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>
  <p:sldMasterIdLst>
    <p:sldMasterId id="2147483687" r:id="rId1"/>
  </p:sldMasterIdLst>
  <p:notesMasterIdLst>
    <p:notesMasterId r:id="rId18"/>
  </p:notesMasterIdLst>
  <p:handoutMasterIdLst>
    <p:handoutMasterId r:id="rId19"/>
  </p:handoutMasterIdLst>
  <p:sldIdLst>
    <p:sldId id="319" r:id="rId2"/>
    <p:sldId id="323" r:id="rId3"/>
    <p:sldId id="295" r:id="rId4"/>
    <p:sldId id="296" r:id="rId5"/>
    <p:sldId id="297" r:id="rId6"/>
    <p:sldId id="324" r:id="rId7"/>
    <p:sldId id="299" r:id="rId8"/>
    <p:sldId id="322" r:id="rId9"/>
    <p:sldId id="321" r:id="rId10"/>
    <p:sldId id="302" r:id="rId11"/>
    <p:sldId id="303" r:id="rId12"/>
    <p:sldId id="304" r:id="rId13"/>
    <p:sldId id="291" r:id="rId14"/>
    <p:sldId id="309" r:id="rId15"/>
    <p:sldId id="307" r:id="rId16"/>
    <p:sldId id="318" r:id="rId17"/>
  </p:sldIdLst>
  <p:sldSz cx="9144000" cy="6858000" type="screen4x3"/>
  <p:notesSz cx="6858000" cy="9144000"/>
  <p:embeddedFontLst>
    <p:embeddedFont>
      <p:font typeface="Century Gothic" pitchFamily="34" charset="0"/>
      <p:regular r:id="rId20"/>
      <p:bold r:id="rId21"/>
      <p:italic r:id="rId22"/>
      <p:boldItalic r:id="rId23"/>
    </p:embeddedFont>
    <p:embeddedFont>
      <p:font typeface="宋体" pitchFamily="2" charset="-122"/>
      <p:regular r:id="rId24"/>
    </p:embeddedFont>
    <p:embeddedFont>
      <p:font typeface="Webdings" pitchFamily="18" charset="2"/>
      <p:regular r:id="rId25"/>
    </p:embeddedFont>
    <p:embeddedFont>
      <p:font typeface="Tahoma" pitchFamily="34" charset="0"/>
      <p:regular r:id="rId26"/>
      <p:bold r:id="rId27"/>
    </p:embeddedFont>
  </p:embeddedFontLst>
  <p:custDataLst>
    <p:tags r:id="rId28"/>
  </p:custDataLst>
  <p:defaultTextStyle>
    <a:defPPr>
      <a:defRPr lang="en-US"/>
    </a:defPPr>
    <a:lvl1pPr algn="ctr" rtl="0" eaLnBrk="0" fontAlgn="base" hangingPunct="0">
      <a:lnSpc>
        <a:spcPct val="90000"/>
      </a:lnSpc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eaLnBrk="0" fontAlgn="base" hangingPunct="0">
      <a:lnSpc>
        <a:spcPct val="90000"/>
      </a:lnSpc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eaLnBrk="0" fontAlgn="base" hangingPunct="0">
      <a:lnSpc>
        <a:spcPct val="90000"/>
      </a:lnSpc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eaLnBrk="0" fontAlgn="base" hangingPunct="0">
      <a:lnSpc>
        <a:spcPct val="90000"/>
      </a:lnSpc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eaLnBrk="0" fontAlgn="base" hangingPunct="0">
      <a:lnSpc>
        <a:spcPct val="90000"/>
      </a:lnSpc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0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0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0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0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8A00"/>
    <a:srgbClr val="79A400"/>
    <a:srgbClr val="99CC00"/>
    <a:srgbClr val="A4DE00"/>
    <a:srgbClr val="B6F600"/>
    <a:srgbClr val="D4DFF0"/>
    <a:srgbClr val="CCCC00"/>
    <a:srgbClr val="96969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-120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kumimoji="0"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kumimoji="0"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kumimoji="0"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505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kumimoji="0" sz="1200">
                <a:latin typeface="Arial" charset="0"/>
              </a:defRPr>
            </a:lvl1pPr>
          </a:lstStyle>
          <a:p>
            <a:fld id="{1867B513-6839-434A-8F49-DB33CECF6E4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kumimoji="0" sz="1200" b="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kumimoji="0" sz="1200" b="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kumimoji="0" sz="1200" b="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kumimoji="0" sz="1200" b="0">
                <a:latin typeface="Arial" charset="0"/>
              </a:defRPr>
            </a:lvl1pPr>
          </a:lstStyle>
          <a:p>
            <a:fld id="{2FD09E14-7D51-4A0E-A521-ED99D0CE90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altLang="zh-CN" dirty="0" smtClean="0">
                <a:ea typeface="宋体" charset="-122"/>
              </a:rPr>
              <a:t>In this course you will learn how to:</a:t>
            </a:r>
          </a:p>
          <a:p>
            <a:pPr eaLnBrk="1" hangingPunct="1">
              <a:buFont typeface="Webdings" pitchFamily="18" charset="2"/>
              <a:buNone/>
            </a:pPr>
            <a:endParaRPr lang="en-US" altLang="zh-CN" dirty="0" smtClean="0">
              <a:ea typeface="宋体" charset="-122"/>
            </a:endParaRPr>
          </a:p>
          <a:p>
            <a:r>
              <a:rPr lang="en-US" altLang="zh-CN" dirty="0" smtClean="0">
                <a:ea typeface="宋体" charset="-122"/>
              </a:rPr>
              <a:t>Identify some Key business considerations before setting up Sales Orders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Business Considerations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dirty="0" smtClean="0"/>
              <a:t>SO-BC-010</a:t>
            </a:r>
            <a:endParaRPr lang="en-US" altLang="zh-CN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18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Electronic Data Internchange (EDI)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SO-BC-100</a:t>
            </a:r>
            <a:endParaRPr lang="en-US" altLang="zh-CN"/>
          </a:p>
        </p:txBody>
      </p:sp>
      <p:grpSp>
        <p:nvGrpSpPr>
          <p:cNvPr id="12292" name="Group 188"/>
          <p:cNvGrpSpPr>
            <a:grpSpLocks/>
          </p:cNvGrpSpPr>
          <p:nvPr/>
        </p:nvGrpSpPr>
        <p:grpSpPr bwMode="auto">
          <a:xfrm>
            <a:off x="2046288" y="2955925"/>
            <a:ext cx="4854575" cy="1781175"/>
            <a:chOff x="1723" y="2350"/>
            <a:chExt cx="2236" cy="820"/>
          </a:xfrm>
        </p:grpSpPr>
        <p:grpSp>
          <p:nvGrpSpPr>
            <p:cNvPr id="12348" name="Group 189"/>
            <p:cNvGrpSpPr>
              <a:grpSpLocks/>
            </p:cNvGrpSpPr>
            <p:nvPr/>
          </p:nvGrpSpPr>
          <p:grpSpPr bwMode="auto">
            <a:xfrm>
              <a:off x="1723" y="2531"/>
              <a:ext cx="563" cy="639"/>
              <a:chOff x="1723" y="2531"/>
              <a:chExt cx="563" cy="639"/>
            </a:xfrm>
          </p:grpSpPr>
          <p:sp>
            <p:nvSpPr>
              <p:cNvPr id="12505" name="Freeform 190"/>
              <p:cNvSpPr>
                <a:spLocks/>
              </p:cNvSpPr>
              <p:nvPr/>
            </p:nvSpPr>
            <p:spPr bwMode="auto">
              <a:xfrm>
                <a:off x="1899" y="3138"/>
                <a:ext cx="19" cy="13"/>
              </a:xfrm>
              <a:custGeom>
                <a:avLst/>
                <a:gdLst>
                  <a:gd name="T0" fmla="*/ 0 w 76"/>
                  <a:gd name="T1" fmla="*/ 0 h 54"/>
                  <a:gd name="T2" fmla="*/ 0 w 76"/>
                  <a:gd name="T3" fmla="*/ 0 h 54"/>
                  <a:gd name="T4" fmla="*/ 0 w 76"/>
                  <a:gd name="T5" fmla="*/ 0 h 54"/>
                  <a:gd name="T6" fmla="*/ 0 w 76"/>
                  <a:gd name="T7" fmla="*/ 0 h 54"/>
                  <a:gd name="T8" fmla="*/ 0 w 76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"/>
                  <a:gd name="T16" fmla="*/ 0 h 54"/>
                  <a:gd name="T17" fmla="*/ 76 w 76"/>
                  <a:gd name="T18" fmla="*/ 54 h 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" h="54">
                    <a:moveTo>
                      <a:pt x="0" y="44"/>
                    </a:moveTo>
                    <a:lnTo>
                      <a:pt x="25" y="0"/>
                    </a:lnTo>
                    <a:lnTo>
                      <a:pt x="69" y="4"/>
                    </a:lnTo>
                    <a:lnTo>
                      <a:pt x="76" y="5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06" name="Freeform 191"/>
              <p:cNvSpPr>
                <a:spLocks/>
              </p:cNvSpPr>
              <p:nvPr/>
            </p:nvSpPr>
            <p:spPr bwMode="auto">
              <a:xfrm>
                <a:off x="1949" y="3107"/>
                <a:ext cx="15" cy="11"/>
              </a:xfrm>
              <a:custGeom>
                <a:avLst/>
                <a:gdLst>
                  <a:gd name="T0" fmla="*/ 0 w 60"/>
                  <a:gd name="T1" fmla="*/ 0 h 42"/>
                  <a:gd name="T2" fmla="*/ 0 w 60"/>
                  <a:gd name="T3" fmla="*/ 0 h 42"/>
                  <a:gd name="T4" fmla="*/ 0 w 60"/>
                  <a:gd name="T5" fmla="*/ 0 h 42"/>
                  <a:gd name="T6" fmla="*/ 0 w 60"/>
                  <a:gd name="T7" fmla="*/ 0 h 42"/>
                  <a:gd name="T8" fmla="*/ 0 w 60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2"/>
                  <a:gd name="T17" fmla="*/ 60 w 60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2">
                    <a:moveTo>
                      <a:pt x="0" y="38"/>
                    </a:moveTo>
                    <a:lnTo>
                      <a:pt x="24" y="0"/>
                    </a:lnTo>
                    <a:lnTo>
                      <a:pt x="54" y="7"/>
                    </a:lnTo>
                    <a:lnTo>
                      <a:pt x="60" y="42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07" name="Freeform 192"/>
              <p:cNvSpPr>
                <a:spLocks/>
              </p:cNvSpPr>
              <p:nvPr/>
            </p:nvSpPr>
            <p:spPr bwMode="auto">
              <a:xfrm>
                <a:off x="2157" y="3112"/>
                <a:ext cx="17" cy="10"/>
              </a:xfrm>
              <a:custGeom>
                <a:avLst/>
                <a:gdLst>
                  <a:gd name="T0" fmla="*/ 0 w 66"/>
                  <a:gd name="T1" fmla="*/ 0 h 40"/>
                  <a:gd name="T2" fmla="*/ 0 w 66"/>
                  <a:gd name="T3" fmla="*/ 0 h 40"/>
                  <a:gd name="T4" fmla="*/ 0 w 66"/>
                  <a:gd name="T5" fmla="*/ 0 h 40"/>
                  <a:gd name="T6" fmla="*/ 0 w 66"/>
                  <a:gd name="T7" fmla="*/ 0 h 40"/>
                  <a:gd name="T8" fmla="*/ 0 w 66"/>
                  <a:gd name="T9" fmla="*/ 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40"/>
                  <a:gd name="T17" fmla="*/ 66 w 66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40">
                    <a:moveTo>
                      <a:pt x="66" y="40"/>
                    </a:moveTo>
                    <a:lnTo>
                      <a:pt x="44" y="0"/>
                    </a:lnTo>
                    <a:lnTo>
                      <a:pt x="18" y="0"/>
                    </a:lnTo>
                    <a:lnTo>
                      <a:pt x="0" y="40"/>
                    </a:lnTo>
                    <a:lnTo>
                      <a:pt x="66" y="4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08" name="Freeform 193"/>
              <p:cNvSpPr>
                <a:spLocks/>
              </p:cNvSpPr>
              <p:nvPr/>
            </p:nvSpPr>
            <p:spPr bwMode="auto">
              <a:xfrm>
                <a:off x="2138" y="3150"/>
                <a:ext cx="18" cy="12"/>
              </a:xfrm>
              <a:custGeom>
                <a:avLst/>
                <a:gdLst>
                  <a:gd name="T0" fmla="*/ 0 w 71"/>
                  <a:gd name="T1" fmla="*/ 0 h 49"/>
                  <a:gd name="T2" fmla="*/ 0 w 71"/>
                  <a:gd name="T3" fmla="*/ 0 h 49"/>
                  <a:gd name="T4" fmla="*/ 0 w 71"/>
                  <a:gd name="T5" fmla="*/ 0 h 49"/>
                  <a:gd name="T6" fmla="*/ 0 w 71"/>
                  <a:gd name="T7" fmla="*/ 0 h 49"/>
                  <a:gd name="T8" fmla="*/ 0 w 71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49"/>
                  <a:gd name="T17" fmla="*/ 71 w 71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49">
                    <a:moveTo>
                      <a:pt x="71" y="49"/>
                    </a:moveTo>
                    <a:lnTo>
                      <a:pt x="34" y="1"/>
                    </a:lnTo>
                    <a:lnTo>
                      <a:pt x="9" y="0"/>
                    </a:lnTo>
                    <a:lnTo>
                      <a:pt x="0" y="46"/>
                    </a:lnTo>
                    <a:lnTo>
                      <a:pt x="71" y="4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09" name="Freeform 194"/>
              <p:cNvSpPr>
                <a:spLocks/>
              </p:cNvSpPr>
              <p:nvPr/>
            </p:nvSpPr>
            <p:spPr bwMode="auto">
              <a:xfrm>
                <a:off x="1906" y="2749"/>
                <a:ext cx="103" cy="385"/>
              </a:xfrm>
              <a:custGeom>
                <a:avLst/>
                <a:gdLst>
                  <a:gd name="T0" fmla="*/ 2 w 410"/>
                  <a:gd name="T1" fmla="*/ 0 h 1541"/>
                  <a:gd name="T2" fmla="*/ 2 w 410"/>
                  <a:gd name="T3" fmla="*/ 0 h 1541"/>
                  <a:gd name="T4" fmla="*/ 2 w 410"/>
                  <a:gd name="T5" fmla="*/ 1 h 1541"/>
                  <a:gd name="T6" fmla="*/ 1 w 410"/>
                  <a:gd name="T7" fmla="*/ 2 h 1541"/>
                  <a:gd name="T8" fmla="*/ 1 w 410"/>
                  <a:gd name="T9" fmla="*/ 2 h 1541"/>
                  <a:gd name="T10" fmla="*/ 1 w 410"/>
                  <a:gd name="T11" fmla="*/ 3 h 1541"/>
                  <a:gd name="T12" fmla="*/ 1 w 410"/>
                  <a:gd name="T13" fmla="*/ 3 h 1541"/>
                  <a:gd name="T14" fmla="*/ 1 w 410"/>
                  <a:gd name="T15" fmla="*/ 4 h 1541"/>
                  <a:gd name="T16" fmla="*/ 1 w 410"/>
                  <a:gd name="T17" fmla="*/ 4 h 1541"/>
                  <a:gd name="T18" fmla="*/ 1 w 410"/>
                  <a:gd name="T19" fmla="*/ 4 h 1541"/>
                  <a:gd name="T20" fmla="*/ 1 w 410"/>
                  <a:gd name="T21" fmla="*/ 5 h 1541"/>
                  <a:gd name="T22" fmla="*/ 1 w 410"/>
                  <a:gd name="T23" fmla="*/ 5 h 1541"/>
                  <a:gd name="T24" fmla="*/ 0 w 410"/>
                  <a:gd name="T25" fmla="*/ 5 h 1541"/>
                  <a:gd name="T26" fmla="*/ 0 w 410"/>
                  <a:gd name="T27" fmla="*/ 6 h 1541"/>
                  <a:gd name="T28" fmla="*/ 0 w 410"/>
                  <a:gd name="T29" fmla="*/ 6 h 1541"/>
                  <a:gd name="T30" fmla="*/ 0 w 410"/>
                  <a:gd name="T31" fmla="*/ 6 h 1541"/>
                  <a:gd name="T32" fmla="*/ 0 w 410"/>
                  <a:gd name="T33" fmla="*/ 6 h 1541"/>
                  <a:gd name="T34" fmla="*/ 0 w 410"/>
                  <a:gd name="T35" fmla="*/ 6 h 1541"/>
                  <a:gd name="T36" fmla="*/ 0 w 410"/>
                  <a:gd name="T37" fmla="*/ 6 h 1541"/>
                  <a:gd name="T38" fmla="*/ 0 w 410"/>
                  <a:gd name="T39" fmla="*/ 6 h 1541"/>
                  <a:gd name="T40" fmla="*/ 0 w 410"/>
                  <a:gd name="T41" fmla="*/ 6 h 1541"/>
                  <a:gd name="T42" fmla="*/ 0 w 410"/>
                  <a:gd name="T43" fmla="*/ 5 h 1541"/>
                  <a:gd name="T44" fmla="*/ 0 w 410"/>
                  <a:gd name="T45" fmla="*/ 5 h 1541"/>
                  <a:gd name="T46" fmla="*/ 1 w 410"/>
                  <a:gd name="T47" fmla="*/ 5 h 1541"/>
                  <a:gd name="T48" fmla="*/ 1 w 410"/>
                  <a:gd name="T49" fmla="*/ 4 h 1541"/>
                  <a:gd name="T50" fmla="*/ 1 w 410"/>
                  <a:gd name="T51" fmla="*/ 4 h 1541"/>
                  <a:gd name="T52" fmla="*/ 1 w 410"/>
                  <a:gd name="T53" fmla="*/ 4 h 1541"/>
                  <a:gd name="T54" fmla="*/ 1 w 410"/>
                  <a:gd name="T55" fmla="*/ 3 h 1541"/>
                  <a:gd name="T56" fmla="*/ 1 w 410"/>
                  <a:gd name="T57" fmla="*/ 3 h 1541"/>
                  <a:gd name="T58" fmla="*/ 1 w 410"/>
                  <a:gd name="T59" fmla="*/ 2 h 1541"/>
                  <a:gd name="T60" fmla="*/ 1 w 410"/>
                  <a:gd name="T61" fmla="*/ 2 h 1541"/>
                  <a:gd name="T62" fmla="*/ 2 w 410"/>
                  <a:gd name="T63" fmla="*/ 1 h 1541"/>
                  <a:gd name="T64" fmla="*/ 2 w 410"/>
                  <a:gd name="T65" fmla="*/ 0 h 1541"/>
                  <a:gd name="T66" fmla="*/ 2 w 410"/>
                  <a:gd name="T67" fmla="*/ 0 h 1541"/>
                  <a:gd name="T68" fmla="*/ 2 w 410"/>
                  <a:gd name="T69" fmla="*/ 0 h 1541"/>
                  <a:gd name="T70" fmla="*/ 2 w 410"/>
                  <a:gd name="T71" fmla="*/ 0 h 154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10"/>
                  <a:gd name="T109" fmla="*/ 0 h 1541"/>
                  <a:gd name="T110" fmla="*/ 410 w 410"/>
                  <a:gd name="T111" fmla="*/ 1541 h 1541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10" h="1541">
                    <a:moveTo>
                      <a:pt x="410" y="10"/>
                    </a:moveTo>
                    <a:lnTo>
                      <a:pt x="387" y="168"/>
                    </a:lnTo>
                    <a:lnTo>
                      <a:pt x="361" y="323"/>
                    </a:lnTo>
                    <a:lnTo>
                      <a:pt x="333" y="470"/>
                    </a:lnTo>
                    <a:lnTo>
                      <a:pt x="303" y="610"/>
                    </a:lnTo>
                    <a:lnTo>
                      <a:pt x="271" y="744"/>
                    </a:lnTo>
                    <a:lnTo>
                      <a:pt x="239" y="870"/>
                    </a:lnTo>
                    <a:lnTo>
                      <a:pt x="207" y="988"/>
                    </a:lnTo>
                    <a:lnTo>
                      <a:pt x="175" y="1096"/>
                    </a:lnTo>
                    <a:lnTo>
                      <a:pt x="144" y="1193"/>
                    </a:lnTo>
                    <a:lnTo>
                      <a:pt x="115" y="1281"/>
                    </a:lnTo>
                    <a:lnTo>
                      <a:pt x="90" y="1356"/>
                    </a:lnTo>
                    <a:lnTo>
                      <a:pt x="67" y="1421"/>
                    </a:lnTo>
                    <a:lnTo>
                      <a:pt x="47" y="1471"/>
                    </a:lnTo>
                    <a:lnTo>
                      <a:pt x="33" y="1509"/>
                    </a:lnTo>
                    <a:lnTo>
                      <a:pt x="24" y="1532"/>
                    </a:lnTo>
                    <a:lnTo>
                      <a:pt x="20" y="1541"/>
                    </a:lnTo>
                    <a:lnTo>
                      <a:pt x="0" y="1541"/>
                    </a:lnTo>
                    <a:lnTo>
                      <a:pt x="4" y="1532"/>
                    </a:lnTo>
                    <a:lnTo>
                      <a:pt x="13" y="1508"/>
                    </a:lnTo>
                    <a:lnTo>
                      <a:pt x="28" y="1470"/>
                    </a:lnTo>
                    <a:lnTo>
                      <a:pt x="46" y="1418"/>
                    </a:lnTo>
                    <a:lnTo>
                      <a:pt x="69" y="1354"/>
                    </a:lnTo>
                    <a:lnTo>
                      <a:pt x="96" y="1277"/>
                    </a:lnTo>
                    <a:lnTo>
                      <a:pt x="124" y="1189"/>
                    </a:lnTo>
                    <a:lnTo>
                      <a:pt x="155" y="1091"/>
                    </a:lnTo>
                    <a:lnTo>
                      <a:pt x="187" y="983"/>
                    </a:lnTo>
                    <a:lnTo>
                      <a:pt x="220" y="865"/>
                    </a:lnTo>
                    <a:lnTo>
                      <a:pt x="252" y="739"/>
                    </a:lnTo>
                    <a:lnTo>
                      <a:pt x="284" y="605"/>
                    </a:lnTo>
                    <a:lnTo>
                      <a:pt x="315" y="464"/>
                    </a:lnTo>
                    <a:lnTo>
                      <a:pt x="343" y="316"/>
                    </a:lnTo>
                    <a:lnTo>
                      <a:pt x="369" y="162"/>
                    </a:lnTo>
                    <a:lnTo>
                      <a:pt x="390" y="4"/>
                    </a:lnTo>
                    <a:lnTo>
                      <a:pt x="392" y="0"/>
                    </a:lnTo>
                    <a:lnTo>
                      <a:pt x="410" y="1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10" name="Freeform 195"/>
              <p:cNvSpPr>
                <a:spLocks/>
              </p:cNvSpPr>
              <p:nvPr/>
            </p:nvSpPr>
            <p:spPr bwMode="auto">
              <a:xfrm>
                <a:off x="2070" y="2752"/>
                <a:ext cx="75" cy="395"/>
              </a:xfrm>
              <a:custGeom>
                <a:avLst/>
                <a:gdLst>
                  <a:gd name="T0" fmla="*/ 0 w 301"/>
                  <a:gd name="T1" fmla="*/ 0 h 1582"/>
                  <a:gd name="T2" fmla="*/ 0 w 301"/>
                  <a:gd name="T3" fmla="*/ 0 h 1582"/>
                  <a:gd name="T4" fmla="*/ 0 w 301"/>
                  <a:gd name="T5" fmla="*/ 0 h 1582"/>
                  <a:gd name="T6" fmla="*/ 0 w 301"/>
                  <a:gd name="T7" fmla="*/ 0 h 1582"/>
                  <a:gd name="T8" fmla="*/ 0 w 301"/>
                  <a:gd name="T9" fmla="*/ 1 h 1582"/>
                  <a:gd name="T10" fmla="*/ 0 w 301"/>
                  <a:gd name="T11" fmla="*/ 1 h 1582"/>
                  <a:gd name="T12" fmla="*/ 0 w 301"/>
                  <a:gd name="T13" fmla="*/ 1 h 1582"/>
                  <a:gd name="T14" fmla="*/ 0 w 301"/>
                  <a:gd name="T15" fmla="*/ 2 h 1582"/>
                  <a:gd name="T16" fmla="*/ 0 w 301"/>
                  <a:gd name="T17" fmla="*/ 2 h 1582"/>
                  <a:gd name="T18" fmla="*/ 0 w 301"/>
                  <a:gd name="T19" fmla="*/ 3 h 1582"/>
                  <a:gd name="T20" fmla="*/ 0 w 301"/>
                  <a:gd name="T21" fmla="*/ 3 h 1582"/>
                  <a:gd name="T22" fmla="*/ 0 w 301"/>
                  <a:gd name="T23" fmla="*/ 4 h 1582"/>
                  <a:gd name="T24" fmla="*/ 0 w 301"/>
                  <a:gd name="T25" fmla="*/ 4 h 1582"/>
                  <a:gd name="T26" fmla="*/ 1 w 301"/>
                  <a:gd name="T27" fmla="*/ 5 h 1582"/>
                  <a:gd name="T28" fmla="*/ 1 w 301"/>
                  <a:gd name="T29" fmla="*/ 5 h 1582"/>
                  <a:gd name="T30" fmla="*/ 1 w 301"/>
                  <a:gd name="T31" fmla="*/ 6 h 1582"/>
                  <a:gd name="T32" fmla="*/ 1 w 301"/>
                  <a:gd name="T33" fmla="*/ 6 h 1582"/>
                  <a:gd name="T34" fmla="*/ 1 w 301"/>
                  <a:gd name="T35" fmla="*/ 6 h 1582"/>
                  <a:gd name="T36" fmla="*/ 1 w 301"/>
                  <a:gd name="T37" fmla="*/ 6 h 1582"/>
                  <a:gd name="T38" fmla="*/ 1 w 301"/>
                  <a:gd name="T39" fmla="*/ 5 h 1582"/>
                  <a:gd name="T40" fmla="*/ 1 w 301"/>
                  <a:gd name="T41" fmla="*/ 5 h 1582"/>
                  <a:gd name="T42" fmla="*/ 1 w 301"/>
                  <a:gd name="T43" fmla="*/ 4 h 1582"/>
                  <a:gd name="T44" fmla="*/ 0 w 301"/>
                  <a:gd name="T45" fmla="*/ 4 h 1582"/>
                  <a:gd name="T46" fmla="*/ 0 w 301"/>
                  <a:gd name="T47" fmla="*/ 3 h 1582"/>
                  <a:gd name="T48" fmla="*/ 0 w 301"/>
                  <a:gd name="T49" fmla="*/ 3 h 1582"/>
                  <a:gd name="T50" fmla="*/ 0 w 301"/>
                  <a:gd name="T51" fmla="*/ 2 h 1582"/>
                  <a:gd name="T52" fmla="*/ 0 w 301"/>
                  <a:gd name="T53" fmla="*/ 2 h 1582"/>
                  <a:gd name="T54" fmla="*/ 0 w 301"/>
                  <a:gd name="T55" fmla="*/ 1 h 1582"/>
                  <a:gd name="T56" fmla="*/ 0 w 301"/>
                  <a:gd name="T57" fmla="*/ 1 h 1582"/>
                  <a:gd name="T58" fmla="*/ 0 w 301"/>
                  <a:gd name="T59" fmla="*/ 1 h 1582"/>
                  <a:gd name="T60" fmla="*/ 0 w 301"/>
                  <a:gd name="T61" fmla="*/ 0 h 1582"/>
                  <a:gd name="T62" fmla="*/ 0 w 301"/>
                  <a:gd name="T63" fmla="*/ 0 h 1582"/>
                  <a:gd name="T64" fmla="*/ 0 w 301"/>
                  <a:gd name="T65" fmla="*/ 0 h 1582"/>
                  <a:gd name="T66" fmla="*/ 0 w 301"/>
                  <a:gd name="T67" fmla="*/ 0 h 1582"/>
                  <a:gd name="T68" fmla="*/ 0 w 301"/>
                  <a:gd name="T69" fmla="*/ 0 h 1582"/>
                  <a:gd name="T70" fmla="*/ 0 w 301"/>
                  <a:gd name="T71" fmla="*/ 0 h 158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01"/>
                  <a:gd name="T109" fmla="*/ 0 h 1582"/>
                  <a:gd name="T110" fmla="*/ 301 w 301"/>
                  <a:gd name="T111" fmla="*/ 1582 h 158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01" h="1582">
                    <a:moveTo>
                      <a:pt x="0" y="12"/>
                    </a:moveTo>
                    <a:lnTo>
                      <a:pt x="2" y="35"/>
                    </a:lnTo>
                    <a:lnTo>
                      <a:pt x="6" y="77"/>
                    </a:lnTo>
                    <a:lnTo>
                      <a:pt x="13" y="135"/>
                    </a:lnTo>
                    <a:lnTo>
                      <a:pt x="20" y="207"/>
                    </a:lnTo>
                    <a:lnTo>
                      <a:pt x="31" y="292"/>
                    </a:lnTo>
                    <a:lnTo>
                      <a:pt x="44" y="388"/>
                    </a:lnTo>
                    <a:lnTo>
                      <a:pt x="58" y="495"/>
                    </a:lnTo>
                    <a:lnTo>
                      <a:pt x="73" y="608"/>
                    </a:lnTo>
                    <a:lnTo>
                      <a:pt x="92" y="727"/>
                    </a:lnTo>
                    <a:lnTo>
                      <a:pt x="113" y="851"/>
                    </a:lnTo>
                    <a:lnTo>
                      <a:pt x="135" y="977"/>
                    </a:lnTo>
                    <a:lnTo>
                      <a:pt x="159" y="1102"/>
                    </a:lnTo>
                    <a:lnTo>
                      <a:pt x="186" y="1228"/>
                    </a:lnTo>
                    <a:lnTo>
                      <a:pt x="216" y="1352"/>
                    </a:lnTo>
                    <a:lnTo>
                      <a:pt x="248" y="1470"/>
                    </a:lnTo>
                    <a:lnTo>
                      <a:pt x="281" y="1582"/>
                    </a:lnTo>
                    <a:lnTo>
                      <a:pt x="301" y="1576"/>
                    </a:lnTo>
                    <a:lnTo>
                      <a:pt x="266" y="1461"/>
                    </a:lnTo>
                    <a:lnTo>
                      <a:pt x="232" y="1337"/>
                    </a:lnTo>
                    <a:lnTo>
                      <a:pt x="203" y="1210"/>
                    </a:lnTo>
                    <a:lnTo>
                      <a:pt x="175" y="1079"/>
                    </a:lnTo>
                    <a:lnTo>
                      <a:pt x="149" y="948"/>
                    </a:lnTo>
                    <a:lnTo>
                      <a:pt x="127" y="819"/>
                    </a:lnTo>
                    <a:lnTo>
                      <a:pt x="107" y="691"/>
                    </a:lnTo>
                    <a:lnTo>
                      <a:pt x="87" y="569"/>
                    </a:lnTo>
                    <a:lnTo>
                      <a:pt x="72" y="455"/>
                    </a:lnTo>
                    <a:lnTo>
                      <a:pt x="58" y="348"/>
                    </a:lnTo>
                    <a:lnTo>
                      <a:pt x="46" y="253"/>
                    </a:lnTo>
                    <a:lnTo>
                      <a:pt x="36" y="171"/>
                    </a:lnTo>
                    <a:lnTo>
                      <a:pt x="29" y="103"/>
                    </a:lnTo>
                    <a:lnTo>
                      <a:pt x="24" y="50"/>
                    </a:lnTo>
                    <a:lnTo>
                      <a:pt x="20" y="18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11" name="Freeform 196"/>
              <p:cNvSpPr>
                <a:spLocks/>
              </p:cNvSpPr>
              <p:nvPr/>
            </p:nvSpPr>
            <p:spPr bwMode="auto">
              <a:xfrm>
                <a:off x="1890" y="3130"/>
                <a:ext cx="38" cy="29"/>
              </a:xfrm>
              <a:custGeom>
                <a:avLst/>
                <a:gdLst>
                  <a:gd name="T0" fmla="*/ 0 w 149"/>
                  <a:gd name="T1" fmla="*/ 0 h 114"/>
                  <a:gd name="T2" fmla="*/ 0 w 149"/>
                  <a:gd name="T3" fmla="*/ 0 h 114"/>
                  <a:gd name="T4" fmla="*/ 0 w 149"/>
                  <a:gd name="T5" fmla="*/ 0 h 114"/>
                  <a:gd name="T6" fmla="*/ 0 w 149"/>
                  <a:gd name="T7" fmla="*/ 0 h 114"/>
                  <a:gd name="T8" fmla="*/ 0 w 149"/>
                  <a:gd name="T9" fmla="*/ 0 h 114"/>
                  <a:gd name="T10" fmla="*/ 0 w 149"/>
                  <a:gd name="T11" fmla="*/ 0 h 114"/>
                  <a:gd name="T12" fmla="*/ 0 w 149"/>
                  <a:gd name="T13" fmla="*/ 0 h 114"/>
                  <a:gd name="T14" fmla="*/ 0 w 149"/>
                  <a:gd name="T15" fmla="*/ 0 h 114"/>
                  <a:gd name="T16" fmla="*/ 0 w 149"/>
                  <a:gd name="T17" fmla="*/ 0 h 114"/>
                  <a:gd name="T18" fmla="*/ 0 w 149"/>
                  <a:gd name="T19" fmla="*/ 0 h 114"/>
                  <a:gd name="T20" fmla="*/ 0 w 149"/>
                  <a:gd name="T21" fmla="*/ 0 h 114"/>
                  <a:gd name="T22" fmla="*/ 1 w 149"/>
                  <a:gd name="T23" fmla="*/ 0 h 114"/>
                  <a:gd name="T24" fmla="*/ 1 w 149"/>
                  <a:gd name="T25" fmla="*/ 0 h 114"/>
                  <a:gd name="T26" fmla="*/ 1 w 149"/>
                  <a:gd name="T27" fmla="*/ 0 h 114"/>
                  <a:gd name="T28" fmla="*/ 1 w 149"/>
                  <a:gd name="T29" fmla="*/ 0 h 114"/>
                  <a:gd name="T30" fmla="*/ 1 w 149"/>
                  <a:gd name="T31" fmla="*/ 0 h 114"/>
                  <a:gd name="T32" fmla="*/ 1 w 149"/>
                  <a:gd name="T33" fmla="*/ 0 h 114"/>
                  <a:gd name="T34" fmla="*/ 1 w 149"/>
                  <a:gd name="T35" fmla="*/ 0 h 114"/>
                  <a:gd name="T36" fmla="*/ 1 w 149"/>
                  <a:gd name="T37" fmla="*/ 1 h 114"/>
                  <a:gd name="T38" fmla="*/ 1 w 149"/>
                  <a:gd name="T39" fmla="*/ 1 h 114"/>
                  <a:gd name="T40" fmla="*/ 1 w 149"/>
                  <a:gd name="T41" fmla="*/ 1 h 114"/>
                  <a:gd name="T42" fmla="*/ 0 w 149"/>
                  <a:gd name="T43" fmla="*/ 1 h 114"/>
                  <a:gd name="T44" fmla="*/ 0 w 149"/>
                  <a:gd name="T45" fmla="*/ 0 h 114"/>
                  <a:gd name="T46" fmla="*/ 0 w 149"/>
                  <a:gd name="T47" fmla="*/ 0 h 114"/>
                  <a:gd name="T48" fmla="*/ 0 w 149"/>
                  <a:gd name="T49" fmla="*/ 0 h 114"/>
                  <a:gd name="T50" fmla="*/ 0 w 149"/>
                  <a:gd name="T51" fmla="*/ 0 h 114"/>
                  <a:gd name="T52" fmla="*/ 0 w 149"/>
                  <a:gd name="T53" fmla="*/ 0 h 114"/>
                  <a:gd name="T54" fmla="*/ 0 w 149"/>
                  <a:gd name="T55" fmla="*/ 1 h 114"/>
                  <a:gd name="T56" fmla="*/ 1 w 149"/>
                  <a:gd name="T57" fmla="*/ 1 h 114"/>
                  <a:gd name="T58" fmla="*/ 1 w 149"/>
                  <a:gd name="T59" fmla="*/ 0 h 114"/>
                  <a:gd name="T60" fmla="*/ 0 w 149"/>
                  <a:gd name="T61" fmla="*/ 0 h 114"/>
                  <a:gd name="T62" fmla="*/ 0 w 149"/>
                  <a:gd name="T63" fmla="*/ 0 h 11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49"/>
                  <a:gd name="T97" fmla="*/ 0 h 114"/>
                  <a:gd name="T98" fmla="*/ 149 w 149"/>
                  <a:gd name="T99" fmla="*/ 114 h 11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49" h="114">
                    <a:moveTo>
                      <a:pt x="35" y="5"/>
                    </a:moveTo>
                    <a:lnTo>
                      <a:pt x="12" y="46"/>
                    </a:lnTo>
                    <a:lnTo>
                      <a:pt x="29" y="56"/>
                    </a:lnTo>
                    <a:lnTo>
                      <a:pt x="32" y="52"/>
                    </a:lnTo>
                    <a:lnTo>
                      <a:pt x="38" y="42"/>
                    </a:lnTo>
                    <a:lnTo>
                      <a:pt x="44" y="29"/>
                    </a:lnTo>
                    <a:lnTo>
                      <a:pt x="50" y="20"/>
                    </a:lnTo>
                    <a:lnTo>
                      <a:pt x="55" y="20"/>
                    </a:lnTo>
                    <a:lnTo>
                      <a:pt x="61" y="22"/>
                    </a:lnTo>
                    <a:lnTo>
                      <a:pt x="69" y="22"/>
                    </a:lnTo>
                    <a:lnTo>
                      <a:pt x="78" y="23"/>
                    </a:lnTo>
                    <a:lnTo>
                      <a:pt x="87" y="24"/>
                    </a:lnTo>
                    <a:lnTo>
                      <a:pt x="96" y="24"/>
                    </a:lnTo>
                    <a:lnTo>
                      <a:pt x="102" y="25"/>
                    </a:lnTo>
                    <a:lnTo>
                      <a:pt x="107" y="25"/>
                    </a:lnTo>
                    <a:lnTo>
                      <a:pt x="110" y="37"/>
                    </a:lnTo>
                    <a:lnTo>
                      <a:pt x="115" y="55"/>
                    </a:lnTo>
                    <a:lnTo>
                      <a:pt x="119" y="74"/>
                    </a:lnTo>
                    <a:lnTo>
                      <a:pt x="123" y="91"/>
                    </a:lnTo>
                    <a:lnTo>
                      <a:pt x="111" y="90"/>
                    </a:lnTo>
                    <a:lnTo>
                      <a:pt x="95" y="87"/>
                    </a:lnTo>
                    <a:lnTo>
                      <a:pt x="74" y="86"/>
                    </a:lnTo>
                    <a:lnTo>
                      <a:pt x="53" y="83"/>
                    </a:lnTo>
                    <a:lnTo>
                      <a:pt x="34" y="81"/>
                    </a:lnTo>
                    <a:lnTo>
                      <a:pt x="18" y="78"/>
                    </a:lnTo>
                    <a:lnTo>
                      <a:pt x="6" y="77"/>
                    </a:lnTo>
                    <a:lnTo>
                      <a:pt x="2" y="77"/>
                    </a:lnTo>
                    <a:lnTo>
                      <a:pt x="0" y="97"/>
                    </a:lnTo>
                    <a:lnTo>
                      <a:pt x="149" y="114"/>
                    </a:lnTo>
                    <a:lnTo>
                      <a:pt x="124" y="6"/>
                    </a:lnTo>
                    <a:lnTo>
                      <a:pt x="39" y="0"/>
                    </a:lnTo>
                    <a:lnTo>
                      <a:pt x="35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12" name="Freeform 197"/>
              <p:cNvSpPr>
                <a:spLocks/>
              </p:cNvSpPr>
              <p:nvPr/>
            </p:nvSpPr>
            <p:spPr bwMode="auto">
              <a:xfrm>
                <a:off x="2128" y="3142"/>
                <a:ext cx="32" cy="28"/>
              </a:xfrm>
              <a:custGeom>
                <a:avLst/>
                <a:gdLst>
                  <a:gd name="T0" fmla="*/ 1 w 127"/>
                  <a:gd name="T1" fmla="*/ 0 h 113"/>
                  <a:gd name="T2" fmla="*/ 0 w 127"/>
                  <a:gd name="T3" fmla="*/ 0 h 113"/>
                  <a:gd name="T4" fmla="*/ 0 w 127"/>
                  <a:gd name="T5" fmla="*/ 0 h 113"/>
                  <a:gd name="T6" fmla="*/ 1 w 127"/>
                  <a:gd name="T7" fmla="*/ 0 h 113"/>
                  <a:gd name="T8" fmla="*/ 1 w 127"/>
                  <a:gd name="T9" fmla="*/ 0 h 113"/>
                  <a:gd name="T10" fmla="*/ 1 w 127"/>
                  <a:gd name="T11" fmla="*/ 0 h 113"/>
                  <a:gd name="T12" fmla="*/ 1 w 127"/>
                  <a:gd name="T13" fmla="*/ 0 h 113"/>
                  <a:gd name="T14" fmla="*/ 1 w 127"/>
                  <a:gd name="T15" fmla="*/ 0 h 113"/>
                  <a:gd name="T16" fmla="*/ 0 w 127"/>
                  <a:gd name="T17" fmla="*/ 0 h 113"/>
                  <a:gd name="T18" fmla="*/ 0 w 127"/>
                  <a:gd name="T19" fmla="*/ 0 h 113"/>
                  <a:gd name="T20" fmla="*/ 0 w 127"/>
                  <a:gd name="T21" fmla="*/ 0 h 113"/>
                  <a:gd name="T22" fmla="*/ 0 w 127"/>
                  <a:gd name="T23" fmla="*/ 0 h 113"/>
                  <a:gd name="T24" fmla="*/ 0 w 127"/>
                  <a:gd name="T25" fmla="*/ 0 h 113"/>
                  <a:gd name="T26" fmla="*/ 0 w 127"/>
                  <a:gd name="T27" fmla="*/ 0 h 113"/>
                  <a:gd name="T28" fmla="*/ 0 w 127"/>
                  <a:gd name="T29" fmla="*/ 0 h 113"/>
                  <a:gd name="T30" fmla="*/ 0 w 127"/>
                  <a:gd name="T31" fmla="*/ 0 h 113"/>
                  <a:gd name="T32" fmla="*/ 0 w 127"/>
                  <a:gd name="T33" fmla="*/ 0 h 113"/>
                  <a:gd name="T34" fmla="*/ 0 w 127"/>
                  <a:gd name="T35" fmla="*/ 0 h 113"/>
                  <a:gd name="T36" fmla="*/ 0 w 127"/>
                  <a:gd name="T37" fmla="*/ 0 h 113"/>
                  <a:gd name="T38" fmla="*/ 0 w 127"/>
                  <a:gd name="T39" fmla="*/ 0 h 113"/>
                  <a:gd name="T40" fmla="*/ 0 w 127"/>
                  <a:gd name="T41" fmla="*/ 0 h 113"/>
                  <a:gd name="T42" fmla="*/ 0 w 127"/>
                  <a:gd name="T43" fmla="*/ 0 h 113"/>
                  <a:gd name="T44" fmla="*/ 0 w 127"/>
                  <a:gd name="T45" fmla="*/ 0 h 113"/>
                  <a:gd name="T46" fmla="*/ 0 w 127"/>
                  <a:gd name="T47" fmla="*/ 0 h 113"/>
                  <a:gd name="T48" fmla="*/ 0 w 127"/>
                  <a:gd name="T49" fmla="*/ 0 h 113"/>
                  <a:gd name="T50" fmla="*/ 1 w 127"/>
                  <a:gd name="T51" fmla="*/ 0 h 113"/>
                  <a:gd name="T52" fmla="*/ 1 w 127"/>
                  <a:gd name="T53" fmla="*/ 0 h 113"/>
                  <a:gd name="T54" fmla="*/ 1 w 127"/>
                  <a:gd name="T55" fmla="*/ 0 h 113"/>
                  <a:gd name="T56" fmla="*/ 1 w 127"/>
                  <a:gd name="T57" fmla="*/ 0 h 113"/>
                  <a:gd name="T58" fmla="*/ 1 w 127"/>
                  <a:gd name="T59" fmla="*/ 0 h 113"/>
                  <a:gd name="T60" fmla="*/ 1 w 127"/>
                  <a:gd name="T61" fmla="*/ 0 h 113"/>
                  <a:gd name="T62" fmla="*/ 1 w 127"/>
                  <a:gd name="T63" fmla="*/ 0 h 11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7"/>
                  <a:gd name="T97" fmla="*/ 0 h 113"/>
                  <a:gd name="T98" fmla="*/ 127 w 127"/>
                  <a:gd name="T99" fmla="*/ 113 h 11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7" h="113">
                    <a:moveTo>
                      <a:pt x="88" y="1"/>
                    </a:moveTo>
                    <a:lnTo>
                      <a:pt x="25" y="6"/>
                    </a:lnTo>
                    <a:lnTo>
                      <a:pt x="0" y="113"/>
                    </a:lnTo>
                    <a:lnTo>
                      <a:pt x="127" y="113"/>
                    </a:lnTo>
                    <a:lnTo>
                      <a:pt x="127" y="92"/>
                    </a:lnTo>
                    <a:lnTo>
                      <a:pt x="124" y="92"/>
                    </a:lnTo>
                    <a:lnTo>
                      <a:pt x="115" y="92"/>
                    </a:lnTo>
                    <a:lnTo>
                      <a:pt x="100" y="92"/>
                    </a:lnTo>
                    <a:lnTo>
                      <a:pt x="84" y="92"/>
                    </a:lnTo>
                    <a:lnTo>
                      <a:pt x="67" y="92"/>
                    </a:lnTo>
                    <a:lnTo>
                      <a:pt x="50" y="92"/>
                    </a:lnTo>
                    <a:lnTo>
                      <a:pt x="36" y="92"/>
                    </a:lnTo>
                    <a:lnTo>
                      <a:pt x="26" y="92"/>
                    </a:lnTo>
                    <a:lnTo>
                      <a:pt x="28" y="76"/>
                    </a:lnTo>
                    <a:lnTo>
                      <a:pt x="34" y="56"/>
                    </a:lnTo>
                    <a:lnTo>
                      <a:pt x="39" y="37"/>
                    </a:lnTo>
                    <a:lnTo>
                      <a:pt x="41" y="24"/>
                    </a:lnTo>
                    <a:lnTo>
                      <a:pt x="45" y="24"/>
                    </a:lnTo>
                    <a:lnTo>
                      <a:pt x="50" y="24"/>
                    </a:lnTo>
                    <a:lnTo>
                      <a:pt x="57" y="23"/>
                    </a:lnTo>
                    <a:lnTo>
                      <a:pt x="62" y="23"/>
                    </a:lnTo>
                    <a:lnTo>
                      <a:pt x="68" y="22"/>
                    </a:lnTo>
                    <a:lnTo>
                      <a:pt x="73" y="22"/>
                    </a:lnTo>
                    <a:lnTo>
                      <a:pt x="79" y="21"/>
                    </a:lnTo>
                    <a:lnTo>
                      <a:pt x="82" y="21"/>
                    </a:lnTo>
                    <a:lnTo>
                      <a:pt x="88" y="30"/>
                    </a:lnTo>
                    <a:lnTo>
                      <a:pt x="95" y="42"/>
                    </a:lnTo>
                    <a:lnTo>
                      <a:pt x="100" y="53"/>
                    </a:lnTo>
                    <a:lnTo>
                      <a:pt x="103" y="56"/>
                    </a:lnTo>
                    <a:lnTo>
                      <a:pt x="121" y="46"/>
                    </a:lnTo>
                    <a:lnTo>
                      <a:pt x="94" y="0"/>
                    </a:lnTo>
                    <a:lnTo>
                      <a:pt x="88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13" name="Freeform 198"/>
              <p:cNvSpPr>
                <a:spLocks/>
              </p:cNvSpPr>
              <p:nvPr/>
            </p:nvSpPr>
            <p:spPr bwMode="auto">
              <a:xfrm>
                <a:off x="1961" y="2755"/>
                <a:ext cx="63" cy="352"/>
              </a:xfrm>
              <a:custGeom>
                <a:avLst/>
                <a:gdLst>
                  <a:gd name="T0" fmla="*/ 0 w 254"/>
                  <a:gd name="T1" fmla="*/ 6 h 1407"/>
                  <a:gd name="T2" fmla="*/ 0 w 254"/>
                  <a:gd name="T3" fmla="*/ 6 h 1407"/>
                  <a:gd name="T4" fmla="*/ 0 w 254"/>
                  <a:gd name="T5" fmla="*/ 5 h 1407"/>
                  <a:gd name="T6" fmla="*/ 0 w 254"/>
                  <a:gd name="T7" fmla="*/ 5 h 1407"/>
                  <a:gd name="T8" fmla="*/ 0 w 254"/>
                  <a:gd name="T9" fmla="*/ 5 h 1407"/>
                  <a:gd name="T10" fmla="*/ 0 w 254"/>
                  <a:gd name="T11" fmla="*/ 4 h 1407"/>
                  <a:gd name="T12" fmla="*/ 0 w 254"/>
                  <a:gd name="T13" fmla="*/ 4 h 1407"/>
                  <a:gd name="T14" fmla="*/ 1 w 254"/>
                  <a:gd name="T15" fmla="*/ 3 h 1407"/>
                  <a:gd name="T16" fmla="*/ 1 w 254"/>
                  <a:gd name="T17" fmla="*/ 3 h 1407"/>
                  <a:gd name="T18" fmla="*/ 1 w 254"/>
                  <a:gd name="T19" fmla="*/ 2 h 1407"/>
                  <a:gd name="T20" fmla="*/ 1 w 254"/>
                  <a:gd name="T21" fmla="*/ 2 h 1407"/>
                  <a:gd name="T22" fmla="*/ 1 w 254"/>
                  <a:gd name="T23" fmla="*/ 2 h 1407"/>
                  <a:gd name="T24" fmla="*/ 1 w 254"/>
                  <a:gd name="T25" fmla="*/ 1 h 1407"/>
                  <a:gd name="T26" fmla="*/ 1 w 254"/>
                  <a:gd name="T27" fmla="*/ 1 h 1407"/>
                  <a:gd name="T28" fmla="*/ 1 w 254"/>
                  <a:gd name="T29" fmla="*/ 1 h 1407"/>
                  <a:gd name="T30" fmla="*/ 1 w 254"/>
                  <a:gd name="T31" fmla="*/ 0 h 1407"/>
                  <a:gd name="T32" fmla="*/ 1 w 254"/>
                  <a:gd name="T33" fmla="*/ 0 h 1407"/>
                  <a:gd name="T34" fmla="*/ 1 w 254"/>
                  <a:gd name="T35" fmla="*/ 0 h 1407"/>
                  <a:gd name="T36" fmla="*/ 1 w 254"/>
                  <a:gd name="T37" fmla="*/ 0 h 1407"/>
                  <a:gd name="T38" fmla="*/ 1 w 254"/>
                  <a:gd name="T39" fmla="*/ 0 h 1407"/>
                  <a:gd name="T40" fmla="*/ 1 w 254"/>
                  <a:gd name="T41" fmla="*/ 0 h 1407"/>
                  <a:gd name="T42" fmla="*/ 1 w 254"/>
                  <a:gd name="T43" fmla="*/ 1 h 1407"/>
                  <a:gd name="T44" fmla="*/ 1 w 254"/>
                  <a:gd name="T45" fmla="*/ 1 h 1407"/>
                  <a:gd name="T46" fmla="*/ 1 w 254"/>
                  <a:gd name="T47" fmla="*/ 1 h 1407"/>
                  <a:gd name="T48" fmla="*/ 1 w 254"/>
                  <a:gd name="T49" fmla="*/ 2 h 1407"/>
                  <a:gd name="T50" fmla="*/ 1 w 254"/>
                  <a:gd name="T51" fmla="*/ 2 h 1407"/>
                  <a:gd name="T52" fmla="*/ 1 w 254"/>
                  <a:gd name="T53" fmla="*/ 2 h 1407"/>
                  <a:gd name="T54" fmla="*/ 0 w 254"/>
                  <a:gd name="T55" fmla="*/ 3 h 1407"/>
                  <a:gd name="T56" fmla="*/ 0 w 254"/>
                  <a:gd name="T57" fmla="*/ 3 h 1407"/>
                  <a:gd name="T58" fmla="*/ 0 w 254"/>
                  <a:gd name="T59" fmla="*/ 4 h 1407"/>
                  <a:gd name="T60" fmla="*/ 0 w 254"/>
                  <a:gd name="T61" fmla="*/ 4 h 1407"/>
                  <a:gd name="T62" fmla="*/ 0 w 254"/>
                  <a:gd name="T63" fmla="*/ 5 h 1407"/>
                  <a:gd name="T64" fmla="*/ 0 w 254"/>
                  <a:gd name="T65" fmla="*/ 5 h 1407"/>
                  <a:gd name="T66" fmla="*/ 0 w 254"/>
                  <a:gd name="T67" fmla="*/ 5 h 1407"/>
                  <a:gd name="T68" fmla="*/ 0 w 254"/>
                  <a:gd name="T69" fmla="*/ 6 h 140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54"/>
                  <a:gd name="T106" fmla="*/ 0 h 1407"/>
                  <a:gd name="T107" fmla="*/ 254 w 254"/>
                  <a:gd name="T108" fmla="*/ 1407 h 140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54" h="1407">
                    <a:moveTo>
                      <a:pt x="0" y="1400"/>
                    </a:moveTo>
                    <a:lnTo>
                      <a:pt x="18" y="1407"/>
                    </a:lnTo>
                    <a:lnTo>
                      <a:pt x="50" y="1321"/>
                    </a:lnTo>
                    <a:lnTo>
                      <a:pt x="80" y="1225"/>
                    </a:lnTo>
                    <a:lnTo>
                      <a:pt x="107" y="1120"/>
                    </a:lnTo>
                    <a:lnTo>
                      <a:pt x="131" y="1010"/>
                    </a:lnTo>
                    <a:lnTo>
                      <a:pt x="153" y="896"/>
                    </a:lnTo>
                    <a:lnTo>
                      <a:pt x="172" y="782"/>
                    </a:lnTo>
                    <a:lnTo>
                      <a:pt x="189" y="666"/>
                    </a:lnTo>
                    <a:lnTo>
                      <a:pt x="203" y="554"/>
                    </a:lnTo>
                    <a:lnTo>
                      <a:pt x="216" y="448"/>
                    </a:lnTo>
                    <a:lnTo>
                      <a:pt x="226" y="346"/>
                    </a:lnTo>
                    <a:lnTo>
                      <a:pt x="235" y="255"/>
                    </a:lnTo>
                    <a:lnTo>
                      <a:pt x="242" y="174"/>
                    </a:lnTo>
                    <a:lnTo>
                      <a:pt x="247" y="106"/>
                    </a:lnTo>
                    <a:lnTo>
                      <a:pt x="251" y="53"/>
                    </a:lnTo>
                    <a:lnTo>
                      <a:pt x="253" y="18"/>
                    </a:lnTo>
                    <a:lnTo>
                      <a:pt x="254" y="1"/>
                    </a:lnTo>
                    <a:lnTo>
                      <a:pt x="235" y="0"/>
                    </a:lnTo>
                    <a:lnTo>
                      <a:pt x="234" y="16"/>
                    </a:lnTo>
                    <a:lnTo>
                      <a:pt x="231" y="52"/>
                    </a:lnTo>
                    <a:lnTo>
                      <a:pt x="227" y="105"/>
                    </a:lnTo>
                    <a:lnTo>
                      <a:pt x="222" y="172"/>
                    </a:lnTo>
                    <a:lnTo>
                      <a:pt x="216" y="253"/>
                    </a:lnTo>
                    <a:lnTo>
                      <a:pt x="207" y="345"/>
                    </a:lnTo>
                    <a:lnTo>
                      <a:pt x="197" y="445"/>
                    </a:lnTo>
                    <a:lnTo>
                      <a:pt x="184" y="552"/>
                    </a:lnTo>
                    <a:lnTo>
                      <a:pt x="170" y="664"/>
                    </a:lnTo>
                    <a:lnTo>
                      <a:pt x="152" y="778"/>
                    </a:lnTo>
                    <a:lnTo>
                      <a:pt x="134" y="892"/>
                    </a:lnTo>
                    <a:lnTo>
                      <a:pt x="112" y="1005"/>
                    </a:lnTo>
                    <a:lnTo>
                      <a:pt x="87" y="1114"/>
                    </a:lnTo>
                    <a:lnTo>
                      <a:pt x="62" y="1218"/>
                    </a:lnTo>
                    <a:lnTo>
                      <a:pt x="32" y="1313"/>
                    </a:lnTo>
                    <a:lnTo>
                      <a:pt x="0" y="140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14" name="Freeform 199"/>
              <p:cNvSpPr>
                <a:spLocks/>
              </p:cNvSpPr>
              <p:nvPr/>
            </p:nvSpPr>
            <p:spPr bwMode="auto">
              <a:xfrm>
                <a:off x="1941" y="3102"/>
                <a:ext cx="32" cy="21"/>
              </a:xfrm>
              <a:custGeom>
                <a:avLst/>
                <a:gdLst>
                  <a:gd name="T0" fmla="*/ 0 w 128"/>
                  <a:gd name="T1" fmla="*/ 0 h 82"/>
                  <a:gd name="T2" fmla="*/ 0 w 128"/>
                  <a:gd name="T3" fmla="*/ 0 h 82"/>
                  <a:gd name="T4" fmla="*/ 0 w 128"/>
                  <a:gd name="T5" fmla="*/ 0 h 82"/>
                  <a:gd name="T6" fmla="*/ 0 w 128"/>
                  <a:gd name="T7" fmla="*/ 0 h 82"/>
                  <a:gd name="T8" fmla="*/ 0 w 128"/>
                  <a:gd name="T9" fmla="*/ 0 h 82"/>
                  <a:gd name="T10" fmla="*/ 0 w 128"/>
                  <a:gd name="T11" fmla="*/ 0 h 82"/>
                  <a:gd name="T12" fmla="*/ 0 w 128"/>
                  <a:gd name="T13" fmla="*/ 0 h 82"/>
                  <a:gd name="T14" fmla="*/ 0 w 128"/>
                  <a:gd name="T15" fmla="*/ 0 h 82"/>
                  <a:gd name="T16" fmla="*/ 0 w 128"/>
                  <a:gd name="T17" fmla="*/ 0 h 82"/>
                  <a:gd name="T18" fmla="*/ 0 w 128"/>
                  <a:gd name="T19" fmla="*/ 0 h 82"/>
                  <a:gd name="T20" fmla="*/ 0 w 128"/>
                  <a:gd name="T21" fmla="*/ 0 h 82"/>
                  <a:gd name="T22" fmla="*/ 0 w 128"/>
                  <a:gd name="T23" fmla="*/ 0 h 82"/>
                  <a:gd name="T24" fmla="*/ 0 w 128"/>
                  <a:gd name="T25" fmla="*/ 0 h 82"/>
                  <a:gd name="T26" fmla="*/ 0 w 128"/>
                  <a:gd name="T27" fmla="*/ 0 h 82"/>
                  <a:gd name="T28" fmla="*/ 0 w 128"/>
                  <a:gd name="T29" fmla="*/ 0 h 82"/>
                  <a:gd name="T30" fmla="*/ 0 w 128"/>
                  <a:gd name="T31" fmla="*/ 0 h 82"/>
                  <a:gd name="T32" fmla="*/ 0 w 128"/>
                  <a:gd name="T33" fmla="*/ 0 h 82"/>
                  <a:gd name="T34" fmla="*/ 0 w 128"/>
                  <a:gd name="T35" fmla="*/ 0 h 82"/>
                  <a:gd name="T36" fmla="*/ 0 w 128"/>
                  <a:gd name="T37" fmla="*/ 0 h 82"/>
                  <a:gd name="T38" fmla="*/ 0 w 128"/>
                  <a:gd name="T39" fmla="*/ 0 h 82"/>
                  <a:gd name="T40" fmla="*/ 0 w 128"/>
                  <a:gd name="T41" fmla="*/ 0 h 82"/>
                  <a:gd name="T42" fmla="*/ 0 w 128"/>
                  <a:gd name="T43" fmla="*/ 0 h 82"/>
                  <a:gd name="T44" fmla="*/ 0 w 128"/>
                  <a:gd name="T45" fmla="*/ 0 h 82"/>
                  <a:gd name="T46" fmla="*/ 0 w 128"/>
                  <a:gd name="T47" fmla="*/ 0 h 82"/>
                  <a:gd name="T48" fmla="*/ 0 w 128"/>
                  <a:gd name="T49" fmla="*/ 0 h 82"/>
                  <a:gd name="T50" fmla="*/ 0 w 128"/>
                  <a:gd name="T51" fmla="*/ 0 h 82"/>
                  <a:gd name="T52" fmla="*/ 1 w 128"/>
                  <a:gd name="T53" fmla="*/ 0 h 82"/>
                  <a:gd name="T54" fmla="*/ 1 w 128"/>
                  <a:gd name="T55" fmla="*/ 0 h 82"/>
                  <a:gd name="T56" fmla="*/ 1 w 128"/>
                  <a:gd name="T57" fmla="*/ 0 h 82"/>
                  <a:gd name="T58" fmla="*/ 1 w 128"/>
                  <a:gd name="T59" fmla="*/ 0 h 82"/>
                  <a:gd name="T60" fmla="*/ 0 w 128"/>
                  <a:gd name="T61" fmla="*/ 0 h 82"/>
                  <a:gd name="T62" fmla="*/ 0 w 128"/>
                  <a:gd name="T63" fmla="*/ 0 h 8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8"/>
                  <a:gd name="T97" fmla="*/ 0 h 82"/>
                  <a:gd name="T98" fmla="*/ 128 w 128"/>
                  <a:gd name="T99" fmla="*/ 82 h 8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8" h="82">
                    <a:moveTo>
                      <a:pt x="43" y="5"/>
                    </a:moveTo>
                    <a:lnTo>
                      <a:pt x="0" y="73"/>
                    </a:lnTo>
                    <a:lnTo>
                      <a:pt x="90" y="82"/>
                    </a:lnTo>
                    <a:lnTo>
                      <a:pt x="92" y="63"/>
                    </a:lnTo>
                    <a:lnTo>
                      <a:pt x="91" y="63"/>
                    </a:lnTo>
                    <a:lnTo>
                      <a:pt x="86" y="63"/>
                    </a:lnTo>
                    <a:lnTo>
                      <a:pt x="78" y="63"/>
                    </a:lnTo>
                    <a:lnTo>
                      <a:pt x="69" y="62"/>
                    </a:lnTo>
                    <a:lnTo>
                      <a:pt x="59" y="62"/>
                    </a:lnTo>
                    <a:lnTo>
                      <a:pt x="48" y="60"/>
                    </a:lnTo>
                    <a:lnTo>
                      <a:pt x="39" y="60"/>
                    </a:lnTo>
                    <a:lnTo>
                      <a:pt x="32" y="59"/>
                    </a:lnTo>
                    <a:lnTo>
                      <a:pt x="39" y="48"/>
                    </a:lnTo>
                    <a:lnTo>
                      <a:pt x="46" y="37"/>
                    </a:lnTo>
                    <a:lnTo>
                      <a:pt x="52" y="27"/>
                    </a:lnTo>
                    <a:lnTo>
                      <a:pt x="56" y="21"/>
                    </a:lnTo>
                    <a:lnTo>
                      <a:pt x="60" y="21"/>
                    </a:lnTo>
                    <a:lnTo>
                      <a:pt x="65" y="22"/>
                    </a:lnTo>
                    <a:lnTo>
                      <a:pt x="70" y="22"/>
                    </a:lnTo>
                    <a:lnTo>
                      <a:pt x="77" y="22"/>
                    </a:lnTo>
                    <a:lnTo>
                      <a:pt x="82" y="23"/>
                    </a:lnTo>
                    <a:lnTo>
                      <a:pt x="87" y="23"/>
                    </a:lnTo>
                    <a:lnTo>
                      <a:pt x="92" y="24"/>
                    </a:lnTo>
                    <a:lnTo>
                      <a:pt x="96" y="24"/>
                    </a:lnTo>
                    <a:lnTo>
                      <a:pt x="98" y="33"/>
                    </a:lnTo>
                    <a:lnTo>
                      <a:pt x="104" y="45"/>
                    </a:lnTo>
                    <a:lnTo>
                      <a:pt x="107" y="55"/>
                    </a:lnTo>
                    <a:lnTo>
                      <a:pt x="109" y="59"/>
                    </a:lnTo>
                    <a:lnTo>
                      <a:pt x="128" y="53"/>
                    </a:lnTo>
                    <a:lnTo>
                      <a:pt x="110" y="6"/>
                    </a:lnTo>
                    <a:lnTo>
                      <a:pt x="46" y="0"/>
                    </a:lnTo>
                    <a:lnTo>
                      <a:pt x="43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15" name="Freeform 200"/>
              <p:cNvSpPr>
                <a:spLocks/>
              </p:cNvSpPr>
              <p:nvPr/>
            </p:nvSpPr>
            <p:spPr bwMode="auto">
              <a:xfrm>
                <a:off x="2082" y="2750"/>
                <a:ext cx="85" cy="354"/>
              </a:xfrm>
              <a:custGeom>
                <a:avLst/>
                <a:gdLst>
                  <a:gd name="T0" fmla="*/ 0 w 340"/>
                  <a:gd name="T1" fmla="*/ 0 h 1415"/>
                  <a:gd name="T2" fmla="*/ 0 w 340"/>
                  <a:gd name="T3" fmla="*/ 0 h 1415"/>
                  <a:gd name="T4" fmla="*/ 0 w 340"/>
                  <a:gd name="T5" fmla="*/ 0 h 1415"/>
                  <a:gd name="T6" fmla="*/ 0 w 340"/>
                  <a:gd name="T7" fmla="*/ 1 h 1415"/>
                  <a:gd name="T8" fmla="*/ 0 w 340"/>
                  <a:gd name="T9" fmla="*/ 1 h 1415"/>
                  <a:gd name="T10" fmla="*/ 0 w 340"/>
                  <a:gd name="T11" fmla="*/ 1 h 1415"/>
                  <a:gd name="T12" fmla="*/ 0 w 340"/>
                  <a:gd name="T13" fmla="*/ 2 h 1415"/>
                  <a:gd name="T14" fmla="*/ 0 w 340"/>
                  <a:gd name="T15" fmla="*/ 2 h 1415"/>
                  <a:gd name="T16" fmla="*/ 0 w 340"/>
                  <a:gd name="T17" fmla="*/ 2 h 1415"/>
                  <a:gd name="T18" fmla="*/ 0 w 340"/>
                  <a:gd name="T19" fmla="*/ 3 h 1415"/>
                  <a:gd name="T20" fmla="*/ 1 w 340"/>
                  <a:gd name="T21" fmla="*/ 3 h 1415"/>
                  <a:gd name="T22" fmla="*/ 1 w 340"/>
                  <a:gd name="T23" fmla="*/ 4 h 1415"/>
                  <a:gd name="T24" fmla="*/ 1 w 340"/>
                  <a:gd name="T25" fmla="*/ 4 h 1415"/>
                  <a:gd name="T26" fmla="*/ 1 w 340"/>
                  <a:gd name="T27" fmla="*/ 5 h 1415"/>
                  <a:gd name="T28" fmla="*/ 1 w 340"/>
                  <a:gd name="T29" fmla="*/ 5 h 1415"/>
                  <a:gd name="T30" fmla="*/ 1 w 340"/>
                  <a:gd name="T31" fmla="*/ 5 h 1415"/>
                  <a:gd name="T32" fmla="*/ 1 w 340"/>
                  <a:gd name="T33" fmla="*/ 6 h 1415"/>
                  <a:gd name="T34" fmla="*/ 1 w 340"/>
                  <a:gd name="T35" fmla="*/ 6 h 1415"/>
                  <a:gd name="T36" fmla="*/ 1 w 340"/>
                  <a:gd name="T37" fmla="*/ 5 h 1415"/>
                  <a:gd name="T38" fmla="*/ 1 w 340"/>
                  <a:gd name="T39" fmla="*/ 5 h 1415"/>
                  <a:gd name="T40" fmla="*/ 1 w 340"/>
                  <a:gd name="T41" fmla="*/ 5 h 1415"/>
                  <a:gd name="T42" fmla="*/ 1 w 340"/>
                  <a:gd name="T43" fmla="*/ 4 h 1415"/>
                  <a:gd name="T44" fmla="*/ 1 w 340"/>
                  <a:gd name="T45" fmla="*/ 4 h 1415"/>
                  <a:gd name="T46" fmla="*/ 1 w 340"/>
                  <a:gd name="T47" fmla="*/ 3 h 1415"/>
                  <a:gd name="T48" fmla="*/ 1 w 340"/>
                  <a:gd name="T49" fmla="*/ 3 h 1415"/>
                  <a:gd name="T50" fmla="*/ 0 w 340"/>
                  <a:gd name="T51" fmla="*/ 2 h 1415"/>
                  <a:gd name="T52" fmla="*/ 0 w 340"/>
                  <a:gd name="T53" fmla="*/ 2 h 1415"/>
                  <a:gd name="T54" fmla="*/ 0 w 340"/>
                  <a:gd name="T55" fmla="*/ 2 h 1415"/>
                  <a:gd name="T56" fmla="*/ 0 w 340"/>
                  <a:gd name="T57" fmla="*/ 1 h 1415"/>
                  <a:gd name="T58" fmla="*/ 0 w 340"/>
                  <a:gd name="T59" fmla="*/ 1 h 1415"/>
                  <a:gd name="T60" fmla="*/ 0 w 340"/>
                  <a:gd name="T61" fmla="*/ 1 h 1415"/>
                  <a:gd name="T62" fmla="*/ 0 w 340"/>
                  <a:gd name="T63" fmla="*/ 0 h 1415"/>
                  <a:gd name="T64" fmla="*/ 0 w 340"/>
                  <a:gd name="T65" fmla="*/ 0 h 1415"/>
                  <a:gd name="T66" fmla="*/ 0 w 340"/>
                  <a:gd name="T67" fmla="*/ 0 h 1415"/>
                  <a:gd name="T68" fmla="*/ 0 w 340"/>
                  <a:gd name="T69" fmla="*/ 0 h 141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40"/>
                  <a:gd name="T106" fmla="*/ 0 h 1415"/>
                  <a:gd name="T107" fmla="*/ 340 w 340"/>
                  <a:gd name="T108" fmla="*/ 1415 h 141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40" h="1415">
                    <a:moveTo>
                      <a:pt x="0" y="1"/>
                    </a:moveTo>
                    <a:lnTo>
                      <a:pt x="2" y="14"/>
                    </a:lnTo>
                    <a:lnTo>
                      <a:pt x="6" y="48"/>
                    </a:lnTo>
                    <a:lnTo>
                      <a:pt x="12" y="100"/>
                    </a:lnTo>
                    <a:lnTo>
                      <a:pt x="20" y="169"/>
                    </a:lnTo>
                    <a:lnTo>
                      <a:pt x="30" y="251"/>
                    </a:lnTo>
                    <a:lnTo>
                      <a:pt x="44" y="345"/>
                    </a:lnTo>
                    <a:lnTo>
                      <a:pt x="60" y="449"/>
                    </a:lnTo>
                    <a:lnTo>
                      <a:pt x="78" y="560"/>
                    </a:lnTo>
                    <a:lnTo>
                      <a:pt x="99" y="674"/>
                    </a:lnTo>
                    <a:lnTo>
                      <a:pt x="122" y="791"/>
                    </a:lnTo>
                    <a:lnTo>
                      <a:pt x="148" y="909"/>
                    </a:lnTo>
                    <a:lnTo>
                      <a:pt x="178" y="1023"/>
                    </a:lnTo>
                    <a:lnTo>
                      <a:pt x="210" y="1134"/>
                    </a:lnTo>
                    <a:lnTo>
                      <a:pt x="245" y="1238"/>
                    </a:lnTo>
                    <a:lnTo>
                      <a:pt x="282" y="1332"/>
                    </a:lnTo>
                    <a:lnTo>
                      <a:pt x="323" y="1415"/>
                    </a:lnTo>
                    <a:lnTo>
                      <a:pt x="340" y="1405"/>
                    </a:lnTo>
                    <a:lnTo>
                      <a:pt x="300" y="1323"/>
                    </a:lnTo>
                    <a:lnTo>
                      <a:pt x="263" y="1229"/>
                    </a:lnTo>
                    <a:lnTo>
                      <a:pt x="228" y="1126"/>
                    </a:lnTo>
                    <a:lnTo>
                      <a:pt x="197" y="1017"/>
                    </a:lnTo>
                    <a:lnTo>
                      <a:pt x="167" y="903"/>
                    </a:lnTo>
                    <a:lnTo>
                      <a:pt x="142" y="786"/>
                    </a:lnTo>
                    <a:lnTo>
                      <a:pt x="119" y="670"/>
                    </a:lnTo>
                    <a:lnTo>
                      <a:pt x="98" y="556"/>
                    </a:lnTo>
                    <a:lnTo>
                      <a:pt x="79" y="445"/>
                    </a:lnTo>
                    <a:lnTo>
                      <a:pt x="63" y="343"/>
                    </a:lnTo>
                    <a:lnTo>
                      <a:pt x="51" y="249"/>
                    </a:lnTo>
                    <a:lnTo>
                      <a:pt x="40" y="167"/>
                    </a:lnTo>
                    <a:lnTo>
                      <a:pt x="31" y="99"/>
                    </a:lnTo>
                    <a:lnTo>
                      <a:pt x="26" y="46"/>
                    </a:lnTo>
                    <a:lnTo>
                      <a:pt x="22" y="13"/>
                    </a:lnTo>
                    <a:lnTo>
                      <a:pt x="21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16" name="Freeform 201"/>
              <p:cNvSpPr>
                <a:spLocks/>
              </p:cNvSpPr>
              <p:nvPr/>
            </p:nvSpPr>
            <p:spPr bwMode="auto">
              <a:xfrm>
                <a:off x="2152" y="3106"/>
                <a:ext cx="32" cy="22"/>
              </a:xfrm>
              <a:custGeom>
                <a:avLst/>
                <a:gdLst>
                  <a:gd name="T0" fmla="*/ 0 w 127"/>
                  <a:gd name="T1" fmla="*/ 0 h 86"/>
                  <a:gd name="T2" fmla="*/ 0 w 127"/>
                  <a:gd name="T3" fmla="*/ 0 h 86"/>
                  <a:gd name="T4" fmla="*/ 0 w 127"/>
                  <a:gd name="T5" fmla="*/ 0 h 86"/>
                  <a:gd name="T6" fmla="*/ 0 w 127"/>
                  <a:gd name="T7" fmla="*/ 0 h 86"/>
                  <a:gd name="T8" fmla="*/ 0 w 127"/>
                  <a:gd name="T9" fmla="*/ 0 h 86"/>
                  <a:gd name="T10" fmla="*/ 0 w 127"/>
                  <a:gd name="T11" fmla="*/ 0 h 86"/>
                  <a:gd name="T12" fmla="*/ 0 w 127"/>
                  <a:gd name="T13" fmla="*/ 0 h 86"/>
                  <a:gd name="T14" fmla="*/ 0 w 127"/>
                  <a:gd name="T15" fmla="*/ 0 h 86"/>
                  <a:gd name="T16" fmla="*/ 0 w 127"/>
                  <a:gd name="T17" fmla="*/ 0 h 86"/>
                  <a:gd name="T18" fmla="*/ 0 w 127"/>
                  <a:gd name="T19" fmla="*/ 0 h 86"/>
                  <a:gd name="T20" fmla="*/ 0 w 127"/>
                  <a:gd name="T21" fmla="*/ 0 h 86"/>
                  <a:gd name="T22" fmla="*/ 0 w 127"/>
                  <a:gd name="T23" fmla="*/ 0 h 86"/>
                  <a:gd name="T24" fmla="*/ 0 w 127"/>
                  <a:gd name="T25" fmla="*/ 0 h 86"/>
                  <a:gd name="T26" fmla="*/ 0 w 127"/>
                  <a:gd name="T27" fmla="*/ 0 h 86"/>
                  <a:gd name="T28" fmla="*/ 0 w 127"/>
                  <a:gd name="T29" fmla="*/ 0 h 86"/>
                  <a:gd name="T30" fmla="*/ 0 w 127"/>
                  <a:gd name="T31" fmla="*/ 0 h 86"/>
                  <a:gd name="T32" fmla="*/ 0 w 127"/>
                  <a:gd name="T33" fmla="*/ 0 h 86"/>
                  <a:gd name="T34" fmla="*/ 1 w 127"/>
                  <a:gd name="T35" fmla="*/ 0 h 86"/>
                  <a:gd name="T36" fmla="*/ 1 w 127"/>
                  <a:gd name="T37" fmla="*/ 0 h 86"/>
                  <a:gd name="T38" fmla="*/ 1 w 127"/>
                  <a:gd name="T39" fmla="*/ 0 h 86"/>
                  <a:gd name="T40" fmla="*/ 1 w 127"/>
                  <a:gd name="T41" fmla="*/ 0 h 86"/>
                  <a:gd name="T42" fmla="*/ 0 w 127"/>
                  <a:gd name="T43" fmla="*/ 0 h 86"/>
                  <a:gd name="T44" fmla="*/ 0 w 127"/>
                  <a:gd name="T45" fmla="*/ 0 h 86"/>
                  <a:gd name="T46" fmla="*/ 0 w 127"/>
                  <a:gd name="T47" fmla="*/ 0 h 86"/>
                  <a:gd name="T48" fmla="*/ 0 w 127"/>
                  <a:gd name="T49" fmla="*/ 0 h 86"/>
                  <a:gd name="T50" fmla="*/ 0 w 127"/>
                  <a:gd name="T51" fmla="*/ 0 h 86"/>
                  <a:gd name="T52" fmla="*/ 0 w 127"/>
                  <a:gd name="T53" fmla="*/ 0 h 86"/>
                  <a:gd name="T54" fmla="*/ 0 w 127"/>
                  <a:gd name="T55" fmla="*/ 0 h 86"/>
                  <a:gd name="T56" fmla="*/ 0 w 127"/>
                  <a:gd name="T57" fmla="*/ 1 h 86"/>
                  <a:gd name="T58" fmla="*/ 1 w 127"/>
                  <a:gd name="T59" fmla="*/ 0 h 86"/>
                  <a:gd name="T60" fmla="*/ 1 w 127"/>
                  <a:gd name="T61" fmla="*/ 0 h 86"/>
                  <a:gd name="T62" fmla="*/ 0 w 127"/>
                  <a:gd name="T63" fmla="*/ 0 h 8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7"/>
                  <a:gd name="T97" fmla="*/ 0 h 86"/>
                  <a:gd name="T98" fmla="*/ 127 w 127"/>
                  <a:gd name="T99" fmla="*/ 86 h 8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7" h="86">
                    <a:moveTo>
                      <a:pt x="85" y="0"/>
                    </a:moveTo>
                    <a:lnTo>
                      <a:pt x="14" y="0"/>
                    </a:lnTo>
                    <a:lnTo>
                      <a:pt x="0" y="59"/>
                    </a:lnTo>
                    <a:lnTo>
                      <a:pt x="19" y="63"/>
                    </a:lnTo>
                    <a:lnTo>
                      <a:pt x="20" y="58"/>
                    </a:lnTo>
                    <a:lnTo>
                      <a:pt x="23" y="45"/>
                    </a:lnTo>
                    <a:lnTo>
                      <a:pt x="27" y="31"/>
                    </a:lnTo>
                    <a:lnTo>
                      <a:pt x="29" y="20"/>
                    </a:lnTo>
                    <a:lnTo>
                      <a:pt x="35" y="20"/>
                    </a:lnTo>
                    <a:lnTo>
                      <a:pt x="41" y="20"/>
                    </a:lnTo>
                    <a:lnTo>
                      <a:pt x="47" y="20"/>
                    </a:lnTo>
                    <a:lnTo>
                      <a:pt x="55" y="20"/>
                    </a:lnTo>
                    <a:lnTo>
                      <a:pt x="62" y="20"/>
                    </a:lnTo>
                    <a:lnTo>
                      <a:pt x="68" y="20"/>
                    </a:lnTo>
                    <a:lnTo>
                      <a:pt x="74" y="20"/>
                    </a:lnTo>
                    <a:lnTo>
                      <a:pt x="78" y="20"/>
                    </a:lnTo>
                    <a:lnTo>
                      <a:pt x="82" y="27"/>
                    </a:lnTo>
                    <a:lnTo>
                      <a:pt x="87" y="39"/>
                    </a:lnTo>
                    <a:lnTo>
                      <a:pt x="92" y="52"/>
                    </a:lnTo>
                    <a:lnTo>
                      <a:pt x="97" y="63"/>
                    </a:lnTo>
                    <a:lnTo>
                      <a:pt x="91" y="63"/>
                    </a:lnTo>
                    <a:lnTo>
                      <a:pt x="82" y="65"/>
                    </a:lnTo>
                    <a:lnTo>
                      <a:pt x="73" y="65"/>
                    </a:lnTo>
                    <a:lnTo>
                      <a:pt x="65" y="66"/>
                    </a:lnTo>
                    <a:lnTo>
                      <a:pt x="58" y="66"/>
                    </a:lnTo>
                    <a:lnTo>
                      <a:pt x="51" y="67"/>
                    </a:lnTo>
                    <a:lnTo>
                      <a:pt x="46" y="67"/>
                    </a:lnTo>
                    <a:lnTo>
                      <a:pt x="45" y="67"/>
                    </a:lnTo>
                    <a:lnTo>
                      <a:pt x="46" y="86"/>
                    </a:lnTo>
                    <a:lnTo>
                      <a:pt x="127" y="80"/>
                    </a:lnTo>
                    <a:lnTo>
                      <a:pt x="91" y="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17" name="Freeform 202"/>
              <p:cNvSpPr>
                <a:spLocks/>
              </p:cNvSpPr>
              <p:nvPr/>
            </p:nvSpPr>
            <p:spPr bwMode="auto">
              <a:xfrm>
                <a:off x="1912" y="2757"/>
                <a:ext cx="214" cy="371"/>
              </a:xfrm>
              <a:custGeom>
                <a:avLst/>
                <a:gdLst>
                  <a:gd name="T0" fmla="*/ 2 w 854"/>
                  <a:gd name="T1" fmla="*/ 0 h 1482"/>
                  <a:gd name="T2" fmla="*/ 2 w 854"/>
                  <a:gd name="T3" fmla="*/ 1 h 1482"/>
                  <a:gd name="T4" fmla="*/ 2 w 854"/>
                  <a:gd name="T5" fmla="*/ 1 h 1482"/>
                  <a:gd name="T6" fmla="*/ 3 w 854"/>
                  <a:gd name="T7" fmla="*/ 1 h 1482"/>
                  <a:gd name="T8" fmla="*/ 3 w 854"/>
                  <a:gd name="T9" fmla="*/ 1 h 1482"/>
                  <a:gd name="T10" fmla="*/ 3 w 854"/>
                  <a:gd name="T11" fmla="*/ 1 h 1482"/>
                  <a:gd name="T12" fmla="*/ 2 w 854"/>
                  <a:gd name="T13" fmla="*/ 1 h 1482"/>
                  <a:gd name="T14" fmla="*/ 2 w 854"/>
                  <a:gd name="T15" fmla="*/ 1 h 1482"/>
                  <a:gd name="T16" fmla="*/ 2 w 854"/>
                  <a:gd name="T17" fmla="*/ 1 h 1482"/>
                  <a:gd name="T18" fmla="*/ 2 w 854"/>
                  <a:gd name="T19" fmla="*/ 2 h 1482"/>
                  <a:gd name="T20" fmla="*/ 1 w 854"/>
                  <a:gd name="T21" fmla="*/ 2 h 1482"/>
                  <a:gd name="T22" fmla="*/ 1 w 854"/>
                  <a:gd name="T23" fmla="*/ 2 h 1482"/>
                  <a:gd name="T24" fmla="*/ 2 w 854"/>
                  <a:gd name="T25" fmla="*/ 2 h 1482"/>
                  <a:gd name="T26" fmla="*/ 2 w 854"/>
                  <a:gd name="T27" fmla="*/ 2 h 1482"/>
                  <a:gd name="T28" fmla="*/ 2 w 854"/>
                  <a:gd name="T29" fmla="*/ 3 h 1482"/>
                  <a:gd name="T30" fmla="*/ 3 w 854"/>
                  <a:gd name="T31" fmla="*/ 3 h 1482"/>
                  <a:gd name="T32" fmla="*/ 3 w 854"/>
                  <a:gd name="T33" fmla="*/ 3 h 1482"/>
                  <a:gd name="T34" fmla="*/ 3 w 854"/>
                  <a:gd name="T35" fmla="*/ 3 h 1482"/>
                  <a:gd name="T36" fmla="*/ 2 w 854"/>
                  <a:gd name="T37" fmla="*/ 3 h 1482"/>
                  <a:gd name="T38" fmla="*/ 1 w 854"/>
                  <a:gd name="T39" fmla="*/ 3 h 1482"/>
                  <a:gd name="T40" fmla="*/ 1 w 854"/>
                  <a:gd name="T41" fmla="*/ 4 h 1482"/>
                  <a:gd name="T42" fmla="*/ 1 w 854"/>
                  <a:gd name="T43" fmla="*/ 4 h 1482"/>
                  <a:gd name="T44" fmla="*/ 1 w 854"/>
                  <a:gd name="T45" fmla="*/ 4 h 1482"/>
                  <a:gd name="T46" fmla="*/ 2 w 854"/>
                  <a:gd name="T47" fmla="*/ 4 h 1482"/>
                  <a:gd name="T48" fmla="*/ 2 w 854"/>
                  <a:gd name="T49" fmla="*/ 4 h 1482"/>
                  <a:gd name="T50" fmla="*/ 3 w 854"/>
                  <a:gd name="T51" fmla="*/ 5 h 1482"/>
                  <a:gd name="T52" fmla="*/ 3 w 854"/>
                  <a:gd name="T53" fmla="*/ 5 h 1482"/>
                  <a:gd name="T54" fmla="*/ 3 w 854"/>
                  <a:gd name="T55" fmla="*/ 5 h 1482"/>
                  <a:gd name="T56" fmla="*/ 3 w 854"/>
                  <a:gd name="T57" fmla="*/ 5 h 1482"/>
                  <a:gd name="T58" fmla="*/ 2 w 854"/>
                  <a:gd name="T59" fmla="*/ 6 h 1482"/>
                  <a:gd name="T60" fmla="*/ 1 w 854"/>
                  <a:gd name="T61" fmla="*/ 6 h 1482"/>
                  <a:gd name="T62" fmla="*/ 0 w 854"/>
                  <a:gd name="T63" fmla="*/ 6 h 1482"/>
                  <a:gd name="T64" fmla="*/ 0 w 854"/>
                  <a:gd name="T65" fmla="*/ 6 h 1482"/>
                  <a:gd name="T66" fmla="*/ 3 w 854"/>
                  <a:gd name="T67" fmla="*/ 5 h 1482"/>
                  <a:gd name="T68" fmla="*/ 3 w 854"/>
                  <a:gd name="T69" fmla="*/ 5 h 1482"/>
                  <a:gd name="T70" fmla="*/ 2 w 854"/>
                  <a:gd name="T71" fmla="*/ 4 h 1482"/>
                  <a:gd name="T72" fmla="*/ 2 w 854"/>
                  <a:gd name="T73" fmla="*/ 4 h 1482"/>
                  <a:gd name="T74" fmla="*/ 1 w 854"/>
                  <a:gd name="T75" fmla="*/ 4 h 1482"/>
                  <a:gd name="T76" fmla="*/ 1 w 854"/>
                  <a:gd name="T77" fmla="*/ 4 h 1482"/>
                  <a:gd name="T78" fmla="*/ 1 w 854"/>
                  <a:gd name="T79" fmla="*/ 3 h 1482"/>
                  <a:gd name="T80" fmla="*/ 2 w 854"/>
                  <a:gd name="T81" fmla="*/ 3 h 1482"/>
                  <a:gd name="T82" fmla="*/ 2 w 854"/>
                  <a:gd name="T83" fmla="*/ 3 h 1482"/>
                  <a:gd name="T84" fmla="*/ 3 w 854"/>
                  <a:gd name="T85" fmla="*/ 3 h 1482"/>
                  <a:gd name="T86" fmla="*/ 3 w 854"/>
                  <a:gd name="T87" fmla="*/ 3 h 1482"/>
                  <a:gd name="T88" fmla="*/ 3 w 854"/>
                  <a:gd name="T89" fmla="*/ 3 h 1482"/>
                  <a:gd name="T90" fmla="*/ 3 w 854"/>
                  <a:gd name="T91" fmla="*/ 2 h 1482"/>
                  <a:gd name="T92" fmla="*/ 2 w 854"/>
                  <a:gd name="T93" fmla="*/ 2 h 1482"/>
                  <a:gd name="T94" fmla="*/ 2 w 854"/>
                  <a:gd name="T95" fmla="*/ 2 h 1482"/>
                  <a:gd name="T96" fmla="*/ 2 w 854"/>
                  <a:gd name="T97" fmla="*/ 2 h 1482"/>
                  <a:gd name="T98" fmla="*/ 2 w 854"/>
                  <a:gd name="T99" fmla="*/ 2 h 1482"/>
                  <a:gd name="T100" fmla="*/ 2 w 854"/>
                  <a:gd name="T101" fmla="*/ 1 h 1482"/>
                  <a:gd name="T102" fmla="*/ 2 w 854"/>
                  <a:gd name="T103" fmla="*/ 1 h 1482"/>
                  <a:gd name="T104" fmla="*/ 3 w 854"/>
                  <a:gd name="T105" fmla="*/ 1 h 1482"/>
                  <a:gd name="T106" fmla="*/ 3 w 854"/>
                  <a:gd name="T107" fmla="*/ 1 h 1482"/>
                  <a:gd name="T108" fmla="*/ 3 w 854"/>
                  <a:gd name="T109" fmla="*/ 1 h 1482"/>
                  <a:gd name="T110" fmla="*/ 3 w 854"/>
                  <a:gd name="T111" fmla="*/ 1 h 1482"/>
                  <a:gd name="T112" fmla="*/ 3 w 854"/>
                  <a:gd name="T113" fmla="*/ 1 h 1482"/>
                  <a:gd name="T114" fmla="*/ 3 w 854"/>
                  <a:gd name="T115" fmla="*/ 1 h 1482"/>
                  <a:gd name="T116" fmla="*/ 3 w 854"/>
                  <a:gd name="T117" fmla="*/ 1 h 1482"/>
                  <a:gd name="T118" fmla="*/ 2 w 854"/>
                  <a:gd name="T119" fmla="*/ 1 h 1482"/>
                  <a:gd name="T120" fmla="*/ 2 w 854"/>
                  <a:gd name="T121" fmla="*/ 0 h 148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854"/>
                  <a:gd name="T184" fmla="*/ 0 h 1482"/>
                  <a:gd name="T185" fmla="*/ 854 w 854"/>
                  <a:gd name="T186" fmla="*/ 1482 h 148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854" h="1482">
                    <a:moveTo>
                      <a:pt x="402" y="17"/>
                    </a:moveTo>
                    <a:lnTo>
                      <a:pt x="424" y="31"/>
                    </a:lnTo>
                    <a:lnTo>
                      <a:pt x="446" y="46"/>
                    </a:lnTo>
                    <a:lnTo>
                      <a:pt x="466" y="61"/>
                    </a:lnTo>
                    <a:lnTo>
                      <a:pt x="487" y="73"/>
                    </a:lnTo>
                    <a:lnTo>
                      <a:pt x="506" y="88"/>
                    </a:lnTo>
                    <a:lnTo>
                      <a:pt x="525" y="100"/>
                    </a:lnTo>
                    <a:lnTo>
                      <a:pt x="542" y="112"/>
                    </a:lnTo>
                    <a:lnTo>
                      <a:pt x="559" y="125"/>
                    </a:lnTo>
                    <a:lnTo>
                      <a:pt x="574" y="135"/>
                    </a:lnTo>
                    <a:lnTo>
                      <a:pt x="588" y="145"/>
                    </a:lnTo>
                    <a:lnTo>
                      <a:pt x="600" y="156"/>
                    </a:lnTo>
                    <a:lnTo>
                      <a:pt x="611" y="165"/>
                    </a:lnTo>
                    <a:lnTo>
                      <a:pt x="620" y="172"/>
                    </a:lnTo>
                    <a:lnTo>
                      <a:pt x="628" y="180"/>
                    </a:lnTo>
                    <a:lnTo>
                      <a:pt x="634" y="185"/>
                    </a:lnTo>
                    <a:lnTo>
                      <a:pt x="638" y="190"/>
                    </a:lnTo>
                    <a:lnTo>
                      <a:pt x="632" y="195"/>
                    </a:lnTo>
                    <a:lnTo>
                      <a:pt x="623" y="203"/>
                    </a:lnTo>
                    <a:lnTo>
                      <a:pt x="610" y="213"/>
                    </a:lnTo>
                    <a:lnTo>
                      <a:pt x="595" y="224"/>
                    </a:lnTo>
                    <a:lnTo>
                      <a:pt x="577" y="237"/>
                    </a:lnTo>
                    <a:lnTo>
                      <a:pt x="556" y="249"/>
                    </a:lnTo>
                    <a:lnTo>
                      <a:pt x="534" y="264"/>
                    </a:lnTo>
                    <a:lnTo>
                      <a:pt x="510" y="279"/>
                    </a:lnTo>
                    <a:lnTo>
                      <a:pt x="485" y="294"/>
                    </a:lnTo>
                    <a:lnTo>
                      <a:pt x="460" y="310"/>
                    </a:lnTo>
                    <a:lnTo>
                      <a:pt x="434" y="326"/>
                    </a:lnTo>
                    <a:lnTo>
                      <a:pt x="407" y="342"/>
                    </a:lnTo>
                    <a:lnTo>
                      <a:pt x="381" y="357"/>
                    </a:lnTo>
                    <a:lnTo>
                      <a:pt x="357" y="373"/>
                    </a:lnTo>
                    <a:lnTo>
                      <a:pt x="332" y="387"/>
                    </a:lnTo>
                    <a:lnTo>
                      <a:pt x="309" y="401"/>
                    </a:lnTo>
                    <a:lnTo>
                      <a:pt x="296" y="409"/>
                    </a:lnTo>
                    <a:lnTo>
                      <a:pt x="300" y="411"/>
                    </a:lnTo>
                    <a:lnTo>
                      <a:pt x="312" y="419"/>
                    </a:lnTo>
                    <a:lnTo>
                      <a:pt x="331" y="432"/>
                    </a:lnTo>
                    <a:lnTo>
                      <a:pt x="356" y="447"/>
                    </a:lnTo>
                    <a:lnTo>
                      <a:pt x="384" y="466"/>
                    </a:lnTo>
                    <a:lnTo>
                      <a:pt x="416" y="487"/>
                    </a:lnTo>
                    <a:lnTo>
                      <a:pt x="449" y="510"/>
                    </a:lnTo>
                    <a:lnTo>
                      <a:pt x="485" y="535"/>
                    </a:lnTo>
                    <a:lnTo>
                      <a:pt x="521" y="558"/>
                    </a:lnTo>
                    <a:lnTo>
                      <a:pt x="557" y="582"/>
                    </a:lnTo>
                    <a:lnTo>
                      <a:pt x="591" y="604"/>
                    </a:lnTo>
                    <a:lnTo>
                      <a:pt x="622" y="624"/>
                    </a:lnTo>
                    <a:lnTo>
                      <a:pt x="649" y="642"/>
                    </a:lnTo>
                    <a:lnTo>
                      <a:pt x="670" y="657"/>
                    </a:lnTo>
                    <a:lnTo>
                      <a:pt x="687" y="667"/>
                    </a:lnTo>
                    <a:lnTo>
                      <a:pt x="696" y="673"/>
                    </a:lnTo>
                    <a:lnTo>
                      <a:pt x="686" y="678"/>
                    </a:lnTo>
                    <a:lnTo>
                      <a:pt x="665" y="686"/>
                    </a:lnTo>
                    <a:lnTo>
                      <a:pt x="638" y="699"/>
                    </a:lnTo>
                    <a:lnTo>
                      <a:pt x="604" y="713"/>
                    </a:lnTo>
                    <a:lnTo>
                      <a:pt x="565" y="730"/>
                    </a:lnTo>
                    <a:lnTo>
                      <a:pt x="523" y="748"/>
                    </a:lnTo>
                    <a:lnTo>
                      <a:pt x="478" y="767"/>
                    </a:lnTo>
                    <a:lnTo>
                      <a:pt x="431" y="786"/>
                    </a:lnTo>
                    <a:lnTo>
                      <a:pt x="386" y="806"/>
                    </a:lnTo>
                    <a:lnTo>
                      <a:pt x="341" y="825"/>
                    </a:lnTo>
                    <a:lnTo>
                      <a:pt x="302" y="842"/>
                    </a:lnTo>
                    <a:lnTo>
                      <a:pt x="264" y="857"/>
                    </a:lnTo>
                    <a:lnTo>
                      <a:pt x="233" y="870"/>
                    </a:lnTo>
                    <a:lnTo>
                      <a:pt x="210" y="880"/>
                    </a:lnTo>
                    <a:lnTo>
                      <a:pt x="195" y="886"/>
                    </a:lnTo>
                    <a:lnTo>
                      <a:pt x="190" y="889"/>
                    </a:lnTo>
                    <a:lnTo>
                      <a:pt x="196" y="893"/>
                    </a:lnTo>
                    <a:lnTo>
                      <a:pt x="214" y="904"/>
                    </a:lnTo>
                    <a:lnTo>
                      <a:pt x="244" y="921"/>
                    </a:lnTo>
                    <a:lnTo>
                      <a:pt x="280" y="944"/>
                    </a:lnTo>
                    <a:lnTo>
                      <a:pt x="325" y="971"/>
                    </a:lnTo>
                    <a:lnTo>
                      <a:pt x="374" y="1002"/>
                    </a:lnTo>
                    <a:lnTo>
                      <a:pt x="428" y="1034"/>
                    </a:lnTo>
                    <a:lnTo>
                      <a:pt x="483" y="1068"/>
                    </a:lnTo>
                    <a:lnTo>
                      <a:pt x="538" y="1102"/>
                    </a:lnTo>
                    <a:lnTo>
                      <a:pt x="592" y="1136"/>
                    </a:lnTo>
                    <a:lnTo>
                      <a:pt x="645" y="1166"/>
                    </a:lnTo>
                    <a:lnTo>
                      <a:pt x="691" y="1196"/>
                    </a:lnTo>
                    <a:lnTo>
                      <a:pt x="732" y="1220"/>
                    </a:lnTo>
                    <a:lnTo>
                      <a:pt x="765" y="1241"/>
                    </a:lnTo>
                    <a:lnTo>
                      <a:pt x="790" y="1256"/>
                    </a:lnTo>
                    <a:lnTo>
                      <a:pt x="803" y="1264"/>
                    </a:lnTo>
                    <a:lnTo>
                      <a:pt x="786" y="1268"/>
                    </a:lnTo>
                    <a:lnTo>
                      <a:pt x="755" y="1276"/>
                    </a:lnTo>
                    <a:lnTo>
                      <a:pt x="713" y="1287"/>
                    </a:lnTo>
                    <a:lnTo>
                      <a:pt x="659" y="1300"/>
                    </a:lnTo>
                    <a:lnTo>
                      <a:pt x="597" y="1315"/>
                    </a:lnTo>
                    <a:lnTo>
                      <a:pt x="529" y="1332"/>
                    </a:lnTo>
                    <a:lnTo>
                      <a:pt x="458" y="1350"/>
                    </a:lnTo>
                    <a:lnTo>
                      <a:pt x="385" y="1368"/>
                    </a:lnTo>
                    <a:lnTo>
                      <a:pt x="312" y="1386"/>
                    </a:lnTo>
                    <a:lnTo>
                      <a:pt x="242" y="1403"/>
                    </a:lnTo>
                    <a:lnTo>
                      <a:pt x="177" y="1420"/>
                    </a:lnTo>
                    <a:lnTo>
                      <a:pt x="119" y="1434"/>
                    </a:lnTo>
                    <a:lnTo>
                      <a:pt x="70" y="1445"/>
                    </a:lnTo>
                    <a:lnTo>
                      <a:pt x="32" y="1455"/>
                    </a:lnTo>
                    <a:lnTo>
                      <a:pt x="9" y="1461"/>
                    </a:lnTo>
                    <a:lnTo>
                      <a:pt x="0" y="1463"/>
                    </a:lnTo>
                    <a:lnTo>
                      <a:pt x="5" y="1482"/>
                    </a:lnTo>
                    <a:lnTo>
                      <a:pt x="854" y="1272"/>
                    </a:lnTo>
                    <a:lnTo>
                      <a:pt x="848" y="1268"/>
                    </a:lnTo>
                    <a:lnTo>
                      <a:pt x="828" y="1256"/>
                    </a:lnTo>
                    <a:lnTo>
                      <a:pt x="799" y="1238"/>
                    </a:lnTo>
                    <a:lnTo>
                      <a:pt x="762" y="1215"/>
                    </a:lnTo>
                    <a:lnTo>
                      <a:pt x="717" y="1187"/>
                    </a:lnTo>
                    <a:lnTo>
                      <a:pt x="667" y="1156"/>
                    </a:lnTo>
                    <a:lnTo>
                      <a:pt x="611" y="1123"/>
                    </a:lnTo>
                    <a:lnTo>
                      <a:pt x="556" y="1089"/>
                    </a:lnTo>
                    <a:lnTo>
                      <a:pt x="498" y="1055"/>
                    </a:lnTo>
                    <a:lnTo>
                      <a:pt x="443" y="1020"/>
                    </a:lnTo>
                    <a:lnTo>
                      <a:pt x="392" y="988"/>
                    </a:lnTo>
                    <a:lnTo>
                      <a:pt x="344" y="960"/>
                    </a:lnTo>
                    <a:lnTo>
                      <a:pt x="302" y="934"/>
                    </a:lnTo>
                    <a:lnTo>
                      <a:pt x="269" y="913"/>
                    </a:lnTo>
                    <a:lnTo>
                      <a:pt x="245" y="899"/>
                    </a:lnTo>
                    <a:lnTo>
                      <a:pt x="233" y="892"/>
                    </a:lnTo>
                    <a:lnTo>
                      <a:pt x="245" y="886"/>
                    </a:lnTo>
                    <a:lnTo>
                      <a:pt x="264" y="879"/>
                    </a:lnTo>
                    <a:lnTo>
                      <a:pt x="293" y="867"/>
                    </a:lnTo>
                    <a:lnTo>
                      <a:pt x="326" y="852"/>
                    </a:lnTo>
                    <a:lnTo>
                      <a:pt x="366" y="835"/>
                    </a:lnTo>
                    <a:lnTo>
                      <a:pt x="408" y="817"/>
                    </a:lnTo>
                    <a:lnTo>
                      <a:pt x="453" y="799"/>
                    </a:lnTo>
                    <a:lnTo>
                      <a:pt x="498" y="779"/>
                    </a:lnTo>
                    <a:lnTo>
                      <a:pt x="544" y="759"/>
                    </a:lnTo>
                    <a:lnTo>
                      <a:pt x="588" y="741"/>
                    </a:lnTo>
                    <a:lnTo>
                      <a:pt x="628" y="725"/>
                    </a:lnTo>
                    <a:lnTo>
                      <a:pt x="664" y="709"/>
                    </a:lnTo>
                    <a:lnTo>
                      <a:pt x="695" y="695"/>
                    </a:lnTo>
                    <a:lnTo>
                      <a:pt x="718" y="686"/>
                    </a:lnTo>
                    <a:lnTo>
                      <a:pt x="733" y="680"/>
                    </a:lnTo>
                    <a:lnTo>
                      <a:pt x="739" y="677"/>
                    </a:lnTo>
                    <a:lnTo>
                      <a:pt x="735" y="675"/>
                    </a:lnTo>
                    <a:lnTo>
                      <a:pt x="722" y="667"/>
                    </a:lnTo>
                    <a:lnTo>
                      <a:pt x="704" y="654"/>
                    </a:lnTo>
                    <a:lnTo>
                      <a:pt x="678" y="637"/>
                    </a:lnTo>
                    <a:lnTo>
                      <a:pt x="650" y="618"/>
                    </a:lnTo>
                    <a:lnTo>
                      <a:pt x="616" y="597"/>
                    </a:lnTo>
                    <a:lnTo>
                      <a:pt x="582" y="574"/>
                    </a:lnTo>
                    <a:lnTo>
                      <a:pt x="546" y="550"/>
                    </a:lnTo>
                    <a:lnTo>
                      <a:pt x="508" y="526"/>
                    </a:lnTo>
                    <a:lnTo>
                      <a:pt x="473" y="502"/>
                    </a:lnTo>
                    <a:lnTo>
                      <a:pt x="438" y="479"/>
                    </a:lnTo>
                    <a:lnTo>
                      <a:pt x="407" y="459"/>
                    </a:lnTo>
                    <a:lnTo>
                      <a:pt x="380" y="441"/>
                    </a:lnTo>
                    <a:lnTo>
                      <a:pt x="358" y="427"/>
                    </a:lnTo>
                    <a:lnTo>
                      <a:pt x="343" y="415"/>
                    </a:lnTo>
                    <a:lnTo>
                      <a:pt x="334" y="410"/>
                    </a:lnTo>
                    <a:lnTo>
                      <a:pt x="372" y="387"/>
                    </a:lnTo>
                    <a:lnTo>
                      <a:pt x="408" y="365"/>
                    </a:lnTo>
                    <a:lnTo>
                      <a:pt x="443" y="344"/>
                    </a:lnTo>
                    <a:lnTo>
                      <a:pt x="474" y="325"/>
                    </a:lnTo>
                    <a:lnTo>
                      <a:pt x="503" y="307"/>
                    </a:lnTo>
                    <a:lnTo>
                      <a:pt x="530" y="289"/>
                    </a:lnTo>
                    <a:lnTo>
                      <a:pt x="553" y="274"/>
                    </a:lnTo>
                    <a:lnTo>
                      <a:pt x="575" y="260"/>
                    </a:lnTo>
                    <a:lnTo>
                      <a:pt x="595" y="247"/>
                    </a:lnTo>
                    <a:lnTo>
                      <a:pt x="611" y="235"/>
                    </a:lnTo>
                    <a:lnTo>
                      <a:pt x="625" y="225"/>
                    </a:lnTo>
                    <a:lnTo>
                      <a:pt x="637" y="216"/>
                    </a:lnTo>
                    <a:lnTo>
                      <a:pt x="647" y="208"/>
                    </a:lnTo>
                    <a:lnTo>
                      <a:pt x="654" y="202"/>
                    </a:lnTo>
                    <a:lnTo>
                      <a:pt x="658" y="197"/>
                    </a:lnTo>
                    <a:lnTo>
                      <a:pt x="660" y="193"/>
                    </a:lnTo>
                    <a:lnTo>
                      <a:pt x="660" y="192"/>
                    </a:lnTo>
                    <a:lnTo>
                      <a:pt x="660" y="190"/>
                    </a:lnTo>
                    <a:lnTo>
                      <a:pt x="660" y="189"/>
                    </a:lnTo>
                    <a:lnTo>
                      <a:pt x="660" y="186"/>
                    </a:lnTo>
                    <a:lnTo>
                      <a:pt x="659" y="184"/>
                    </a:lnTo>
                    <a:lnTo>
                      <a:pt x="658" y="180"/>
                    </a:lnTo>
                    <a:lnTo>
                      <a:pt x="655" y="176"/>
                    </a:lnTo>
                    <a:lnTo>
                      <a:pt x="650" y="171"/>
                    </a:lnTo>
                    <a:lnTo>
                      <a:pt x="643" y="163"/>
                    </a:lnTo>
                    <a:lnTo>
                      <a:pt x="633" y="154"/>
                    </a:lnTo>
                    <a:lnTo>
                      <a:pt x="620" y="144"/>
                    </a:lnTo>
                    <a:lnTo>
                      <a:pt x="605" y="133"/>
                    </a:lnTo>
                    <a:lnTo>
                      <a:pt x="584" y="117"/>
                    </a:lnTo>
                    <a:lnTo>
                      <a:pt x="560" y="99"/>
                    </a:lnTo>
                    <a:lnTo>
                      <a:pt x="532" y="80"/>
                    </a:lnTo>
                    <a:lnTo>
                      <a:pt x="497" y="57"/>
                    </a:lnTo>
                    <a:lnTo>
                      <a:pt x="457" y="30"/>
                    </a:lnTo>
                    <a:lnTo>
                      <a:pt x="412" y="0"/>
                    </a:lnTo>
                    <a:lnTo>
                      <a:pt x="402" y="17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18" name="Freeform 203"/>
              <p:cNvSpPr>
                <a:spLocks/>
              </p:cNvSpPr>
              <p:nvPr/>
            </p:nvSpPr>
            <p:spPr bwMode="auto">
              <a:xfrm>
                <a:off x="1934" y="2760"/>
                <a:ext cx="208" cy="384"/>
              </a:xfrm>
              <a:custGeom>
                <a:avLst/>
                <a:gdLst>
                  <a:gd name="T0" fmla="*/ 1 w 830"/>
                  <a:gd name="T1" fmla="*/ 0 h 1537"/>
                  <a:gd name="T2" fmla="*/ 1 w 830"/>
                  <a:gd name="T3" fmla="*/ 1 h 1537"/>
                  <a:gd name="T4" fmla="*/ 2 w 830"/>
                  <a:gd name="T5" fmla="*/ 1 h 1537"/>
                  <a:gd name="T6" fmla="*/ 2 w 830"/>
                  <a:gd name="T7" fmla="*/ 1 h 1537"/>
                  <a:gd name="T8" fmla="*/ 2 w 830"/>
                  <a:gd name="T9" fmla="*/ 1 h 1537"/>
                  <a:gd name="T10" fmla="*/ 2 w 830"/>
                  <a:gd name="T11" fmla="*/ 1 h 1537"/>
                  <a:gd name="T12" fmla="*/ 2 w 830"/>
                  <a:gd name="T13" fmla="*/ 2 h 1537"/>
                  <a:gd name="T14" fmla="*/ 2 w 830"/>
                  <a:gd name="T15" fmla="*/ 2 h 1537"/>
                  <a:gd name="T16" fmla="*/ 1 w 830"/>
                  <a:gd name="T17" fmla="*/ 2 h 1537"/>
                  <a:gd name="T18" fmla="*/ 1 w 830"/>
                  <a:gd name="T19" fmla="*/ 2 h 1537"/>
                  <a:gd name="T20" fmla="*/ 1 w 830"/>
                  <a:gd name="T21" fmla="*/ 2 h 1537"/>
                  <a:gd name="T22" fmla="*/ 1 w 830"/>
                  <a:gd name="T23" fmla="*/ 2 h 1537"/>
                  <a:gd name="T24" fmla="*/ 1 w 830"/>
                  <a:gd name="T25" fmla="*/ 2 h 1537"/>
                  <a:gd name="T26" fmla="*/ 2 w 830"/>
                  <a:gd name="T27" fmla="*/ 3 h 1537"/>
                  <a:gd name="T28" fmla="*/ 2 w 830"/>
                  <a:gd name="T29" fmla="*/ 3 h 1537"/>
                  <a:gd name="T30" fmla="*/ 3 w 830"/>
                  <a:gd name="T31" fmla="*/ 4 h 1537"/>
                  <a:gd name="T32" fmla="*/ 3 w 830"/>
                  <a:gd name="T33" fmla="*/ 4 h 1537"/>
                  <a:gd name="T34" fmla="*/ 2 w 830"/>
                  <a:gd name="T35" fmla="*/ 4 h 1537"/>
                  <a:gd name="T36" fmla="*/ 2 w 830"/>
                  <a:gd name="T37" fmla="*/ 4 h 1537"/>
                  <a:gd name="T38" fmla="*/ 1 w 830"/>
                  <a:gd name="T39" fmla="*/ 4 h 1537"/>
                  <a:gd name="T40" fmla="*/ 0 w 830"/>
                  <a:gd name="T41" fmla="*/ 4 h 1537"/>
                  <a:gd name="T42" fmla="*/ 0 w 830"/>
                  <a:gd name="T43" fmla="*/ 4 h 1537"/>
                  <a:gd name="T44" fmla="*/ 3 w 830"/>
                  <a:gd name="T45" fmla="*/ 6 h 1537"/>
                  <a:gd name="T46" fmla="*/ 3 w 830"/>
                  <a:gd name="T47" fmla="*/ 6 h 1537"/>
                  <a:gd name="T48" fmla="*/ 2 w 830"/>
                  <a:gd name="T49" fmla="*/ 5 h 1537"/>
                  <a:gd name="T50" fmla="*/ 1 w 830"/>
                  <a:gd name="T51" fmla="*/ 5 h 1537"/>
                  <a:gd name="T52" fmla="*/ 1 w 830"/>
                  <a:gd name="T53" fmla="*/ 5 h 1537"/>
                  <a:gd name="T54" fmla="*/ 0 w 830"/>
                  <a:gd name="T55" fmla="*/ 4 h 1537"/>
                  <a:gd name="T56" fmla="*/ 1 w 830"/>
                  <a:gd name="T57" fmla="*/ 4 h 1537"/>
                  <a:gd name="T58" fmla="*/ 1 w 830"/>
                  <a:gd name="T59" fmla="*/ 4 h 1537"/>
                  <a:gd name="T60" fmla="*/ 2 w 830"/>
                  <a:gd name="T61" fmla="*/ 4 h 1537"/>
                  <a:gd name="T62" fmla="*/ 3 w 830"/>
                  <a:gd name="T63" fmla="*/ 4 h 1537"/>
                  <a:gd name="T64" fmla="*/ 3 w 830"/>
                  <a:gd name="T65" fmla="*/ 4 h 1537"/>
                  <a:gd name="T66" fmla="*/ 3 w 830"/>
                  <a:gd name="T67" fmla="*/ 4 h 1537"/>
                  <a:gd name="T68" fmla="*/ 2 w 830"/>
                  <a:gd name="T69" fmla="*/ 3 h 1537"/>
                  <a:gd name="T70" fmla="*/ 2 w 830"/>
                  <a:gd name="T71" fmla="*/ 3 h 1537"/>
                  <a:gd name="T72" fmla="*/ 1 w 830"/>
                  <a:gd name="T73" fmla="*/ 3 h 1537"/>
                  <a:gd name="T74" fmla="*/ 1 w 830"/>
                  <a:gd name="T75" fmla="*/ 2 h 1537"/>
                  <a:gd name="T76" fmla="*/ 1 w 830"/>
                  <a:gd name="T77" fmla="*/ 2 h 1537"/>
                  <a:gd name="T78" fmla="*/ 1 w 830"/>
                  <a:gd name="T79" fmla="*/ 2 h 1537"/>
                  <a:gd name="T80" fmla="*/ 2 w 830"/>
                  <a:gd name="T81" fmla="*/ 2 h 1537"/>
                  <a:gd name="T82" fmla="*/ 2 w 830"/>
                  <a:gd name="T83" fmla="*/ 2 h 1537"/>
                  <a:gd name="T84" fmla="*/ 2 w 830"/>
                  <a:gd name="T85" fmla="*/ 2 h 1537"/>
                  <a:gd name="T86" fmla="*/ 3 w 830"/>
                  <a:gd name="T87" fmla="*/ 1 h 1537"/>
                  <a:gd name="T88" fmla="*/ 2 w 830"/>
                  <a:gd name="T89" fmla="*/ 1 h 1537"/>
                  <a:gd name="T90" fmla="*/ 2 w 830"/>
                  <a:gd name="T91" fmla="*/ 1 h 1537"/>
                  <a:gd name="T92" fmla="*/ 2 w 830"/>
                  <a:gd name="T93" fmla="*/ 1 h 1537"/>
                  <a:gd name="T94" fmla="*/ 2 w 830"/>
                  <a:gd name="T95" fmla="*/ 1 h 1537"/>
                  <a:gd name="T96" fmla="*/ 1 w 830"/>
                  <a:gd name="T97" fmla="*/ 0 h 1537"/>
                  <a:gd name="T98" fmla="*/ 1 w 830"/>
                  <a:gd name="T99" fmla="*/ 0 h 1537"/>
                  <a:gd name="T100" fmla="*/ 2 w 830"/>
                  <a:gd name="T101" fmla="*/ 0 h 1537"/>
                  <a:gd name="T102" fmla="*/ 2 w 830"/>
                  <a:gd name="T103" fmla="*/ 0 h 1537"/>
                  <a:gd name="T104" fmla="*/ 2 w 830"/>
                  <a:gd name="T105" fmla="*/ 0 h 1537"/>
                  <a:gd name="T106" fmla="*/ 2 w 830"/>
                  <a:gd name="T107" fmla="*/ 0 h 1537"/>
                  <a:gd name="T108" fmla="*/ 2 w 830"/>
                  <a:gd name="T109" fmla="*/ 0 h 153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830"/>
                  <a:gd name="T166" fmla="*/ 0 h 1537"/>
                  <a:gd name="T167" fmla="*/ 830 w 830"/>
                  <a:gd name="T168" fmla="*/ 1537 h 1537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830" h="1537">
                    <a:moveTo>
                      <a:pt x="271" y="146"/>
                    </a:moveTo>
                    <a:lnTo>
                      <a:pt x="259" y="154"/>
                    </a:lnTo>
                    <a:lnTo>
                      <a:pt x="263" y="156"/>
                    </a:lnTo>
                    <a:lnTo>
                      <a:pt x="272" y="164"/>
                    </a:lnTo>
                    <a:lnTo>
                      <a:pt x="286" y="175"/>
                    </a:lnTo>
                    <a:lnTo>
                      <a:pt x="304" y="191"/>
                    </a:lnTo>
                    <a:lnTo>
                      <a:pt x="326" y="209"/>
                    </a:lnTo>
                    <a:lnTo>
                      <a:pt x="352" y="229"/>
                    </a:lnTo>
                    <a:lnTo>
                      <a:pt x="379" y="251"/>
                    </a:lnTo>
                    <a:lnTo>
                      <a:pt x="406" y="273"/>
                    </a:lnTo>
                    <a:lnTo>
                      <a:pt x="434" y="296"/>
                    </a:lnTo>
                    <a:lnTo>
                      <a:pt x="461" y="319"/>
                    </a:lnTo>
                    <a:lnTo>
                      <a:pt x="488" y="340"/>
                    </a:lnTo>
                    <a:lnTo>
                      <a:pt x="511" y="359"/>
                    </a:lnTo>
                    <a:lnTo>
                      <a:pt x="532" y="377"/>
                    </a:lnTo>
                    <a:lnTo>
                      <a:pt x="550" y="391"/>
                    </a:lnTo>
                    <a:lnTo>
                      <a:pt x="561" y="400"/>
                    </a:lnTo>
                    <a:lnTo>
                      <a:pt x="569" y="407"/>
                    </a:lnTo>
                    <a:lnTo>
                      <a:pt x="560" y="411"/>
                    </a:lnTo>
                    <a:lnTo>
                      <a:pt x="544" y="418"/>
                    </a:lnTo>
                    <a:lnTo>
                      <a:pt x="523" y="429"/>
                    </a:lnTo>
                    <a:lnTo>
                      <a:pt x="496" y="441"/>
                    </a:lnTo>
                    <a:lnTo>
                      <a:pt x="463" y="457"/>
                    </a:lnTo>
                    <a:lnTo>
                      <a:pt x="430" y="472"/>
                    </a:lnTo>
                    <a:lnTo>
                      <a:pt x="394" y="489"/>
                    </a:lnTo>
                    <a:lnTo>
                      <a:pt x="358" y="506"/>
                    </a:lnTo>
                    <a:lnTo>
                      <a:pt x="321" y="522"/>
                    </a:lnTo>
                    <a:lnTo>
                      <a:pt x="286" y="539"/>
                    </a:lnTo>
                    <a:lnTo>
                      <a:pt x="254" y="554"/>
                    </a:lnTo>
                    <a:lnTo>
                      <a:pt x="224" y="567"/>
                    </a:lnTo>
                    <a:lnTo>
                      <a:pt x="200" y="579"/>
                    </a:lnTo>
                    <a:lnTo>
                      <a:pt x="182" y="588"/>
                    </a:lnTo>
                    <a:lnTo>
                      <a:pt x="169" y="593"/>
                    </a:lnTo>
                    <a:lnTo>
                      <a:pt x="165" y="595"/>
                    </a:lnTo>
                    <a:lnTo>
                      <a:pt x="170" y="599"/>
                    </a:lnTo>
                    <a:lnTo>
                      <a:pt x="186" y="611"/>
                    </a:lnTo>
                    <a:lnTo>
                      <a:pt x="208" y="628"/>
                    </a:lnTo>
                    <a:lnTo>
                      <a:pt x="239" y="649"/>
                    </a:lnTo>
                    <a:lnTo>
                      <a:pt x="273" y="676"/>
                    </a:lnTo>
                    <a:lnTo>
                      <a:pt x="313" y="706"/>
                    </a:lnTo>
                    <a:lnTo>
                      <a:pt x="357" y="738"/>
                    </a:lnTo>
                    <a:lnTo>
                      <a:pt x="400" y="771"/>
                    </a:lnTo>
                    <a:lnTo>
                      <a:pt x="445" y="805"/>
                    </a:lnTo>
                    <a:lnTo>
                      <a:pt x="489" y="837"/>
                    </a:lnTo>
                    <a:lnTo>
                      <a:pt x="530" y="868"/>
                    </a:lnTo>
                    <a:lnTo>
                      <a:pt x="569" y="896"/>
                    </a:lnTo>
                    <a:lnTo>
                      <a:pt x="601" y="920"/>
                    </a:lnTo>
                    <a:lnTo>
                      <a:pt x="628" y="941"/>
                    </a:lnTo>
                    <a:lnTo>
                      <a:pt x="647" y="955"/>
                    </a:lnTo>
                    <a:lnTo>
                      <a:pt x="658" y="963"/>
                    </a:lnTo>
                    <a:lnTo>
                      <a:pt x="645" y="967"/>
                    </a:lnTo>
                    <a:lnTo>
                      <a:pt x="619" y="976"/>
                    </a:lnTo>
                    <a:lnTo>
                      <a:pt x="584" y="987"/>
                    </a:lnTo>
                    <a:lnTo>
                      <a:pt x="541" y="1001"/>
                    </a:lnTo>
                    <a:lnTo>
                      <a:pt x="489" y="1018"/>
                    </a:lnTo>
                    <a:lnTo>
                      <a:pt x="434" y="1036"/>
                    </a:lnTo>
                    <a:lnTo>
                      <a:pt x="376" y="1055"/>
                    </a:lnTo>
                    <a:lnTo>
                      <a:pt x="316" y="1076"/>
                    </a:lnTo>
                    <a:lnTo>
                      <a:pt x="257" y="1095"/>
                    </a:lnTo>
                    <a:lnTo>
                      <a:pt x="199" y="1114"/>
                    </a:lnTo>
                    <a:lnTo>
                      <a:pt x="145" y="1132"/>
                    </a:lnTo>
                    <a:lnTo>
                      <a:pt x="97" y="1148"/>
                    </a:lnTo>
                    <a:lnTo>
                      <a:pt x="57" y="1161"/>
                    </a:lnTo>
                    <a:lnTo>
                      <a:pt x="27" y="1171"/>
                    </a:lnTo>
                    <a:lnTo>
                      <a:pt x="6" y="1177"/>
                    </a:lnTo>
                    <a:lnTo>
                      <a:pt x="0" y="1180"/>
                    </a:lnTo>
                    <a:lnTo>
                      <a:pt x="822" y="1537"/>
                    </a:lnTo>
                    <a:lnTo>
                      <a:pt x="830" y="1519"/>
                    </a:lnTo>
                    <a:lnTo>
                      <a:pt x="822" y="1515"/>
                    </a:lnTo>
                    <a:lnTo>
                      <a:pt x="799" y="1505"/>
                    </a:lnTo>
                    <a:lnTo>
                      <a:pt x="762" y="1489"/>
                    </a:lnTo>
                    <a:lnTo>
                      <a:pt x="715" y="1469"/>
                    </a:lnTo>
                    <a:lnTo>
                      <a:pt x="659" y="1444"/>
                    </a:lnTo>
                    <a:lnTo>
                      <a:pt x="596" y="1418"/>
                    </a:lnTo>
                    <a:lnTo>
                      <a:pt x="529" y="1388"/>
                    </a:lnTo>
                    <a:lnTo>
                      <a:pt x="460" y="1358"/>
                    </a:lnTo>
                    <a:lnTo>
                      <a:pt x="389" y="1328"/>
                    </a:lnTo>
                    <a:lnTo>
                      <a:pt x="320" y="1297"/>
                    </a:lnTo>
                    <a:lnTo>
                      <a:pt x="254" y="1269"/>
                    </a:lnTo>
                    <a:lnTo>
                      <a:pt x="195" y="1243"/>
                    </a:lnTo>
                    <a:lnTo>
                      <a:pt x="143" y="1221"/>
                    </a:lnTo>
                    <a:lnTo>
                      <a:pt x="101" y="1203"/>
                    </a:lnTo>
                    <a:lnTo>
                      <a:pt x="72" y="1189"/>
                    </a:lnTo>
                    <a:lnTo>
                      <a:pt x="55" y="1182"/>
                    </a:lnTo>
                    <a:lnTo>
                      <a:pt x="69" y="1177"/>
                    </a:lnTo>
                    <a:lnTo>
                      <a:pt x="96" y="1168"/>
                    </a:lnTo>
                    <a:lnTo>
                      <a:pt x="131" y="1157"/>
                    </a:lnTo>
                    <a:lnTo>
                      <a:pt x="174" y="1143"/>
                    </a:lnTo>
                    <a:lnTo>
                      <a:pt x="224" y="1126"/>
                    </a:lnTo>
                    <a:lnTo>
                      <a:pt x="278" y="1108"/>
                    </a:lnTo>
                    <a:lnTo>
                      <a:pt x="336" y="1089"/>
                    </a:lnTo>
                    <a:lnTo>
                      <a:pt x="394" y="1069"/>
                    </a:lnTo>
                    <a:lnTo>
                      <a:pt x="452" y="1051"/>
                    </a:lnTo>
                    <a:lnTo>
                      <a:pt x="507" y="1032"/>
                    </a:lnTo>
                    <a:lnTo>
                      <a:pt x="560" y="1015"/>
                    </a:lnTo>
                    <a:lnTo>
                      <a:pt x="605" y="1000"/>
                    </a:lnTo>
                    <a:lnTo>
                      <a:pt x="645" y="987"/>
                    </a:lnTo>
                    <a:lnTo>
                      <a:pt x="674" y="978"/>
                    </a:lnTo>
                    <a:lnTo>
                      <a:pt x="693" y="972"/>
                    </a:lnTo>
                    <a:lnTo>
                      <a:pt x="700" y="969"/>
                    </a:lnTo>
                    <a:lnTo>
                      <a:pt x="695" y="965"/>
                    </a:lnTo>
                    <a:lnTo>
                      <a:pt x="679" y="954"/>
                    </a:lnTo>
                    <a:lnTo>
                      <a:pt x="656" y="937"/>
                    </a:lnTo>
                    <a:lnTo>
                      <a:pt x="627" y="914"/>
                    </a:lnTo>
                    <a:lnTo>
                      <a:pt x="591" y="887"/>
                    </a:lnTo>
                    <a:lnTo>
                      <a:pt x="550" y="858"/>
                    </a:lnTo>
                    <a:lnTo>
                      <a:pt x="506" y="825"/>
                    </a:lnTo>
                    <a:lnTo>
                      <a:pt x="462" y="792"/>
                    </a:lnTo>
                    <a:lnTo>
                      <a:pt x="416" y="757"/>
                    </a:lnTo>
                    <a:lnTo>
                      <a:pt x="372" y="725"/>
                    </a:lnTo>
                    <a:lnTo>
                      <a:pt x="330" y="693"/>
                    </a:lnTo>
                    <a:lnTo>
                      <a:pt x="293" y="665"/>
                    </a:lnTo>
                    <a:lnTo>
                      <a:pt x="259" y="640"/>
                    </a:lnTo>
                    <a:lnTo>
                      <a:pt x="232" y="621"/>
                    </a:lnTo>
                    <a:lnTo>
                      <a:pt x="214" y="607"/>
                    </a:lnTo>
                    <a:lnTo>
                      <a:pt x="204" y="599"/>
                    </a:lnTo>
                    <a:lnTo>
                      <a:pt x="213" y="595"/>
                    </a:lnTo>
                    <a:lnTo>
                      <a:pt x="230" y="588"/>
                    </a:lnTo>
                    <a:lnTo>
                      <a:pt x="251" y="577"/>
                    </a:lnTo>
                    <a:lnTo>
                      <a:pt x="278" y="565"/>
                    </a:lnTo>
                    <a:lnTo>
                      <a:pt x="309" y="549"/>
                    </a:lnTo>
                    <a:lnTo>
                      <a:pt x="344" y="534"/>
                    </a:lnTo>
                    <a:lnTo>
                      <a:pt x="379" y="517"/>
                    </a:lnTo>
                    <a:lnTo>
                      <a:pt x="416" y="500"/>
                    </a:lnTo>
                    <a:lnTo>
                      <a:pt x="452" y="484"/>
                    </a:lnTo>
                    <a:lnTo>
                      <a:pt x="487" y="467"/>
                    </a:lnTo>
                    <a:lnTo>
                      <a:pt x="519" y="452"/>
                    </a:lnTo>
                    <a:lnTo>
                      <a:pt x="547" y="439"/>
                    </a:lnTo>
                    <a:lnTo>
                      <a:pt x="571" y="427"/>
                    </a:lnTo>
                    <a:lnTo>
                      <a:pt x="589" y="418"/>
                    </a:lnTo>
                    <a:lnTo>
                      <a:pt x="602" y="413"/>
                    </a:lnTo>
                    <a:lnTo>
                      <a:pt x="606" y="411"/>
                    </a:lnTo>
                    <a:lnTo>
                      <a:pt x="602" y="408"/>
                    </a:lnTo>
                    <a:lnTo>
                      <a:pt x="593" y="400"/>
                    </a:lnTo>
                    <a:lnTo>
                      <a:pt x="579" y="389"/>
                    </a:lnTo>
                    <a:lnTo>
                      <a:pt x="560" y="373"/>
                    </a:lnTo>
                    <a:lnTo>
                      <a:pt x="538" y="354"/>
                    </a:lnTo>
                    <a:lnTo>
                      <a:pt x="512" y="333"/>
                    </a:lnTo>
                    <a:lnTo>
                      <a:pt x="485" y="312"/>
                    </a:lnTo>
                    <a:lnTo>
                      <a:pt x="457" y="289"/>
                    </a:lnTo>
                    <a:lnTo>
                      <a:pt x="429" y="265"/>
                    </a:lnTo>
                    <a:lnTo>
                      <a:pt x="400" y="244"/>
                    </a:lnTo>
                    <a:lnTo>
                      <a:pt x="375" y="222"/>
                    </a:lnTo>
                    <a:lnTo>
                      <a:pt x="350" y="202"/>
                    </a:lnTo>
                    <a:lnTo>
                      <a:pt x="329" y="184"/>
                    </a:lnTo>
                    <a:lnTo>
                      <a:pt x="312" y="170"/>
                    </a:lnTo>
                    <a:lnTo>
                      <a:pt x="299" y="160"/>
                    </a:lnTo>
                    <a:lnTo>
                      <a:pt x="293" y="155"/>
                    </a:lnTo>
                    <a:lnTo>
                      <a:pt x="299" y="151"/>
                    </a:lnTo>
                    <a:lnTo>
                      <a:pt x="308" y="145"/>
                    </a:lnTo>
                    <a:lnTo>
                      <a:pt x="320" y="137"/>
                    </a:lnTo>
                    <a:lnTo>
                      <a:pt x="334" y="128"/>
                    </a:lnTo>
                    <a:lnTo>
                      <a:pt x="350" y="116"/>
                    </a:lnTo>
                    <a:lnTo>
                      <a:pt x="367" y="105"/>
                    </a:lnTo>
                    <a:lnTo>
                      <a:pt x="386" y="93"/>
                    </a:lnTo>
                    <a:lnTo>
                      <a:pt x="404" y="80"/>
                    </a:lnTo>
                    <a:lnTo>
                      <a:pt x="422" y="68"/>
                    </a:lnTo>
                    <a:lnTo>
                      <a:pt x="440" y="56"/>
                    </a:lnTo>
                    <a:lnTo>
                      <a:pt x="456" y="44"/>
                    </a:lnTo>
                    <a:lnTo>
                      <a:pt x="470" y="35"/>
                    </a:lnTo>
                    <a:lnTo>
                      <a:pt x="483" y="26"/>
                    </a:lnTo>
                    <a:lnTo>
                      <a:pt x="492" y="20"/>
                    </a:lnTo>
                    <a:lnTo>
                      <a:pt x="497" y="16"/>
                    </a:lnTo>
                    <a:lnTo>
                      <a:pt x="499" y="15"/>
                    </a:lnTo>
                    <a:lnTo>
                      <a:pt x="489" y="0"/>
                    </a:lnTo>
                    <a:lnTo>
                      <a:pt x="271" y="14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19" name="Freeform 204"/>
              <p:cNvSpPr>
                <a:spLocks/>
              </p:cNvSpPr>
              <p:nvPr/>
            </p:nvSpPr>
            <p:spPr bwMode="auto">
              <a:xfrm>
                <a:off x="2072" y="2753"/>
                <a:ext cx="72" cy="384"/>
              </a:xfrm>
              <a:custGeom>
                <a:avLst/>
                <a:gdLst>
                  <a:gd name="T0" fmla="*/ 0 w 289"/>
                  <a:gd name="T1" fmla="*/ 0 h 1536"/>
                  <a:gd name="T2" fmla="*/ 0 w 289"/>
                  <a:gd name="T3" fmla="*/ 1 h 1536"/>
                  <a:gd name="T4" fmla="*/ 0 w 289"/>
                  <a:gd name="T5" fmla="*/ 1 h 1536"/>
                  <a:gd name="T6" fmla="*/ 0 w 289"/>
                  <a:gd name="T7" fmla="*/ 1 h 1536"/>
                  <a:gd name="T8" fmla="*/ 0 w 289"/>
                  <a:gd name="T9" fmla="*/ 1 h 1536"/>
                  <a:gd name="T10" fmla="*/ 0 w 289"/>
                  <a:gd name="T11" fmla="*/ 2 h 1536"/>
                  <a:gd name="T12" fmla="*/ 0 w 289"/>
                  <a:gd name="T13" fmla="*/ 2 h 1536"/>
                  <a:gd name="T14" fmla="*/ 0 w 289"/>
                  <a:gd name="T15" fmla="*/ 2 h 1536"/>
                  <a:gd name="T16" fmla="*/ 0 w 289"/>
                  <a:gd name="T17" fmla="*/ 3 h 1536"/>
                  <a:gd name="T18" fmla="*/ 0 w 289"/>
                  <a:gd name="T19" fmla="*/ 3 h 1536"/>
                  <a:gd name="T20" fmla="*/ 0 w 289"/>
                  <a:gd name="T21" fmla="*/ 3 h 1536"/>
                  <a:gd name="T22" fmla="*/ 0 w 289"/>
                  <a:gd name="T23" fmla="*/ 4 h 1536"/>
                  <a:gd name="T24" fmla="*/ 0 w 289"/>
                  <a:gd name="T25" fmla="*/ 4 h 1536"/>
                  <a:gd name="T26" fmla="*/ 1 w 289"/>
                  <a:gd name="T27" fmla="*/ 4 h 1536"/>
                  <a:gd name="T28" fmla="*/ 1 w 289"/>
                  <a:gd name="T29" fmla="*/ 5 h 1536"/>
                  <a:gd name="T30" fmla="*/ 1 w 289"/>
                  <a:gd name="T31" fmla="*/ 5 h 1536"/>
                  <a:gd name="T32" fmla="*/ 1 w 289"/>
                  <a:gd name="T33" fmla="*/ 5 h 1536"/>
                  <a:gd name="T34" fmla="*/ 1 w 289"/>
                  <a:gd name="T35" fmla="*/ 6 h 1536"/>
                  <a:gd name="T36" fmla="*/ 1 w 289"/>
                  <a:gd name="T37" fmla="*/ 6 h 1536"/>
                  <a:gd name="T38" fmla="*/ 1 w 289"/>
                  <a:gd name="T39" fmla="*/ 5 h 1536"/>
                  <a:gd name="T40" fmla="*/ 1 w 289"/>
                  <a:gd name="T41" fmla="*/ 5 h 1536"/>
                  <a:gd name="T42" fmla="*/ 1 w 289"/>
                  <a:gd name="T43" fmla="*/ 4 h 1536"/>
                  <a:gd name="T44" fmla="*/ 0 w 289"/>
                  <a:gd name="T45" fmla="*/ 4 h 1536"/>
                  <a:gd name="T46" fmla="*/ 0 w 289"/>
                  <a:gd name="T47" fmla="*/ 4 h 1536"/>
                  <a:gd name="T48" fmla="*/ 0 w 289"/>
                  <a:gd name="T49" fmla="*/ 3 h 1536"/>
                  <a:gd name="T50" fmla="*/ 0 w 289"/>
                  <a:gd name="T51" fmla="*/ 3 h 1536"/>
                  <a:gd name="T52" fmla="*/ 0 w 289"/>
                  <a:gd name="T53" fmla="*/ 2 h 1536"/>
                  <a:gd name="T54" fmla="*/ 0 w 289"/>
                  <a:gd name="T55" fmla="*/ 2 h 1536"/>
                  <a:gd name="T56" fmla="*/ 0 w 289"/>
                  <a:gd name="T57" fmla="*/ 2 h 1536"/>
                  <a:gd name="T58" fmla="*/ 0 w 289"/>
                  <a:gd name="T59" fmla="*/ 2 h 1536"/>
                  <a:gd name="T60" fmla="*/ 0 w 289"/>
                  <a:gd name="T61" fmla="*/ 1 h 1536"/>
                  <a:gd name="T62" fmla="*/ 0 w 289"/>
                  <a:gd name="T63" fmla="*/ 0 h 1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89"/>
                  <a:gd name="T97" fmla="*/ 0 h 1536"/>
                  <a:gd name="T98" fmla="*/ 289 w 289"/>
                  <a:gd name="T99" fmla="*/ 1536 h 1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89" h="1536">
                    <a:moveTo>
                      <a:pt x="0" y="32"/>
                    </a:moveTo>
                    <a:lnTo>
                      <a:pt x="2" y="39"/>
                    </a:lnTo>
                    <a:lnTo>
                      <a:pt x="9" y="60"/>
                    </a:lnTo>
                    <a:lnTo>
                      <a:pt x="18" y="88"/>
                    </a:lnTo>
                    <a:lnTo>
                      <a:pt x="29" y="122"/>
                    </a:lnTo>
                    <a:lnTo>
                      <a:pt x="40" y="155"/>
                    </a:lnTo>
                    <a:lnTo>
                      <a:pt x="49" y="184"/>
                    </a:lnTo>
                    <a:lnTo>
                      <a:pt x="56" y="205"/>
                    </a:lnTo>
                    <a:lnTo>
                      <a:pt x="59" y="214"/>
                    </a:lnTo>
                    <a:lnTo>
                      <a:pt x="56" y="251"/>
                    </a:lnTo>
                    <a:lnTo>
                      <a:pt x="53" y="330"/>
                    </a:lnTo>
                    <a:lnTo>
                      <a:pt x="49" y="407"/>
                    </a:lnTo>
                    <a:lnTo>
                      <a:pt x="46" y="443"/>
                    </a:lnTo>
                    <a:lnTo>
                      <a:pt x="50" y="453"/>
                    </a:lnTo>
                    <a:lnTo>
                      <a:pt x="59" y="479"/>
                    </a:lnTo>
                    <a:lnTo>
                      <a:pt x="73" y="515"/>
                    </a:lnTo>
                    <a:lnTo>
                      <a:pt x="90" y="557"/>
                    </a:lnTo>
                    <a:lnTo>
                      <a:pt x="105" y="598"/>
                    </a:lnTo>
                    <a:lnTo>
                      <a:pt x="119" y="635"/>
                    </a:lnTo>
                    <a:lnTo>
                      <a:pt x="130" y="662"/>
                    </a:lnTo>
                    <a:lnTo>
                      <a:pt x="133" y="673"/>
                    </a:lnTo>
                    <a:lnTo>
                      <a:pt x="133" y="725"/>
                    </a:lnTo>
                    <a:lnTo>
                      <a:pt x="133" y="838"/>
                    </a:lnTo>
                    <a:lnTo>
                      <a:pt x="133" y="950"/>
                    </a:lnTo>
                    <a:lnTo>
                      <a:pt x="133" y="1001"/>
                    </a:lnTo>
                    <a:lnTo>
                      <a:pt x="139" y="1009"/>
                    </a:lnTo>
                    <a:lnTo>
                      <a:pt x="154" y="1030"/>
                    </a:lnTo>
                    <a:lnTo>
                      <a:pt x="175" y="1059"/>
                    </a:lnTo>
                    <a:lnTo>
                      <a:pt x="199" y="1094"/>
                    </a:lnTo>
                    <a:lnTo>
                      <a:pt x="223" y="1129"/>
                    </a:lnTo>
                    <a:lnTo>
                      <a:pt x="245" y="1158"/>
                    </a:lnTo>
                    <a:lnTo>
                      <a:pt x="262" y="1181"/>
                    </a:lnTo>
                    <a:lnTo>
                      <a:pt x="268" y="1190"/>
                    </a:lnTo>
                    <a:lnTo>
                      <a:pt x="267" y="1247"/>
                    </a:lnTo>
                    <a:lnTo>
                      <a:pt x="263" y="1365"/>
                    </a:lnTo>
                    <a:lnTo>
                      <a:pt x="258" y="1482"/>
                    </a:lnTo>
                    <a:lnTo>
                      <a:pt x="257" y="1534"/>
                    </a:lnTo>
                    <a:lnTo>
                      <a:pt x="276" y="1536"/>
                    </a:lnTo>
                    <a:lnTo>
                      <a:pt x="289" y="1184"/>
                    </a:lnTo>
                    <a:lnTo>
                      <a:pt x="284" y="1176"/>
                    </a:lnTo>
                    <a:lnTo>
                      <a:pt x="268" y="1156"/>
                    </a:lnTo>
                    <a:lnTo>
                      <a:pt x="247" y="1126"/>
                    </a:lnTo>
                    <a:lnTo>
                      <a:pt x="222" y="1091"/>
                    </a:lnTo>
                    <a:lnTo>
                      <a:pt x="198" y="1057"/>
                    </a:lnTo>
                    <a:lnTo>
                      <a:pt x="176" y="1027"/>
                    </a:lnTo>
                    <a:lnTo>
                      <a:pt x="160" y="1004"/>
                    </a:lnTo>
                    <a:lnTo>
                      <a:pt x="154" y="995"/>
                    </a:lnTo>
                    <a:lnTo>
                      <a:pt x="154" y="941"/>
                    </a:lnTo>
                    <a:lnTo>
                      <a:pt x="154" y="829"/>
                    </a:lnTo>
                    <a:lnTo>
                      <a:pt x="154" y="719"/>
                    </a:lnTo>
                    <a:lnTo>
                      <a:pt x="154" y="669"/>
                    </a:lnTo>
                    <a:lnTo>
                      <a:pt x="150" y="658"/>
                    </a:lnTo>
                    <a:lnTo>
                      <a:pt x="141" y="633"/>
                    </a:lnTo>
                    <a:lnTo>
                      <a:pt x="127" y="597"/>
                    </a:lnTo>
                    <a:lnTo>
                      <a:pt x="110" y="556"/>
                    </a:lnTo>
                    <a:lnTo>
                      <a:pt x="95" y="513"/>
                    </a:lnTo>
                    <a:lnTo>
                      <a:pt x="81" y="476"/>
                    </a:lnTo>
                    <a:lnTo>
                      <a:pt x="71" y="450"/>
                    </a:lnTo>
                    <a:lnTo>
                      <a:pt x="67" y="439"/>
                    </a:lnTo>
                    <a:lnTo>
                      <a:pt x="68" y="402"/>
                    </a:lnTo>
                    <a:lnTo>
                      <a:pt x="73" y="323"/>
                    </a:lnTo>
                    <a:lnTo>
                      <a:pt x="77" y="246"/>
                    </a:lnTo>
                    <a:lnTo>
                      <a:pt x="78" y="211"/>
                    </a:lnTo>
                    <a:lnTo>
                      <a:pt x="10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20" name="Freeform 205"/>
              <p:cNvSpPr>
                <a:spLocks/>
              </p:cNvSpPr>
              <p:nvPr/>
            </p:nvSpPr>
            <p:spPr bwMode="auto">
              <a:xfrm>
                <a:off x="2077" y="2756"/>
                <a:ext cx="87" cy="345"/>
              </a:xfrm>
              <a:custGeom>
                <a:avLst/>
                <a:gdLst>
                  <a:gd name="T0" fmla="*/ 0 w 350"/>
                  <a:gd name="T1" fmla="*/ 1 h 1381"/>
                  <a:gd name="T2" fmla="*/ 0 w 350"/>
                  <a:gd name="T3" fmla="*/ 1 h 1381"/>
                  <a:gd name="T4" fmla="*/ 0 w 350"/>
                  <a:gd name="T5" fmla="*/ 1 h 1381"/>
                  <a:gd name="T6" fmla="*/ 0 w 350"/>
                  <a:gd name="T7" fmla="*/ 1 h 1381"/>
                  <a:gd name="T8" fmla="*/ 0 w 350"/>
                  <a:gd name="T9" fmla="*/ 1 h 1381"/>
                  <a:gd name="T10" fmla="*/ 0 w 350"/>
                  <a:gd name="T11" fmla="*/ 2 h 1381"/>
                  <a:gd name="T12" fmla="*/ 0 w 350"/>
                  <a:gd name="T13" fmla="*/ 3 h 1381"/>
                  <a:gd name="T14" fmla="*/ 0 w 350"/>
                  <a:gd name="T15" fmla="*/ 3 h 1381"/>
                  <a:gd name="T16" fmla="*/ 0 w 350"/>
                  <a:gd name="T17" fmla="*/ 3 h 1381"/>
                  <a:gd name="T18" fmla="*/ 0 w 350"/>
                  <a:gd name="T19" fmla="*/ 3 h 1381"/>
                  <a:gd name="T20" fmla="*/ 1 w 350"/>
                  <a:gd name="T21" fmla="*/ 4 h 1381"/>
                  <a:gd name="T22" fmla="*/ 1 w 350"/>
                  <a:gd name="T23" fmla="*/ 4 h 1381"/>
                  <a:gd name="T24" fmla="*/ 1 w 350"/>
                  <a:gd name="T25" fmla="*/ 5 h 1381"/>
                  <a:gd name="T26" fmla="*/ 1 w 350"/>
                  <a:gd name="T27" fmla="*/ 5 h 1381"/>
                  <a:gd name="T28" fmla="*/ 1 w 350"/>
                  <a:gd name="T29" fmla="*/ 5 h 1381"/>
                  <a:gd name="T30" fmla="*/ 1 w 350"/>
                  <a:gd name="T31" fmla="*/ 5 h 1381"/>
                  <a:gd name="T32" fmla="*/ 1 w 350"/>
                  <a:gd name="T33" fmla="*/ 5 h 1381"/>
                  <a:gd name="T34" fmla="*/ 1 w 350"/>
                  <a:gd name="T35" fmla="*/ 5 h 1381"/>
                  <a:gd name="T36" fmla="*/ 1 w 350"/>
                  <a:gd name="T37" fmla="*/ 4 h 1381"/>
                  <a:gd name="T38" fmla="*/ 1 w 350"/>
                  <a:gd name="T39" fmla="*/ 3 h 1381"/>
                  <a:gd name="T40" fmla="*/ 1 w 350"/>
                  <a:gd name="T41" fmla="*/ 3 h 1381"/>
                  <a:gd name="T42" fmla="*/ 0 w 350"/>
                  <a:gd name="T43" fmla="*/ 3 h 1381"/>
                  <a:gd name="T44" fmla="*/ 0 w 350"/>
                  <a:gd name="T45" fmla="*/ 3 h 1381"/>
                  <a:gd name="T46" fmla="*/ 0 w 350"/>
                  <a:gd name="T47" fmla="*/ 2 h 1381"/>
                  <a:gd name="T48" fmla="*/ 0 w 350"/>
                  <a:gd name="T49" fmla="*/ 2 h 1381"/>
                  <a:gd name="T50" fmla="*/ 0 w 350"/>
                  <a:gd name="T51" fmla="*/ 1 h 1381"/>
                  <a:gd name="T52" fmla="*/ 0 w 350"/>
                  <a:gd name="T53" fmla="*/ 1 h 1381"/>
                  <a:gd name="T54" fmla="*/ 0 w 350"/>
                  <a:gd name="T55" fmla="*/ 1 h 1381"/>
                  <a:gd name="T56" fmla="*/ 0 w 350"/>
                  <a:gd name="T57" fmla="*/ 1 h 1381"/>
                  <a:gd name="T58" fmla="*/ 0 w 350"/>
                  <a:gd name="T59" fmla="*/ 1 h 1381"/>
                  <a:gd name="T60" fmla="*/ 0 w 350"/>
                  <a:gd name="T61" fmla="*/ 0 h 1381"/>
                  <a:gd name="T62" fmla="*/ 0 w 350"/>
                  <a:gd name="T63" fmla="*/ 0 h 1381"/>
                  <a:gd name="T64" fmla="*/ 0 w 350"/>
                  <a:gd name="T65" fmla="*/ 1 h 138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50"/>
                  <a:gd name="T100" fmla="*/ 0 h 1381"/>
                  <a:gd name="T101" fmla="*/ 350 w 350"/>
                  <a:gd name="T102" fmla="*/ 1381 h 138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50" h="1381">
                    <a:moveTo>
                      <a:pt x="0" y="210"/>
                    </a:moveTo>
                    <a:lnTo>
                      <a:pt x="0" y="212"/>
                    </a:lnTo>
                    <a:lnTo>
                      <a:pt x="3" y="220"/>
                    </a:lnTo>
                    <a:lnTo>
                      <a:pt x="10" y="242"/>
                    </a:lnTo>
                    <a:lnTo>
                      <a:pt x="22" y="273"/>
                    </a:lnTo>
                    <a:lnTo>
                      <a:pt x="35" y="307"/>
                    </a:lnTo>
                    <a:lnTo>
                      <a:pt x="48" y="342"/>
                    </a:lnTo>
                    <a:lnTo>
                      <a:pt x="59" y="373"/>
                    </a:lnTo>
                    <a:lnTo>
                      <a:pt x="67" y="396"/>
                    </a:lnTo>
                    <a:lnTo>
                      <a:pt x="71" y="405"/>
                    </a:lnTo>
                    <a:lnTo>
                      <a:pt x="71" y="450"/>
                    </a:lnTo>
                    <a:lnTo>
                      <a:pt x="70" y="548"/>
                    </a:lnTo>
                    <a:lnTo>
                      <a:pt x="67" y="643"/>
                    </a:lnTo>
                    <a:lnTo>
                      <a:pt x="67" y="686"/>
                    </a:lnTo>
                    <a:lnTo>
                      <a:pt x="72" y="697"/>
                    </a:lnTo>
                    <a:lnTo>
                      <a:pt x="84" y="726"/>
                    </a:lnTo>
                    <a:lnTo>
                      <a:pt x="100" y="766"/>
                    </a:lnTo>
                    <a:lnTo>
                      <a:pt x="120" y="812"/>
                    </a:lnTo>
                    <a:lnTo>
                      <a:pt x="139" y="860"/>
                    </a:lnTo>
                    <a:lnTo>
                      <a:pt x="157" y="901"/>
                    </a:lnTo>
                    <a:lnTo>
                      <a:pt x="168" y="930"/>
                    </a:lnTo>
                    <a:lnTo>
                      <a:pt x="174" y="942"/>
                    </a:lnTo>
                    <a:lnTo>
                      <a:pt x="174" y="991"/>
                    </a:lnTo>
                    <a:lnTo>
                      <a:pt x="174" y="1093"/>
                    </a:lnTo>
                    <a:lnTo>
                      <a:pt x="174" y="1195"/>
                    </a:lnTo>
                    <a:lnTo>
                      <a:pt x="174" y="1241"/>
                    </a:lnTo>
                    <a:lnTo>
                      <a:pt x="337" y="1381"/>
                    </a:lnTo>
                    <a:lnTo>
                      <a:pt x="350" y="1367"/>
                    </a:lnTo>
                    <a:lnTo>
                      <a:pt x="343" y="1362"/>
                    </a:lnTo>
                    <a:lnTo>
                      <a:pt x="327" y="1346"/>
                    </a:lnTo>
                    <a:lnTo>
                      <a:pt x="302" y="1326"/>
                    </a:lnTo>
                    <a:lnTo>
                      <a:pt x="274" y="1301"/>
                    </a:lnTo>
                    <a:lnTo>
                      <a:pt x="246" y="1277"/>
                    </a:lnTo>
                    <a:lnTo>
                      <a:pt x="221" y="1255"/>
                    </a:lnTo>
                    <a:lnTo>
                      <a:pt x="203" y="1240"/>
                    </a:lnTo>
                    <a:lnTo>
                      <a:pt x="194" y="1232"/>
                    </a:lnTo>
                    <a:lnTo>
                      <a:pt x="194" y="1182"/>
                    </a:lnTo>
                    <a:lnTo>
                      <a:pt x="194" y="1082"/>
                    </a:lnTo>
                    <a:lnTo>
                      <a:pt x="194" y="983"/>
                    </a:lnTo>
                    <a:lnTo>
                      <a:pt x="194" y="938"/>
                    </a:lnTo>
                    <a:lnTo>
                      <a:pt x="189" y="928"/>
                    </a:lnTo>
                    <a:lnTo>
                      <a:pt x="177" y="898"/>
                    </a:lnTo>
                    <a:lnTo>
                      <a:pt x="161" y="858"/>
                    </a:lnTo>
                    <a:lnTo>
                      <a:pt x="141" y="812"/>
                    </a:lnTo>
                    <a:lnTo>
                      <a:pt x="122" y="765"/>
                    </a:lnTo>
                    <a:lnTo>
                      <a:pt x="104" y="724"/>
                    </a:lnTo>
                    <a:lnTo>
                      <a:pt x="93" y="694"/>
                    </a:lnTo>
                    <a:lnTo>
                      <a:pt x="88" y="682"/>
                    </a:lnTo>
                    <a:lnTo>
                      <a:pt x="88" y="637"/>
                    </a:lnTo>
                    <a:lnTo>
                      <a:pt x="90" y="540"/>
                    </a:lnTo>
                    <a:lnTo>
                      <a:pt x="91" y="445"/>
                    </a:lnTo>
                    <a:lnTo>
                      <a:pt x="91" y="401"/>
                    </a:lnTo>
                    <a:lnTo>
                      <a:pt x="89" y="393"/>
                    </a:lnTo>
                    <a:lnTo>
                      <a:pt x="81" y="372"/>
                    </a:lnTo>
                    <a:lnTo>
                      <a:pt x="70" y="342"/>
                    </a:lnTo>
                    <a:lnTo>
                      <a:pt x="57" y="307"/>
                    </a:lnTo>
                    <a:lnTo>
                      <a:pt x="44" y="271"/>
                    </a:lnTo>
                    <a:lnTo>
                      <a:pt x="32" y="242"/>
                    </a:lnTo>
                    <a:lnTo>
                      <a:pt x="23" y="219"/>
                    </a:lnTo>
                    <a:lnTo>
                      <a:pt x="19" y="210"/>
                    </a:lnTo>
                    <a:lnTo>
                      <a:pt x="23" y="176"/>
                    </a:lnTo>
                    <a:lnTo>
                      <a:pt x="31" y="108"/>
                    </a:lnTo>
                    <a:lnTo>
                      <a:pt x="37" y="41"/>
                    </a:lnTo>
                    <a:lnTo>
                      <a:pt x="41" y="12"/>
                    </a:lnTo>
                    <a:lnTo>
                      <a:pt x="23" y="0"/>
                    </a:lnTo>
                    <a:lnTo>
                      <a:pt x="0" y="21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21" name="Freeform 206"/>
              <p:cNvSpPr>
                <a:spLocks/>
              </p:cNvSpPr>
              <p:nvPr/>
            </p:nvSpPr>
            <p:spPr bwMode="auto">
              <a:xfrm>
                <a:off x="1890" y="2692"/>
                <a:ext cx="304" cy="73"/>
              </a:xfrm>
              <a:custGeom>
                <a:avLst/>
                <a:gdLst>
                  <a:gd name="T0" fmla="*/ 0 w 1217"/>
                  <a:gd name="T1" fmla="*/ 1 h 291"/>
                  <a:gd name="T2" fmla="*/ 0 w 1217"/>
                  <a:gd name="T3" fmla="*/ 1 h 291"/>
                  <a:gd name="T4" fmla="*/ 1 w 1217"/>
                  <a:gd name="T5" fmla="*/ 1 h 291"/>
                  <a:gd name="T6" fmla="*/ 1 w 1217"/>
                  <a:gd name="T7" fmla="*/ 0 h 291"/>
                  <a:gd name="T8" fmla="*/ 2 w 1217"/>
                  <a:gd name="T9" fmla="*/ 0 h 291"/>
                  <a:gd name="T10" fmla="*/ 3 w 1217"/>
                  <a:gd name="T11" fmla="*/ 0 h 291"/>
                  <a:gd name="T12" fmla="*/ 3 w 1217"/>
                  <a:gd name="T13" fmla="*/ 0 h 291"/>
                  <a:gd name="T14" fmla="*/ 4 w 1217"/>
                  <a:gd name="T15" fmla="*/ 1 h 291"/>
                  <a:gd name="T16" fmla="*/ 4 w 1217"/>
                  <a:gd name="T17" fmla="*/ 1 h 291"/>
                  <a:gd name="T18" fmla="*/ 4 w 1217"/>
                  <a:gd name="T19" fmla="*/ 1 h 291"/>
                  <a:gd name="T20" fmla="*/ 4 w 1217"/>
                  <a:gd name="T21" fmla="*/ 1 h 291"/>
                  <a:gd name="T22" fmla="*/ 4 w 1217"/>
                  <a:gd name="T23" fmla="*/ 1 h 291"/>
                  <a:gd name="T24" fmla="*/ 4 w 1217"/>
                  <a:gd name="T25" fmla="*/ 1 h 291"/>
                  <a:gd name="T26" fmla="*/ 4 w 1217"/>
                  <a:gd name="T27" fmla="*/ 1 h 291"/>
                  <a:gd name="T28" fmla="*/ 4 w 1217"/>
                  <a:gd name="T29" fmla="*/ 1 h 291"/>
                  <a:gd name="T30" fmla="*/ 4 w 1217"/>
                  <a:gd name="T31" fmla="*/ 1 h 291"/>
                  <a:gd name="T32" fmla="*/ 3 w 1217"/>
                  <a:gd name="T33" fmla="*/ 1 h 291"/>
                  <a:gd name="T34" fmla="*/ 3 w 1217"/>
                  <a:gd name="T35" fmla="*/ 1 h 291"/>
                  <a:gd name="T36" fmla="*/ 2 w 1217"/>
                  <a:gd name="T37" fmla="*/ 1 h 291"/>
                  <a:gd name="T38" fmla="*/ 2 w 1217"/>
                  <a:gd name="T39" fmla="*/ 1 h 291"/>
                  <a:gd name="T40" fmla="*/ 1 w 1217"/>
                  <a:gd name="T41" fmla="*/ 1 h 291"/>
                  <a:gd name="T42" fmla="*/ 1 w 1217"/>
                  <a:gd name="T43" fmla="*/ 1 h 291"/>
                  <a:gd name="T44" fmla="*/ 0 w 1217"/>
                  <a:gd name="T45" fmla="*/ 1 h 291"/>
                  <a:gd name="T46" fmla="*/ 0 w 1217"/>
                  <a:gd name="T47" fmla="*/ 1 h 291"/>
                  <a:gd name="T48" fmla="*/ 0 w 1217"/>
                  <a:gd name="T49" fmla="*/ 1 h 291"/>
                  <a:gd name="T50" fmla="*/ 0 w 1217"/>
                  <a:gd name="T51" fmla="*/ 1 h 291"/>
                  <a:gd name="T52" fmla="*/ 0 w 1217"/>
                  <a:gd name="T53" fmla="*/ 1 h 291"/>
                  <a:gd name="T54" fmla="*/ 0 w 1217"/>
                  <a:gd name="T55" fmla="*/ 1 h 291"/>
                  <a:gd name="T56" fmla="*/ 0 w 1217"/>
                  <a:gd name="T57" fmla="*/ 1 h 291"/>
                  <a:gd name="T58" fmla="*/ 0 w 1217"/>
                  <a:gd name="T59" fmla="*/ 1 h 291"/>
                  <a:gd name="T60" fmla="*/ 1 w 1217"/>
                  <a:gd name="T61" fmla="*/ 1 h 291"/>
                  <a:gd name="T62" fmla="*/ 2 w 1217"/>
                  <a:gd name="T63" fmla="*/ 1 h 291"/>
                  <a:gd name="T64" fmla="*/ 2 w 1217"/>
                  <a:gd name="T65" fmla="*/ 1 h 291"/>
                  <a:gd name="T66" fmla="*/ 3 w 1217"/>
                  <a:gd name="T67" fmla="*/ 1 h 291"/>
                  <a:gd name="T68" fmla="*/ 3 w 1217"/>
                  <a:gd name="T69" fmla="*/ 1 h 291"/>
                  <a:gd name="T70" fmla="*/ 4 w 1217"/>
                  <a:gd name="T71" fmla="*/ 1 h 291"/>
                  <a:gd name="T72" fmla="*/ 4 w 1217"/>
                  <a:gd name="T73" fmla="*/ 1 h 291"/>
                  <a:gd name="T74" fmla="*/ 4 w 1217"/>
                  <a:gd name="T75" fmla="*/ 1 h 291"/>
                  <a:gd name="T76" fmla="*/ 4 w 1217"/>
                  <a:gd name="T77" fmla="*/ 1 h 291"/>
                  <a:gd name="T78" fmla="*/ 4 w 1217"/>
                  <a:gd name="T79" fmla="*/ 1 h 291"/>
                  <a:gd name="T80" fmla="*/ 5 w 1217"/>
                  <a:gd name="T81" fmla="*/ 1 h 291"/>
                  <a:gd name="T82" fmla="*/ 5 w 1217"/>
                  <a:gd name="T83" fmla="*/ 1 h 291"/>
                  <a:gd name="T84" fmla="*/ 4 w 1217"/>
                  <a:gd name="T85" fmla="*/ 1 h 291"/>
                  <a:gd name="T86" fmla="*/ 4 w 1217"/>
                  <a:gd name="T87" fmla="*/ 1 h 291"/>
                  <a:gd name="T88" fmla="*/ 4 w 1217"/>
                  <a:gd name="T89" fmla="*/ 0 h 291"/>
                  <a:gd name="T90" fmla="*/ 3 w 1217"/>
                  <a:gd name="T91" fmla="*/ 0 h 291"/>
                  <a:gd name="T92" fmla="*/ 2 w 1217"/>
                  <a:gd name="T93" fmla="*/ 0 h 291"/>
                  <a:gd name="T94" fmla="*/ 2 w 1217"/>
                  <a:gd name="T95" fmla="*/ 0 h 291"/>
                  <a:gd name="T96" fmla="*/ 1 w 1217"/>
                  <a:gd name="T97" fmla="*/ 0 h 291"/>
                  <a:gd name="T98" fmla="*/ 1 w 1217"/>
                  <a:gd name="T99" fmla="*/ 1 h 291"/>
                  <a:gd name="T100" fmla="*/ 0 w 1217"/>
                  <a:gd name="T101" fmla="*/ 1 h 291"/>
                  <a:gd name="T102" fmla="*/ 0 w 1217"/>
                  <a:gd name="T103" fmla="*/ 1 h 29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17"/>
                  <a:gd name="T157" fmla="*/ 0 h 291"/>
                  <a:gd name="T158" fmla="*/ 1217 w 1217"/>
                  <a:gd name="T159" fmla="*/ 291 h 29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17" h="291">
                    <a:moveTo>
                      <a:pt x="53" y="171"/>
                    </a:moveTo>
                    <a:lnTo>
                      <a:pt x="63" y="185"/>
                    </a:lnTo>
                    <a:lnTo>
                      <a:pt x="67" y="182"/>
                    </a:lnTo>
                    <a:lnTo>
                      <a:pt x="77" y="174"/>
                    </a:lnTo>
                    <a:lnTo>
                      <a:pt x="94" y="164"/>
                    </a:lnTo>
                    <a:lnTo>
                      <a:pt x="117" y="150"/>
                    </a:lnTo>
                    <a:lnTo>
                      <a:pt x="145" y="135"/>
                    </a:lnTo>
                    <a:lnTo>
                      <a:pt x="179" y="118"/>
                    </a:lnTo>
                    <a:lnTo>
                      <a:pt x="217" y="100"/>
                    </a:lnTo>
                    <a:lnTo>
                      <a:pt x="260" y="82"/>
                    </a:lnTo>
                    <a:lnTo>
                      <a:pt x="307" y="65"/>
                    </a:lnTo>
                    <a:lnTo>
                      <a:pt x="359" y="50"/>
                    </a:lnTo>
                    <a:lnTo>
                      <a:pt x="414" y="36"/>
                    </a:lnTo>
                    <a:lnTo>
                      <a:pt x="473" y="25"/>
                    </a:lnTo>
                    <a:lnTo>
                      <a:pt x="535" y="19"/>
                    </a:lnTo>
                    <a:lnTo>
                      <a:pt x="599" y="16"/>
                    </a:lnTo>
                    <a:lnTo>
                      <a:pt x="666" y="19"/>
                    </a:lnTo>
                    <a:lnTo>
                      <a:pt x="734" y="28"/>
                    </a:lnTo>
                    <a:lnTo>
                      <a:pt x="774" y="36"/>
                    </a:lnTo>
                    <a:lnTo>
                      <a:pt x="814" y="45"/>
                    </a:lnTo>
                    <a:lnTo>
                      <a:pt x="852" y="55"/>
                    </a:lnTo>
                    <a:lnTo>
                      <a:pt x="891" y="68"/>
                    </a:lnTo>
                    <a:lnTo>
                      <a:pt x="928" y="79"/>
                    </a:lnTo>
                    <a:lnTo>
                      <a:pt x="965" y="94"/>
                    </a:lnTo>
                    <a:lnTo>
                      <a:pt x="1000" y="106"/>
                    </a:lnTo>
                    <a:lnTo>
                      <a:pt x="1032" y="121"/>
                    </a:lnTo>
                    <a:lnTo>
                      <a:pt x="1063" y="133"/>
                    </a:lnTo>
                    <a:lnTo>
                      <a:pt x="1091" y="146"/>
                    </a:lnTo>
                    <a:lnTo>
                      <a:pt x="1118" y="159"/>
                    </a:lnTo>
                    <a:lnTo>
                      <a:pt x="1140" y="171"/>
                    </a:lnTo>
                    <a:lnTo>
                      <a:pt x="1161" y="180"/>
                    </a:lnTo>
                    <a:lnTo>
                      <a:pt x="1177" y="189"/>
                    </a:lnTo>
                    <a:lnTo>
                      <a:pt x="1189" y="195"/>
                    </a:lnTo>
                    <a:lnTo>
                      <a:pt x="1198" y="200"/>
                    </a:lnTo>
                    <a:lnTo>
                      <a:pt x="1195" y="213"/>
                    </a:lnTo>
                    <a:lnTo>
                      <a:pt x="1190" y="234"/>
                    </a:lnTo>
                    <a:lnTo>
                      <a:pt x="1185" y="255"/>
                    </a:lnTo>
                    <a:lnTo>
                      <a:pt x="1182" y="271"/>
                    </a:lnTo>
                    <a:lnTo>
                      <a:pt x="1175" y="268"/>
                    </a:lnTo>
                    <a:lnTo>
                      <a:pt x="1164" y="267"/>
                    </a:lnTo>
                    <a:lnTo>
                      <a:pt x="1152" y="263"/>
                    </a:lnTo>
                    <a:lnTo>
                      <a:pt x="1136" y="261"/>
                    </a:lnTo>
                    <a:lnTo>
                      <a:pt x="1120" y="257"/>
                    </a:lnTo>
                    <a:lnTo>
                      <a:pt x="1100" y="253"/>
                    </a:lnTo>
                    <a:lnTo>
                      <a:pt x="1078" y="248"/>
                    </a:lnTo>
                    <a:lnTo>
                      <a:pt x="1054" y="244"/>
                    </a:lnTo>
                    <a:lnTo>
                      <a:pt x="1028" y="240"/>
                    </a:lnTo>
                    <a:lnTo>
                      <a:pt x="1001" y="235"/>
                    </a:lnTo>
                    <a:lnTo>
                      <a:pt x="972" y="231"/>
                    </a:lnTo>
                    <a:lnTo>
                      <a:pt x="941" y="227"/>
                    </a:lnTo>
                    <a:lnTo>
                      <a:pt x="907" y="223"/>
                    </a:lnTo>
                    <a:lnTo>
                      <a:pt x="873" y="219"/>
                    </a:lnTo>
                    <a:lnTo>
                      <a:pt x="837" y="216"/>
                    </a:lnTo>
                    <a:lnTo>
                      <a:pt x="800" y="213"/>
                    </a:lnTo>
                    <a:lnTo>
                      <a:pt x="761" y="210"/>
                    </a:lnTo>
                    <a:lnTo>
                      <a:pt x="721" y="208"/>
                    </a:lnTo>
                    <a:lnTo>
                      <a:pt x="680" y="207"/>
                    </a:lnTo>
                    <a:lnTo>
                      <a:pt x="638" y="205"/>
                    </a:lnTo>
                    <a:lnTo>
                      <a:pt x="594" y="205"/>
                    </a:lnTo>
                    <a:lnTo>
                      <a:pt x="549" y="205"/>
                    </a:lnTo>
                    <a:lnTo>
                      <a:pt x="504" y="207"/>
                    </a:lnTo>
                    <a:lnTo>
                      <a:pt x="458" y="209"/>
                    </a:lnTo>
                    <a:lnTo>
                      <a:pt x="410" y="213"/>
                    </a:lnTo>
                    <a:lnTo>
                      <a:pt x="363" y="217"/>
                    </a:lnTo>
                    <a:lnTo>
                      <a:pt x="315" y="222"/>
                    </a:lnTo>
                    <a:lnTo>
                      <a:pt x="266" y="228"/>
                    </a:lnTo>
                    <a:lnTo>
                      <a:pt x="216" y="236"/>
                    </a:lnTo>
                    <a:lnTo>
                      <a:pt x="167" y="245"/>
                    </a:lnTo>
                    <a:lnTo>
                      <a:pt x="117" y="255"/>
                    </a:lnTo>
                    <a:lnTo>
                      <a:pt x="67" y="267"/>
                    </a:lnTo>
                    <a:lnTo>
                      <a:pt x="66" y="261"/>
                    </a:lnTo>
                    <a:lnTo>
                      <a:pt x="62" y="252"/>
                    </a:lnTo>
                    <a:lnTo>
                      <a:pt x="58" y="243"/>
                    </a:lnTo>
                    <a:lnTo>
                      <a:pt x="52" y="232"/>
                    </a:lnTo>
                    <a:lnTo>
                      <a:pt x="45" y="221"/>
                    </a:lnTo>
                    <a:lnTo>
                      <a:pt x="35" y="210"/>
                    </a:lnTo>
                    <a:lnTo>
                      <a:pt x="23" y="200"/>
                    </a:lnTo>
                    <a:lnTo>
                      <a:pt x="9" y="190"/>
                    </a:lnTo>
                    <a:lnTo>
                      <a:pt x="0" y="204"/>
                    </a:lnTo>
                    <a:lnTo>
                      <a:pt x="16" y="216"/>
                    </a:lnTo>
                    <a:lnTo>
                      <a:pt x="28" y="227"/>
                    </a:lnTo>
                    <a:lnTo>
                      <a:pt x="37" y="240"/>
                    </a:lnTo>
                    <a:lnTo>
                      <a:pt x="44" y="252"/>
                    </a:lnTo>
                    <a:lnTo>
                      <a:pt x="49" y="262"/>
                    </a:lnTo>
                    <a:lnTo>
                      <a:pt x="52" y="270"/>
                    </a:lnTo>
                    <a:lnTo>
                      <a:pt x="53" y="276"/>
                    </a:lnTo>
                    <a:lnTo>
                      <a:pt x="53" y="278"/>
                    </a:lnTo>
                    <a:lnTo>
                      <a:pt x="54" y="287"/>
                    </a:lnTo>
                    <a:lnTo>
                      <a:pt x="63" y="285"/>
                    </a:lnTo>
                    <a:lnTo>
                      <a:pt x="117" y="272"/>
                    </a:lnTo>
                    <a:lnTo>
                      <a:pt x="170" y="262"/>
                    </a:lnTo>
                    <a:lnTo>
                      <a:pt x="224" y="252"/>
                    </a:lnTo>
                    <a:lnTo>
                      <a:pt x="275" y="244"/>
                    </a:lnTo>
                    <a:lnTo>
                      <a:pt x="328" y="237"/>
                    </a:lnTo>
                    <a:lnTo>
                      <a:pt x="379" y="232"/>
                    </a:lnTo>
                    <a:lnTo>
                      <a:pt x="429" y="227"/>
                    </a:lnTo>
                    <a:lnTo>
                      <a:pt x="480" y="225"/>
                    </a:lnTo>
                    <a:lnTo>
                      <a:pt x="528" y="223"/>
                    </a:lnTo>
                    <a:lnTo>
                      <a:pt x="577" y="222"/>
                    </a:lnTo>
                    <a:lnTo>
                      <a:pt x="623" y="222"/>
                    </a:lnTo>
                    <a:lnTo>
                      <a:pt x="670" y="222"/>
                    </a:lnTo>
                    <a:lnTo>
                      <a:pt x="713" y="225"/>
                    </a:lnTo>
                    <a:lnTo>
                      <a:pt x="756" y="226"/>
                    </a:lnTo>
                    <a:lnTo>
                      <a:pt x="798" y="230"/>
                    </a:lnTo>
                    <a:lnTo>
                      <a:pt x="838" y="232"/>
                    </a:lnTo>
                    <a:lnTo>
                      <a:pt x="877" y="236"/>
                    </a:lnTo>
                    <a:lnTo>
                      <a:pt x="913" y="240"/>
                    </a:lnTo>
                    <a:lnTo>
                      <a:pt x="947" y="245"/>
                    </a:lnTo>
                    <a:lnTo>
                      <a:pt x="981" y="249"/>
                    </a:lnTo>
                    <a:lnTo>
                      <a:pt x="1010" y="254"/>
                    </a:lnTo>
                    <a:lnTo>
                      <a:pt x="1040" y="258"/>
                    </a:lnTo>
                    <a:lnTo>
                      <a:pt x="1066" y="263"/>
                    </a:lnTo>
                    <a:lnTo>
                      <a:pt x="1090" y="267"/>
                    </a:lnTo>
                    <a:lnTo>
                      <a:pt x="1112" y="272"/>
                    </a:lnTo>
                    <a:lnTo>
                      <a:pt x="1131" y="276"/>
                    </a:lnTo>
                    <a:lnTo>
                      <a:pt x="1146" y="280"/>
                    </a:lnTo>
                    <a:lnTo>
                      <a:pt x="1161" y="282"/>
                    </a:lnTo>
                    <a:lnTo>
                      <a:pt x="1172" y="285"/>
                    </a:lnTo>
                    <a:lnTo>
                      <a:pt x="1180" y="287"/>
                    </a:lnTo>
                    <a:lnTo>
                      <a:pt x="1185" y="289"/>
                    </a:lnTo>
                    <a:lnTo>
                      <a:pt x="1188" y="289"/>
                    </a:lnTo>
                    <a:lnTo>
                      <a:pt x="1195" y="291"/>
                    </a:lnTo>
                    <a:lnTo>
                      <a:pt x="1217" y="191"/>
                    </a:lnTo>
                    <a:lnTo>
                      <a:pt x="1212" y="187"/>
                    </a:lnTo>
                    <a:lnTo>
                      <a:pt x="1209" y="186"/>
                    </a:lnTo>
                    <a:lnTo>
                      <a:pt x="1200" y="181"/>
                    </a:lnTo>
                    <a:lnTo>
                      <a:pt x="1188" y="174"/>
                    </a:lnTo>
                    <a:lnTo>
                      <a:pt x="1170" y="165"/>
                    </a:lnTo>
                    <a:lnTo>
                      <a:pt x="1148" y="154"/>
                    </a:lnTo>
                    <a:lnTo>
                      <a:pt x="1122" y="141"/>
                    </a:lnTo>
                    <a:lnTo>
                      <a:pt x="1093" y="128"/>
                    </a:lnTo>
                    <a:lnTo>
                      <a:pt x="1062" y="114"/>
                    </a:lnTo>
                    <a:lnTo>
                      <a:pt x="1026" y="99"/>
                    </a:lnTo>
                    <a:lnTo>
                      <a:pt x="990" y="85"/>
                    </a:lnTo>
                    <a:lnTo>
                      <a:pt x="950" y="69"/>
                    </a:lnTo>
                    <a:lnTo>
                      <a:pt x="909" y="55"/>
                    </a:lnTo>
                    <a:lnTo>
                      <a:pt x="868" y="42"/>
                    </a:lnTo>
                    <a:lnTo>
                      <a:pt x="824" y="31"/>
                    </a:lnTo>
                    <a:lnTo>
                      <a:pt x="780" y="20"/>
                    </a:lnTo>
                    <a:lnTo>
                      <a:pt x="737" y="11"/>
                    </a:lnTo>
                    <a:lnTo>
                      <a:pt x="667" y="2"/>
                    </a:lnTo>
                    <a:lnTo>
                      <a:pt x="599" y="0"/>
                    </a:lnTo>
                    <a:lnTo>
                      <a:pt x="534" y="2"/>
                    </a:lnTo>
                    <a:lnTo>
                      <a:pt x="471" y="9"/>
                    </a:lnTo>
                    <a:lnTo>
                      <a:pt x="411" y="19"/>
                    </a:lnTo>
                    <a:lnTo>
                      <a:pt x="355" y="33"/>
                    </a:lnTo>
                    <a:lnTo>
                      <a:pt x="302" y="49"/>
                    </a:lnTo>
                    <a:lnTo>
                      <a:pt x="255" y="67"/>
                    </a:lnTo>
                    <a:lnTo>
                      <a:pt x="210" y="85"/>
                    </a:lnTo>
                    <a:lnTo>
                      <a:pt x="171" y="103"/>
                    </a:lnTo>
                    <a:lnTo>
                      <a:pt x="136" y="121"/>
                    </a:lnTo>
                    <a:lnTo>
                      <a:pt x="108" y="136"/>
                    </a:lnTo>
                    <a:lnTo>
                      <a:pt x="85" y="150"/>
                    </a:lnTo>
                    <a:lnTo>
                      <a:pt x="67" y="160"/>
                    </a:lnTo>
                    <a:lnTo>
                      <a:pt x="57" y="168"/>
                    </a:lnTo>
                    <a:lnTo>
                      <a:pt x="53" y="17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22" name="Freeform 207"/>
              <p:cNvSpPr>
                <a:spLocks/>
              </p:cNvSpPr>
              <p:nvPr/>
            </p:nvSpPr>
            <p:spPr bwMode="auto">
              <a:xfrm>
                <a:off x="1927" y="2704"/>
                <a:ext cx="238" cy="49"/>
              </a:xfrm>
              <a:custGeom>
                <a:avLst/>
                <a:gdLst>
                  <a:gd name="T0" fmla="*/ 1 w 953"/>
                  <a:gd name="T1" fmla="*/ 0 h 195"/>
                  <a:gd name="T2" fmla="*/ 1 w 953"/>
                  <a:gd name="T3" fmla="*/ 0 h 195"/>
                  <a:gd name="T4" fmla="*/ 1 w 953"/>
                  <a:gd name="T5" fmla="*/ 1 h 195"/>
                  <a:gd name="T6" fmla="*/ 1 w 953"/>
                  <a:gd name="T7" fmla="*/ 1 h 195"/>
                  <a:gd name="T8" fmla="*/ 1 w 953"/>
                  <a:gd name="T9" fmla="*/ 1 h 195"/>
                  <a:gd name="T10" fmla="*/ 0 w 953"/>
                  <a:gd name="T11" fmla="*/ 1 h 195"/>
                  <a:gd name="T12" fmla="*/ 0 w 953"/>
                  <a:gd name="T13" fmla="*/ 1 h 195"/>
                  <a:gd name="T14" fmla="*/ 0 w 953"/>
                  <a:gd name="T15" fmla="*/ 0 h 195"/>
                  <a:gd name="T16" fmla="*/ 0 w 953"/>
                  <a:gd name="T17" fmla="*/ 1 h 195"/>
                  <a:gd name="T18" fmla="*/ 0 w 953"/>
                  <a:gd name="T19" fmla="*/ 1 h 195"/>
                  <a:gd name="T20" fmla="*/ 0 w 953"/>
                  <a:gd name="T21" fmla="*/ 1 h 195"/>
                  <a:gd name="T22" fmla="*/ 0 w 953"/>
                  <a:gd name="T23" fmla="*/ 1 h 195"/>
                  <a:gd name="T24" fmla="*/ 0 w 953"/>
                  <a:gd name="T25" fmla="*/ 1 h 195"/>
                  <a:gd name="T26" fmla="*/ 0 w 953"/>
                  <a:gd name="T27" fmla="*/ 1 h 195"/>
                  <a:gd name="T28" fmla="*/ 1 w 953"/>
                  <a:gd name="T29" fmla="*/ 1 h 195"/>
                  <a:gd name="T30" fmla="*/ 1 w 953"/>
                  <a:gd name="T31" fmla="*/ 1 h 195"/>
                  <a:gd name="T32" fmla="*/ 1 w 953"/>
                  <a:gd name="T33" fmla="*/ 1 h 195"/>
                  <a:gd name="T34" fmla="*/ 1 w 953"/>
                  <a:gd name="T35" fmla="*/ 0 h 195"/>
                  <a:gd name="T36" fmla="*/ 1 w 953"/>
                  <a:gd name="T37" fmla="*/ 0 h 195"/>
                  <a:gd name="T38" fmla="*/ 1 w 953"/>
                  <a:gd name="T39" fmla="*/ 0 h 195"/>
                  <a:gd name="T40" fmla="*/ 1 w 953"/>
                  <a:gd name="T41" fmla="*/ 0 h 195"/>
                  <a:gd name="T42" fmla="*/ 2 w 953"/>
                  <a:gd name="T43" fmla="*/ 1 h 195"/>
                  <a:gd name="T44" fmla="*/ 2 w 953"/>
                  <a:gd name="T45" fmla="*/ 1 h 195"/>
                  <a:gd name="T46" fmla="*/ 2 w 953"/>
                  <a:gd name="T47" fmla="*/ 1 h 195"/>
                  <a:gd name="T48" fmla="*/ 2 w 953"/>
                  <a:gd name="T49" fmla="*/ 1 h 195"/>
                  <a:gd name="T50" fmla="*/ 2 w 953"/>
                  <a:gd name="T51" fmla="*/ 0 h 195"/>
                  <a:gd name="T52" fmla="*/ 2 w 953"/>
                  <a:gd name="T53" fmla="*/ 0 h 195"/>
                  <a:gd name="T54" fmla="*/ 2 w 953"/>
                  <a:gd name="T55" fmla="*/ 0 h 195"/>
                  <a:gd name="T56" fmla="*/ 2 w 953"/>
                  <a:gd name="T57" fmla="*/ 0 h 195"/>
                  <a:gd name="T58" fmla="*/ 3 w 953"/>
                  <a:gd name="T59" fmla="*/ 0 h 195"/>
                  <a:gd name="T60" fmla="*/ 3 w 953"/>
                  <a:gd name="T61" fmla="*/ 1 h 195"/>
                  <a:gd name="T62" fmla="*/ 3 w 953"/>
                  <a:gd name="T63" fmla="*/ 1 h 195"/>
                  <a:gd name="T64" fmla="*/ 3 w 953"/>
                  <a:gd name="T65" fmla="*/ 1 h 195"/>
                  <a:gd name="T66" fmla="*/ 3 w 953"/>
                  <a:gd name="T67" fmla="*/ 1 h 195"/>
                  <a:gd name="T68" fmla="*/ 3 w 953"/>
                  <a:gd name="T69" fmla="*/ 1 h 195"/>
                  <a:gd name="T70" fmla="*/ 4 w 953"/>
                  <a:gd name="T71" fmla="*/ 1 h 195"/>
                  <a:gd name="T72" fmla="*/ 4 w 953"/>
                  <a:gd name="T73" fmla="*/ 1 h 195"/>
                  <a:gd name="T74" fmla="*/ 3 w 953"/>
                  <a:gd name="T75" fmla="*/ 1 h 195"/>
                  <a:gd name="T76" fmla="*/ 3 w 953"/>
                  <a:gd name="T77" fmla="*/ 1 h 195"/>
                  <a:gd name="T78" fmla="*/ 3 w 953"/>
                  <a:gd name="T79" fmla="*/ 1 h 195"/>
                  <a:gd name="T80" fmla="*/ 3 w 953"/>
                  <a:gd name="T81" fmla="*/ 1 h 195"/>
                  <a:gd name="T82" fmla="*/ 3 w 953"/>
                  <a:gd name="T83" fmla="*/ 1 h 195"/>
                  <a:gd name="T84" fmla="*/ 3 w 953"/>
                  <a:gd name="T85" fmla="*/ 1 h 195"/>
                  <a:gd name="T86" fmla="*/ 3 w 953"/>
                  <a:gd name="T87" fmla="*/ 1 h 195"/>
                  <a:gd name="T88" fmla="*/ 3 w 953"/>
                  <a:gd name="T89" fmla="*/ 0 h 195"/>
                  <a:gd name="T90" fmla="*/ 3 w 953"/>
                  <a:gd name="T91" fmla="*/ 0 h 195"/>
                  <a:gd name="T92" fmla="*/ 2 w 953"/>
                  <a:gd name="T93" fmla="*/ 0 h 195"/>
                  <a:gd name="T94" fmla="*/ 2 w 953"/>
                  <a:gd name="T95" fmla="*/ 0 h 195"/>
                  <a:gd name="T96" fmla="*/ 2 w 953"/>
                  <a:gd name="T97" fmla="*/ 0 h 195"/>
                  <a:gd name="T98" fmla="*/ 2 w 953"/>
                  <a:gd name="T99" fmla="*/ 0 h 195"/>
                  <a:gd name="T100" fmla="*/ 2 w 953"/>
                  <a:gd name="T101" fmla="*/ 1 h 195"/>
                  <a:gd name="T102" fmla="*/ 2 w 953"/>
                  <a:gd name="T103" fmla="*/ 1 h 195"/>
                  <a:gd name="T104" fmla="*/ 2 w 953"/>
                  <a:gd name="T105" fmla="*/ 1 h 195"/>
                  <a:gd name="T106" fmla="*/ 2 w 953"/>
                  <a:gd name="T107" fmla="*/ 1 h 195"/>
                  <a:gd name="T108" fmla="*/ 1 w 953"/>
                  <a:gd name="T109" fmla="*/ 0 h 195"/>
                  <a:gd name="T110" fmla="*/ 1 w 953"/>
                  <a:gd name="T111" fmla="*/ 0 h 195"/>
                  <a:gd name="T112" fmla="*/ 1 w 953"/>
                  <a:gd name="T113" fmla="*/ 0 h 1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53"/>
                  <a:gd name="T172" fmla="*/ 0 h 195"/>
                  <a:gd name="T173" fmla="*/ 953 w 953"/>
                  <a:gd name="T174" fmla="*/ 195 h 1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53" h="195">
                    <a:moveTo>
                      <a:pt x="340" y="5"/>
                    </a:moveTo>
                    <a:lnTo>
                      <a:pt x="333" y="10"/>
                    </a:lnTo>
                    <a:lnTo>
                      <a:pt x="316" y="26"/>
                    </a:lnTo>
                    <a:lnTo>
                      <a:pt x="293" y="48"/>
                    </a:lnTo>
                    <a:lnTo>
                      <a:pt x="266" y="73"/>
                    </a:lnTo>
                    <a:lnTo>
                      <a:pt x="239" y="98"/>
                    </a:lnTo>
                    <a:lnTo>
                      <a:pt x="215" y="121"/>
                    </a:lnTo>
                    <a:lnTo>
                      <a:pt x="197" y="137"/>
                    </a:lnTo>
                    <a:lnTo>
                      <a:pt x="188" y="145"/>
                    </a:lnTo>
                    <a:lnTo>
                      <a:pt x="179" y="141"/>
                    </a:lnTo>
                    <a:lnTo>
                      <a:pt x="161" y="134"/>
                    </a:lnTo>
                    <a:lnTo>
                      <a:pt x="137" y="123"/>
                    </a:lnTo>
                    <a:lnTo>
                      <a:pt x="110" y="110"/>
                    </a:lnTo>
                    <a:lnTo>
                      <a:pt x="84" y="99"/>
                    </a:lnTo>
                    <a:lnTo>
                      <a:pt x="61" y="90"/>
                    </a:lnTo>
                    <a:lnTo>
                      <a:pt x="45" y="82"/>
                    </a:lnTo>
                    <a:lnTo>
                      <a:pt x="39" y="80"/>
                    </a:lnTo>
                    <a:lnTo>
                      <a:pt x="0" y="163"/>
                    </a:lnTo>
                    <a:lnTo>
                      <a:pt x="16" y="171"/>
                    </a:lnTo>
                    <a:lnTo>
                      <a:pt x="20" y="162"/>
                    </a:lnTo>
                    <a:lnTo>
                      <a:pt x="30" y="141"/>
                    </a:lnTo>
                    <a:lnTo>
                      <a:pt x="40" y="118"/>
                    </a:lnTo>
                    <a:lnTo>
                      <a:pt x="48" y="103"/>
                    </a:lnTo>
                    <a:lnTo>
                      <a:pt x="58" y="107"/>
                    </a:lnTo>
                    <a:lnTo>
                      <a:pt x="76" y="114"/>
                    </a:lnTo>
                    <a:lnTo>
                      <a:pt x="99" y="125"/>
                    </a:lnTo>
                    <a:lnTo>
                      <a:pt x="125" y="136"/>
                    </a:lnTo>
                    <a:lnTo>
                      <a:pt x="149" y="148"/>
                    </a:lnTo>
                    <a:lnTo>
                      <a:pt x="171" y="157"/>
                    </a:lnTo>
                    <a:lnTo>
                      <a:pt x="187" y="163"/>
                    </a:lnTo>
                    <a:lnTo>
                      <a:pt x="192" y="166"/>
                    </a:lnTo>
                    <a:lnTo>
                      <a:pt x="198" y="161"/>
                    </a:lnTo>
                    <a:lnTo>
                      <a:pt x="214" y="145"/>
                    </a:lnTo>
                    <a:lnTo>
                      <a:pt x="238" y="123"/>
                    </a:lnTo>
                    <a:lnTo>
                      <a:pt x="265" y="98"/>
                    </a:lnTo>
                    <a:lnTo>
                      <a:pt x="292" y="73"/>
                    </a:lnTo>
                    <a:lnTo>
                      <a:pt x="316" y="50"/>
                    </a:lnTo>
                    <a:lnTo>
                      <a:pt x="336" y="32"/>
                    </a:lnTo>
                    <a:lnTo>
                      <a:pt x="345" y="23"/>
                    </a:lnTo>
                    <a:lnTo>
                      <a:pt x="354" y="32"/>
                    </a:lnTo>
                    <a:lnTo>
                      <a:pt x="372" y="49"/>
                    </a:lnTo>
                    <a:lnTo>
                      <a:pt x="395" y="71"/>
                    </a:lnTo>
                    <a:lnTo>
                      <a:pt x="421" y="95"/>
                    </a:lnTo>
                    <a:lnTo>
                      <a:pt x="445" y="119"/>
                    </a:lnTo>
                    <a:lnTo>
                      <a:pt x="467" y="140"/>
                    </a:lnTo>
                    <a:lnTo>
                      <a:pt x="482" y="155"/>
                    </a:lnTo>
                    <a:lnTo>
                      <a:pt x="487" y="161"/>
                    </a:lnTo>
                    <a:lnTo>
                      <a:pt x="494" y="155"/>
                    </a:lnTo>
                    <a:lnTo>
                      <a:pt x="512" y="141"/>
                    </a:lnTo>
                    <a:lnTo>
                      <a:pt x="536" y="121"/>
                    </a:lnTo>
                    <a:lnTo>
                      <a:pt x="566" y="96"/>
                    </a:lnTo>
                    <a:lnTo>
                      <a:pt x="594" y="72"/>
                    </a:lnTo>
                    <a:lnTo>
                      <a:pt x="621" y="50"/>
                    </a:lnTo>
                    <a:lnTo>
                      <a:pt x="640" y="35"/>
                    </a:lnTo>
                    <a:lnTo>
                      <a:pt x="651" y="26"/>
                    </a:lnTo>
                    <a:lnTo>
                      <a:pt x="654" y="30"/>
                    </a:lnTo>
                    <a:lnTo>
                      <a:pt x="662" y="36"/>
                    </a:lnTo>
                    <a:lnTo>
                      <a:pt x="674" y="45"/>
                    </a:lnTo>
                    <a:lnTo>
                      <a:pt x="688" y="57"/>
                    </a:lnTo>
                    <a:lnTo>
                      <a:pt x="703" y="69"/>
                    </a:lnTo>
                    <a:lnTo>
                      <a:pt x="721" y="84"/>
                    </a:lnTo>
                    <a:lnTo>
                      <a:pt x="740" y="99"/>
                    </a:lnTo>
                    <a:lnTo>
                      <a:pt x="760" y="114"/>
                    </a:lnTo>
                    <a:lnTo>
                      <a:pt x="778" y="130"/>
                    </a:lnTo>
                    <a:lnTo>
                      <a:pt x="797" y="144"/>
                    </a:lnTo>
                    <a:lnTo>
                      <a:pt x="814" y="158"/>
                    </a:lnTo>
                    <a:lnTo>
                      <a:pt x="829" y="170"/>
                    </a:lnTo>
                    <a:lnTo>
                      <a:pt x="842" y="180"/>
                    </a:lnTo>
                    <a:lnTo>
                      <a:pt x="851" y="189"/>
                    </a:lnTo>
                    <a:lnTo>
                      <a:pt x="857" y="194"/>
                    </a:lnTo>
                    <a:lnTo>
                      <a:pt x="860" y="195"/>
                    </a:lnTo>
                    <a:lnTo>
                      <a:pt x="953" y="139"/>
                    </a:lnTo>
                    <a:lnTo>
                      <a:pt x="945" y="125"/>
                    </a:lnTo>
                    <a:lnTo>
                      <a:pt x="941" y="126"/>
                    </a:lnTo>
                    <a:lnTo>
                      <a:pt x="933" y="131"/>
                    </a:lnTo>
                    <a:lnTo>
                      <a:pt x="920" y="139"/>
                    </a:lnTo>
                    <a:lnTo>
                      <a:pt x="906" y="148"/>
                    </a:lnTo>
                    <a:lnTo>
                      <a:pt x="892" y="155"/>
                    </a:lnTo>
                    <a:lnTo>
                      <a:pt x="878" y="164"/>
                    </a:lnTo>
                    <a:lnTo>
                      <a:pt x="868" y="171"/>
                    </a:lnTo>
                    <a:lnTo>
                      <a:pt x="861" y="175"/>
                    </a:lnTo>
                    <a:lnTo>
                      <a:pt x="857" y="172"/>
                    </a:lnTo>
                    <a:lnTo>
                      <a:pt x="850" y="166"/>
                    </a:lnTo>
                    <a:lnTo>
                      <a:pt x="838" y="155"/>
                    </a:lnTo>
                    <a:lnTo>
                      <a:pt x="824" y="145"/>
                    </a:lnTo>
                    <a:lnTo>
                      <a:pt x="809" y="131"/>
                    </a:lnTo>
                    <a:lnTo>
                      <a:pt x="791" y="117"/>
                    </a:lnTo>
                    <a:lnTo>
                      <a:pt x="771" y="101"/>
                    </a:lnTo>
                    <a:lnTo>
                      <a:pt x="752" y="86"/>
                    </a:lnTo>
                    <a:lnTo>
                      <a:pt x="733" y="71"/>
                    </a:lnTo>
                    <a:lnTo>
                      <a:pt x="715" y="55"/>
                    </a:lnTo>
                    <a:lnTo>
                      <a:pt x="698" y="42"/>
                    </a:lnTo>
                    <a:lnTo>
                      <a:pt x="683" y="30"/>
                    </a:lnTo>
                    <a:lnTo>
                      <a:pt x="670" y="19"/>
                    </a:lnTo>
                    <a:lnTo>
                      <a:pt x="660" y="10"/>
                    </a:lnTo>
                    <a:lnTo>
                      <a:pt x="653" y="5"/>
                    </a:lnTo>
                    <a:lnTo>
                      <a:pt x="651" y="4"/>
                    </a:lnTo>
                    <a:lnTo>
                      <a:pt x="644" y="9"/>
                    </a:lnTo>
                    <a:lnTo>
                      <a:pt x="626" y="23"/>
                    </a:lnTo>
                    <a:lnTo>
                      <a:pt x="602" y="44"/>
                    </a:lnTo>
                    <a:lnTo>
                      <a:pt x="573" y="68"/>
                    </a:lnTo>
                    <a:lnTo>
                      <a:pt x="544" y="92"/>
                    </a:lnTo>
                    <a:lnTo>
                      <a:pt x="518" y="114"/>
                    </a:lnTo>
                    <a:lnTo>
                      <a:pt x="499" y="130"/>
                    </a:lnTo>
                    <a:lnTo>
                      <a:pt x="489" y="139"/>
                    </a:lnTo>
                    <a:lnTo>
                      <a:pt x="480" y="130"/>
                    </a:lnTo>
                    <a:lnTo>
                      <a:pt x="462" y="113"/>
                    </a:lnTo>
                    <a:lnTo>
                      <a:pt x="438" y="90"/>
                    </a:lnTo>
                    <a:lnTo>
                      <a:pt x="414" y="66"/>
                    </a:lnTo>
                    <a:lnTo>
                      <a:pt x="388" y="41"/>
                    </a:lnTo>
                    <a:lnTo>
                      <a:pt x="367" y="21"/>
                    </a:lnTo>
                    <a:lnTo>
                      <a:pt x="351" y="5"/>
                    </a:lnTo>
                    <a:lnTo>
                      <a:pt x="346" y="0"/>
                    </a:lnTo>
                    <a:lnTo>
                      <a:pt x="340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23" name="Freeform 208"/>
              <p:cNvSpPr>
                <a:spLocks/>
              </p:cNvSpPr>
              <p:nvPr/>
            </p:nvSpPr>
            <p:spPr bwMode="auto">
              <a:xfrm>
                <a:off x="2157" y="2763"/>
                <a:ext cx="23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0 w 95"/>
                  <a:gd name="T21" fmla="*/ 0 h 48"/>
                  <a:gd name="T22" fmla="*/ 0 w 95"/>
                  <a:gd name="T23" fmla="*/ 0 h 48"/>
                  <a:gd name="T24" fmla="*/ 0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1" y="48"/>
                    </a:lnTo>
                    <a:lnTo>
                      <a:pt x="73" y="48"/>
                    </a:lnTo>
                    <a:lnTo>
                      <a:pt x="82" y="46"/>
                    </a:lnTo>
                    <a:lnTo>
                      <a:pt x="88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5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24" name="Freeform 209"/>
              <p:cNvSpPr>
                <a:spLocks/>
              </p:cNvSpPr>
              <p:nvPr/>
            </p:nvSpPr>
            <p:spPr bwMode="auto">
              <a:xfrm>
                <a:off x="2157" y="2772"/>
                <a:ext cx="23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0 w 95"/>
                  <a:gd name="T21" fmla="*/ 0 h 50"/>
                  <a:gd name="T22" fmla="*/ 0 w 95"/>
                  <a:gd name="T23" fmla="*/ 0 h 50"/>
                  <a:gd name="T24" fmla="*/ 0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8"/>
                    </a:lnTo>
                    <a:lnTo>
                      <a:pt x="61" y="50"/>
                    </a:lnTo>
                    <a:lnTo>
                      <a:pt x="73" y="48"/>
                    </a:lnTo>
                    <a:lnTo>
                      <a:pt x="82" y="46"/>
                    </a:lnTo>
                    <a:lnTo>
                      <a:pt x="88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25" name="Freeform 210"/>
              <p:cNvSpPr>
                <a:spLocks/>
              </p:cNvSpPr>
              <p:nvPr/>
            </p:nvSpPr>
            <p:spPr bwMode="auto">
              <a:xfrm>
                <a:off x="2157" y="2781"/>
                <a:ext cx="23" cy="13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0 w 95"/>
                  <a:gd name="T21" fmla="*/ 0 h 49"/>
                  <a:gd name="T22" fmla="*/ 0 w 95"/>
                  <a:gd name="T23" fmla="*/ 0 h 49"/>
                  <a:gd name="T24" fmla="*/ 0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4"/>
                    </a:lnTo>
                    <a:lnTo>
                      <a:pt x="47" y="47"/>
                    </a:lnTo>
                    <a:lnTo>
                      <a:pt x="61" y="49"/>
                    </a:lnTo>
                    <a:lnTo>
                      <a:pt x="73" y="49"/>
                    </a:lnTo>
                    <a:lnTo>
                      <a:pt x="82" y="46"/>
                    </a:lnTo>
                    <a:lnTo>
                      <a:pt x="88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6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7"/>
                    </a:lnTo>
                    <a:lnTo>
                      <a:pt x="40" y="17"/>
                    </a:lnTo>
                    <a:lnTo>
                      <a:pt x="46" y="17"/>
                    </a:lnTo>
                    <a:lnTo>
                      <a:pt x="53" y="17"/>
                    </a:lnTo>
                    <a:lnTo>
                      <a:pt x="59" y="17"/>
                    </a:lnTo>
                    <a:lnTo>
                      <a:pt x="65" y="17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26" name="Freeform 211"/>
              <p:cNvSpPr>
                <a:spLocks/>
              </p:cNvSpPr>
              <p:nvPr/>
            </p:nvSpPr>
            <p:spPr bwMode="auto">
              <a:xfrm>
                <a:off x="2157" y="2790"/>
                <a:ext cx="23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0 w 95"/>
                  <a:gd name="T21" fmla="*/ 0 h 50"/>
                  <a:gd name="T22" fmla="*/ 0 w 95"/>
                  <a:gd name="T23" fmla="*/ 0 h 50"/>
                  <a:gd name="T24" fmla="*/ 0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9"/>
                    </a:lnTo>
                    <a:lnTo>
                      <a:pt x="61" y="50"/>
                    </a:lnTo>
                    <a:lnTo>
                      <a:pt x="73" y="49"/>
                    </a:lnTo>
                    <a:lnTo>
                      <a:pt x="82" y="47"/>
                    </a:lnTo>
                    <a:lnTo>
                      <a:pt x="88" y="43"/>
                    </a:lnTo>
                    <a:lnTo>
                      <a:pt x="94" y="42"/>
                    </a:lnTo>
                    <a:lnTo>
                      <a:pt x="95" y="41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7" y="1"/>
                    </a:lnTo>
                    <a:lnTo>
                      <a:pt x="46" y="0"/>
                    </a:lnTo>
                    <a:lnTo>
                      <a:pt x="31" y="1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27" name="Freeform 212"/>
              <p:cNvSpPr>
                <a:spLocks/>
              </p:cNvSpPr>
              <p:nvPr/>
            </p:nvSpPr>
            <p:spPr bwMode="auto">
              <a:xfrm>
                <a:off x="1910" y="2767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6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8"/>
                    </a:lnTo>
                    <a:lnTo>
                      <a:pt x="32" y="45"/>
                    </a:lnTo>
                    <a:lnTo>
                      <a:pt x="47" y="49"/>
                    </a:lnTo>
                    <a:lnTo>
                      <a:pt x="60" y="50"/>
                    </a:lnTo>
                    <a:lnTo>
                      <a:pt x="72" y="49"/>
                    </a:lnTo>
                    <a:lnTo>
                      <a:pt x="81" y="47"/>
                    </a:lnTo>
                    <a:lnTo>
                      <a:pt x="89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3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4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0" y="20"/>
                    </a:lnTo>
                    <a:lnTo>
                      <a:pt x="24" y="20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28" name="Freeform 213"/>
              <p:cNvSpPr>
                <a:spLocks/>
              </p:cNvSpPr>
              <p:nvPr/>
            </p:nvSpPr>
            <p:spPr bwMode="auto">
              <a:xfrm>
                <a:off x="1910" y="2777"/>
                <a:ext cx="24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0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5" y="25"/>
                    </a:lnTo>
                    <a:lnTo>
                      <a:pt x="83" y="27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29" name="Freeform 214"/>
              <p:cNvSpPr>
                <a:spLocks/>
              </p:cNvSpPr>
              <p:nvPr/>
            </p:nvSpPr>
            <p:spPr bwMode="auto">
              <a:xfrm>
                <a:off x="1910" y="2786"/>
                <a:ext cx="24" cy="12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8"/>
                    </a:lnTo>
                    <a:lnTo>
                      <a:pt x="60" y="50"/>
                    </a:lnTo>
                    <a:lnTo>
                      <a:pt x="72" y="48"/>
                    </a:lnTo>
                    <a:lnTo>
                      <a:pt x="81" y="47"/>
                    </a:lnTo>
                    <a:lnTo>
                      <a:pt x="89" y="43"/>
                    </a:lnTo>
                    <a:lnTo>
                      <a:pt x="94" y="42"/>
                    </a:lnTo>
                    <a:lnTo>
                      <a:pt x="95" y="41"/>
                    </a:lnTo>
                    <a:lnTo>
                      <a:pt x="85" y="27"/>
                    </a:lnTo>
                    <a:lnTo>
                      <a:pt x="83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20"/>
                    </a:lnTo>
                    <a:lnTo>
                      <a:pt x="24" y="19"/>
                    </a:lnTo>
                    <a:lnTo>
                      <a:pt x="28" y="19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5" y="1"/>
                    </a:lnTo>
                    <a:lnTo>
                      <a:pt x="45" y="0"/>
                    </a:lnTo>
                    <a:lnTo>
                      <a:pt x="29" y="1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0" name="Freeform 215"/>
              <p:cNvSpPr>
                <a:spLocks/>
              </p:cNvSpPr>
              <p:nvPr/>
            </p:nvSpPr>
            <p:spPr bwMode="auto">
              <a:xfrm>
                <a:off x="1910" y="2795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0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3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1" name="Freeform 216"/>
              <p:cNvSpPr>
                <a:spLocks/>
              </p:cNvSpPr>
              <p:nvPr/>
            </p:nvSpPr>
            <p:spPr bwMode="auto">
              <a:xfrm>
                <a:off x="2095" y="2688"/>
                <a:ext cx="116" cy="71"/>
              </a:xfrm>
              <a:custGeom>
                <a:avLst/>
                <a:gdLst>
                  <a:gd name="T0" fmla="*/ 0 w 465"/>
                  <a:gd name="T1" fmla="*/ 0 h 286"/>
                  <a:gd name="T2" fmla="*/ 0 w 465"/>
                  <a:gd name="T3" fmla="*/ 0 h 286"/>
                  <a:gd name="T4" fmla="*/ 0 w 465"/>
                  <a:gd name="T5" fmla="*/ 0 h 286"/>
                  <a:gd name="T6" fmla="*/ 0 w 465"/>
                  <a:gd name="T7" fmla="*/ 0 h 286"/>
                  <a:gd name="T8" fmla="*/ 1 w 465"/>
                  <a:gd name="T9" fmla="*/ 0 h 286"/>
                  <a:gd name="T10" fmla="*/ 1 w 465"/>
                  <a:gd name="T11" fmla="*/ 0 h 286"/>
                  <a:gd name="T12" fmla="*/ 1 w 465"/>
                  <a:gd name="T13" fmla="*/ 0 h 286"/>
                  <a:gd name="T14" fmla="*/ 1 w 465"/>
                  <a:gd name="T15" fmla="*/ 0 h 286"/>
                  <a:gd name="T16" fmla="*/ 1 w 465"/>
                  <a:gd name="T17" fmla="*/ 0 h 286"/>
                  <a:gd name="T18" fmla="*/ 1 w 465"/>
                  <a:gd name="T19" fmla="*/ 0 h 286"/>
                  <a:gd name="T20" fmla="*/ 1 w 465"/>
                  <a:gd name="T21" fmla="*/ 0 h 286"/>
                  <a:gd name="T22" fmla="*/ 1 w 465"/>
                  <a:gd name="T23" fmla="*/ 1 h 286"/>
                  <a:gd name="T24" fmla="*/ 1 w 465"/>
                  <a:gd name="T25" fmla="*/ 1 h 286"/>
                  <a:gd name="T26" fmla="*/ 2 w 465"/>
                  <a:gd name="T27" fmla="*/ 1 h 286"/>
                  <a:gd name="T28" fmla="*/ 2 w 465"/>
                  <a:gd name="T29" fmla="*/ 1 h 286"/>
                  <a:gd name="T30" fmla="*/ 2 w 465"/>
                  <a:gd name="T31" fmla="*/ 1 h 286"/>
                  <a:gd name="T32" fmla="*/ 2 w 465"/>
                  <a:gd name="T33" fmla="*/ 1 h 286"/>
                  <a:gd name="T34" fmla="*/ 2 w 465"/>
                  <a:gd name="T35" fmla="*/ 1 h 286"/>
                  <a:gd name="T36" fmla="*/ 2 w 465"/>
                  <a:gd name="T37" fmla="*/ 1 h 286"/>
                  <a:gd name="T38" fmla="*/ 2 w 465"/>
                  <a:gd name="T39" fmla="*/ 1 h 286"/>
                  <a:gd name="T40" fmla="*/ 2 w 465"/>
                  <a:gd name="T41" fmla="*/ 1 h 286"/>
                  <a:gd name="T42" fmla="*/ 2 w 465"/>
                  <a:gd name="T43" fmla="*/ 1 h 286"/>
                  <a:gd name="T44" fmla="*/ 2 w 465"/>
                  <a:gd name="T45" fmla="*/ 1 h 286"/>
                  <a:gd name="T46" fmla="*/ 2 w 465"/>
                  <a:gd name="T47" fmla="*/ 1 h 286"/>
                  <a:gd name="T48" fmla="*/ 2 w 465"/>
                  <a:gd name="T49" fmla="*/ 1 h 286"/>
                  <a:gd name="T50" fmla="*/ 2 w 465"/>
                  <a:gd name="T51" fmla="*/ 1 h 286"/>
                  <a:gd name="T52" fmla="*/ 2 w 465"/>
                  <a:gd name="T53" fmla="*/ 1 h 286"/>
                  <a:gd name="T54" fmla="*/ 2 w 465"/>
                  <a:gd name="T55" fmla="*/ 1 h 286"/>
                  <a:gd name="T56" fmla="*/ 2 w 465"/>
                  <a:gd name="T57" fmla="*/ 1 h 286"/>
                  <a:gd name="T58" fmla="*/ 1 w 465"/>
                  <a:gd name="T59" fmla="*/ 0 h 286"/>
                  <a:gd name="T60" fmla="*/ 1 w 465"/>
                  <a:gd name="T61" fmla="*/ 0 h 286"/>
                  <a:gd name="T62" fmla="*/ 1 w 465"/>
                  <a:gd name="T63" fmla="*/ 0 h 286"/>
                  <a:gd name="T64" fmla="*/ 1 w 465"/>
                  <a:gd name="T65" fmla="*/ 0 h 286"/>
                  <a:gd name="T66" fmla="*/ 1 w 465"/>
                  <a:gd name="T67" fmla="*/ 0 h 286"/>
                  <a:gd name="T68" fmla="*/ 1 w 465"/>
                  <a:gd name="T69" fmla="*/ 0 h 286"/>
                  <a:gd name="T70" fmla="*/ 1 w 465"/>
                  <a:gd name="T71" fmla="*/ 0 h 286"/>
                  <a:gd name="T72" fmla="*/ 1 w 465"/>
                  <a:gd name="T73" fmla="*/ 0 h 286"/>
                  <a:gd name="T74" fmla="*/ 0 w 465"/>
                  <a:gd name="T75" fmla="*/ 0 h 286"/>
                  <a:gd name="T76" fmla="*/ 0 w 465"/>
                  <a:gd name="T77" fmla="*/ 0 h 286"/>
                  <a:gd name="T78" fmla="*/ 0 w 465"/>
                  <a:gd name="T79" fmla="*/ 0 h 286"/>
                  <a:gd name="T80" fmla="*/ 0 w 465"/>
                  <a:gd name="T81" fmla="*/ 0 h 28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5"/>
                  <a:gd name="T124" fmla="*/ 0 h 286"/>
                  <a:gd name="T125" fmla="*/ 465 w 465"/>
                  <a:gd name="T126" fmla="*/ 286 h 28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5" h="286">
                    <a:moveTo>
                      <a:pt x="0" y="16"/>
                    </a:moveTo>
                    <a:lnTo>
                      <a:pt x="61" y="32"/>
                    </a:lnTo>
                    <a:lnTo>
                      <a:pt x="118" y="47"/>
                    </a:lnTo>
                    <a:lnTo>
                      <a:pt x="169" y="63"/>
                    </a:lnTo>
                    <a:lnTo>
                      <a:pt x="214" y="79"/>
                    </a:lnTo>
                    <a:lnTo>
                      <a:pt x="254" y="95"/>
                    </a:lnTo>
                    <a:lnTo>
                      <a:pt x="290" y="110"/>
                    </a:lnTo>
                    <a:lnTo>
                      <a:pt x="321" y="126"/>
                    </a:lnTo>
                    <a:lnTo>
                      <a:pt x="349" y="141"/>
                    </a:lnTo>
                    <a:lnTo>
                      <a:pt x="372" y="155"/>
                    </a:lnTo>
                    <a:lnTo>
                      <a:pt x="392" y="168"/>
                    </a:lnTo>
                    <a:lnTo>
                      <a:pt x="407" y="180"/>
                    </a:lnTo>
                    <a:lnTo>
                      <a:pt x="420" y="191"/>
                    </a:lnTo>
                    <a:lnTo>
                      <a:pt x="430" y="200"/>
                    </a:lnTo>
                    <a:lnTo>
                      <a:pt x="438" y="208"/>
                    </a:lnTo>
                    <a:lnTo>
                      <a:pt x="443" y="214"/>
                    </a:lnTo>
                    <a:lnTo>
                      <a:pt x="447" y="218"/>
                    </a:lnTo>
                    <a:lnTo>
                      <a:pt x="443" y="231"/>
                    </a:lnTo>
                    <a:lnTo>
                      <a:pt x="438" y="253"/>
                    </a:lnTo>
                    <a:lnTo>
                      <a:pt x="434" y="273"/>
                    </a:lnTo>
                    <a:lnTo>
                      <a:pt x="432" y="282"/>
                    </a:lnTo>
                    <a:lnTo>
                      <a:pt x="448" y="286"/>
                    </a:lnTo>
                    <a:lnTo>
                      <a:pt x="465" y="216"/>
                    </a:lnTo>
                    <a:lnTo>
                      <a:pt x="462" y="212"/>
                    </a:lnTo>
                    <a:lnTo>
                      <a:pt x="461" y="209"/>
                    </a:lnTo>
                    <a:lnTo>
                      <a:pt x="457" y="205"/>
                    </a:lnTo>
                    <a:lnTo>
                      <a:pt x="452" y="198"/>
                    </a:lnTo>
                    <a:lnTo>
                      <a:pt x="444" y="189"/>
                    </a:lnTo>
                    <a:lnTo>
                      <a:pt x="433" y="178"/>
                    </a:lnTo>
                    <a:lnTo>
                      <a:pt x="417" y="165"/>
                    </a:lnTo>
                    <a:lnTo>
                      <a:pt x="399" y="153"/>
                    </a:lnTo>
                    <a:lnTo>
                      <a:pt x="376" y="137"/>
                    </a:lnTo>
                    <a:lnTo>
                      <a:pt x="349" y="121"/>
                    </a:lnTo>
                    <a:lnTo>
                      <a:pt x="317" y="104"/>
                    </a:lnTo>
                    <a:lnTo>
                      <a:pt x="280" y="87"/>
                    </a:lnTo>
                    <a:lnTo>
                      <a:pt x="238" y="69"/>
                    </a:lnTo>
                    <a:lnTo>
                      <a:pt x="189" y="52"/>
                    </a:lnTo>
                    <a:lnTo>
                      <a:pt x="133" y="34"/>
                    </a:lnTo>
                    <a:lnTo>
                      <a:pt x="72" y="16"/>
                    </a:lnTo>
                    <a:lnTo>
                      <a:pt x="4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2" name="Freeform 217"/>
              <p:cNvSpPr>
                <a:spLocks/>
              </p:cNvSpPr>
              <p:nvPr/>
            </p:nvSpPr>
            <p:spPr bwMode="auto">
              <a:xfrm>
                <a:off x="1888" y="2568"/>
                <a:ext cx="304" cy="73"/>
              </a:xfrm>
              <a:custGeom>
                <a:avLst/>
                <a:gdLst>
                  <a:gd name="T0" fmla="*/ 0 w 1216"/>
                  <a:gd name="T1" fmla="*/ 1 h 290"/>
                  <a:gd name="T2" fmla="*/ 1 w 1216"/>
                  <a:gd name="T3" fmla="*/ 1 h 290"/>
                  <a:gd name="T4" fmla="*/ 1 w 1216"/>
                  <a:gd name="T5" fmla="*/ 1 h 290"/>
                  <a:gd name="T6" fmla="*/ 1 w 1216"/>
                  <a:gd name="T7" fmla="*/ 0 h 290"/>
                  <a:gd name="T8" fmla="*/ 2 w 1216"/>
                  <a:gd name="T9" fmla="*/ 0 h 290"/>
                  <a:gd name="T10" fmla="*/ 3 w 1216"/>
                  <a:gd name="T11" fmla="*/ 0 h 290"/>
                  <a:gd name="T12" fmla="*/ 3 w 1216"/>
                  <a:gd name="T13" fmla="*/ 0 h 290"/>
                  <a:gd name="T14" fmla="*/ 4 w 1216"/>
                  <a:gd name="T15" fmla="*/ 1 h 290"/>
                  <a:gd name="T16" fmla="*/ 4 w 1216"/>
                  <a:gd name="T17" fmla="*/ 1 h 290"/>
                  <a:gd name="T18" fmla="*/ 5 w 1216"/>
                  <a:gd name="T19" fmla="*/ 1 h 290"/>
                  <a:gd name="T20" fmla="*/ 5 w 1216"/>
                  <a:gd name="T21" fmla="*/ 1 h 290"/>
                  <a:gd name="T22" fmla="*/ 5 w 1216"/>
                  <a:gd name="T23" fmla="*/ 1 h 290"/>
                  <a:gd name="T24" fmla="*/ 5 w 1216"/>
                  <a:gd name="T25" fmla="*/ 1 h 290"/>
                  <a:gd name="T26" fmla="*/ 5 w 1216"/>
                  <a:gd name="T27" fmla="*/ 1 h 290"/>
                  <a:gd name="T28" fmla="*/ 4 w 1216"/>
                  <a:gd name="T29" fmla="*/ 1 h 290"/>
                  <a:gd name="T30" fmla="*/ 4 w 1216"/>
                  <a:gd name="T31" fmla="*/ 1 h 290"/>
                  <a:gd name="T32" fmla="*/ 3 w 1216"/>
                  <a:gd name="T33" fmla="*/ 1 h 290"/>
                  <a:gd name="T34" fmla="*/ 3 w 1216"/>
                  <a:gd name="T35" fmla="*/ 1 h 290"/>
                  <a:gd name="T36" fmla="*/ 2 w 1216"/>
                  <a:gd name="T37" fmla="*/ 1 h 290"/>
                  <a:gd name="T38" fmla="*/ 2 w 1216"/>
                  <a:gd name="T39" fmla="*/ 1 h 290"/>
                  <a:gd name="T40" fmla="*/ 1 w 1216"/>
                  <a:gd name="T41" fmla="*/ 1 h 290"/>
                  <a:gd name="T42" fmla="*/ 1 w 1216"/>
                  <a:gd name="T43" fmla="*/ 1 h 290"/>
                  <a:gd name="T44" fmla="*/ 1 w 1216"/>
                  <a:gd name="T45" fmla="*/ 1 h 290"/>
                  <a:gd name="T46" fmla="*/ 0 w 1216"/>
                  <a:gd name="T47" fmla="*/ 1 h 290"/>
                  <a:gd name="T48" fmla="*/ 0 w 1216"/>
                  <a:gd name="T49" fmla="*/ 1 h 290"/>
                  <a:gd name="T50" fmla="*/ 0 w 1216"/>
                  <a:gd name="T51" fmla="*/ 1 h 290"/>
                  <a:gd name="T52" fmla="*/ 0 w 1216"/>
                  <a:gd name="T53" fmla="*/ 1 h 290"/>
                  <a:gd name="T54" fmla="*/ 0 w 1216"/>
                  <a:gd name="T55" fmla="*/ 1 h 290"/>
                  <a:gd name="T56" fmla="*/ 0 w 1216"/>
                  <a:gd name="T57" fmla="*/ 1 h 290"/>
                  <a:gd name="T58" fmla="*/ 1 w 1216"/>
                  <a:gd name="T59" fmla="*/ 1 h 290"/>
                  <a:gd name="T60" fmla="*/ 1 w 1216"/>
                  <a:gd name="T61" fmla="*/ 1 h 290"/>
                  <a:gd name="T62" fmla="*/ 2 w 1216"/>
                  <a:gd name="T63" fmla="*/ 1 h 290"/>
                  <a:gd name="T64" fmla="*/ 2 w 1216"/>
                  <a:gd name="T65" fmla="*/ 1 h 290"/>
                  <a:gd name="T66" fmla="*/ 3 w 1216"/>
                  <a:gd name="T67" fmla="*/ 1 h 290"/>
                  <a:gd name="T68" fmla="*/ 3 w 1216"/>
                  <a:gd name="T69" fmla="*/ 1 h 290"/>
                  <a:gd name="T70" fmla="*/ 4 w 1216"/>
                  <a:gd name="T71" fmla="*/ 1 h 290"/>
                  <a:gd name="T72" fmla="*/ 4 w 1216"/>
                  <a:gd name="T73" fmla="*/ 1 h 290"/>
                  <a:gd name="T74" fmla="*/ 5 w 1216"/>
                  <a:gd name="T75" fmla="*/ 1 h 290"/>
                  <a:gd name="T76" fmla="*/ 5 w 1216"/>
                  <a:gd name="T77" fmla="*/ 1 h 290"/>
                  <a:gd name="T78" fmla="*/ 5 w 1216"/>
                  <a:gd name="T79" fmla="*/ 1 h 290"/>
                  <a:gd name="T80" fmla="*/ 5 w 1216"/>
                  <a:gd name="T81" fmla="*/ 1 h 290"/>
                  <a:gd name="T82" fmla="*/ 5 w 1216"/>
                  <a:gd name="T83" fmla="*/ 1 h 290"/>
                  <a:gd name="T84" fmla="*/ 5 w 1216"/>
                  <a:gd name="T85" fmla="*/ 1 h 290"/>
                  <a:gd name="T86" fmla="*/ 4 w 1216"/>
                  <a:gd name="T87" fmla="*/ 1 h 290"/>
                  <a:gd name="T88" fmla="*/ 4 w 1216"/>
                  <a:gd name="T89" fmla="*/ 0 h 290"/>
                  <a:gd name="T90" fmla="*/ 3 w 1216"/>
                  <a:gd name="T91" fmla="*/ 0 h 290"/>
                  <a:gd name="T92" fmla="*/ 2 w 1216"/>
                  <a:gd name="T93" fmla="*/ 0 h 290"/>
                  <a:gd name="T94" fmla="*/ 2 w 1216"/>
                  <a:gd name="T95" fmla="*/ 0 h 290"/>
                  <a:gd name="T96" fmla="*/ 1 w 1216"/>
                  <a:gd name="T97" fmla="*/ 0 h 290"/>
                  <a:gd name="T98" fmla="*/ 1 w 1216"/>
                  <a:gd name="T99" fmla="*/ 1 h 290"/>
                  <a:gd name="T100" fmla="*/ 0 w 1216"/>
                  <a:gd name="T101" fmla="*/ 1 h 290"/>
                  <a:gd name="T102" fmla="*/ 0 w 1216"/>
                  <a:gd name="T103" fmla="*/ 1 h 29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16"/>
                  <a:gd name="T157" fmla="*/ 0 h 290"/>
                  <a:gd name="T158" fmla="*/ 1216 w 1216"/>
                  <a:gd name="T159" fmla="*/ 290 h 29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16" h="290">
                    <a:moveTo>
                      <a:pt x="52" y="171"/>
                    </a:moveTo>
                    <a:lnTo>
                      <a:pt x="62" y="184"/>
                    </a:lnTo>
                    <a:lnTo>
                      <a:pt x="66" y="181"/>
                    </a:lnTo>
                    <a:lnTo>
                      <a:pt x="77" y="175"/>
                    </a:lnTo>
                    <a:lnTo>
                      <a:pt x="93" y="163"/>
                    </a:lnTo>
                    <a:lnTo>
                      <a:pt x="116" y="150"/>
                    </a:lnTo>
                    <a:lnTo>
                      <a:pt x="145" y="135"/>
                    </a:lnTo>
                    <a:lnTo>
                      <a:pt x="178" y="117"/>
                    </a:lnTo>
                    <a:lnTo>
                      <a:pt x="217" y="100"/>
                    </a:lnTo>
                    <a:lnTo>
                      <a:pt x="259" y="82"/>
                    </a:lnTo>
                    <a:lnTo>
                      <a:pt x="307" y="65"/>
                    </a:lnTo>
                    <a:lnTo>
                      <a:pt x="358" y="49"/>
                    </a:lnTo>
                    <a:lnTo>
                      <a:pt x="413" y="36"/>
                    </a:lnTo>
                    <a:lnTo>
                      <a:pt x="472" y="26"/>
                    </a:lnTo>
                    <a:lnTo>
                      <a:pt x="534" y="19"/>
                    </a:lnTo>
                    <a:lnTo>
                      <a:pt x="598" y="17"/>
                    </a:lnTo>
                    <a:lnTo>
                      <a:pt x="665" y="19"/>
                    </a:lnTo>
                    <a:lnTo>
                      <a:pt x="733" y="28"/>
                    </a:lnTo>
                    <a:lnTo>
                      <a:pt x="773" y="36"/>
                    </a:lnTo>
                    <a:lnTo>
                      <a:pt x="813" y="45"/>
                    </a:lnTo>
                    <a:lnTo>
                      <a:pt x="852" y="55"/>
                    </a:lnTo>
                    <a:lnTo>
                      <a:pt x="890" y="67"/>
                    </a:lnTo>
                    <a:lnTo>
                      <a:pt x="927" y="80"/>
                    </a:lnTo>
                    <a:lnTo>
                      <a:pt x="963" y="92"/>
                    </a:lnTo>
                    <a:lnTo>
                      <a:pt x="998" y="107"/>
                    </a:lnTo>
                    <a:lnTo>
                      <a:pt x="1031" y="119"/>
                    </a:lnTo>
                    <a:lnTo>
                      <a:pt x="1062" y="134"/>
                    </a:lnTo>
                    <a:lnTo>
                      <a:pt x="1091" y="146"/>
                    </a:lnTo>
                    <a:lnTo>
                      <a:pt x="1116" y="158"/>
                    </a:lnTo>
                    <a:lnTo>
                      <a:pt x="1139" y="170"/>
                    </a:lnTo>
                    <a:lnTo>
                      <a:pt x="1159" y="180"/>
                    </a:lnTo>
                    <a:lnTo>
                      <a:pt x="1175" y="188"/>
                    </a:lnTo>
                    <a:lnTo>
                      <a:pt x="1188" y="194"/>
                    </a:lnTo>
                    <a:lnTo>
                      <a:pt x="1197" y="199"/>
                    </a:lnTo>
                    <a:lnTo>
                      <a:pt x="1195" y="212"/>
                    </a:lnTo>
                    <a:lnTo>
                      <a:pt x="1189" y="232"/>
                    </a:lnTo>
                    <a:lnTo>
                      <a:pt x="1184" y="254"/>
                    </a:lnTo>
                    <a:lnTo>
                      <a:pt x="1182" y="270"/>
                    </a:lnTo>
                    <a:lnTo>
                      <a:pt x="1174" y="267"/>
                    </a:lnTo>
                    <a:lnTo>
                      <a:pt x="1164" y="266"/>
                    </a:lnTo>
                    <a:lnTo>
                      <a:pt x="1151" y="262"/>
                    </a:lnTo>
                    <a:lnTo>
                      <a:pt x="1135" y="259"/>
                    </a:lnTo>
                    <a:lnTo>
                      <a:pt x="1119" y="256"/>
                    </a:lnTo>
                    <a:lnTo>
                      <a:pt x="1100" y="252"/>
                    </a:lnTo>
                    <a:lnTo>
                      <a:pt x="1078" y="248"/>
                    </a:lnTo>
                    <a:lnTo>
                      <a:pt x="1053" y="243"/>
                    </a:lnTo>
                    <a:lnTo>
                      <a:pt x="1028" y="239"/>
                    </a:lnTo>
                    <a:lnTo>
                      <a:pt x="1001" y="235"/>
                    </a:lnTo>
                    <a:lnTo>
                      <a:pt x="971" y="230"/>
                    </a:lnTo>
                    <a:lnTo>
                      <a:pt x="940" y="226"/>
                    </a:lnTo>
                    <a:lnTo>
                      <a:pt x="907" y="222"/>
                    </a:lnTo>
                    <a:lnTo>
                      <a:pt x="872" y="218"/>
                    </a:lnTo>
                    <a:lnTo>
                      <a:pt x="836" y="214"/>
                    </a:lnTo>
                    <a:lnTo>
                      <a:pt x="799" y="212"/>
                    </a:lnTo>
                    <a:lnTo>
                      <a:pt x="760" y="209"/>
                    </a:lnTo>
                    <a:lnTo>
                      <a:pt x="720" y="207"/>
                    </a:lnTo>
                    <a:lnTo>
                      <a:pt x="679" y="206"/>
                    </a:lnTo>
                    <a:lnTo>
                      <a:pt x="637" y="204"/>
                    </a:lnTo>
                    <a:lnTo>
                      <a:pt x="593" y="204"/>
                    </a:lnTo>
                    <a:lnTo>
                      <a:pt x="548" y="206"/>
                    </a:lnTo>
                    <a:lnTo>
                      <a:pt x="503" y="207"/>
                    </a:lnTo>
                    <a:lnTo>
                      <a:pt x="457" y="208"/>
                    </a:lnTo>
                    <a:lnTo>
                      <a:pt x="409" y="212"/>
                    </a:lnTo>
                    <a:lnTo>
                      <a:pt x="362" y="216"/>
                    </a:lnTo>
                    <a:lnTo>
                      <a:pt x="314" y="221"/>
                    </a:lnTo>
                    <a:lnTo>
                      <a:pt x="266" y="227"/>
                    </a:lnTo>
                    <a:lnTo>
                      <a:pt x="215" y="235"/>
                    </a:lnTo>
                    <a:lnTo>
                      <a:pt x="167" y="244"/>
                    </a:lnTo>
                    <a:lnTo>
                      <a:pt x="116" y="254"/>
                    </a:lnTo>
                    <a:lnTo>
                      <a:pt x="66" y="266"/>
                    </a:lnTo>
                    <a:lnTo>
                      <a:pt x="64" y="259"/>
                    </a:lnTo>
                    <a:lnTo>
                      <a:pt x="61" y="250"/>
                    </a:lnTo>
                    <a:lnTo>
                      <a:pt x="57" y="241"/>
                    </a:lnTo>
                    <a:lnTo>
                      <a:pt x="51" y="231"/>
                    </a:lnTo>
                    <a:lnTo>
                      <a:pt x="43" y="221"/>
                    </a:lnTo>
                    <a:lnTo>
                      <a:pt x="34" y="209"/>
                    </a:lnTo>
                    <a:lnTo>
                      <a:pt x="23" y="199"/>
                    </a:lnTo>
                    <a:lnTo>
                      <a:pt x="9" y="189"/>
                    </a:lnTo>
                    <a:lnTo>
                      <a:pt x="0" y="204"/>
                    </a:lnTo>
                    <a:lnTo>
                      <a:pt x="15" y="216"/>
                    </a:lnTo>
                    <a:lnTo>
                      <a:pt x="27" y="227"/>
                    </a:lnTo>
                    <a:lnTo>
                      <a:pt x="37" y="239"/>
                    </a:lnTo>
                    <a:lnTo>
                      <a:pt x="43" y="250"/>
                    </a:lnTo>
                    <a:lnTo>
                      <a:pt x="47" y="261"/>
                    </a:lnTo>
                    <a:lnTo>
                      <a:pt x="50" y="270"/>
                    </a:lnTo>
                    <a:lnTo>
                      <a:pt x="51" y="275"/>
                    </a:lnTo>
                    <a:lnTo>
                      <a:pt x="52" y="277"/>
                    </a:lnTo>
                    <a:lnTo>
                      <a:pt x="53" y="286"/>
                    </a:lnTo>
                    <a:lnTo>
                      <a:pt x="62" y="284"/>
                    </a:lnTo>
                    <a:lnTo>
                      <a:pt x="116" y="271"/>
                    </a:lnTo>
                    <a:lnTo>
                      <a:pt x="169" y="261"/>
                    </a:lnTo>
                    <a:lnTo>
                      <a:pt x="222" y="250"/>
                    </a:lnTo>
                    <a:lnTo>
                      <a:pt x="275" y="243"/>
                    </a:lnTo>
                    <a:lnTo>
                      <a:pt x="327" y="236"/>
                    </a:lnTo>
                    <a:lnTo>
                      <a:pt x="379" y="231"/>
                    </a:lnTo>
                    <a:lnTo>
                      <a:pt x="429" y="227"/>
                    </a:lnTo>
                    <a:lnTo>
                      <a:pt x="479" y="225"/>
                    </a:lnTo>
                    <a:lnTo>
                      <a:pt x="528" y="222"/>
                    </a:lnTo>
                    <a:lnTo>
                      <a:pt x="575" y="221"/>
                    </a:lnTo>
                    <a:lnTo>
                      <a:pt x="623" y="221"/>
                    </a:lnTo>
                    <a:lnTo>
                      <a:pt x="668" y="222"/>
                    </a:lnTo>
                    <a:lnTo>
                      <a:pt x="713" y="223"/>
                    </a:lnTo>
                    <a:lnTo>
                      <a:pt x="755" y="226"/>
                    </a:lnTo>
                    <a:lnTo>
                      <a:pt x="796" y="229"/>
                    </a:lnTo>
                    <a:lnTo>
                      <a:pt x="837" y="232"/>
                    </a:lnTo>
                    <a:lnTo>
                      <a:pt x="875" y="236"/>
                    </a:lnTo>
                    <a:lnTo>
                      <a:pt x="912" y="240"/>
                    </a:lnTo>
                    <a:lnTo>
                      <a:pt x="947" y="244"/>
                    </a:lnTo>
                    <a:lnTo>
                      <a:pt x="979" y="249"/>
                    </a:lnTo>
                    <a:lnTo>
                      <a:pt x="1010" y="253"/>
                    </a:lnTo>
                    <a:lnTo>
                      <a:pt x="1038" y="258"/>
                    </a:lnTo>
                    <a:lnTo>
                      <a:pt x="1065" y="262"/>
                    </a:lnTo>
                    <a:lnTo>
                      <a:pt x="1089" y="267"/>
                    </a:lnTo>
                    <a:lnTo>
                      <a:pt x="1111" y="271"/>
                    </a:lnTo>
                    <a:lnTo>
                      <a:pt x="1130" y="275"/>
                    </a:lnTo>
                    <a:lnTo>
                      <a:pt x="1146" y="279"/>
                    </a:lnTo>
                    <a:lnTo>
                      <a:pt x="1160" y="283"/>
                    </a:lnTo>
                    <a:lnTo>
                      <a:pt x="1171" y="285"/>
                    </a:lnTo>
                    <a:lnTo>
                      <a:pt x="1179" y="286"/>
                    </a:lnTo>
                    <a:lnTo>
                      <a:pt x="1184" y="288"/>
                    </a:lnTo>
                    <a:lnTo>
                      <a:pt x="1187" y="289"/>
                    </a:lnTo>
                    <a:lnTo>
                      <a:pt x="1195" y="290"/>
                    </a:lnTo>
                    <a:lnTo>
                      <a:pt x="1216" y="190"/>
                    </a:lnTo>
                    <a:lnTo>
                      <a:pt x="1210" y="188"/>
                    </a:lnTo>
                    <a:lnTo>
                      <a:pt x="1207" y="186"/>
                    </a:lnTo>
                    <a:lnTo>
                      <a:pt x="1198" y="181"/>
                    </a:lnTo>
                    <a:lnTo>
                      <a:pt x="1186" y="175"/>
                    </a:lnTo>
                    <a:lnTo>
                      <a:pt x="1169" y="164"/>
                    </a:lnTo>
                    <a:lnTo>
                      <a:pt x="1147" y="154"/>
                    </a:lnTo>
                    <a:lnTo>
                      <a:pt x="1121" y="141"/>
                    </a:lnTo>
                    <a:lnTo>
                      <a:pt x="1092" y="128"/>
                    </a:lnTo>
                    <a:lnTo>
                      <a:pt x="1060" y="113"/>
                    </a:lnTo>
                    <a:lnTo>
                      <a:pt x="1025" y="99"/>
                    </a:lnTo>
                    <a:lnTo>
                      <a:pt x="988" y="83"/>
                    </a:lnTo>
                    <a:lnTo>
                      <a:pt x="949" y="69"/>
                    </a:lnTo>
                    <a:lnTo>
                      <a:pt x="908" y="55"/>
                    </a:lnTo>
                    <a:lnTo>
                      <a:pt x="867" y="42"/>
                    </a:lnTo>
                    <a:lnTo>
                      <a:pt x="823" y="30"/>
                    </a:lnTo>
                    <a:lnTo>
                      <a:pt x="780" y="19"/>
                    </a:lnTo>
                    <a:lnTo>
                      <a:pt x="736" y="12"/>
                    </a:lnTo>
                    <a:lnTo>
                      <a:pt x="666" y="3"/>
                    </a:lnTo>
                    <a:lnTo>
                      <a:pt x="598" y="0"/>
                    </a:lnTo>
                    <a:lnTo>
                      <a:pt x="533" y="3"/>
                    </a:lnTo>
                    <a:lnTo>
                      <a:pt x="470" y="9"/>
                    </a:lnTo>
                    <a:lnTo>
                      <a:pt x="411" y="19"/>
                    </a:lnTo>
                    <a:lnTo>
                      <a:pt x="354" y="33"/>
                    </a:lnTo>
                    <a:lnTo>
                      <a:pt x="302" y="49"/>
                    </a:lnTo>
                    <a:lnTo>
                      <a:pt x="254" y="65"/>
                    </a:lnTo>
                    <a:lnTo>
                      <a:pt x="209" y="85"/>
                    </a:lnTo>
                    <a:lnTo>
                      <a:pt x="170" y="103"/>
                    </a:lnTo>
                    <a:lnTo>
                      <a:pt x="136" y="119"/>
                    </a:lnTo>
                    <a:lnTo>
                      <a:pt x="107" y="136"/>
                    </a:lnTo>
                    <a:lnTo>
                      <a:pt x="84" y="150"/>
                    </a:lnTo>
                    <a:lnTo>
                      <a:pt x="66" y="161"/>
                    </a:lnTo>
                    <a:lnTo>
                      <a:pt x="56" y="168"/>
                    </a:lnTo>
                    <a:lnTo>
                      <a:pt x="52" y="17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3" name="Freeform 218"/>
              <p:cNvSpPr>
                <a:spLocks/>
              </p:cNvSpPr>
              <p:nvPr/>
            </p:nvSpPr>
            <p:spPr bwMode="auto">
              <a:xfrm>
                <a:off x="1925" y="2579"/>
                <a:ext cx="238" cy="49"/>
              </a:xfrm>
              <a:custGeom>
                <a:avLst/>
                <a:gdLst>
                  <a:gd name="T0" fmla="*/ 1 w 952"/>
                  <a:gd name="T1" fmla="*/ 0 h 195"/>
                  <a:gd name="T2" fmla="*/ 1 w 952"/>
                  <a:gd name="T3" fmla="*/ 0 h 195"/>
                  <a:gd name="T4" fmla="*/ 1 w 952"/>
                  <a:gd name="T5" fmla="*/ 1 h 195"/>
                  <a:gd name="T6" fmla="*/ 1 w 952"/>
                  <a:gd name="T7" fmla="*/ 1 h 195"/>
                  <a:gd name="T8" fmla="*/ 1 w 952"/>
                  <a:gd name="T9" fmla="*/ 1 h 195"/>
                  <a:gd name="T10" fmla="*/ 1 w 952"/>
                  <a:gd name="T11" fmla="*/ 1 h 195"/>
                  <a:gd name="T12" fmla="*/ 0 w 952"/>
                  <a:gd name="T13" fmla="*/ 1 h 195"/>
                  <a:gd name="T14" fmla="*/ 0 w 952"/>
                  <a:gd name="T15" fmla="*/ 0 h 195"/>
                  <a:gd name="T16" fmla="*/ 0 w 952"/>
                  <a:gd name="T17" fmla="*/ 1 h 195"/>
                  <a:gd name="T18" fmla="*/ 0 w 952"/>
                  <a:gd name="T19" fmla="*/ 1 h 195"/>
                  <a:gd name="T20" fmla="*/ 0 w 952"/>
                  <a:gd name="T21" fmla="*/ 1 h 195"/>
                  <a:gd name="T22" fmla="*/ 0 w 952"/>
                  <a:gd name="T23" fmla="*/ 1 h 195"/>
                  <a:gd name="T24" fmla="*/ 1 w 952"/>
                  <a:gd name="T25" fmla="*/ 1 h 195"/>
                  <a:gd name="T26" fmla="*/ 1 w 952"/>
                  <a:gd name="T27" fmla="*/ 1 h 195"/>
                  <a:gd name="T28" fmla="*/ 1 w 952"/>
                  <a:gd name="T29" fmla="*/ 1 h 195"/>
                  <a:gd name="T30" fmla="*/ 1 w 952"/>
                  <a:gd name="T31" fmla="*/ 1 h 195"/>
                  <a:gd name="T32" fmla="*/ 1 w 952"/>
                  <a:gd name="T33" fmla="*/ 1 h 195"/>
                  <a:gd name="T34" fmla="*/ 1 w 952"/>
                  <a:gd name="T35" fmla="*/ 0 h 195"/>
                  <a:gd name="T36" fmla="*/ 1 w 952"/>
                  <a:gd name="T37" fmla="*/ 0 h 195"/>
                  <a:gd name="T38" fmla="*/ 2 w 952"/>
                  <a:gd name="T39" fmla="*/ 0 h 195"/>
                  <a:gd name="T40" fmla="*/ 2 w 952"/>
                  <a:gd name="T41" fmla="*/ 0 h 195"/>
                  <a:gd name="T42" fmla="*/ 2 w 952"/>
                  <a:gd name="T43" fmla="*/ 1 h 195"/>
                  <a:gd name="T44" fmla="*/ 2 w 952"/>
                  <a:gd name="T45" fmla="*/ 1 h 195"/>
                  <a:gd name="T46" fmla="*/ 2 w 952"/>
                  <a:gd name="T47" fmla="*/ 1 h 195"/>
                  <a:gd name="T48" fmla="*/ 2 w 952"/>
                  <a:gd name="T49" fmla="*/ 1 h 195"/>
                  <a:gd name="T50" fmla="*/ 2 w 952"/>
                  <a:gd name="T51" fmla="*/ 0 h 195"/>
                  <a:gd name="T52" fmla="*/ 3 w 952"/>
                  <a:gd name="T53" fmla="*/ 0 h 195"/>
                  <a:gd name="T54" fmla="*/ 3 w 952"/>
                  <a:gd name="T55" fmla="*/ 0 h 195"/>
                  <a:gd name="T56" fmla="*/ 3 w 952"/>
                  <a:gd name="T57" fmla="*/ 0 h 195"/>
                  <a:gd name="T58" fmla="*/ 3 w 952"/>
                  <a:gd name="T59" fmla="*/ 0 h 195"/>
                  <a:gd name="T60" fmla="*/ 3 w 952"/>
                  <a:gd name="T61" fmla="*/ 1 h 195"/>
                  <a:gd name="T62" fmla="*/ 3 w 952"/>
                  <a:gd name="T63" fmla="*/ 1 h 195"/>
                  <a:gd name="T64" fmla="*/ 3 w 952"/>
                  <a:gd name="T65" fmla="*/ 1 h 195"/>
                  <a:gd name="T66" fmla="*/ 3 w 952"/>
                  <a:gd name="T67" fmla="*/ 1 h 195"/>
                  <a:gd name="T68" fmla="*/ 4 w 952"/>
                  <a:gd name="T69" fmla="*/ 1 h 195"/>
                  <a:gd name="T70" fmla="*/ 4 w 952"/>
                  <a:gd name="T71" fmla="*/ 1 h 195"/>
                  <a:gd name="T72" fmla="*/ 4 w 952"/>
                  <a:gd name="T73" fmla="*/ 1 h 195"/>
                  <a:gd name="T74" fmla="*/ 4 w 952"/>
                  <a:gd name="T75" fmla="*/ 1 h 195"/>
                  <a:gd name="T76" fmla="*/ 4 w 952"/>
                  <a:gd name="T77" fmla="*/ 1 h 195"/>
                  <a:gd name="T78" fmla="*/ 4 w 952"/>
                  <a:gd name="T79" fmla="*/ 1 h 195"/>
                  <a:gd name="T80" fmla="*/ 4 w 952"/>
                  <a:gd name="T81" fmla="*/ 1 h 195"/>
                  <a:gd name="T82" fmla="*/ 3 w 952"/>
                  <a:gd name="T83" fmla="*/ 1 h 195"/>
                  <a:gd name="T84" fmla="*/ 3 w 952"/>
                  <a:gd name="T85" fmla="*/ 1 h 195"/>
                  <a:gd name="T86" fmla="*/ 3 w 952"/>
                  <a:gd name="T87" fmla="*/ 1 h 195"/>
                  <a:gd name="T88" fmla="*/ 3 w 952"/>
                  <a:gd name="T89" fmla="*/ 0 h 195"/>
                  <a:gd name="T90" fmla="*/ 3 w 952"/>
                  <a:gd name="T91" fmla="*/ 0 h 195"/>
                  <a:gd name="T92" fmla="*/ 3 w 952"/>
                  <a:gd name="T93" fmla="*/ 0 h 195"/>
                  <a:gd name="T94" fmla="*/ 3 w 952"/>
                  <a:gd name="T95" fmla="*/ 0 h 195"/>
                  <a:gd name="T96" fmla="*/ 3 w 952"/>
                  <a:gd name="T97" fmla="*/ 0 h 195"/>
                  <a:gd name="T98" fmla="*/ 3 w 952"/>
                  <a:gd name="T99" fmla="*/ 0 h 195"/>
                  <a:gd name="T100" fmla="*/ 2 w 952"/>
                  <a:gd name="T101" fmla="*/ 1 h 195"/>
                  <a:gd name="T102" fmla="*/ 2 w 952"/>
                  <a:gd name="T103" fmla="*/ 1 h 195"/>
                  <a:gd name="T104" fmla="*/ 2 w 952"/>
                  <a:gd name="T105" fmla="*/ 1 h 195"/>
                  <a:gd name="T106" fmla="*/ 2 w 952"/>
                  <a:gd name="T107" fmla="*/ 1 h 195"/>
                  <a:gd name="T108" fmla="*/ 2 w 952"/>
                  <a:gd name="T109" fmla="*/ 0 h 195"/>
                  <a:gd name="T110" fmla="*/ 2 w 952"/>
                  <a:gd name="T111" fmla="*/ 0 h 195"/>
                  <a:gd name="T112" fmla="*/ 1 w 952"/>
                  <a:gd name="T113" fmla="*/ 0 h 1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52"/>
                  <a:gd name="T172" fmla="*/ 0 h 195"/>
                  <a:gd name="T173" fmla="*/ 952 w 952"/>
                  <a:gd name="T174" fmla="*/ 195 h 1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52" h="195">
                    <a:moveTo>
                      <a:pt x="339" y="6"/>
                    </a:moveTo>
                    <a:lnTo>
                      <a:pt x="332" y="12"/>
                    </a:lnTo>
                    <a:lnTo>
                      <a:pt x="316" y="27"/>
                    </a:lnTo>
                    <a:lnTo>
                      <a:pt x="293" y="49"/>
                    </a:lnTo>
                    <a:lnTo>
                      <a:pt x="266" y="73"/>
                    </a:lnTo>
                    <a:lnTo>
                      <a:pt x="239" y="99"/>
                    </a:lnTo>
                    <a:lnTo>
                      <a:pt x="214" y="121"/>
                    </a:lnTo>
                    <a:lnTo>
                      <a:pt x="196" y="137"/>
                    </a:lnTo>
                    <a:lnTo>
                      <a:pt x="187" y="145"/>
                    </a:lnTo>
                    <a:lnTo>
                      <a:pt x="178" y="141"/>
                    </a:lnTo>
                    <a:lnTo>
                      <a:pt x="160" y="134"/>
                    </a:lnTo>
                    <a:lnTo>
                      <a:pt x="136" y="123"/>
                    </a:lnTo>
                    <a:lnTo>
                      <a:pt x="109" y="110"/>
                    </a:lnTo>
                    <a:lnTo>
                      <a:pt x="83" y="99"/>
                    </a:lnTo>
                    <a:lnTo>
                      <a:pt x="60" y="90"/>
                    </a:lnTo>
                    <a:lnTo>
                      <a:pt x="45" y="82"/>
                    </a:lnTo>
                    <a:lnTo>
                      <a:pt x="38" y="80"/>
                    </a:lnTo>
                    <a:lnTo>
                      <a:pt x="0" y="164"/>
                    </a:lnTo>
                    <a:lnTo>
                      <a:pt x="15" y="171"/>
                    </a:lnTo>
                    <a:lnTo>
                      <a:pt x="19" y="162"/>
                    </a:lnTo>
                    <a:lnTo>
                      <a:pt x="29" y="141"/>
                    </a:lnTo>
                    <a:lnTo>
                      <a:pt x="39" y="118"/>
                    </a:lnTo>
                    <a:lnTo>
                      <a:pt x="47" y="103"/>
                    </a:lnTo>
                    <a:lnTo>
                      <a:pt x="57" y="108"/>
                    </a:lnTo>
                    <a:lnTo>
                      <a:pt x="75" y="116"/>
                    </a:lnTo>
                    <a:lnTo>
                      <a:pt x="99" y="126"/>
                    </a:lnTo>
                    <a:lnTo>
                      <a:pt x="123" y="136"/>
                    </a:lnTo>
                    <a:lnTo>
                      <a:pt x="149" y="148"/>
                    </a:lnTo>
                    <a:lnTo>
                      <a:pt x="169" y="157"/>
                    </a:lnTo>
                    <a:lnTo>
                      <a:pt x="185" y="163"/>
                    </a:lnTo>
                    <a:lnTo>
                      <a:pt x="190" y="166"/>
                    </a:lnTo>
                    <a:lnTo>
                      <a:pt x="196" y="161"/>
                    </a:lnTo>
                    <a:lnTo>
                      <a:pt x="213" y="145"/>
                    </a:lnTo>
                    <a:lnTo>
                      <a:pt x="236" y="123"/>
                    </a:lnTo>
                    <a:lnTo>
                      <a:pt x="263" y="99"/>
                    </a:lnTo>
                    <a:lnTo>
                      <a:pt x="291" y="73"/>
                    </a:lnTo>
                    <a:lnTo>
                      <a:pt x="316" y="50"/>
                    </a:lnTo>
                    <a:lnTo>
                      <a:pt x="335" y="33"/>
                    </a:lnTo>
                    <a:lnTo>
                      <a:pt x="344" y="24"/>
                    </a:lnTo>
                    <a:lnTo>
                      <a:pt x="353" y="33"/>
                    </a:lnTo>
                    <a:lnTo>
                      <a:pt x="371" y="50"/>
                    </a:lnTo>
                    <a:lnTo>
                      <a:pt x="394" y="72"/>
                    </a:lnTo>
                    <a:lnTo>
                      <a:pt x="420" y="96"/>
                    </a:lnTo>
                    <a:lnTo>
                      <a:pt x="444" y="121"/>
                    </a:lnTo>
                    <a:lnTo>
                      <a:pt x="466" y="141"/>
                    </a:lnTo>
                    <a:lnTo>
                      <a:pt x="481" y="157"/>
                    </a:lnTo>
                    <a:lnTo>
                      <a:pt x="487" y="162"/>
                    </a:lnTo>
                    <a:lnTo>
                      <a:pt x="493" y="157"/>
                    </a:lnTo>
                    <a:lnTo>
                      <a:pt x="511" y="141"/>
                    </a:lnTo>
                    <a:lnTo>
                      <a:pt x="535" y="121"/>
                    </a:lnTo>
                    <a:lnTo>
                      <a:pt x="565" y="98"/>
                    </a:lnTo>
                    <a:lnTo>
                      <a:pt x="593" y="73"/>
                    </a:lnTo>
                    <a:lnTo>
                      <a:pt x="620" y="51"/>
                    </a:lnTo>
                    <a:lnTo>
                      <a:pt x="640" y="35"/>
                    </a:lnTo>
                    <a:lnTo>
                      <a:pt x="650" y="27"/>
                    </a:lnTo>
                    <a:lnTo>
                      <a:pt x="654" y="29"/>
                    </a:lnTo>
                    <a:lnTo>
                      <a:pt x="661" y="36"/>
                    </a:lnTo>
                    <a:lnTo>
                      <a:pt x="673" y="45"/>
                    </a:lnTo>
                    <a:lnTo>
                      <a:pt x="687" y="56"/>
                    </a:lnTo>
                    <a:lnTo>
                      <a:pt x="703" y="69"/>
                    </a:lnTo>
                    <a:lnTo>
                      <a:pt x="720" y="83"/>
                    </a:lnTo>
                    <a:lnTo>
                      <a:pt x="740" y="99"/>
                    </a:lnTo>
                    <a:lnTo>
                      <a:pt x="759" y="114"/>
                    </a:lnTo>
                    <a:lnTo>
                      <a:pt x="777" y="130"/>
                    </a:lnTo>
                    <a:lnTo>
                      <a:pt x="796" y="144"/>
                    </a:lnTo>
                    <a:lnTo>
                      <a:pt x="813" y="158"/>
                    </a:lnTo>
                    <a:lnTo>
                      <a:pt x="828" y="169"/>
                    </a:lnTo>
                    <a:lnTo>
                      <a:pt x="841" y="180"/>
                    </a:lnTo>
                    <a:lnTo>
                      <a:pt x="850" y="189"/>
                    </a:lnTo>
                    <a:lnTo>
                      <a:pt x="857" y="194"/>
                    </a:lnTo>
                    <a:lnTo>
                      <a:pt x="859" y="195"/>
                    </a:lnTo>
                    <a:lnTo>
                      <a:pt x="952" y="140"/>
                    </a:lnTo>
                    <a:lnTo>
                      <a:pt x="944" y="125"/>
                    </a:lnTo>
                    <a:lnTo>
                      <a:pt x="940" y="127"/>
                    </a:lnTo>
                    <a:lnTo>
                      <a:pt x="933" y="132"/>
                    </a:lnTo>
                    <a:lnTo>
                      <a:pt x="920" y="139"/>
                    </a:lnTo>
                    <a:lnTo>
                      <a:pt x="906" y="148"/>
                    </a:lnTo>
                    <a:lnTo>
                      <a:pt x="891" y="157"/>
                    </a:lnTo>
                    <a:lnTo>
                      <a:pt x="877" y="164"/>
                    </a:lnTo>
                    <a:lnTo>
                      <a:pt x="867" y="171"/>
                    </a:lnTo>
                    <a:lnTo>
                      <a:pt x="861" y="175"/>
                    </a:lnTo>
                    <a:lnTo>
                      <a:pt x="857" y="172"/>
                    </a:lnTo>
                    <a:lnTo>
                      <a:pt x="849" y="166"/>
                    </a:lnTo>
                    <a:lnTo>
                      <a:pt x="837" y="155"/>
                    </a:lnTo>
                    <a:lnTo>
                      <a:pt x="823" y="145"/>
                    </a:lnTo>
                    <a:lnTo>
                      <a:pt x="808" y="131"/>
                    </a:lnTo>
                    <a:lnTo>
                      <a:pt x="790" y="117"/>
                    </a:lnTo>
                    <a:lnTo>
                      <a:pt x="771" y="101"/>
                    </a:lnTo>
                    <a:lnTo>
                      <a:pt x="751" y="86"/>
                    </a:lnTo>
                    <a:lnTo>
                      <a:pt x="732" y="71"/>
                    </a:lnTo>
                    <a:lnTo>
                      <a:pt x="714" y="55"/>
                    </a:lnTo>
                    <a:lnTo>
                      <a:pt x="697" y="42"/>
                    </a:lnTo>
                    <a:lnTo>
                      <a:pt x="682" y="29"/>
                    </a:lnTo>
                    <a:lnTo>
                      <a:pt x="669" y="19"/>
                    </a:lnTo>
                    <a:lnTo>
                      <a:pt x="659" y="10"/>
                    </a:lnTo>
                    <a:lnTo>
                      <a:pt x="652" y="5"/>
                    </a:lnTo>
                    <a:lnTo>
                      <a:pt x="650" y="4"/>
                    </a:lnTo>
                    <a:lnTo>
                      <a:pt x="643" y="9"/>
                    </a:lnTo>
                    <a:lnTo>
                      <a:pt x="625" y="23"/>
                    </a:lnTo>
                    <a:lnTo>
                      <a:pt x="601" y="44"/>
                    </a:lnTo>
                    <a:lnTo>
                      <a:pt x="573" y="68"/>
                    </a:lnTo>
                    <a:lnTo>
                      <a:pt x="543" y="92"/>
                    </a:lnTo>
                    <a:lnTo>
                      <a:pt x="517" y="114"/>
                    </a:lnTo>
                    <a:lnTo>
                      <a:pt x="498" y="130"/>
                    </a:lnTo>
                    <a:lnTo>
                      <a:pt x="488" y="139"/>
                    </a:lnTo>
                    <a:lnTo>
                      <a:pt x="479" y="130"/>
                    </a:lnTo>
                    <a:lnTo>
                      <a:pt x="461" y="113"/>
                    </a:lnTo>
                    <a:lnTo>
                      <a:pt x="438" y="90"/>
                    </a:lnTo>
                    <a:lnTo>
                      <a:pt x="413" y="65"/>
                    </a:lnTo>
                    <a:lnTo>
                      <a:pt x="388" y="41"/>
                    </a:lnTo>
                    <a:lnTo>
                      <a:pt x="366" y="20"/>
                    </a:lnTo>
                    <a:lnTo>
                      <a:pt x="350" y="5"/>
                    </a:lnTo>
                    <a:lnTo>
                      <a:pt x="345" y="0"/>
                    </a:lnTo>
                    <a:lnTo>
                      <a:pt x="339" y="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4" name="Freeform 219"/>
              <p:cNvSpPr>
                <a:spLocks/>
              </p:cNvSpPr>
              <p:nvPr/>
            </p:nvSpPr>
            <p:spPr bwMode="auto">
              <a:xfrm>
                <a:off x="2155" y="2639"/>
                <a:ext cx="24" cy="12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1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6"/>
                    </a:moveTo>
                    <a:lnTo>
                      <a:pt x="0" y="23"/>
                    </a:lnTo>
                    <a:lnTo>
                      <a:pt x="5" y="30"/>
                    </a:lnTo>
                    <a:lnTo>
                      <a:pt x="10" y="35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8"/>
                    </a:lnTo>
                    <a:lnTo>
                      <a:pt x="89" y="44"/>
                    </a:lnTo>
                    <a:lnTo>
                      <a:pt x="94" y="43"/>
                    </a:lnTo>
                    <a:lnTo>
                      <a:pt x="95" y="41"/>
                    </a:lnTo>
                    <a:lnTo>
                      <a:pt x="86" y="27"/>
                    </a:lnTo>
                    <a:lnTo>
                      <a:pt x="85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1"/>
                    </a:lnTo>
                    <a:lnTo>
                      <a:pt x="25" y="20"/>
                    </a:lnTo>
                    <a:lnTo>
                      <a:pt x="28" y="20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7" y="2"/>
                    </a:lnTo>
                    <a:lnTo>
                      <a:pt x="46" y="0"/>
                    </a:lnTo>
                    <a:lnTo>
                      <a:pt x="31" y="2"/>
                    </a:lnTo>
                    <a:lnTo>
                      <a:pt x="19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5" name="Freeform 220"/>
              <p:cNvSpPr>
                <a:spLocks/>
              </p:cNvSpPr>
              <p:nvPr/>
            </p:nvSpPr>
            <p:spPr bwMode="auto">
              <a:xfrm>
                <a:off x="2155" y="2648"/>
                <a:ext cx="24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1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5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5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9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6" name="Freeform 221"/>
              <p:cNvSpPr>
                <a:spLocks/>
              </p:cNvSpPr>
              <p:nvPr/>
            </p:nvSpPr>
            <p:spPr bwMode="auto">
              <a:xfrm>
                <a:off x="2155" y="2657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1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6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5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8"/>
                    </a:lnTo>
                    <a:lnTo>
                      <a:pt x="28" y="18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7" name="Freeform 222"/>
              <p:cNvSpPr>
                <a:spLocks/>
              </p:cNvSpPr>
              <p:nvPr/>
            </p:nvSpPr>
            <p:spPr bwMode="auto">
              <a:xfrm>
                <a:off x="2155" y="2666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1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7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9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8" name="Freeform 223"/>
              <p:cNvSpPr>
                <a:spLocks/>
              </p:cNvSpPr>
              <p:nvPr/>
            </p:nvSpPr>
            <p:spPr bwMode="auto">
              <a:xfrm>
                <a:off x="1908" y="2643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4"/>
                    </a:moveTo>
                    <a:lnTo>
                      <a:pt x="0" y="22"/>
                    </a:lnTo>
                    <a:lnTo>
                      <a:pt x="4" y="29"/>
                    </a:lnTo>
                    <a:lnTo>
                      <a:pt x="10" y="34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7"/>
                    </a:lnTo>
                    <a:lnTo>
                      <a:pt x="89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4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0"/>
                    </a:lnTo>
                    <a:lnTo>
                      <a:pt x="25" y="20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39" name="Freeform 224"/>
              <p:cNvSpPr>
                <a:spLocks/>
              </p:cNvSpPr>
              <p:nvPr/>
            </p:nvSpPr>
            <p:spPr bwMode="auto">
              <a:xfrm>
                <a:off x="1908" y="2652"/>
                <a:ext cx="24" cy="13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4" y="28"/>
                    </a:lnTo>
                    <a:lnTo>
                      <a:pt x="10" y="33"/>
                    </a:lnTo>
                    <a:lnTo>
                      <a:pt x="16" y="35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5" y="25"/>
                    </a:lnTo>
                    <a:lnTo>
                      <a:pt x="84" y="26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5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7"/>
                    </a:lnTo>
                    <a:lnTo>
                      <a:pt x="28" y="17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40" name="Freeform 225"/>
              <p:cNvSpPr>
                <a:spLocks/>
              </p:cNvSpPr>
              <p:nvPr/>
            </p:nvSpPr>
            <p:spPr bwMode="auto">
              <a:xfrm>
                <a:off x="1908" y="2661"/>
                <a:ext cx="24" cy="13"/>
              </a:xfrm>
              <a:custGeom>
                <a:avLst/>
                <a:gdLst>
                  <a:gd name="T0" fmla="*/ 0 w 95"/>
                  <a:gd name="T1" fmla="*/ 0 h 51"/>
                  <a:gd name="T2" fmla="*/ 0 w 95"/>
                  <a:gd name="T3" fmla="*/ 0 h 51"/>
                  <a:gd name="T4" fmla="*/ 0 w 95"/>
                  <a:gd name="T5" fmla="*/ 0 h 51"/>
                  <a:gd name="T6" fmla="*/ 0 w 95"/>
                  <a:gd name="T7" fmla="*/ 0 h 51"/>
                  <a:gd name="T8" fmla="*/ 0 w 95"/>
                  <a:gd name="T9" fmla="*/ 0 h 51"/>
                  <a:gd name="T10" fmla="*/ 0 w 95"/>
                  <a:gd name="T11" fmla="*/ 0 h 51"/>
                  <a:gd name="T12" fmla="*/ 0 w 95"/>
                  <a:gd name="T13" fmla="*/ 0 h 51"/>
                  <a:gd name="T14" fmla="*/ 0 w 95"/>
                  <a:gd name="T15" fmla="*/ 0 h 51"/>
                  <a:gd name="T16" fmla="*/ 0 w 95"/>
                  <a:gd name="T17" fmla="*/ 0 h 51"/>
                  <a:gd name="T18" fmla="*/ 0 w 95"/>
                  <a:gd name="T19" fmla="*/ 0 h 51"/>
                  <a:gd name="T20" fmla="*/ 1 w 95"/>
                  <a:gd name="T21" fmla="*/ 0 h 51"/>
                  <a:gd name="T22" fmla="*/ 1 w 95"/>
                  <a:gd name="T23" fmla="*/ 0 h 51"/>
                  <a:gd name="T24" fmla="*/ 1 w 95"/>
                  <a:gd name="T25" fmla="*/ 0 h 51"/>
                  <a:gd name="T26" fmla="*/ 0 w 95"/>
                  <a:gd name="T27" fmla="*/ 0 h 51"/>
                  <a:gd name="T28" fmla="*/ 0 w 95"/>
                  <a:gd name="T29" fmla="*/ 0 h 51"/>
                  <a:gd name="T30" fmla="*/ 0 w 95"/>
                  <a:gd name="T31" fmla="*/ 0 h 51"/>
                  <a:gd name="T32" fmla="*/ 0 w 95"/>
                  <a:gd name="T33" fmla="*/ 0 h 51"/>
                  <a:gd name="T34" fmla="*/ 0 w 95"/>
                  <a:gd name="T35" fmla="*/ 0 h 51"/>
                  <a:gd name="T36" fmla="*/ 0 w 95"/>
                  <a:gd name="T37" fmla="*/ 0 h 51"/>
                  <a:gd name="T38" fmla="*/ 0 w 95"/>
                  <a:gd name="T39" fmla="*/ 0 h 51"/>
                  <a:gd name="T40" fmla="*/ 0 w 95"/>
                  <a:gd name="T41" fmla="*/ 0 h 51"/>
                  <a:gd name="T42" fmla="*/ 0 w 95"/>
                  <a:gd name="T43" fmla="*/ 0 h 51"/>
                  <a:gd name="T44" fmla="*/ 0 w 95"/>
                  <a:gd name="T45" fmla="*/ 0 h 51"/>
                  <a:gd name="T46" fmla="*/ 0 w 95"/>
                  <a:gd name="T47" fmla="*/ 0 h 51"/>
                  <a:gd name="T48" fmla="*/ 0 w 95"/>
                  <a:gd name="T49" fmla="*/ 0 h 51"/>
                  <a:gd name="T50" fmla="*/ 0 w 95"/>
                  <a:gd name="T51" fmla="*/ 0 h 51"/>
                  <a:gd name="T52" fmla="*/ 0 w 95"/>
                  <a:gd name="T53" fmla="*/ 0 h 51"/>
                  <a:gd name="T54" fmla="*/ 0 w 95"/>
                  <a:gd name="T55" fmla="*/ 0 h 51"/>
                  <a:gd name="T56" fmla="*/ 0 w 95"/>
                  <a:gd name="T57" fmla="*/ 0 h 51"/>
                  <a:gd name="T58" fmla="*/ 0 w 95"/>
                  <a:gd name="T59" fmla="*/ 0 h 51"/>
                  <a:gd name="T60" fmla="*/ 0 w 95"/>
                  <a:gd name="T61" fmla="*/ 0 h 51"/>
                  <a:gd name="T62" fmla="*/ 0 w 95"/>
                  <a:gd name="T63" fmla="*/ 0 h 51"/>
                  <a:gd name="T64" fmla="*/ 0 w 95"/>
                  <a:gd name="T65" fmla="*/ 0 h 51"/>
                  <a:gd name="T66" fmla="*/ 0 w 95"/>
                  <a:gd name="T67" fmla="*/ 0 h 51"/>
                  <a:gd name="T68" fmla="*/ 0 w 95"/>
                  <a:gd name="T69" fmla="*/ 0 h 51"/>
                  <a:gd name="T70" fmla="*/ 0 w 95"/>
                  <a:gd name="T71" fmla="*/ 0 h 51"/>
                  <a:gd name="T72" fmla="*/ 0 w 95"/>
                  <a:gd name="T73" fmla="*/ 0 h 51"/>
                  <a:gd name="T74" fmla="*/ 0 w 95"/>
                  <a:gd name="T75" fmla="*/ 0 h 51"/>
                  <a:gd name="T76" fmla="*/ 0 w 95"/>
                  <a:gd name="T77" fmla="*/ 0 h 51"/>
                  <a:gd name="T78" fmla="*/ 0 w 95"/>
                  <a:gd name="T79" fmla="*/ 0 h 51"/>
                  <a:gd name="T80" fmla="*/ 0 w 95"/>
                  <a:gd name="T81" fmla="*/ 0 h 51"/>
                  <a:gd name="T82" fmla="*/ 0 w 95"/>
                  <a:gd name="T83" fmla="*/ 0 h 51"/>
                  <a:gd name="T84" fmla="*/ 0 w 95"/>
                  <a:gd name="T85" fmla="*/ 0 h 5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1"/>
                  <a:gd name="T131" fmla="*/ 95 w 95"/>
                  <a:gd name="T132" fmla="*/ 51 h 5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1">
                    <a:moveTo>
                      <a:pt x="0" y="16"/>
                    </a:moveTo>
                    <a:lnTo>
                      <a:pt x="0" y="24"/>
                    </a:lnTo>
                    <a:lnTo>
                      <a:pt x="4" y="29"/>
                    </a:lnTo>
                    <a:lnTo>
                      <a:pt x="10" y="34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1"/>
                    </a:lnTo>
                    <a:lnTo>
                      <a:pt x="72" y="49"/>
                    </a:lnTo>
                    <a:lnTo>
                      <a:pt x="81" y="48"/>
                    </a:lnTo>
                    <a:lnTo>
                      <a:pt x="89" y="44"/>
                    </a:lnTo>
                    <a:lnTo>
                      <a:pt x="94" y="43"/>
                    </a:lnTo>
                    <a:lnTo>
                      <a:pt x="95" y="42"/>
                    </a:lnTo>
                    <a:lnTo>
                      <a:pt x="85" y="27"/>
                    </a:lnTo>
                    <a:lnTo>
                      <a:pt x="84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3"/>
                    </a:lnTo>
                    <a:lnTo>
                      <a:pt x="59" y="34"/>
                    </a:lnTo>
                    <a:lnTo>
                      <a:pt x="49" y="33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0"/>
                    </a:lnTo>
                    <a:lnTo>
                      <a:pt x="25" y="20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6" y="2"/>
                    </a:lnTo>
                    <a:lnTo>
                      <a:pt x="45" y="0"/>
                    </a:lnTo>
                    <a:lnTo>
                      <a:pt x="30" y="2"/>
                    </a:lnTo>
                    <a:lnTo>
                      <a:pt x="18" y="3"/>
                    </a:lnTo>
                    <a:lnTo>
                      <a:pt x="10" y="6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41" name="Freeform 226"/>
              <p:cNvSpPr>
                <a:spLocks/>
              </p:cNvSpPr>
              <p:nvPr/>
            </p:nvSpPr>
            <p:spPr bwMode="auto">
              <a:xfrm>
                <a:off x="1908" y="2671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4" y="28"/>
                    </a:lnTo>
                    <a:lnTo>
                      <a:pt x="10" y="33"/>
                    </a:lnTo>
                    <a:lnTo>
                      <a:pt x="16" y="36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5"/>
                    </a:lnTo>
                    <a:lnTo>
                      <a:pt x="84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8"/>
                    </a:lnTo>
                    <a:lnTo>
                      <a:pt x="28" y="18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42" name="Freeform 227"/>
              <p:cNvSpPr>
                <a:spLocks/>
              </p:cNvSpPr>
              <p:nvPr/>
            </p:nvSpPr>
            <p:spPr bwMode="auto">
              <a:xfrm>
                <a:off x="2093" y="2563"/>
                <a:ext cx="116" cy="72"/>
              </a:xfrm>
              <a:custGeom>
                <a:avLst/>
                <a:gdLst>
                  <a:gd name="T0" fmla="*/ 0 w 465"/>
                  <a:gd name="T1" fmla="*/ 0 h 286"/>
                  <a:gd name="T2" fmla="*/ 0 w 465"/>
                  <a:gd name="T3" fmla="*/ 0 h 286"/>
                  <a:gd name="T4" fmla="*/ 0 w 465"/>
                  <a:gd name="T5" fmla="*/ 0 h 286"/>
                  <a:gd name="T6" fmla="*/ 0 w 465"/>
                  <a:gd name="T7" fmla="*/ 0 h 286"/>
                  <a:gd name="T8" fmla="*/ 1 w 465"/>
                  <a:gd name="T9" fmla="*/ 0 h 286"/>
                  <a:gd name="T10" fmla="*/ 1 w 465"/>
                  <a:gd name="T11" fmla="*/ 1 h 286"/>
                  <a:gd name="T12" fmla="*/ 1 w 465"/>
                  <a:gd name="T13" fmla="*/ 1 h 286"/>
                  <a:gd name="T14" fmla="*/ 1 w 465"/>
                  <a:gd name="T15" fmla="*/ 1 h 286"/>
                  <a:gd name="T16" fmla="*/ 1 w 465"/>
                  <a:gd name="T17" fmla="*/ 1 h 286"/>
                  <a:gd name="T18" fmla="*/ 1 w 465"/>
                  <a:gd name="T19" fmla="*/ 1 h 286"/>
                  <a:gd name="T20" fmla="*/ 1 w 465"/>
                  <a:gd name="T21" fmla="*/ 1 h 286"/>
                  <a:gd name="T22" fmla="*/ 1 w 465"/>
                  <a:gd name="T23" fmla="*/ 1 h 286"/>
                  <a:gd name="T24" fmla="*/ 1 w 465"/>
                  <a:gd name="T25" fmla="*/ 1 h 286"/>
                  <a:gd name="T26" fmla="*/ 2 w 465"/>
                  <a:gd name="T27" fmla="*/ 1 h 286"/>
                  <a:gd name="T28" fmla="*/ 2 w 465"/>
                  <a:gd name="T29" fmla="*/ 1 h 286"/>
                  <a:gd name="T30" fmla="*/ 2 w 465"/>
                  <a:gd name="T31" fmla="*/ 1 h 286"/>
                  <a:gd name="T32" fmla="*/ 2 w 465"/>
                  <a:gd name="T33" fmla="*/ 1 h 286"/>
                  <a:gd name="T34" fmla="*/ 2 w 465"/>
                  <a:gd name="T35" fmla="*/ 1 h 286"/>
                  <a:gd name="T36" fmla="*/ 2 w 465"/>
                  <a:gd name="T37" fmla="*/ 1 h 286"/>
                  <a:gd name="T38" fmla="*/ 2 w 465"/>
                  <a:gd name="T39" fmla="*/ 1 h 286"/>
                  <a:gd name="T40" fmla="*/ 2 w 465"/>
                  <a:gd name="T41" fmla="*/ 1 h 286"/>
                  <a:gd name="T42" fmla="*/ 2 w 465"/>
                  <a:gd name="T43" fmla="*/ 1 h 286"/>
                  <a:gd name="T44" fmla="*/ 2 w 465"/>
                  <a:gd name="T45" fmla="*/ 1 h 286"/>
                  <a:gd name="T46" fmla="*/ 2 w 465"/>
                  <a:gd name="T47" fmla="*/ 1 h 286"/>
                  <a:gd name="T48" fmla="*/ 2 w 465"/>
                  <a:gd name="T49" fmla="*/ 1 h 286"/>
                  <a:gd name="T50" fmla="*/ 2 w 465"/>
                  <a:gd name="T51" fmla="*/ 1 h 286"/>
                  <a:gd name="T52" fmla="*/ 2 w 465"/>
                  <a:gd name="T53" fmla="*/ 1 h 286"/>
                  <a:gd name="T54" fmla="*/ 2 w 465"/>
                  <a:gd name="T55" fmla="*/ 1 h 286"/>
                  <a:gd name="T56" fmla="*/ 2 w 465"/>
                  <a:gd name="T57" fmla="*/ 1 h 286"/>
                  <a:gd name="T58" fmla="*/ 1 w 465"/>
                  <a:gd name="T59" fmla="*/ 1 h 286"/>
                  <a:gd name="T60" fmla="*/ 1 w 465"/>
                  <a:gd name="T61" fmla="*/ 1 h 286"/>
                  <a:gd name="T62" fmla="*/ 1 w 465"/>
                  <a:gd name="T63" fmla="*/ 1 h 286"/>
                  <a:gd name="T64" fmla="*/ 1 w 465"/>
                  <a:gd name="T65" fmla="*/ 1 h 286"/>
                  <a:gd name="T66" fmla="*/ 1 w 465"/>
                  <a:gd name="T67" fmla="*/ 1 h 286"/>
                  <a:gd name="T68" fmla="*/ 1 w 465"/>
                  <a:gd name="T69" fmla="*/ 1 h 286"/>
                  <a:gd name="T70" fmla="*/ 1 w 465"/>
                  <a:gd name="T71" fmla="*/ 0 h 286"/>
                  <a:gd name="T72" fmla="*/ 1 w 465"/>
                  <a:gd name="T73" fmla="*/ 0 h 286"/>
                  <a:gd name="T74" fmla="*/ 0 w 465"/>
                  <a:gd name="T75" fmla="*/ 0 h 286"/>
                  <a:gd name="T76" fmla="*/ 0 w 465"/>
                  <a:gd name="T77" fmla="*/ 0 h 286"/>
                  <a:gd name="T78" fmla="*/ 0 w 465"/>
                  <a:gd name="T79" fmla="*/ 0 h 286"/>
                  <a:gd name="T80" fmla="*/ 0 w 465"/>
                  <a:gd name="T81" fmla="*/ 0 h 28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5"/>
                  <a:gd name="T124" fmla="*/ 0 h 286"/>
                  <a:gd name="T125" fmla="*/ 465 w 465"/>
                  <a:gd name="T126" fmla="*/ 286 h 28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5" h="286">
                    <a:moveTo>
                      <a:pt x="0" y="16"/>
                    </a:moveTo>
                    <a:lnTo>
                      <a:pt x="62" y="32"/>
                    </a:lnTo>
                    <a:lnTo>
                      <a:pt x="118" y="47"/>
                    </a:lnTo>
                    <a:lnTo>
                      <a:pt x="170" y="63"/>
                    </a:lnTo>
                    <a:lnTo>
                      <a:pt x="215" y="79"/>
                    </a:lnTo>
                    <a:lnTo>
                      <a:pt x="255" y="95"/>
                    </a:lnTo>
                    <a:lnTo>
                      <a:pt x="291" y="110"/>
                    </a:lnTo>
                    <a:lnTo>
                      <a:pt x="321" y="126"/>
                    </a:lnTo>
                    <a:lnTo>
                      <a:pt x="348" y="141"/>
                    </a:lnTo>
                    <a:lnTo>
                      <a:pt x="371" y="155"/>
                    </a:lnTo>
                    <a:lnTo>
                      <a:pt x="391" y="168"/>
                    </a:lnTo>
                    <a:lnTo>
                      <a:pt x="407" y="180"/>
                    </a:lnTo>
                    <a:lnTo>
                      <a:pt x="420" y="191"/>
                    </a:lnTo>
                    <a:lnTo>
                      <a:pt x="431" y="200"/>
                    </a:lnTo>
                    <a:lnTo>
                      <a:pt x="438" y="208"/>
                    </a:lnTo>
                    <a:lnTo>
                      <a:pt x="443" y="214"/>
                    </a:lnTo>
                    <a:lnTo>
                      <a:pt x="446" y="218"/>
                    </a:lnTo>
                    <a:lnTo>
                      <a:pt x="443" y="231"/>
                    </a:lnTo>
                    <a:lnTo>
                      <a:pt x="438" y="253"/>
                    </a:lnTo>
                    <a:lnTo>
                      <a:pt x="434" y="273"/>
                    </a:lnTo>
                    <a:lnTo>
                      <a:pt x="432" y="282"/>
                    </a:lnTo>
                    <a:lnTo>
                      <a:pt x="449" y="286"/>
                    </a:lnTo>
                    <a:lnTo>
                      <a:pt x="465" y="216"/>
                    </a:lnTo>
                    <a:lnTo>
                      <a:pt x="463" y="213"/>
                    </a:lnTo>
                    <a:lnTo>
                      <a:pt x="461" y="210"/>
                    </a:lnTo>
                    <a:lnTo>
                      <a:pt x="458" y="207"/>
                    </a:lnTo>
                    <a:lnTo>
                      <a:pt x="452" y="199"/>
                    </a:lnTo>
                    <a:lnTo>
                      <a:pt x="445" y="190"/>
                    </a:lnTo>
                    <a:lnTo>
                      <a:pt x="433" y="180"/>
                    </a:lnTo>
                    <a:lnTo>
                      <a:pt x="418" y="167"/>
                    </a:lnTo>
                    <a:lnTo>
                      <a:pt x="400" y="153"/>
                    </a:lnTo>
                    <a:lnTo>
                      <a:pt x="377" y="137"/>
                    </a:lnTo>
                    <a:lnTo>
                      <a:pt x="350" y="122"/>
                    </a:lnTo>
                    <a:lnTo>
                      <a:pt x="317" y="105"/>
                    </a:lnTo>
                    <a:lnTo>
                      <a:pt x="280" y="87"/>
                    </a:lnTo>
                    <a:lnTo>
                      <a:pt x="238" y="69"/>
                    </a:lnTo>
                    <a:lnTo>
                      <a:pt x="189" y="52"/>
                    </a:lnTo>
                    <a:lnTo>
                      <a:pt x="134" y="34"/>
                    </a:lnTo>
                    <a:lnTo>
                      <a:pt x="72" y="16"/>
                    </a:lnTo>
                    <a:lnTo>
                      <a:pt x="4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43" name="Freeform 228"/>
              <p:cNvSpPr>
                <a:spLocks/>
              </p:cNvSpPr>
              <p:nvPr/>
            </p:nvSpPr>
            <p:spPr bwMode="auto">
              <a:xfrm>
                <a:off x="2066" y="2615"/>
                <a:ext cx="9" cy="71"/>
              </a:xfrm>
              <a:custGeom>
                <a:avLst/>
                <a:gdLst>
                  <a:gd name="T0" fmla="*/ 0 w 37"/>
                  <a:gd name="T1" fmla="*/ 1 h 284"/>
                  <a:gd name="T2" fmla="*/ 0 w 37"/>
                  <a:gd name="T3" fmla="*/ 1 h 284"/>
                  <a:gd name="T4" fmla="*/ 0 w 37"/>
                  <a:gd name="T5" fmla="*/ 1 h 284"/>
                  <a:gd name="T6" fmla="*/ 0 w 37"/>
                  <a:gd name="T7" fmla="*/ 1 h 284"/>
                  <a:gd name="T8" fmla="*/ 0 w 37"/>
                  <a:gd name="T9" fmla="*/ 0 h 284"/>
                  <a:gd name="T10" fmla="*/ 0 w 37"/>
                  <a:gd name="T11" fmla="*/ 0 h 284"/>
                  <a:gd name="T12" fmla="*/ 0 w 37"/>
                  <a:gd name="T13" fmla="*/ 0 h 284"/>
                  <a:gd name="T14" fmla="*/ 0 w 37"/>
                  <a:gd name="T15" fmla="*/ 0 h 284"/>
                  <a:gd name="T16" fmla="*/ 0 w 37"/>
                  <a:gd name="T17" fmla="*/ 1 h 284"/>
                  <a:gd name="T18" fmla="*/ 0 w 37"/>
                  <a:gd name="T19" fmla="*/ 1 h 284"/>
                  <a:gd name="T20" fmla="*/ 0 w 37"/>
                  <a:gd name="T21" fmla="*/ 1 h 28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7"/>
                  <a:gd name="T34" fmla="*/ 0 h 284"/>
                  <a:gd name="T35" fmla="*/ 37 w 37"/>
                  <a:gd name="T36" fmla="*/ 284 h 28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7" h="284">
                    <a:moveTo>
                      <a:pt x="22" y="284"/>
                    </a:moveTo>
                    <a:lnTo>
                      <a:pt x="37" y="279"/>
                    </a:lnTo>
                    <a:lnTo>
                      <a:pt x="22" y="199"/>
                    </a:lnTo>
                    <a:lnTo>
                      <a:pt x="16" y="108"/>
                    </a:lnTo>
                    <a:lnTo>
                      <a:pt x="16" y="33"/>
                    </a:lnTo>
                    <a:lnTo>
                      <a:pt x="17" y="1"/>
                    </a:lnTo>
                    <a:lnTo>
                      <a:pt x="1" y="0"/>
                    </a:lnTo>
                    <a:lnTo>
                      <a:pt x="0" y="34"/>
                    </a:lnTo>
                    <a:lnTo>
                      <a:pt x="0" y="112"/>
                    </a:lnTo>
                    <a:lnTo>
                      <a:pt x="5" y="203"/>
                    </a:lnTo>
                    <a:lnTo>
                      <a:pt x="22" y="28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44" name="Freeform 229"/>
              <p:cNvSpPr>
                <a:spLocks/>
              </p:cNvSpPr>
              <p:nvPr/>
            </p:nvSpPr>
            <p:spPr bwMode="auto">
              <a:xfrm>
                <a:off x="2011" y="2626"/>
                <a:ext cx="9" cy="57"/>
              </a:xfrm>
              <a:custGeom>
                <a:avLst/>
                <a:gdLst>
                  <a:gd name="T0" fmla="*/ 0 w 35"/>
                  <a:gd name="T1" fmla="*/ 0 h 227"/>
                  <a:gd name="T2" fmla="*/ 0 w 35"/>
                  <a:gd name="T3" fmla="*/ 0 h 227"/>
                  <a:gd name="T4" fmla="*/ 0 w 35"/>
                  <a:gd name="T5" fmla="*/ 1 h 227"/>
                  <a:gd name="T6" fmla="*/ 0 w 35"/>
                  <a:gd name="T7" fmla="*/ 1 h 227"/>
                  <a:gd name="T8" fmla="*/ 0 w 35"/>
                  <a:gd name="T9" fmla="*/ 1 h 227"/>
                  <a:gd name="T10" fmla="*/ 0 w 35"/>
                  <a:gd name="T11" fmla="*/ 1 h 227"/>
                  <a:gd name="T12" fmla="*/ 0 w 35"/>
                  <a:gd name="T13" fmla="*/ 1 h 227"/>
                  <a:gd name="T14" fmla="*/ 0 w 35"/>
                  <a:gd name="T15" fmla="*/ 1 h 227"/>
                  <a:gd name="T16" fmla="*/ 0 w 35"/>
                  <a:gd name="T17" fmla="*/ 0 h 227"/>
                  <a:gd name="T18" fmla="*/ 0 w 35"/>
                  <a:gd name="T19" fmla="*/ 0 h 227"/>
                  <a:gd name="T20" fmla="*/ 0 w 35"/>
                  <a:gd name="T21" fmla="*/ 0 h 22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5"/>
                  <a:gd name="T34" fmla="*/ 0 h 227"/>
                  <a:gd name="T35" fmla="*/ 35 w 35"/>
                  <a:gd name="T36" fmla="*/ 227 h 22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5" h="227">
                    <a:moveTo>
                      <a:pt x="15" y="1"/>
                    </a:moveTo>
                    <a:lnTo>
                      <a:pt x="17" y="27"/>
                    </a:lnTo>
                    <a:lnTo>
                      <a:pt x="18" y="86"/>
                    </a:lnTo>
                    <a:lnTo>
                      <a:pt x="13" y="158"/>
                    </a:lnTo>
                    <a:lnTo>
                      <a:pt x="0" y="222"/>
                    </a:lnTo>
                    <a:lnTo>
                      <a:pt x="17" y="227"/>
                    </a:lnTo>
                    <a:lnTo>
                      <a:pt x="30" y="162"/>
                    </a:lnTo>
                    <a:lnTo>
                      <a:pt x="35" y="89"/>
                    </a:lnTo>
                    <a:lnTo>
                      <a:pt x="33" y="28"/>
                    </a:lnTo>
                    <a:lnTo>
                      <a:pt x="32" y="0"/>
                    </a:lnTo>
                    <a:lnTo>
                      <a:pt x="15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45" name="Freeform 230"/>
              <p:cNvSpPr>
                <a:spLocks/>
              </p:cNvSpPr>
              <p:nvPr/>
            </p:nvSpPr>
            <p:spPr bwMode="auto">
              <a:xfrm>
                <a:off x="2023" y="2632"/>
                <a:ext cx="39" cy="53"/>
              </a:xfrm>
              <a:custGeom>
                <a:avLst/>
                <a:gdLst>
                  <a:gd name="T0" fmla="*/ 0 w 154"/>
                  <a:gd name="T1" fmla="*/ 1 h 210"/>
                  <a:gd name="T2" fmla="*/ 0 w 154"/>
                  <a:gd name="T3" fmla="*/ 1 h 210"/>
                  <a:gd name="T4" fmla="*/ 1 w 154"/>
                  <a:gd name="T5" fmla="*/ 1 h 210"/>
                  <a:gd name="T6" fmla="*/ 1 w 154"/>
                  <a:gd name="T7" fmla="*/ 1 h 210"/>
                  <a:gd name="T8" fmla="*/ 1 w 154"/>
                  <a:gd name="T9" fmla="*/ 1 h 210"/>
                  <a:gd name="T10" fmla="*/ 1 w 154"/>
                  <a:gd name="T11" fmla="*/ 1 h 210"/>
                  <a:gd name="T12" fmla="*/ 1 w 154"/>
                  <a:gd name="T13" fmla="*/ 1 h 210"/>
                  <a:gd name="T14" fmla="*/ 1 w 154"/>
                  <a:gd name="T15" fmla="*/ 1 h 210"/>
                  <a:gd name="T16" fmla="*/ 0 w 154"/>
                  <a:gd name="T17" fmla="*/ 1 h 210"/>
                  <a:gd name="T18" fmla="*/ 0 w 154"/>
                  <a:gd name="T19" fmla="*/ 1 h 210"/>
                  <a:gd name="T20" fmla="*/ 0 w 154"/>
                  <a:gd name="T21" fmla="*/ 1 h 210"/>
                  <a:gd name="T22" fmla="*/ 0 w 154"/>
                  <a:gd name="T23" fmla="*/ 1 h 210"/>
                  <a:gd name="T24" fmla="*/ 0 w 154"/>
                  <a:gd name="T25" fmla="*/ 1 h 210"/>
                  <a:gd name="T26" fmla="*/ 0 w 154"/>
                  <a:gd name="T27" fmla="*/ 1 h 210"/>
                  <a:gd name="T28" fmla="*/ 0 w 154"/>
                  <a:gd name="T29" fmla="*/ 0 h 210"/>
                  <a:gd name="T30" fmla="*/ 1 w 154"/>
                  <a:gd name="T31" fmla="*/ 0 h 210"/>
                  <a:gd name="T32" fmla="*/ 1 w 154"/>
                  <a:gd name="T33" fmla="*/ 0 h 210"/>
                  <a:gd name="T34" fmla="*/ 1 w 154"/>
                  <a:gd name="T35" fmla="*/ 0 h 210"/>
                  <a:gd name="T36" fmla="*/ 1 w 154"/>
                  <a:gd name="T37" fmla="*/ 0 h 210"/>
                  <a:gd name="T38" fmla="*/ 1 w 154"/>
                  <a:gd name="T39" fmla="*/ 0 h 210"/>
                  <a:gd name="T40" fmla="*/ 1 w 154"/>
                  <a:gd name="T41" fmla="*/ 0 h 210"/>
                  <a:gd name="T42" fmla="*/ 0 w 154"/>
                  <a:gd name="T43" fmla="*/ 1 h 21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54"/>
                  <a:gd name="T67" fmla="*/ 0 h 210"/>
                  <a:gd name="T68" fmla="*/ 154 w 154"/>
                  <a:gd name="T69" fmla="*/ 210 h 21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54" h="210">
                    <a:moveTo>
                      <a:pt x="9" y="98"/>
                    </a:moveTo>
                    <a:lnTo>
                      <a:pt x="0" y="105"/>
                    </a:lnTo>
                    <a:lnTo>
                      <a:pt x="145" y="210"/>
                    </a:lnTo>
                    <a:lnTo>
                      <a:pt x="154" y="197"/>
                    </a:lnTo>
                    <a:lnTo>
                      <a:pt x="149" y="194"/>
                    </a:lnTo>
                    <a:lnTo>
                      <a:pt x="136" y="185"/>
                    </a:lnTo>
                    <a:lnTo>
                      <a:pt x="118" y="172"/>
                    </a:lnTo>
                    <a:lnTo>
                      <a:pt x="98" y="155"/>
                    </a:lnTo>
                    <a:lnTo>
                      <a:pt x="75" y="140"/>
                    </a:lnTo>
                    <a:lnTo>
                      <a:pt x="54" y="124"/>
                    </a:lnTo>
                    <a:lnTo>
                      <a:pt x="39" y="113"/>
                    </a:lnTo>
                    <a:lnTo>
                      <a:pt x="29" y="105"/>
                    </a:lnTo>
                    <a:lnTo>
                      <a:pt x="38" y="97"/>
                    </a:lnTo>
                    <a:lnTo>
                      <a:pt x="53" y="86"/>
                    </a:lnTo>
                    <a:lnTo>
                      <a:pt x="72" y="70"/>
                    </a:lnTo>
                    <a:lnTo>
                      <a:pt x="93" y="55"/>
                    </a:lnTo>
                    <a:lnTo>
                      <a:pt x="112" y="38"/>
                    </a:lnTo>
                    <a:lnTo>
                      <a:pt x="129" y="25"/>
                    </a:lnTo>
                    <a:lnTo>
                      <a:pt x="142" y="16"/>
                    </a:lnTo>
                    <a:lnTo>
                      <a:pt x="145" y="12"/>
                    </a:lnTo>
                    <a:lnTo>
                      <a:pt x="134" y="0"/>
                    </a:lnTo>
                    <a:lnTo>
                      <a:pt x="9" y="98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46" name="Freeform 231"/>
              <p:cNvSpPr>
                <a:spLocks/>
              </p:cNvSpPr>
              <p:nvPr/>
            </p:nvSpPr>
            <p:spPr bwMode="auto">
              <a:xfrm>
                <a:off x="2025" y="2631"/>
                <a:ext cx="36" cy="51"/>
              </a:xfrm>
              <a:custGeom>
                <a:avLst/>
                <a:gdLst>
                  <a:gd name="T0" fmla="*/ 0 w 144"/>
                  <a:gd name="T1" fmla="*/ 0 h 206"/>
                  <a:gd name="T2" fmla="*/ 0 w 144"/>
                  <a:gd name="T3" fmla="*/ 0 h 206"/>
                  <a:gd name="T4" fmla="*/ 0 w 144"/>
                  <a:gd name="T5" fmla="*/ 0 h 206"/>
                  <a:gd name="T6" fmla="*/ 0 w 144"/>
                  <a:gd name="T7" fmla="*/ 0 h 206"/>
                  <a:gd name="T8" fmla="*/ 0 w 144"/>
                  <a:gd name="T9" fmla="*/ 0 h 206"/>
                  <a:gd name="T10" fmla="*/ 0 w 144"/>
                  <a:gd name="T11" fmla="*/ 0 h 206"/>
                  <a:gd name="T12" fmla="*/ 0 w 144"/>
                  <a:gd name="T13" fmla="*/ 0 h 206"/>
                  <a:gd name="T14" fmla="*/ 1 w 144"/>
                  <a:gd name="T15" fmla="*/ 0 h 206"/>
                  <a:gd name="T16" fmla="*/ 1 w 144"/>
                  <a:gd name="T17" fmla="*/ 0 h 206"/>
                  <a:gd name="T18" fmla="*/ 1 w 144"/>
                  <a:gd name="T19" fmla="*/ 0 h 206"/>
                  <a:gd name="T20" fmla="*/ 0 w 144"/>
                  <a:gd name="T21" fmla="*/ 0 h 206"/>
                  <a:gd name="T22" fmla="*/ 0 w 144"/>
                  <a:gd name="T23" fmla="*/ 0 h 206"/>
                  <a:gd name="T24" fmla="*/ 0 w 144"/>
                  <a:gd name="T25" fmla="*/ 0 h 206"/>
                  <a:gd name="T26" fmla="*/ 0 w 144"/>
                  <a:gd name="T27" fmla="*/ 0 h 206"/>
                  <a:gd name="T28" fmla="*/ 0 w 144"/>
                  <a:gd name="T29" fmla="*/ 1 h 206"/>
                  <a:gd name="T30" fmla="*/ 0 w 144"/>
                  <a:gd name="T31" fmla="*/ 1 h 206"/>
                  <a:gd name="T32" fmla="*/ 0 w 144"/>
                  <a:gd name="T33" fmla="*/ 1 h 206"/>
                  <a:gd name="T34" fmla="*/ 0 w 144"/>
                  <a:gd name="T35" fmla="*/ 1 h 206"/>
                  <a:gd name="T36" fmla="*/ 1 w 144"/>
                  <a:gd name="T37" fmla="*/ 0 h 206"/>
                  <a:gd name="T38" fmla="*/ 0 w 144"/>
                  <a:gd name="T39" fmla="*/ 0 h 206"/>
                  <a:gd name="T40" fmla="*/ 0 w 144"/>
                  <a:gd name="T41" fmla="*/ 0 h 20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44"/>
                  <a:gd name="T64" fmla="*/ 0 h 206"/>
                  <a:gd name="T65" fmla="*/ 144 w 144"/>
                  <a:gd name="T66" fmla="*/ 206 h 20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44" h="206">
                    <a:moveTo>
                      <a:pt x="11" y="13"/>
                    </a:moveTo>
                    <a:lnTo>
                      <a:pt x="14" y="17"/>
                    </a:lnTo>
                    <a:lnTo>
                      <a:pt x="25" y="26"/>
                    </a:lnTo>
                    <a:lnTo>
                      <a:pt x="40" y="40"/>
                    </a:lnTo>
                    <a:lnTo>
                      <a:pt x="58" y="57"/>
                    </a:lnTo>
                    <a:lnTo>
                      <a:pt x="77" y="75"/>
                    </a:lnTo>
                    <a:lnTo>
                      <a:pt x="94" y="90"/>
                    </a:lnTo>
                    <a:lnTo>
                      <a:pt x="108" y="103"/>
                    </a:lnTo>
                    <a:lnTo>
                      <a:pt x="117" y="111"/>
                    </a:lnTo>
                    <a:lnTo>
                      <a:pt x="108" y="117"/>
                    </a:lnTo>
                    <a:lnTo>
                      <a:pt x="93" y="128"/>
                    </a:lnTo>
                    <a:lnTo>
                      <a:pt x="73" y="142"/>
                    </a:lnTo>
                    <a:lnTo>
                      <a:pt x="53" y="156"/>
                    </a:lnTo>
                    <a:lnTo>
                      <a:pt x="34" y="170"/>
                    </a:lnTo>
                    <a:lnTo>
                      <a:pt x="17" y="182"/>
                    </a:lnTo>
                    <a:lnTo>
                      <a:pt x="4" y="191"/>
                    </a:lnTo>
                    <a:lnTo>
                      <a:pt x="0" y="193"/>
                    </a:lnTo>
                    <a:lnTo>
                      <a:pt x="11" y="206"/>
                    </a:lnTo>
                    <a:lnTo>
                      <a:pt x="144" y="112"/>
                    </a:lnTo>
                    <a:lnTo>
                      <a:pt x="22" y="0"/>
                    </a:lnTo>
                    <a:lnTo>
                      <a:pt x="11" y="13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47" name="Freeform 232"/>
              <p:cNvSpPr>
                <a:spLocks/>
              </p:cNvSpPr>
              <p:nvPr/>
            </p:nvSpPr>
            <p:spPr bwMode="auto">
              <a:xfrm>
                <a:off x="2076" y="2631"/>
                <a:ext cx="8" cy="59"/>
              </a:xfrm>
              <a:custGeom>
                <a:avLst/>
                <a:gdLst>
                  <a:gd name="T0" fmla="*/ 0 w 34"/>
                  <a:gd name="T1" fmla="*/ 1 h 236"/>
                  <a:gd name="T2" fmla="*/ 0 w 34"/>
                  <a:gd name="T3" fmla="*/ 1 h 236"/>
                  <a:gd name="T4" fmla="*/ 0 w 34"/>
                  <a:gd name="T5" fmla="*/ 1 h 236"/>
                  <a:gd name="T6" fmla="*/ 0 w 34"/>
                  <a:gd name="T7" fmla="*/ 0 h 236"/>
                  <a:gd name="T8" fmla="*/ 0 w 34"/>
                  <a:gd name="T9" fmla="*/ 0 h 236"/>
                  <a:gd name="T10" fmla="*/ 0 w 34"/>
                  <a:gd name="T11" fmla="*/ 0 h 236"/>
                  <a:gd name="T12" fmla="*/ 0 w 34"/>
                  <a:gd name="T13" fmla="*/ 0 h 236"/>
                  <a:gd name="T14" fmla="*/ 0 w 34"/>
                  <a:gd name="T15" fmla="*/ 0 h 236"/>
                  <a:gd name="T16" fmla="*/ 0 w 34"/>
                  <a:gd name="T17" fmla="*/ 0 h 236"/>
                  <a:gd name="T18" fmla="*/ 0 w 34"/>
                  <a:gd name="T19" fmla="*/ 1 h 236"/>
                  <a:gd name="T20" fmla="*/ 0 w 34"/>
                  <a:gd name="T21" fmla="*/ 1 h 2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4"/>
                  <a:gd name="T34" fmla="*/ 0 h 236"/>
                  <a:gd name="T35" fmla="*/ 34 w 34"/>
                  <a:gd name="T36" fmla="*/ 236 h 2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4" h="236">
                    <a:moveTo>
                      <a:pt x="17" y="236"/>
                    </a:moveTo>
                    <a:lnTo>
                      <a:pt x="34" y="232"/>
                    </a:lnTo>
                    <a:lnTo>
                      <a:pt x="22" y="158"/>
                    </a:lnTo>
                    <a:lnTo>
                      <a:pt x="18" y="82"/>
                    </a:lnTo>
                    <a:lnTo>
                      <a:pt x="18" y="24"/>
                    </a:lnTo>
                    <a:lnTo>
                      <a:pt x="18" y="0"/>
                    </a:lnTo>
                    <a:lnTo>
                      <a:pt x="2" y="0"/>
                    </a:lnTo>
                    <a:lnTo>
                      <a:pt x="0" y="25"/>
                    </a:lnTo>
                    <a:lnTo>
                      <a:pt x="2" y="85"/>
                    </a:lnTo>
                    <a:lnTo>
                      <a:pt x="5" y="160"/>
                    </a:lnTo>
                    <a:lnTo>
                      <a:pt x="17" y="23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48" name="Freeform 233"/>
              <p:cNvSpPr>
                <a:spLocks/>
              </p:cNvSpPr>
              <p:nvPr/>
            </p:nvSpPr>
            <p:spPr bwMode="auto">
              <a:xfrm>
                <a:off x="2015" y="2531"/>
                <a:ext cx="54" cy="34"/>
              </a:xfrm>
              <a:custGeom>
                <a:avLst/>
                <a:gdLst>
                  <a:gd name="T0" fmla="*/ 1 w 216"/>
                  <a:gd name="T1" fmla="*/ 0 h 135"/>
                  <a:gd name="T2" fmla="*/ 0 w 216"/>
                  <a:gd name="T3" fmla="*/ 0 h 135"/>
                  <a:gd name="T4" fmla="*/ 0 w 216"/>
                  <a:gd name="T5" fmla="*/ 1 h 135"/>
                  <a:gd name="T6" fmla="*/ 0 w 216"/>
                  <a:gd name="T7" fmla="*/ 1 h 135"/>
                  <a:gd name="T8" fmla="*/ 0 w 216"/>
                  <a:gd name="T9" fmla="*/ 1 h 135"/>
                  <a:gd name="T10" fmla="*/ 0 w 216"/>
                  <a:gd name="T11" fmla="*/ 1 h 135"/>
                  <a:gd name="T12" fmla="*/ 0 w 216"/>
                  <a:gd name="T13" fmla="*/ 1 h 135"/>
                  <a:gd name="T14" fmla="*/ 0 w 216"/>
                  <a:gd name="T15" fmla="*/ 0 h 135"/>
                  <a:gd name="T16" fmla="*/ 0 w 216"/>
                  <a:gd name="T17" fmla="*/ 0 h 135"/>
                  <a:gd name="T18" fmla="*/ 0 w 216"/>
                  <a:gd name="T19" fmla="*/ 0 h 135"/>
                  <a:gd name="T20" fmla="*/ 0 w 216"/>
                  <a:gd name="T21" fmla="*/ 0 h 135"/>
                  <a:gd name="T22" fmla="*/ 0 w 216"/>
                  <a:gd name="T23" fmla="*/ 0 h 135"/>
                  <a:gd name="T24" fmla="*/ 0 w 216"/>
                  <a:gd name="T25" fmla="*/ 0 h 135"/>
                  <a:gd name="T26" fmla="*/ 1 w 216"/>
                  <a:gd name="T27" fmla="*/ 0 h 135"/>
                  <a:gd name="T28" fmla="*/ 1 w 216"/>
                  <a:gd name="T29" fmla="*/ 0 h 135"/>
                  <a:gd name="T30" fmla="*/ 1 w 216"/>
                  <a:gd name="T31" fmla="*/ 0 h 135"/>
                  <a:gd name="T32" fmla="*/ 1 w 216"/>
                  <a:gd name="T33" fmla="*/ 0 h 135"/>
                  <a:gd name="T34" fmla="*/ 1 w 216"/>
                  <a:gd name="T35" fmla="*/ 0 h 135"/>
                  <a:gd name="T36" fmla="*/ 1 w 216"/>
                  <a:gd name="T37" fmla="*/ 0 h 135"/>
                  <a:gd name="T38" fmla="*/ 1 w 216"/>
                  <a:gd name="T39" fmla="*/ 0 h 135"/>
                  <a:gd name="T40" fmla="*/ 1 w 216"/>
                  <a:gd name="T41" fmla="*/ 0 h 135"/>
                  <a:gd name="T42" fmla="*/ 1 w 216"/>
                  <a:gd name="T43" fmla="*/ 0 h 135"/>
                  <a:gd name="T44" fmla="*/ 1 w 216"/>
                  <a:gd name="T45" fmla="*/ 0 h 135"/>
                  <a:gd name="T46" fmla="*/ 1 w 216"/>
                  <a:gd name="T47" fmla="*/ 0 h 135"/>
                  <a:gd name="T48" fmla="*/ 1 w 216"/>
                  <a:gd name="T49" fmla="*/ 0 h 135"/>
                  <a:gd name="T50" fmla="*/ 1 w 216"/>
                  <a:gd name="T51" fmla="*/ 0 h 135"/>
                  <a:gd name="T52" fmla="*/ 1 w 216"/>
                  <a:gd name="T53" fmla="*/ 0 h 13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16"/>
                  <a:gd name="T82" fmla="*/ 0 h 135"/>
                  <a:gd name="T83" fmla="*/ 216 w 216"/>
                  <a:gd name="T84" fmla="*/ 135 h 13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16" h="135">
                    <a:moveTo>
                      <a:pt x="115" y="3"/>
                    </a:moveTo>
                    <a:lnTo>
                      <a:pt x="0" y="63"/>
                    </a:lnTo>
                    <a:lnTo>
                      <a:pt x="0" y="135"/>
                    </a:lnTo>
                    <a:lnTo>
                      <a:pt x="17" y="135"/>
                    </a:lnTo>
                    <a:lnTo>
                      <a:pt x="17" y="126"/>
                    </a:lnTo>
                    <a:lnTo>
                      <a:pt x="17" y="107"/>
                    </a:lnTo>
                    <a:lnTo>
                      <a:pt x="17" y="86"/>
                    </a:lnTo>
                    <a:lnTo>
                      <a:pt x="17" y="73"/>
                    </a:lnTo>
                    <a:lnTo>
                      <a:pt x="24" y="69"/>
                    </a:lnTo>
                    <a:lnTo>
                      <a:pt x="35" y="63"/>
                    </a:lnTo>
                    <a:lnTo>
                      <a:pt x="51" y="55"/>
                    </a:lnTo>
                    <a:lnTo>
                      <a:pt x="67" y="46"/>
                    </a:lnTo>
                    <a:lnTo>
                      <a:pt x="85" y="37"/>
                    </a:lnTo>
                    <a:lnTo>
                      <a:pt x="99" y="30"/>
                    </a:lnTo>
                    <a:lnTo>
                      <a:pt x="111" y="23"/>
                    </a:lnTo>
                    <a:lnTo>
                      <a:pt x="117" y="21"/>
                    </a:lnTo>
                    <a:lnTo>
                      <a:pt x="124" y="24"/>
                    </a:lnTo>
                    <a:lnTo>
                      <a:pt x="134" y="32"/>
                    </a:lnTo>
                    <a:lnTo>
                      <a:pt x="149" y="44"/>
                    </a:lnTo>
                    <a:lnTo>
                      <a:pt x="165" y="54"/>
                    </a:lnTo>
                    <a:lnTo>
                      <a:pt x="180" y="66"/>
                    </a:lnTo>
                    <a:lnTo>
                      <a:pt x="194" y="76"/>
                    </a:lnTo>
                    <a:lnTo>
                      <a:pt x="203" y="82"/>
                    </a:lnTo>
                    <a:lnTo>
                      <a:pt x="207" y="85"/>
                    </a:lnTo>
                    <a:lnTo>
                      <a:pt x="216" y="71"/>
                    </a:lnTo>
                    <a:lnTo>
                      <a:pt x="119" y="0"/>
                    </a:lnTo>
                    <a:lnTo>
                      <a:pt x="115" y="3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49" name="Freeform 234"/>
              <p:cNvSpPr>
                <a:spLocks/>
              </p:cNvSpPr>
              <p:nvPr/>
            </p:nvSpPr>
            <p:spPr bwMode="auto">
              <a:xfrm>
                <a:off x="2039" y="2533"/>
                <a:ext cx="45" cy="20"/>
              </a:xfrm>
              <a:custGeom>
                <a:avLst/>
                <a:gdLst>
                  <a:gd name="T0" fmla="*/ 0 w 180"/>
                  <a:gd name="T1" fmla="*/ 0 h 78"/>
                  <a:gd name="T2" fmla="*/ 0 w 180"/>
                  <a:gd name="T3" fmla="*/ 0 h 78"/>
                  <a:gd name="T4" fmla="*/ 0 w 180"/>
                  <a:gd name="T5" fmla="*/ 0 h 78"/>
                  <a:gd name="T6" fmla="*/ 0 w 180"/>
                  <a:gd name="T7" fmla="*/ 0 h 78"/>
                  <a:gd name="T8" fmla="*/ 0 w 180"/>
                  <a:gd name="T9" fmla="*/ 0 h 78"/>
                  <a:gd name="T10" fmla="*/ 1 w 180"/>
                  <a:gd name="T11" fmla="*/ 0 h 78"/>
                  <a:gd name="T12" fmla="*/ 1 w 180"/>
                  <a:gd name="T13" fmla="*/ 0 h 78"/>
                  <a:gd name="T14" fmla="*/ 1 w 180"/>
                  <a:gd name="T15" fmla="*/ 0 h 78"/>
                  <a:gd name="T16" fmla="*/ 1 w 180"/>
                  <a:gd name="T17" fmla="*/ 0 h 78"/>
                  <a:gd name="T18" fmla="*/ 1 w 180"/>
                  <a:gd name="T19" fmla="*/ 0 h 78"/>
                  <a:gd name="T20" fmla="*/ 1 w 180"/>
                  <a:gd name="T21" fmla="*/ 0 h 78"/>
                  <a:gd name="T22" fmla="*/ 1 w 180"/>
                  <a:gd name="T23" fmla="*/ 0 h 78"/>
                  <a:gd name="T24" fmla="*/ 1 w 180"/>
                  <a:gd name="T25" fmla="*/ 0 h 78"/>
                  <a:gd name="T26" fmla="*/ 0 w 180"/>
                  <a:gd name="T27" fmla="*/ 0 h 78"/>
                  <a:gd name="T28" fmla="*/ 0 w 180"/>
                  <a:gd name="T29" fmla="*/ 0 h 78"/>
                  <a:gd name="T30" fmla="*/ 0 w 180"/>
                  <a:gd name="T31" fmla="*/ 0 h 78"/>
                  <a:gd name="T32" fmla="*/ 0 w 180"/>
                  <a:gd name="T33" fmla="*/ 0 h 78"/>
                  <a:gd name="T34" fmla="*/ 0 w 180"/>
                  <a:gd name="T35" fmla="*/ 0 h 78"/>
                  <a:gd name="T36" fmla="*/ 0 w 180"/>
                  <a:gd name="T37" fmla="*/ 0 h 78"/>
                  <a:gd name="T38" fmla="*/ 0 w 180"/>
                  <a:gd name="T39" fmla="*/ 0 h 78"/>
                  <a:gd name="T40" fmla="*/ 0 w 180"/>
                  <a:gd name="T41" fmla="*/ 0 h 78"/>
                  <a:gd name="T42" fmla="*/ 0 w 180"/>
                  <a:gd name="T43" fmla="*/ 0 h 78"/>
                  <a:gd name="T44" fmla="*/ 1 w 180"/>
                  <a:gd name="T45" fmla="*/ 0 h 78"/>
                  <a:gd name="T46" fmla="*/ 1 w 180"/>
                  <a:gd name="T47" fmla="*/ 0 h 78"/>
                  <a:gd name="T48" fmla="*/ 0 w 180"/>
                  <a:gd name="T49" fmla="*/ 0 h 78"/>
                  <a:gd name="T50" fmla="*/ 0 w 180"/>
                  <a:gd name="T51" fmla="*/ 0 h 7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0"/>
                  <a:gd name="T79" fmla="*/ 0 h 78"/>
                  <a:gd name="T80" fmla="*/ 180 w 180"/>
                  <a:gd name="T81" fmla="*/ 78 h 7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0" h="78">
                    <a:moveTo>
                      <a:pt x="76" y="15"/>
                    </a:moveTo>
                    <a:lnTo>
                      <a:pt x="78" y="16"/>
                    </a:lnTo>
                    <a:lnTo>
                      <a:pt x="83" y="19"/>
                    </a:lnTo>
                    <a:lnTo>
                      <a:pt x="91" y="22"/>
                    </a:lnTo>
                    <a:lnTo>
                      <a:pt x="101" y="27"/>
                    </a:lnTo>
                    <a:lnTo>
                      <a:pt x="112" y="32"/>
                    </a:lnTo>
                    <a:lnTo>
                      <a:pt x="122" y="36"/>
                    </a:lnTo>
                    <a:lnTo>
                      <a:pt x="132" y="41"/>
                    </a:lnTo>
                    <a:lnTo>
                      <a:pt x="141" y="45"/>
                    </a:lnTo>
                    <a:lnTo>
                      <a:pt x="131" y="50"/>
                    </a:lnTo>
                    <a:lnTo>
                      <a:pt x="123" y="55"/>
                    </a:lnTo>
                    <a:lnTo>
                      <a:pt x="115" y="59"/>
                    </a:lnTo>
                    <a:lnTo>
                      <a:pt x="112" y="61"/>
                    </a:lnTo>
                    <a:lnTo>
                      <a:pt x="106" y="61"/>
                    </a:lnTo>
                    <a:lnTo>
                      <a:pt x="94" y="60"/>
                    </a:lnTo>
                    <a:lnTo>
                      <a:pt x="76" y="60"/>
                    </a:lnTo>
                    <a:lnTo>
                      <a:pt x="55" y="59"/>
                    </a:lnTo>
                    <a:lnTo>
                      <a:pt x="36" y="58"/>
                    </a:lnTo>
                    <a:lnTo>
                      <a:pt x="18" y="58"/>
                    </a:lnTo>
                    <a:lnTo>
                      <a:pt x="6" y="56"/>
                    </a:lnTo>
                    <a:lnTo>
                      <a:pt x="1" y="56"/>
                    </a:lnTo>
                    <a:lnTo>
                      <a:pt x="0" y="73"/>
                    </a:lnTo>
                    <a:lnTo>
                      <a:pt x="115" y="78"/>
                    </a:lnTo>
                    <a:lnTo>
                      <a:pt x="180" y="43"/>
                    </a:lnTo>
                    <a:lnTo>
                      <a:pt x="82" y="0"/>
                    </a:lnTo>
                    <a:lnTo>
                      <a:pt x="76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50" name="Rectangle 235"/>
              <p:cNvSpPr>
                <a:spLocks noChangeArrowheads="1"/>
              </p:cNvSpPr>
              <p:nvPr/>
            </p:nvSpPr>
            <p:spPr bwMode="auto">
              <a:xfrm>
                <a:off x="2075" y="2551"/>
                <a:ext cx="4" cy="14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2551" name="Rectangle 236"/>
              <p:cNvSpPr>
                <a:spLocks noChangeArrowheads="1"/>
              </p:cNvSpPr>
              <p:nvPr/>
            </p:nvSpPr>
            <p:spPr bwMode="auto">
              <a:xfrm>
                <a:off x="2064" y="2558"/>
                <a:ext cx="3" cy="15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2552" name="Freeform 237"/>
              <p:cNvSpPr>
                <a:spLocks/>
              </p:cNvSpPr>
              <p:nvPr/>
            </p:nvSpPr>
            <p:spPr bwMode="auto">
              <a:xfrm>
                <a:off x="1723" y="2659"/>
                <a:ext cx="501" cy="58"/>
              </a:xfrm>
              <a:custGeom>
                <a:avLst/>
                <a:gdLst>
                  <a:gd name="T0" fmla="*/ 2 w 2005"/>
                  <a:gd name="T1" fmla="*/ 0 h 231"/>
                  <a:gd name="T2" fmla="*/ 2 w 2005"/>
                  <a:gd name="T3" fmla="*/ 1 h 231"/>
                  <a:gd name="T4" fmla="*/ 1 w 2005"/>
                  <a:gd name="T5" fmla="*/ 1 h 231"/>
                  <a:gd name="T6" fmla="*/ 1 w 2005"/>
                  <a:gd name="T7" fmla="*/ 1 h 231"/>
                  <a:gd name="T8" fmla="*/ 1 w 2005"/>
                  <a:gd name="T9" fmla="*/ 1 h 231"/>
                  <a:gd name="T10" fmla="*/ 0 w 2005"/>
                  <a:gd name="T11" fmla="*/ 1 h 231"/>
                  <a:gd name="T12" fmla="*/ 0 w 2005"/>
                  <a:gd name="T13" fmla="*/ 1 h 231"/>
                  <a:gd name="T14" fmla="*/ 0 w 2005"/>
                  <a:gd name="T15" fmla="*/ 1 h 231"/>
                  <a:gd name="T16" fmla="*/ 0 w 2005"/>
                  <a:gd name="T17" fmla="*/ 1 h 231"/>
                  <a:gd name="T18" fmla="*/ 0 w 2005"/>
                  <a:gd name="T19" fmla="*/ 1 h 231"/>
                  <a:gd name="T20" fmla="*/ 0 w 2005"/>
                  <a:gd name="T21" fmla="*/ 1 h 231"/>
                  <a:gd name="T22" fmla="*/ 0 w 2005"/>
                  <a:gd name="T23" fmla="*/ 1 h 231"/>
                  <a:gd name="T24" fmla="*/ 1 w 2005"/>
                  <a:gd name="T25" fmla="*/ 1 h 231"/>
                  <a:gd name="T26" fmla="*/ 1 w 2005"/>
                  <a:gd name="T27" fmla="*/ 1 h 231"/>
                  <a:gd name="T28" fmla="*/ 2 w 2005"/>
                  <a:gd name="T29" fmla="*/ 1 h 231"/>
                  <a:gd name="T30" fmla="*/ 2 w 2005"/>
                  <a:gd name="T31" fmla="*/ 1 h 231"/>
                  <a:gd name="T32" fmla="*/ 3 w 2005"/>
                  <a:gd name="T33" fmla="*/ 0 h 231"/>
                  <a:gd name="T34" fmla="*/ 3 w 2005"/>
                  <a:gd name="T35" fmla="*/ 0 h 231"/>
                  <a:gd name="T36" fmla="*/ 3 w 2005"/>
                  <a:gd name="T37" fmla="*/ 0 h 231"/>
                  <a:gd name="T38" fmla="*/ 3 w 2005"/>
                  <a:gd name="T39" fmla="*/ 0 h 231"/>
                  <a:gd name="T40" fmla="*/ 3 w 2005"/>
                  <a:gd name="T41" fmla="*/ 0 h 231"/>
                  <a:gd name="T42" fmla="*/ 3 w 2005"/>
                  <a:gd name="T43" fmla="*/ 0 h 231"/>
                  <a:gd name="T44" fmla="*/ 4 w 2005"/>
                  <a:gd name="T45" fmla="*/ 0 h 231"/>
                  <a:gd name="T46" fmla="*/ 4 w 2005"/>
                  <a:gd name="T47" fmla="*/ 0 h 231"/>
                  <a:gd name="T48" fmla="*/ 4 w 2005"/>
                  <a:gd name="T49" fmla="*/ 0 h 231"/>
                  <a:gd name="T50" fmla="*/ 5 w 2005"/>
                  <a:gd name="T51" fmla="*/ 1 h 231"/>
                  <a:gd name="T52" fmla="*/ 5 w 2005"/>
                  <a:gd name="T53" fmla="*/ 1 h 231"/>
                  <a:gd name="T54" fmla="*/ 6 w 2005"/>
                  <a:gd name="T55" fmla="*/ 1 h 231"/>
                  <a:gd name="T56" fmla="*/ 6 w 2005"/>
                  <a:gd name="T57" fmla="*/ 1 h 231"/>
                  <a:gd name="T58" fmla="*/ 6 w 2005"/>
                  <a:gd name="T59" fmla="*/ 1 h 231"/>
                  <a:gd name="T60" fmla="*/ 7 w 2005"/>
                  <a:gd name="T61" fmla="*/ 1 h 231"/>
                  <a:gd name="T62" fmla="*/ 7 w 2005"/>
                  <a:gd name="T63" fmla="*/ 1 h 231"/>
                  <a:gd name="T64" fmla="*/ 7 w 2005"/>
                  <a:gd name="T65" fmla="*/ 1 h 231"/>
                  <a:gd name="T66" fmla="*/ 7 w 2005"/>
                  <a:gd name="T67" fmla="*/ 1 h 231"/>
                  <a:gd name="T68" fmla="*/ 8 w 2005"/>
                  <a:gd name="T69" fmla="*/ 1 h 231"/>
                  <a:gd name="T70" fmla="*/ 8 w 2005"/>
                  <a:gd name="T71" fmla="*/ 1 h 231"/>
                  <a:gd name="T72" fmla="*/ 8 w 2005"/>
                  <a:gd name="T73" fmla="*/ 1 h 231"/>
                  <a:gd name="T74" fmla="*/ 8 w 2005"/>
                  <a:gd name="T75" fmla="*/ 1 h 231"/>
                  <a:gd name="T76" fmla="*/ 8 w 2005"/>
                  <a:gd name="T77" fmla="*/ 1 h 231"/>
                  <a:gd name="T78" fmla="*/ 7 w 2005"/>
                  <a:gd name="T79" fmla="*/ 1 h 231"/>
                  <a:gd name="T80" fmla="*/ 7 w 2005"/>
                  <a:gd name="T81" fmla="*/ 1 h 231"/>
                  <a:gd name="T82" fmla="*/ 7 w 2005"/>
                  <a:gd name="T83" fmla="*/ 1 h 231"/>
                  <a:gd name="T84" fmla="*/ 7 w 2005"/>
                  <a:gd name="T85" fmla="*/ 1 h 231"/>
                  <a:gd name="T86" fmla="*/ 6 w 2005"/>
                  <a:gd name="T87" fmla="*/ 1 h 231"/>
                  <a:gd name="T88" fmla="*/ 6 w 2005"/>
                  <a:gd name="T89" fmla="*/ 1 h 231"/>
                  <a:gd name="T90" fmla="*/ 6 w 2005"/>
                  <a:gd name="T91" fmla="*/ 1 h 231"/>
                  <a:gd name="T92" fmla="*/ 5 w 2005"/>
                  <a:gd name="T93" fmla="*/ 0 h 231"/>
                  <a:gd name="T94" fmla="*/ 5 w 2005"/>
                  <a:gd name="T95" fmla="*/ 0 h 231"/>
                  <a:gd name="T96" fmla="*/ 5 w 2005"/>
                  <a:gd name="T97" fmla="*/ 0 h 231"/>
                  <a:gd name="T98" fmla="*/ 4 w 2005"/>
                  <a:gd name="T99" fmla="*/ 0 h 231"/>
                  <a:gd name="T100" fmla="*/ 4 w 2005"/>
                  <a:gd name="T101" fmla="*/ 0 h 231"/>
                  <a:gd name="T102" fmla="*/ 4 w 2005"/>
                  <a:gd name="T103" fmla="*/ 0 h 231"/>
                  <a:gd name="T104" fmla="*/ 3 w 2005"/>
                  <a:gd name="T105" fmla="*/ 0 h 231"/>
                  <a:gd name="T106" fmla="*/ 3 w 2005"/>
                  <a:gd name="T107" fmla="*/ 0 h 231"/>
                  <a:gd name="T108" fmla="*/ 3 w 2005"/>
                  <a:gd name="T109" fmla="*/ 0 h 231"/>
                  <a:gd name="T110" fmla="*/ 3 w 2005"/>
                  <a:gd name="T111" fmla="*/ 0 h 231"/>
                  <a:gd name="T112" fmla="*/ 3 w 2005"/>
                  <a:gd name="T113" fmla="*/ 0 h 23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005"/>
                  <a:gd name="T172" fmla="*/ 0 h 231"/>
                  <a:gd name="T173" fmla="*/ 2005 w 2005"/>
                  <a:gd name="T174" fmla="*/ 231 h 23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005" h="231">
                    <a:moveTo>
                      <a:pt x="690" y="22"/>
                    </a:moveTo>
                    <a:lnTo>
                      <a:pt x="636" y="49"/>
                    </a:lnTo>
                    <a:lnTo>
                      <a:pt x="581" y="75"/>
                    </a:lnTo>
                    <a:lnTo>
                      <a:pt x="523" y="97"/>
                    </a:lnTo>
                    <a:lnTo>
                      <a:pt x="465" y="117"/>
                    </a:lnTo>
                    <a:lnTo>
                      <a:pt x="407" y="135"/>
                    </a:lnTo>
                    <a:lnTo>
                      <a:pt x="351" y="150"/>
                    </a:lnTo>
                    <a:lnTo>
                      <a:pt x="296" y="163"/>
                    </a:lnTo>
                    <a:lnTo>
                      <a:pt x="243" y="175"/>
                    </a:lnTo>
                    <a:lnTo>
                      <a:pt x="193" y="185"/>
                    </a:lnTo>
                    <a:lnTo>
                      <a:pt x="146" y="193"/>
                    </a:lnTo>
                    <a:lnTo>
                      <a:pt x="105" y="201"/>
                    </a:lnTo>
                    <a:lnTo>
                      <a:pt x="71" y="206"/>
                    </a:lnTo>
                    <a:lnTo>
                      <a:pt x="41" y="210"/>
                    </a:lnTo>
                    <a:lnTo>
                      <a:pt x="19" y="212"/>
                    </a:lnTo>
                    <a:lnTo>
                      <a:pt x="5" y="213"/>
                    </a:lnTo>
                    <a:lnTo>
                      <a:pt x="0" y="213"/>
                    </a:lnTo>
                    <a:lnTo>
                      <a:pt x="1" y="231"/>
                    </a:lnTo>
                    <a:lnTo>
                      <a:pt x="6" y="230"/>
                    </a:lnTo>
                    <a:lnTo>
                      <a:pt x="21" y="229"/>
                    </a:lnTo>
                    <a:lnTo>
                      <a:pt x="42" y="226"/>
                    </a:lnTo>
                    <a:lnTo>
                      <a:pt x="72" y="222"/>
                    </a:lnTo>
                    <a:lnTo>
                      <a:pt x="108" y="217"/>
                    </a:lnTo>
                    <a:lnTo>
                      <a:pt x="149" y="211"/>
                    </a:lnTo>
                    <a:lnTo>
                      <a:pt x="195" y="202"/>
                    </a:lnTo>
                    <a:lnTo>
                      <a:pt x="245" y="192"/>
                    </a:lnTo>
                    <a:lnTo>
                      <a:pt x="299" y="180"/>
                    </a:lnTo>
                    <a:lnTo>
                      <a:pt x="355" y="167"/>
                    </a:lnTo>
                    <a:lnTo>
                      <a:pt x="413" y="150"/>
                    </a:lnTo>
                    <a:lnTo>
                      <a:pt x="472" y="132"/>
                    </a:lnTo>
                    <a:lnTo>
                      <a:pt x="529" y="113"/>
                    </a:lnTo>
                    <a:lnTo>
                      <a:pt x="587" y="90"/>
                    </a:lnTo>
                    <a:lnTo>
                      <a:pt x="644" y="66"/>
                    </a:lnTo>
                    <a:lnTo>
                      <a:pt x="698" y="37"/>
                    </a:lnTo>
                    <a:lnTo>
                      <a:pt x="702" y="36"/>
                    </a:lnTo>
                    <a:lnTo>
                      <a:pt x="711" y="32"/>
                    </a:lnTo>
                    <a:lnTo>
                      <a:pt x="726" y="27"/>
                    </a:lnTo>
                    <a:lnTo>
                      <a:pt x="745" y="22"/>
                    </a:lnTo>
                    <a:lnTo>
                      <a:pt x="770" y="18"/>
                    </a:lnTo>
                    <a:lnTo>
                      <a:pt x="798" y="17"/>
                    </a:lnTo>
                    <a:lnTo>
                      <a:pt x="829" y="19"/>
                    </a:lnTo>
                    <a:lnTo>
                      <a:pt x="864" y="27"/>
                    </a:lnTo>
                    <a:lnTo>
                      <a:pt x="893" y="35"/>
                    </a:lnTo>
                    <a:lnTo>
                      <a:pt x="927" y="43"/>
                    </a:lnTo>
                    <a:lnTo>
                      <a:pt x="963" y="50"/>
                    </a:lnTo>
                    <a:lnTo>
                      <a:pt x="1000" y="57"/>
                    </a:lnTo>
                    <a:lnTo>
                      <a:pt x="1040" y="63"/>
                    </a:lnTo>
                    <a:lnTo>
                      <a:pt x="1081" y="70"/>
                    </a:lnTo>
                    <a:lnTo>
                      <a:pt x="1124" y="75"/>
                    </a:lnTo>
                    <a:lnTo>
                      <a:pt x="1169" y="80"/>
                    </a:lnTo>
                    <a:lnTo>
                      <a:pt x="1214" y="85"/>
                    </a:lnTo>
                    <a:lnTo>
                      <a:pt x="1262" y="89"/>
                    </a:lnTo>
                    <a:lnTo>
                      <a:pt x="1309" y="94"/>
                    </a:lnTo>
                    <a:lnTo>
                      <a:pt x="1357" y="98"/>
                    </a:lnTo>
                    <a:lnTo>
                      <a:pt x="1405" y="102"/>
                    </a:lnTo>
                    <a:lnTo>
                      <a:pt x="1452" y="104"/>
                    </a:lnTo>
                    <a:lnTo>
                      <a:pt x="1498" y="107"/>
                    </a:lnTo>
                    <a:lnTo>
                      <a:pt x="1546" y="109"/>
                    </a:lnTo>
                    <a:lnTo>
                      <a:pt x="1591" y="112"/>
                    </a:lnTo>
                    <a:lnTo>
                      <a:pt x="1636" y="115"/>
                    </a:lnTo>
                    <a:lnTo>
                      <a:pt x="1680" y="117"/>
                    </a:lnTo>
                    <a:lnTo>
                      <a:pt x="1721" y="118"/>
                    </a:lnTo>
                    <a:lnTo>
                      <a:pt x="1761" y="120"/>
                    </a:lnTo>
                    <a:lnTo>
                      <a:pt x="1798" y="121"/>
                    </a:lnTo>
                    <a:lnTo>
                      <a:pt x="1834" y="122"/>
                    </a:lnTo>
                    <a:lnTo>
                      <a:pt x="1866" y="124"/>
                    </a:lnTo>
                    <a:lnTo>
                      <a:pt x="1895" y="125"/>
                    </a:lnTo>
                    <a:lnTo>
                      <a:pt x="1922" y="125"/>
                    </a:lnTo>
                    <a:lnTo>
                      <a:pt x="1946" y="126"/>
                    </a:lnTo>
                    <a:lnTo>
                      <a:pt x="1966" y="126"/>
                    </a:lnTo>
                    <a:lnTo>
                      <a:pt x="1982" y="126"/>
                    </a:lnTo>
                    <a:lnTo>
                      <a:pt x="1994" y="127"/>
                    </a:lnTo>
                    <a:lnTo>
                      <a:pt x="2002" y="127"/>
                    </a:lnTo>
                    <a:lnTo>
                      <a:pt x="2005" y="127"/>
                    </a:lnTo>
                    <a:lnTo>
                      <a:pt x="2005" y="109"/>
                    </a:lnTo>
                    <a:lnTo>
                      <a:pt x="2002" y="109"/>
                    </a:lnTo>
                    <a:lnTo>
                      <a:pt x="1994" y="109"/>
                    </a:lnTo>
                    <a:lnTo>
                      <a:pt x="1982" y="109"/>
                    </a:lnTo>
                    <a:lnTo>
                      <a:pt x="1966" y="108"/>
                    </a:lnTo>
                    <a:lnTo>
                      <a:pt x="1947" y="108"/>
                    </a:lnTo>
                    <a:lnTo>
                      <a:pt x="1922" y="108"/>
                    </a:lnTo>
                    <a:lnTo>
                      <a:pt x="1897" y="107"/>
                    </a:lnTo>
                    <a:lnTo>
                      <a:pt x="1866" y="107"/>
                    </a:lnTo>
                    <a:lnTo>
                      <a:pt x="1834" y="106"/>
                    </a:lnTo>
                    <a:lnTo>
                      <a:pt x="1799" y="104"/>
                    </a:lnTo>
                    <a:lnTo>
                      <a:pt x="1761" y="103"/>
                    </a:lnTo>
                    <a:lnTo>
                      <a:pt x="1722" y="102"/>
                    </a:lnTo>
                    <a:lnTo>
                      <a:pt x="1680" y="99"/>
                    </a:lnTo>
                    <a:lnTo>
                      <a:pt x="1637" y="98"/>
                    </a:lnTo>
                    <a:lnTo>
                      <a:pt x="1592" y="95"/>
                    </a:lnTo>
                    <a:lnTo>
                      <a:pt x="1547" y="93"/>
                    </a:lnTo>
                    <a:lnTo>
                      <a:pt x="1501" y="90"/>
                    </a:lnTo>
                    <a:lnTo>
                      <a:pt x="1453" y="88"/>
                    </a:lnTo>
                    <a:lnTo>
                      <a:pt x="1406" y="84"/>
                    </a:lnTo>
                    <a:lnTo>
                      <a:pt x="1358" y="80"/>
                    </a:lnTo>
                    <a:lnTo>
                      <a:pt x="1311" y="77"/>
                    </a:lnTo>
                    <a:lnTo>
                      <a:pt x="1264" y="72"/>
                    </a:lnTo>
                    <a:lnTo>
                      <a:pt x="1217" y="68"/>
                    </a:lnTo>
                    <a:lnTo>
                      <a:pt x="1172" y="63"/>
                    </a:lnTo>
                    <a:lnTo>
                      <a:pt x="1127" y="58"/>
                    </a:lnTo>
                    <a:lnTo>
                      <a:pt x="1085" y="53"/>
                    </a:lnTo>
                    <a:lnTo>
                      <a:pt x="1042" y="46"/>
                    </a:lnTo>
                    <a:lnTo>
                      <a:pt x="1004" y="41"/>
                    </a:lnTo>
                    <a:lnTo>
                      <a:pt x="965" y="34"/>
                    </a:lnTo>
                    <a:lnTo>
                      <a:pt x="930" y="27"/>
                    </a:lnTo>
                    <a:lnTo>
                      <a:pt x="897" y="19"/>
                    </a:lnTo>
                    <a:lnTo>
                      <a:pt x="867" y="12"/>
                    </a:lnTo>
                    <a:lnTo>
                      <a:pt x="831" y="4"/>
                    </a:lnTo>
                    <a:lnTo>
                      <a:pt x="798" y="0"/>
                    </a:lnTo>
                    <a:lnTo>
                      <a:pt x="768" y="1"/>
                    </a:lnTo>
                    <a:lnTo>
                      <a:pt x="743" y="5"/>
                    </a:lnTo>
                    <a:lnTo>
                      <a:pt x="721" y="10"/>
                    </a:lnTo>
                    <a:lnTo>
                      <a:pt x="704" y="16"/>
                    </a:lnTo>
                    <a:lnTo>
                      <a:pt x="694" y="19"/>
                    </a:lnTo>
                    <a:lnTo>
                      <a:pt x="690" y="2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53" name="Freeform 238"/>
              <p:cNvSpPr>
                <a:spLocks/>
              </p:cNvSpPr>
              <p:nvPr/>
            </p:nvSpPr>
            <p:spPr bwMode="auto">
              <a:xfrm>
                <a:off x="1755" y="2777"/>
                <a:ext cx="381" cy="57"/>
              </a:xfrm>
              <a:custGeom>
                <a:avLst/>
                <a:gdLst>
                  <a:gd name="T0" fmla="*/ 2 w 1523"/>
                  <a:gd name="T1" fmla="*/ 0 h 227"/>
                  <a:gd name="T2" fmla="*/ 2 w 1523"/>
                  <a:gd name="T3" fmla="*/ 1 h 227"/>
                  <a:gd name="T4" fmla="*/ 2 w 1523"/>
                  <a:gd name="T5" fmla="*/ 1 h 227"/>
                  <a:gd name="T6" fmla="*/ 1 w 1523"/>
                  <a:gd name="T7" fmla="*/ 1 h 227"/>
                  <a:gd name="T8" fmla="*/ 1 w 1523"/>
                  <a:gd name="T9" fmla="*/ 1 h 227"/>
                  <a:gd name="T10" fmla="*/ 1 w 1523"/>
                  <a:gd name="T11" fmla="*/ 1 h 227"/>
                  <a:gd name="T12" fmla="*/ 0 w 1523"/>
                  <a:gd name="T13" fmla="*/ 1 h 227"/>
                  <a:gd name="T14" fmla="*/ 0 w 1523"/>
                  <a:gd name="T15" fmla="*/ 1 h 227"/>
                  <a:gd name="T16" fmla="*/ 0 w 1523"/>
                  <a:gd name="T17" fmla="*/ 1 h 227"/>
                  <a:gd name="T18" fmla="*/ 0 w 1523"/>
                  <a:gd name="T19" fmla="*/ 1 h 227"/>
                  <a:gd name="T20" fmla="*/ 0 w 1523"/>
                  <a:gd name="T21" fmla="*/ 1 h 227"/>
                  <a:gd name="T22" fmla="*/ 1 w 1523"/>
                  <a:gd name="T23" fmla="*/ 1 h 227"/>
                  <a:gd name="T24" fmla="*/ 1 w 1523"/>
                  <a:gd name="T25" fmla="*/ 1 h 227"/>
                  <a:gd name="T26" fmla="*/ 1 w 1523"/>
                  <a:gd name="T27" fmla="*/ 1 h 227"/>
                  <a:gd name="T28" fmla="*/ 2 w 1523"/>
                  <a:gd name="T29" fmla="*/ 1 h 227"/>
                  <a:gd name="T30" fmla="*/ 2 w 1523"/>
                  <a:gd name="T31" fmla="*/ 0 h 227"/>
                  <a:gd name="T32" fmla="*/ 3 w 1523"/>
                  <a:gd name="T33" fmla="*/ 0 h 227"/>
                  <a:gd name="T34" fmla="*/ 3 w 1523"/>
                  <a:gd name="T35" fmla="*/ 0 h 227"/>
                  <a:gd name="T36" fmla="*/ 3 w 1523"/>
                  <a:gd name="T37" fmla="*/ 0 h 227"/>
                  <a:gd name="T38" fmla="*/ 3 w 1523"/>
                  <a:gd name="T39" fmla="*/ 0 h 227"/>
                  <a:gd name="T40" fmla="*/ 3 w 1523"/>
                  <a:gd name="T41" fmla="*/ 0 h 227"/>
                  <a:gd name="T42" fmla="*/ 3 w 1523"/>
                  <a:gd name="T43" fmla="*/ 0 h 227"/>
                  <a:gd name="T44" fmla="*/ 3 w 1523"/>
                  <a:gd name="T45" fmla="*/ 0 h 227"/>
                  <a:gd name="T46" fmla="*/ 3 w 1523"/>
                  <a:gd name="T47" fmla="*/ 0 h 227"/>
                  <a:gd name="T48" fmla="*/ 4 w 1523"/>
                  <a:gd name="T49" fmla="*/ 0 h 227"/>
                  <a:gd name="T50" fmla="*/ 4 w 1523"/>
                  <a:gd name="T51" fmla="*/ 0 h 227"/>
                  <a:gd name="T52" fmla="*/ 4 w 1523"/>
                  <a:gd name="T53" fmla="*/ 0 h 227"/>
                  <a:gd name="T54" fmla="*/ 4 w 1523"/>
                  <a:gd name="T55" fmla="*/ 0 h 227"/>
                  <a:gd name="T56" fmla="*/ 5 w 1523"/>
                  <a:gd name="T57" fmla="*/ 0 h 227"/>
                  <a:gd name="T58" fmla="*/ 5 w 1523"/>
                  <a:gd name="T59" fmla="*/ 0 h 227"/>
                  <a:gd name="T60" fmla="*/ 5 w 1523"/>
                  <a:gd name="T61" fmla="*/ 0 h 227"/>
                  <a:gd name="T62" fmla="*/ 6 w 1523"/>
                  <a:gd name="T63" fmla="*/ 0 h 227"/>
                  <a:gd name="T64" fmla="*/ 6 w 1523"/>
                  <a:gd name="T65" fmla="*/ 0 h 227"/>
                  <a:gd name="T66" fmla="*/ 6 w 1523"/>
                  <a:gd name="T67" fmla="*/ 0 h 227"/>
                  <a:gd name="T68" fmla="*/ 5 w 1523"/>
                  <a:gd name="T69" fmla="*/ 0 h 227"/>
                  <a:gd name="T70" fmla="*/ 5 w 1523"/>
                  <a:gd name="T71" fmla="*/ 0 h 227"/>
                  <a:gd name="T72" fmla="*/ 5 w 1523"/>
                  <a:gd name="T73" fmla="*/ 0 h 227"/>
                  <a:gd name="T74" fmla="*/ 4 w 1523"/>
                  <a:gd name="T75" fmla="*/ 0 h 227"/>
                  <a:gd name="T76" fmla="*/ 4 w 1523"/>
                  <a:gd name="T77" fmla="*/ 0 h 227"/>
                  <a:gd name="T78" fmla="*/ 4 w 1523"/>
                  <a:gd name="T79" fmla="*/ 0 h 227"/>
                  <a:gd name="T80" fmla="*/ 4 w 1523"/>
                  <a:gd name="T81" fmla="*/ 0 h 227"/>
                  <a:gd name="T82" fmla="*/ 4 w 1523"/>
                  <a:gd name="T83" fmla="*/ 0 h 227"/>
                  <a:gd name="T84" fmla="*/ 3 w 1523"/>
                  <a:gd name="T85" fmla="*/ 0 h 227"/>
                  <a:gd name="T86" fmla="*/ 3 w 1523"/>
                  <a:gd name="T87" fmla="*/ 0 h 227"/>
                  <a:gd name="T88" fmla="*/ 3 w 1523"/>
                  <a:gd name="T89" fmla="*/ 0 h 227"/>
                  <a:gd name="T90" fmla="*/ 3 w 1523"/>
                  <a:gd name="T91" fmla="*/ 0 h 227"/>
                  <a:gd name="T92" fmla="*/ 3 w 1523"/>
                  <a:gd name="T93" fmla="*/ 0 h 227"/>
                  <a:gd name="T94" fmla="*/ 3 w 1523"/>
                  <a:gd name="T95" fmla="*/ 0 h 227"/>
                  <a:gd name="T96" fmla="*/ 3 w 1523"/>
                  <a:gd name="T97" fmla="*/ 0 h 2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523"/>
                  <a:gd name="T148" fmla="*/ 0 h 227"/>
                  <a:gd name="T149" fmla="*/ 1523 w 1523"/>
                  <a:gd name="T150" fmla="*/ 227 h 22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523" h="227">
                    <a:moveTo>
                      <a:pt x="601" y="29"/>
                    </a:moveTo>
                    <a:lnTo>
                      <a:pt x="561" y="49"/>
                    </a:lnTo>
                    <a:lnTo>
                      <a:pt x="519" y="68"/>
                    </a:lnTo>
                    <a:lnTo>
                      <a:pt x="473" y="86"/>
                    </a:lnTo>
                    <a:lnTo>
                      <a:pt x="424" y="103"/>
                    </a:lnTo>
                    <a:lnTo>
                      <a:pt x="374" y="118"/>
                    </a:lnTo>
                    <a:lnTo>
                      <a:pt x="325" y="133"/>
                    </a:lnTo>
                    <a:lnTo>
                      <a:pt x="275" y="146"/>
                    </a:lnTo>
                    <a:lnTo>
                      <a:pt x="227" y="159"/>
                    </a:lnTo>
                    <a:lnTo>
                      <a:pt x="182" y="171"/>
                    </a:lnTo>
                    <a:lnTo>
                      <a:pt x="140" y="181"/>
                    </a:lnTo>
                    <a:lnTo>
                      <a:pt x="101" y="190"/>
                    </a:lnTo>
                    <a:lnTo>
                      <a:pt x="68" y="196"/>
                    </a:lnTo>
                    <a:lnTo>
                      <a:pt x="40" y="203"/>
                    </a:lnTo>
                    <a:lnTo>
                      <a:pt x="19" y="207"/>
                    </a:lnTo>
                    <a:lnTo>
                      <a:pt x="5" y="209"/>
                    </a:lnTo>
                    <a:lnTo>
                      <a:pt x="0" y="211"/>
                    </a:lnTo>
                    <a:lnTo>
                      <a:pt x="2" y="227"/>
                    </a:lnTo>
                    <a:lnTo>
                      <a:pt x="8" y="226"/>
                    </a:lnTo>
                    <a:lnTo>
                      <a:pt x="22" y="223"/>
                    </a:lnTo>
                    <a:lnTo>
                      <a:pt x="42" y="220"/>
                    </a:lnTo>
                    <a:lnTo>
                      <a:pt x="70" y="213"/>
                    </a:lnTo>
                    <a:lnTo>
                      <a:pt x="104" y="207"/>
                    </a:lnTo>
                    <a:lnTo>
                      <a:pt x="142" y="198"/>
                    </a:lnTo>
                    <a:lnTo>
                      <a:pt x="186" y="187"/>
                    </a:lnTo>
                    <a:lnTo>
                      <a:pt x="231" y="176"/>
                    </a:lnTo>
                    <a:lnTo>
                      <a:pt x="280" y="163"/>
                    </a:lnTo>
                    <a:lnTo>
                      <a:pt x="329" y="149"/>
                    </a:lnTo>
                    <a:lnTo>
                      <a:pt x="380" y="135"/>
                    </a:lnTo>
                    <a:lnTo>
                      <a:pt x="429" y="118"/>
                    </a:lnTo>
                    <a:lnTo>
                      <a:pt x="478" y="101"/>
                    </a:lnTo>
                    <a:lnTo>
                      <a:pt x="525" y="83"/>
                    </a:lnTo>
                    <a:lnTo>
                      <a:pt x="569" y="64"/>
                    </a:lnTo>
                    <a:lnTo>
                      <a:pt x="609" y="44"/>
                    </a:lnTo>
                    <a:lnTo>
                      <a:pt x="623" y="37"/>
                    </a:lnTo>
                    <a:lnTo>
                      <a:pt x="637" y="31"/>
                    </a:lnTo>
                    <a:lnTo>
                      <a:pt x="651" y="27"/>
                    </a:lnTo>
                    <a:lnTo>
                      <a:pt x="665" y="23"/>
                    </a:lnTo>
                    <a:lnTo>
                      <a:pt x="680" y="20"/>
                    </a:lnTo>
                    <a:lnTo>
                      <a:pt x="695" y="18"/>
                    </a:lnTo>
                    <a:lnTo>
                      <a:pt x="710" y="17"/>
                    </a:lnTo>
                    <a:lnTo>
                      <a:pt x="726" y="17"/>
                    </a:lnTo>
                    <a:lnTo>
                      <a:pt x="743" y="17"/>
                    </a:lnTo>
                    <a:lnTo>
                      <a:pt x="759" y="17"/>
                    </a:lnTo>
                    <a:lnTo>
                      <a:pt x="777" y="18"/>
                    </a:lnTo>
                    <a:lnTo>
                      <a:pt x="795" y="19"/>
                    </a:lnTo>
                    <a:lnTo>
                      <a:pt x="813" y="22"/>
                    </a:lnTo>
                    <a:lnTo>
                      <a:pt x="834" y="24"/>
                    </a:lnTo>
                    <a:lnTo>
                      <a:pt x="853" y="27"/>
                    </a:lnTo>
                    <a:lnTo>
                      <a:pt x="875" y="29"/>
                    </a:lnTo>
                    <a:lnTo>
                      <a:pt x="902" y="33"/>
                    </a:lnTo>
                    <a:lnTo>
                      <a:pt x="931" y="36"/>
                    </a:lnTo>
                    <a:lnTo>
                      <a:pt x="961" y="40"/>
                    </a:lnTo>
                    <a:lnTo>
                      <a:pt x="993" y="44"/>
                    </a:lnTo>
                    <a:lnTo>
                      <a:pt x="1025" y="46"/>
                    </a:lnTo>
                    <a:lnTo>
                      <a:pt x="1060" y="49"/>
                    </a:lnTo>
                    <a:lnTo>
                      <a:pt x="1097" y="50"/>
                    </a:lnTo>
                    <a:lnTo>
                      <a:pt x="1136" y="51"/>
                    </a:lnTo>
                    <a:lnTo>
                      <a:pt x="1176" y="53"/>
                    </a:lnTo>
                    <a:lnTo>
                      <a:pt x="1218" y="53"/>
                    </a:lnTo>
                    <a:lnTo>
                      <a:pt x="1263" y="51"/>
                    </a:lnTo>
                    <a:lnTo>
                      <a:pt x="1311" y="49"/>
                    </a:lnTo>
                    <a:lnTo>
                      <a:pt x="1359" y="45"/>
                    </a:lnTo>
                    <a:lnTo>
                      <a:pt x="1411" y="40"/>
                    </a:lnTo>
                    <a:lnTo>
                      <a:pt x="1466" y="32"/>
                    </a:lnTo>
                    <a:lnTo>
                      <a:pt x="1523" y="24"/>
                    </a:lnTo>
                    <a:lnTo>
                      <a:pt x="1520" y="8"/>
                    </a:lnTo>
                    <a:lnTo>
                      <a:pt x="1463" y="15"/>
                    </a:lnTo>
                    <a:lnTo>
                      <a:pt x="1409" y="22"/>
                    </a:lnTo>
                    <a:lnTo>
                      <a:pt x="1358" y="27"/>
                    </a:lnTo>
                    <a:lnTo>
                      <a:pt x="1309" y="31"/>
                    </a:lnTo>
                    <a:lnTo>
                      <a:pt x="1263" y="33"/>
                    </a:lnTo>
                    <a:lnTo>
                      <a:pt x="1218" y="35"/>
                    </a:lnTo>
                    <a:lnTo>
                      <a:pt x="1176" y="36"/>
                    </a:lnTo>
                    <a:lnTo>
                      <a:pt x="1136" y="35"/>
                    </a:lnTo>
                    <a:lnTo>
                      <a:pt x="1099" y="33"/>
                    </a:lnTo>
                    <a:lnTo>
                      <a:pt x="1061" y="32"/>
                    </a:lnTo>
                    <a:lnTo>
                      <a:pt x="1027" y="29"/>
                    </a:lnTo>
                    <a:lnTo>
                      <a:pt x="994" y="26"/>
                    </a:lnTo>
                    <a:lnTo>
                      <a:pt x="962" y="23"/>
                    </a:lnTo>
                    <a:lnTo>
                      <a:pt x="933" y="19"/>
                    </a:lnTo>
                    <a:lnTo>
                      <a:pt x="904" y="17"/>
                    </a:lnTo>
                    <a:lnTo>
                      <a:pt x="877" y="13"/>
                    </a:lnTo>
                    <a:lnTo>
                      <a:pt x="856" y="10"/>
                    </a:lnTo>
                    <a:lnTo>
                      <a:pt x="835" y="8"/>
                    </a:lnTo>
                    <a:lnTo>
                      <a:pt x="815" y="5"/>
                    </a:lnTo>
                    <a:lnTo>
                      <a:pt x="795" y="2"/>
                    </a:lnTo>
                    <a:lnTo>
                      <a:pt x="776" y="1"/>
                    </a:lnTo>
                    <a:lnTo>
                      <a:pt x="758" y="0"/>
                    </a:lnTo>
                    <a:lnTo>
                      <a:pt x="741" y="0"/>
                    </a:lnTo>
                    <a:lnTo>
                      <a:pt x="725" y="0"/>
                    </a:lnTo>
                    <a:lnTo>
                      <a:pt x="708" y="0"/>
                    </a:lnTo>
                    <a:lnTo>
                      <a:pt x="691" y="1"/>
                    </a:lnTo>
                    <a:lnTo>
                      <a:pt x="676" y="4"/>
                    </a:lnTo>
                    <a:lnTo>
                      <a:pt x="660" y="6"/>
                    </a:lnTo>
                    <a:lnTo>
                      <a:pt x="646" y="11"/>
                    </a:lnTo>
                    <a:lnTo>
                      <a:pt x="631" y="15"/>
                    </a:lnTo>
                    <a:lnTo>
                      <a:pt x="615" y="22"/>
                    </a:lnTo>
                    <a:lnTo>
                      <a:pt x="601" y="2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54" name="Freeform 239"/>
              <p:cNvSpPr>
                <a:spLocks/>
              </p:cNvSpPr>
              <p:nvPr/>
            </p:nvSpPr>
            <p:spPr bwMode="auto">
              <a:xfrm>
                <a:off x="1950" y="2646"/>
                <a:ext cx="331" cy="45"/>
              </a:xfrm>
              <a:custGeom>
                <a:avLst/>
                <a:gdLst>
                  <a:gd name="T0" fmla="*/ 3 w 1324"/>
                  <a:gd name="T1" fmla="*/ 0 h 179"/>
                  <a:gd name="T2" fmla="*/ 3 w 1324"/>
                  <a:gd name="T3" fmla="*/ 0 h 179"/>
                  <a:gd name="T4" fmla="*/ 3 w 1324"/>
                  <a:gd name="T5" fmla="*/ 0 h 179"/>
                  <a:gd name="T6" fmla="*/ 3 w 1324"/>
                  <a:gd name="T7" fmla="*/ 0 h 179"/>
                  <a:gd name="T8" fmla="*/ 2 w 1324"/>
                  <a:gd name="T9" fmla="*/ 1 h 179"/>
                  <a:gd name="T10" fmla="*/ 2 w 1324"/>
                  <a:gd name="T11" fmla="*/ 1 h 179"/>
                  <a:gd name="T12" fmla="*/ 1 w 1324"/>
                  <a:gd name="T13" fmla="*/ 1 h 179"/>
                  <a:gd name="T14" fmla="*/ 1 w 1324"/>
                  <a:gd name="T15" fmla="*/ 1 h 179"/>
                  <a:gd name="T16" fmla="*/ 1 w 1324"/>
                  <a:gd name="T17" fmla="*/ 1 h 179"/>
                  <a:gd name="T18" fmla="*/ 1 w 1324"/>
                  <a:gd name="T19" fmla="*/ 1 h 179"/>
                  <a:gd name="T20" fmla="*/ 1 w 1324"/>
                  <a:gd name="T21" fmla="*/ 1 h 179"/>
                  <a:gd name="T22" fmla="*/ 1 w 1324"/>
                  <a:gd name="T23" fmla="*/ 1 h 179"/>
                  <a:gd name="T24" fmla="*/ 0 w 1324"/>
                  <a:gd name="T25" fmla="*/ 1 h 179"/>
                  <a:gd name="T26" fmla="*/ 0 w 1324"/>
                  <a:gd name="T27" fmla="*/ 1 h 179"/>
                  <a:gd name="T28" fmla="*/ 0 w 1324"/>
                  <a:gd name="T29" fmla="*/ 1 h 179"/>
                  <a:gd name="T30" fmla="*/ 0 w 1324"/>
                  <a:gd name="T31" fmla="*/ 1 h 179"/>
                  <a:gd name="T32" fmla="*/ 0 w 1324"/>
                  <a:gd name="T33" fmla="*/ 1 h 179"/>
                  <a:gd name="T34" fmla="*/ 0 w 1324"/>
                  <a:gd name="T35" fmla="*/ 1 h 179"/>
                  <a:gd name="T36" fmla="*/ 0 w 1324"/>
                  <a:gd name="T37" fmla="*/ 1 h 179"/>
                  <a:gd name="T38" fmla="*/ 0 w 1324"/>
                  <a:gd name="T39" fmla="*/ 1 h 179"/>
                  <a:gd name="T40" fmla="*/ 0 w 1324"/>
                  <a:gd name="T41" fmla="*/ 1 h 179"/>
                  <a:gd name="T42" fmla="*/ 1 w 1324"/>
                  <a:gd name="T43" fmla="*/ 1 h 179"/>
                  <a:gd name="T44" fmla="*/ 1 w 1324"/>
                  <a:gd name="T45" fmla="*/ 1 h 179"/>
                  <a:gd name="T46" fmla="*/ 1 w 1324"/>
                  <a:gd name="T47" fmla="*/ 1 h 179"/>
                  <a:gd name="T48" fmla="*/ 1 w 1324"/>
                  <a:gd name="T49" fmla="*/ 1 h 179"/>
                  <a:gd name="T50" fmla="*/ 1 w 1324"/>
                  <a:gd name="T51" fmla="*/ 1 h 179"/>
                  <a:gd name="T52" fmla="*/ 2 w 1324"/>
                  <a:gd name="T53" fmla="*/ 1 h 179"/>
                  <a:gd name="T54" fmla="*/ 2 w 1324"/>
                  <a:gd name="T55" fmla="*/ 1 h 179"/>
                  <a:gd name="T56" fmla="*/ 2 w 1324"/>
                  <a:gd name="T57" fmla="*/ 1 h 179"/>
                  <a:gd name="T58" fmla="*/ 3 w 1324"/>
                  <a:gd name="T59" fmla="*/ 0 h 179"/>
                  <a:gd name="T60" fmla="*/ 3 w 1324"/>
                  <a:gd name="T61" fmla="*/ 0 h 179"/>
                  <a:gd name="T62" fmla="*/ 3 w 1324"/>
                  <a:gd name="T63" fmla="*/ 0 h 179"/>
                  <a:gd name="T64" fmla="*/ 3 w 1324"/>
                  <a:gd name="T65" fmla="*/ 0 h 179"/>
                  <a:gd name="T66" fmla="*/ 3 w 1324"/>
                  <a:gd name="T67" fmla="*/ 0 h 179"/>
                  <a:gd name="T68" fmla="*/ 3 w 1324"/>
                  <a:gd name="T69" fmla="*/ 0 h 179"/>
                  <a:gd name="T70" fmla="*/ 4 w 1324"/>
                  <a:gd name="T71" fmla="*/ 0 h 179"/>
                  <a:gd name="T72" fmla="*/ 4 w 1324"/>
                  <a:gd name="T73" fmla="*/ 0 h 179"/>
                  <a:gd name="T74" fmla="*/ 4 w 1324"/>
                  <a:gd name="T75" fmla="*/ 0 h 179"/>
                  <a:gd name="T76" fmla="*/ 5 w 1324"/>
                  <a:gd name="T77" fmla="*/ 0 h 179"/>
                  <a:gd name="T78" fmla="*/ 5 w 1324"/>
                  <a:gd name="T79" fmla="*/ 0 h 179"/>
                  <a:gd name="T80" fmla="*/ 5 w 1324"/>
                  <a:gd name="T81" fmla="*/ 0 h 179"/>
                  <a:gd name="T82" fmla="*/ 5 w 1324"/>
                  <a:gd name="T83" fmla="*/ 0 h 179"/>
                  <a:gd name="T84" fmla="*/ 5 w 1324"/>
                  <a:gd name="T85" fmla="*/ 0 h 179"/>
                  <a:gd name="T86" fmla="*/ 5 w 1324"/>
                  <a:gd name="T87" fmla="*/ 0 h 179"/>
                  <a:gd name="T88" fmla="*/ 4 w 1324"/>
                  <a:gd name="T89" fmla="*/ 0 h 179"/>
                  <a:gd name="T90" fmla="*/ 4 w 1324"/>
                  <a:gd name="T91" fmla="*/ 0 h 179"/>
                  <a:gd name="T92" fmla="*/ 3 w 1324"/>
                  <a:gd name="T93" fmla="*/ 0 h 179"/>
                  <a:gd name="T94" fmla="*/ 3 w 1324"/>
                  <a:gd name="T95" fmla="*/ 0 h 179"/>
                  <a:gd name="T96" fmla="*/ 3 w 1324"/>
                  <a:gd name="T97" fmla="*/ 0 h 179"/>
                  <a:gd name="T98" fmla="*/ 3 w 1324"/>
                  <a:gd name="T99" fmla="*/ 0 h 17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324"/>
                  <a:gd name="T151" fmla="*/ 0 h 179"/>
                  <a:gd name="T152" fmla="*/ 1324 w 1324"/>
                  <a:gd name="T153" fmla="*/ 179 h 17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324" h="179">
                    <a:moveTo>
                      <a:pt x="850" y="1"/>
                    </a:moveTo>
                    <a:lnTo>
                      <a:pt x="821" y="12"/>
                    </a:lnTo>
                    <a:lnTo>
                      <a:pt x="792" y="24"/>
                    </a:lnTo>
                    <a:lnTo>
                      <a:pt x="761" y="34"/>
                    </a:lnTo>
                    <a:lnTo>
                      <a:pt x="730" y="44"/>
                    </a:lnTo>
                    <a:lnTo>
                      <a:pt x="697" y="55"/>
                    </a:lnTo>
                    <a:lnTo>
                      <a:pt x="663" y="64"/>
                    </a:lnTo>
                    <a:lnTo>
                      <a:pt x="629" y="71"/>
                    </a:lnTo>
                    <a:lnTo>
                      <a:pt x="595" y="80"/>
                    </a:lnTo>
                    <a:lnTo>
                      <a:pt x="559" y="88"/>
                    </a:lnTo>
                    <a:lnTo>
                      <a:pt x="525" y="95"/>
                    </a:lnTo>
                    <a:lnTo>
                      <a:pt x="489" y="102"/>
                    </a:lnTo>
                    <a:lnTo>
                      <a:pt x="454" y="107"/>
                    </a:lnTo>
                    <a:lnTo>
                      <a:pt x="419" y="114"/>
                    </a:lnTo>
                    <a:lnTo>
                      <a:pt x="384" y="119"/>
                    </a:lnTo>
                    <a:lnTo>
                      <a:pt x="351" y="124"/>
                    </a:lnTo>
                    <a:lnTo>
                      <a:pt x="318" y="129"/>
                    </a:lnTo>
                    <a:lnTo>
                      <a:pt x="286" y="133"/>
                    </a:lnTo>
                    <a:lnTo>
                      <a:pt x="253" y="137"/>
                    </a:lnTo>
                    <a:lnTo>
                      <a:pt x="224" y="141"/>
                    </a:lnTo>
                    <a:lnTo>
                      <a:pt x="194" y="145"/>
                    </a:lnTo>
                    <a:lnTo>
                      <a:pt x="167" y="147"/>
                    </a:lnTo>
                    <a:lnTo>
                      <a:pt x="140" y="150"/>
                    </a:lnTo>
                    <a:lnTo>
                      <a:pt x="116" y="152"/>
                    </a:lnTo>
                    <a:lnTo>
                      <a:pt x="94" y="155"/>
                    </a:lnTo>
                    <a:lnTo>
                      <a:pt x="73" y="156"/>
                    </a:lnTo>
                    <a:lnTo>
                      <a:pt x="56" y="158"/>
                    </a:lnTo>
                    <a:lnTo>
                      <a:pt x="40" y="159"/>
                    </a:lnTo>
                    <a:lnTo>
                      <a:pt x="26" y="160"/>
                    </a:lnTo>
                    <a:lnTo>
                      <a:pt x="16" y="160"/>
                    </a:lnTo>
                    <a:lnTo>
                      <a:pt x="8" y="161"/>
                    </a:lnTo>
                    <a:lnTo>
                      <a:pt x="3" y="161"/>
                    </a:lnTo>
                    <a:lnTo>
                      <a:pt x="0" y="161"/>
                    </a:lnTo>
                    <a:lnTo>
                      <a:pt x="0" y="179"/>
                    </a:lnTo>
                    <a:lnTo>
                      <a:pt x="3" y="179"/>
                    </a:lnTo>
                    <a:lnTo>
                      <a:pt x="8" y="179"/>
                    </a:lnTo>
                    <a:lnTo>
                      <a:pt x="16" y="178"/>
                    </a:lnTo>
                    <a:lnTo>
                      <a:pt x="27" y="177"/>
                    </a:lnTo>
                    <a:lnTo>
                      <a:pt x="40" y="177"/>
                    </a:lnTo>
                    <a:lnTo>
                      <a:pt x="56" y="176"/>
                    </a:lnTo>
                    <a:lnTo>
                      <a:pt x="75" y="173"/>
                    </a:lnTo>
                    <a:lnTo>
                      <a:pt x="95" y="172"/>
                    </a:lnTo>
                    <a:lnTo>
                      <a:pt x="117" y="169"/>
                    </a:lnTo>
                    <a:lnTo>
                      <a:pt x="142" y="167"/>
                    </a:lnTo>
                    <a:lnTo>
                      <a:pt x="167" y="164"/>
                    </a:lnTo>
                    <a:lnTo>
                      <a:pt x="196" y="161"/>
                    </a:lnTo>
                    <a:lnTo>
                      <a:pt x="224" y="158"/>
                    </a:lnTo>
                    <a:lnTo>
                      <a:pt x="255" y="155"/>
                    </a:lnTo>
                    <a:lnTo>
                      <a:pt x="286" y="151"/>
                    </a:lnTo>
                    <a:lnTo>
                      <a:pt x="319" y="146"/>
                    </a:lnTo>
                    <a:lnTo>
                      <a:pt x="352" y="141"/>
                    </a:lnTo>
                    <a:lnTo>
                      <a:pt x="386" y="136"/>
                    </a:lnTo>
                    <a:lnTo>
                      <a:pt x="420" y="131"/>
                    </a:lnTo>
                    <a:lnTo>
                      <a:pt x="455" y="125"/>
                    </a:lnTo>
                    <a:lnTo>
                      <a:pt x="491" y="119"/>
                    </a:lnTo>
                    <a:lnTo>
                      <a:pt x="526" y="111"/>
                    </a:lnTo>
                    <a:lnTo>
                      <a:pt x="562" y="105"/>
                    </a:lnTo>
                    <a:lnTo>
                      <a:pt x="597" y="97"/>
                    </a:lnTo>
                    <a:lnTo>
                      <a:pt x="631" y="88"/>
                    </a:lnTo>
                    <a:lnTo>
                      <a:pt x="666" y="80"/>
                    </a:lnTo>
                    <a:lnTo>
                      <a:pt x="699" y="71"/>
                    </a:lnTo>
                    <a:lnTo>
                      <a:pt x="733" y="61"/>
                    </a:lnTo>
                    <a:lnTo>
                      <a:pt x="765" y="51"/>
                    </a:lnTo>
                    <a:lnTo>
                      <a:pt x="796" y="41"/>
                    </a:lnTo>
                    <a:lnTo>
                      <a:pt x="825" y="29"/>
                    </a:lnTo>
                    <a:lnTo>
                      <a:pt x="854" y="18"/>
                    </a:lnTo>
                    <a:lnTo>
                      <a:pt x="860" y="19"/>
                    </a:lnTo>
                    <a:lnTo>
                      <a:pt x="872" y="21"/>
                    </a:lnTo>
                    <a:lnTo>
                      <a:pt x="887" y="24"/>
                    </a:lnTo>
                    <a:lnTo>
                      <a:pt x="906" y="28"/>
                    </a:lnTo>
                    <a:lnTo>
                      <a:pt x="931" y="32"/>
                    </a:lnTo>
                    <a:lnTo>
                      <a:pt x="958" y="36"/>
                    </a:lnTo>
                    <a:lnTo>
                      <a:pt x="987" y="39"/>
                    </a:lnTo>
                    <a:lnTo>
                      <a:pt x="1021" y="43"/>
                    </a:lnTo>
                    <a:lnTo>
                      <a:pt x="1055" y="47"/>
                    </a:lnTo>
                    <a:lnTo>
                      <a:pt x="1091" y="50"/>
                    </a:lnTo>
                    <a:lnTo>
                      <a:pt x="1130" y="52"/>
                    </a:lnTo>
                    <a:lnTo>
                      <a:pt x="1168" y="52"/>
                    </a:lnTo>
                    <a:lnTo>
                      <a:pt x="1207" y="52"/>
                    </a:lnTo>
                    <a:lnTo>
                      <a:pt x="1247" y="51"/>
                    </a:lnTo>
                    <a:lnTo>
                      <a:pt x="1285" y="48"/>
                    </a:lnTo>
                    <a:lnTo>
                      <a:pt x="1324" y="43"/>
                    </a:lnTo>
                    <a:lnTo>
                      <a:pt x="1321" y="27"/>
                    </a:lnTo>
                    <a:lnTo>
                      <a:pt x="1283" y="32"/>
                    </a:lnTo>
                    <a:lnTo>
                      <a:pt x="1243" y="34"/>
                    </a:lnTo>
                    <a:lnTo>
                      <a:pt x="1203" y="36"/>
                    </a:lnTo>
                    <a:lnTo>
                      <a:pt x="1162" y="36"/>
                    </a:lnTo>
                    <a:lnTo>
                      <a:pt x="1123" y="34"/>
                    </a:lnTo>
                    <a:lnTo>
                      <a:pt x="1085" y="32"/>
                    </a:lnTo>
                    <a:lnTo>
                      <a:pt x="1048" y="29"/>
                    </a:lnTo>
                    <a:lnTo>
                      <a:pt x="1013" y="25"/>
                    </a:lnTo>
                    <a:lnTo>
                      <a:pt x="979" y="21"/>
                    </a:lnTo>
                    <a:lnTo>
                      <a:pt x="950" y="18"/>
                    </a:lnTo>
                    <a:lnTo>
                      <a:pt x="923" y="12"/>
                    </a:lnTo>
                    <a:lnTo>
                      <a:pt x="900" y="9"/>
                    </a:lnTo>
                    <a:lnTo>
                      <a:pt x="882" y="6"/>
                    </a:lnTo>
                    <a:lnTo>
                      <a:pt x="868" y="3"/>
                    </a:lnTo>
                    <a:lnTo>
                      <a:pt x="859" y="1"/>
                    </a:lnTo>
                    <a:lnTo>
                      <a:pt x="855" y="1"/>
                    </a:lnTo>
                    <a:lnTo>
                      <a:pt x="852" y="0"/>
                    </a:lnTo>
                    <a:lnTo>
                      <a:pt x="850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55" name="Freeform 240"/>
              <p:cNvSpPr>
                <a:spLocks/>
              </p:cNvSpPr>
              <p:nvPr/>
            </p:nvSpPr>
            <p:spPr bwMode="auto">
              <a:xfrm>
                <a:off x="1877" y="2781"/>
                <a:ext cx="409" cy="87"/>
              </a:xfrm>
              <a:custGeom>
                <a:avLst/>
                <a:gdLst>
                  <a:gd name="T0" fmla="*/ 4 w 1637"/>
                  <a:gd name="T1" fmla="*/ 0 h 349"/>
                  <a:gd name="T2" fmla="*/ 4 w 1637"/>
                  <a:gd name="T3" fmla="*/ 0 h 349"/>
                  <a:gd name="T4" fmla="*/ 4 w 1637"/>
                  <a:gd name="T5" fmla="*/ 0 h 349"/>
                  <a:gd name="T6" fmla="*/ 3 w 1637"/>
                  <a:gd name="T7" fmla="*/ 0 h 349"/>
                  <a:gd name="T8" fmla="*/ 3 w 1637"/>
                  <a:gd name="T9" fmla="*/ 0 h 349"/>
                  <a:gd name="T10" fmla="*/ 2 w 1637"/>
                  <a:gd name="T11" fmla="*/ 1 h 349"/>
                  <a:gd name="T12" fmla="*/ 2 w 1637"/>
                  <a:gd name="T13" fmla="*/ 1 h 349"/>
                  <a:gd name="T14" fmla="*/ 2 w 1637"/>
                  <a:gd name="T15" fmla="*/ 1 h 349"/>
                  <a:gd name="T16" fmla="*/ 1 w 1637"/>
                  <a:gd name="T17" fmla="*/ 1 h 349"/>
                  <a:gd name="T18" fmla="*/ 1 w 1637"/>
                  <a:gd name="T19" fmla="*/ 1 h 349"/>
                  <a:gd name="T20" fmla="*/ 1 w 1637"/>
                  <a:gd name="T21" fmla="*/ 1 h 349"/>
                  <a:gd name="T22" fmla="*/ 0 w 1637"/>
                  <a:gd name="T23" fmla="*/ 1 h 349"/>
                  <a:gd name="T24" fmla="*/ 0 w 1637"/>
                  <a:gd name="T25" fmla="*/ 1 h 349"/>
                  <a:gd name="T26" fmla="*/ 0 w 1637"/>
                  <a:gd name="T27" fmla="*/ 1 h 349"/>
                  <a:gd name="T28" fmla="*/ 0 w 1637"/>
                  <a:gd name="T29" fmla="*/ 1 h 349"/>
                  <a:gd name="T30" fmla="*/ 0 w 1637"/>
                  <a:gd name="T31" fmla="*/ 1 h 349"/>
                  <a:gd name="T32" fmla="*/ 0 w 1637"/>
                  <a:gd name="T33" fmla="*/ 1 h 349"/>
                  <a:gd name="T34" fmla="*/ 0 w 1637"/>
                  <a:gd name="T35" fmla="*/ 1 h 349"/>
                  <a:gd name="T36" fmla="*/ 0 w 1637"/>
                  <a:gd name="T37" fmla="*/ 1 h 349"/>
                  <a:gd name="T38" fmla="*/ 0 w 1637"/>
                  <a:gd name="T39" fmla="*/ 1 h 349"/>
                  <a:gd name="T40" fmla="*/ 0 w 1637"/>
                  <a:gd name="T41" fmla="*/ 1 h 349"/>
                  <a:gd name="T42" fmla="*/ 1 w 1637"/>
                  <a:gd name="T43" fmla="*/ 1 h 349"/>
                  <a:gd name="T44" fmla="*/ 1 w 1637"/>
                  <a:gd name="T45" fmla="*/ 1 h 349"/>
                  <a:gd name="T46" fmla="*/ 1 w 1637"/>
                  <a:gd name="T47" fmla="*/ 1 h 349"/>
                  <a:gd name="T48" fmla="*/ 2 w 1637"/>
                  <a:gd name="T49" fmla="*/ 1 h 349"/>
                  <a:gd name="T50" fmla="*/ 2 w 1637"/>
                  <a:gd name="T51" fmla="*/ 1 h 349"/>
                  <a:gd name="T52" fmla="*/ 2 w 1637"/>
                  <a:gd name="T53" fmla="*/ 1 h 349"/>
                  <a:gd name="T54" fmla="*/ 3 w 1637"/>
                  <a:gd name="T55" fmla="*/ 1 h 349"/>
                  <a:gd name="T56" fmla="*/ 3 w 1637"/>
                  <a:gd name="T57" fmla="*/ 0 h 349"/>
                  <a:gd name="T58" fmla="*/ 3 w 1637"/>
                  <a:gd name="T59" fmla="*/ 0 h 349"/>
                  <a:gd name="T60" fmla="*/ 4 w 1637"/>
                  <a:gd name="T61" fmla="*/ 0 h 349"/>
                  <a:gd name="T62" fmla="*/ 4 w 1637"/>
                  <a:gd name="T63" fmla="*/ 0 h 349"/>
                  <a:gd name="T64" fmla="*/ 4 w 1637"/>
                  <a:gd name="T65" fmla="*/ 0 h 349"/>
                  <a:gd name="T66" fmla="*/ 4 w 1637"/>
                  <a:gd name="T67" fmla="*/ 0 h 349"/>
                  <a:gd name="T68" fmla="*/ 5 w 1637"/>
                  <a:gd name="T69" fmla="*/ 0 h 349"/>
                  <a:gd name="T70" fmla="*/ 5 w 1637"/>
                  <a:gd name="T71" fmla="*/ 0 h 349"/>
                  <a:gd name="T72" fmla="*/ 5 w 1637"/>
                  <a:gd name="T73" fmla="*/ 0 h 349"/>
                  <a:gd name="T74" fmla="*/ 5 w 1637"/>
                  <a:gd name="T75" fmla="*/ 0 h 349"/>
                  <a:gd name="T76" fmla="*/ 6 w 1637"/>
                  <a:gd name="T77" fmla="*/ 0 h 349"/>
                  <a:gd name="T78" fmla="*/ 6 w 1637"/>
                  <a:gd name="T79" fmla="*/ 0 h 349"/>
                  <a:gd name="T80" fmla="*/ 6 w 1637"/>
                  <a:gd name="T81" fmla="*/ 0 h 349"/>
                  <a:gd name="T82" fmla="*/ 6 w 1637"/>
                  <a:gd name="T83" fmla="*/ 0 h 349"/>
                  <a:gd name="T84" fmla="*/ 6 w 1637"/>
                  <a:gd name="T85" fmla="*/ 0 h 349"/>
                  <a:gd name="T86" fmla="*/ 5 w 1637"/>
                  <a:gd name="T87" fmla="*/ 0 h 349"/>
                  <a:gd name="T88" fmla="*/ 5 w 1637"/>
                  <a:gd name="T89" fmla="*/ 0 h 349"/>
                  <a:gd name="T90" fmla="*/ 5 w 1637"/>
                  <a:gd name="T91" fmla="*/ 0 h 349"/>
                  <a:gd name="T92" fmla="*/ 5 w 1637"/>
                  <a:gd name="T93" fmla="*/ 0 h 349"/>
                  <a:gd name="T94" fmla="*/ 5 w 1637"/>
                  <a:gd name="T95" fmla="*/ 0 h 349"/>
                  <a:gd name="T96" fmla="*/ 4 w 1637"/>
                  <a:gd name="T97" fmla="*/ 0 h 349"/>
                  <a:gd name="T98" fmla="*/ 4 w 1637"/>
                  <a:gd name="T99" fmla="*/ 0 h 34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637"/>
                  <a:gd name="T151" fmla="*/ 0 h 349"/>
                  <a:gd name="T152" fmla="*/ 1637 w 1637"/>
                  <a:gd name="T153" fmla="*/ 349 h 34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637" h="349">
                    <a:moveTo>
                      <a:pt x="1163" y="1"/>
                    </a:moveTo>
                    <a:lnTo>
                      <a:pt x="1125" y="21"/>
                    </a:lnTo>
                    <a:lnTo>
                      <a:pt x="1085" y="41"/>
                    </a:lnTo>
                    <a:lnTo>
                      <a:pt x="1044" y="59"/>
                    </a:lnTo>
                    <a:lnTo>
                      <a:pt x="1000" y="77"/>
                    </a:lnTo>
                    <a:lnTo>
                      <a:pt x="955" y="95"/>
                    </a:lnTo>
                    <a:lnTo>
                      <a:pt x="910" y="111"/>
                    </a:lnTo>
                    <a:lnTo>
                      <a:pt x="863" y="128"/>
                    </a:lnTo>
                    <a:lnTo>
                      <a:pt x="816" y="143"/>
                    </a:lnTo>
                    <a:lnTo>
                      <a:pt x="767" y="159"/>
                    </a:lnTo>
                    <a:lnTo>
                      <a:pt x="720" y="173"/>
                    </a:lnTo>
                    <a:lnTo>
                      <a:pt x="671" y="187"/>
                    </a:lnTo>
                    <a:lnTo>
                      <a:pt x="624" y="200"/>
                    </a:lnTo>
                    <a:lnTo>
                      <a:pt x="576" y="213"/>
                    </a:lnTo>
                    <a:lnTo>
                      <a:pt x="528" y="224"/>
                    </a:lnTo>
                    <a:lnTo>
                      <a:pt x="482" y="236"/>
                    </a:lnTo>
                    <a:lnTo>
                      <a:pt x="436" y="247"/>
                    </a:lnTo>
                    <a:lnTo>
                      <a:pt x="392" y="258"/>
                    </a:lnTo>
                    <a:lnTo>
                      <a:pt x="349" y="267"/>
                    </a:lnTo>
                    <a:lnTo>
                      <a:pt x="307" y="276"/>
                    </a:lnTo>
                    <a:lnTo>
                      <a:pt x="268" y="283"/>
                    </a:lnTo>
                    <a:lnTo>
                      <a:pt x="229" y="291"/>
                    </a:lnTo>
                    <a:lnTo>
                      <a:pt x="194" y="299"/>
                    </a:lnTo>
                    <a:lnTo>
                      <a:pt x="161" y="304"/>
                    </a:lnTo>
                    <a:lnTo>
                      <a:pt x="130" y="310"/>
                    </a:lnTo>
                    <a:lnTo>
                      <a:pt x="102" y="316"/>
                    </a:lnTo>
                    <a:lnTo>
                      <a:pt x="76" y="319"/>
                    </a:lnTo>
                    <a:lnTo>
                      <a:pt x="54" y="323"/>
                    </a:lnTo>
                    <a:lnTo>
                      <a:pt x="36" y="327"/>
                    </a:lnTo>
                    <a:lnTo>
                      <a:pt x="21" y="328"/>
                    </a:lnTo>
                    <a:lnTo>
                      <a:pt x="11" y="331"/>
                    </a:lnTo>
                    <a:lnTo>
                      <a:pt x="3" y="332"/>
                    </a:lnTo>
                    <a:lnTo>
                      <a:pt x="0" y="332"/>
                    </a:lnTo>
                    <a:lnTo>
                      <a:pt x="3" y="349"/>
                    </a:lnTo>
                    <a:lnTo>
                      <a:pt x="5" y="349"/>
                    </a:lnTo>
                    <a:lnTo>
                      <a:pt x="13" y="348"/>
                    </a:lnTo>
                    <a:lnTo>
                      <a:pt x="23" y="345"/>
                    </a:lnTo>
                    <a:lnTo>
                      <a:pt x="39" y="344"/>
                    </a:lnTo>
                    <a:lnTo>
                      <a:pt x="57" y="340"/>
                    </a:lnTo>
                    <a:lnTo>
                      <a:pt x="79" y="336"/>
                    </a:lnTo>
                    <a:lnTo>
                      <a:pt x="104" y="332"/>
                    </a:lnTo>
                    <a:lnTo>
                      <a:pt x="133" y="327"/>
                    </a:lnTo>
                    <a:lnTo>
                      <a:pt x="163" y="321"/>
                    </a:lnTo>
                    <a:lnTo>
                      <a:pt x="197" y="316"/>
                    </a:lnTo>
                    <a:lnTo>
                      <a:pt x="232" y="308"/>
                    </a:lnTo>
                    <a:lnTo>
                      <a:pt x="270" y="300"/>
                    </a:lnTo>
                    <a:lnTo>
                      <a:pt x="310" y="292"/>
                    </a:lnTo>
                    <a:lnTo>
                      <a:pt x="351" y="283"/>
                    </a:lnTo>
                    <a:lnTo>
                      <a:pt x="395" y="274"/>
                    </a:lnTo>
                    <a:lnTo>
                      <a:pt x="440" y="264"/>
                    </a:lnTo>
                    <a:lnTo>
                      <a:pt x="485" y="253"/>
                    </a:lnTo>
                    <a:lnTo>
                      <a:pt x="531" y="241"/>
                    </a:lnTo>
                    <a:lnTo>
                      <a:pt x="579" y="229"/>
                    </a:lnTo>
                    <a:lnTo>
                      <a:pt x="626" y="217"/>
                    </a:lnTo>
                    <a:lnTo>
                      <a:pt x="675" y="204"/>
                    </a:lnTo>
                    <a:lnTo>
                      <a:pt x="722" y="190"/>
                    </a:lnTo>
                    <a:lnTo>
                      <a:pt x="771" y="176"/>
                    </a:lnTo>
                    <a:lnTo>
                      <a:pt x="819" y="160"/>
                    </a:lnTo>
                    <a:lnTo>
                      <a:pt x="866" y="145"/>
                    </a:lnTo>
                    <a:lnTo>
                      <a:pt x="914" y="128"/>
                    </a:lnTo>
                    <a:lnTo>
                      <a:pt x="959" y="111"/>
                    </a:lnTo>
                    <a:lnTo>
                      <a:pt x="1004" y="93"/>
                    </a:lnTo>
                    <a:lnTo>
                      <a:pt x="1048" y="75"/>
                    </a:lnTo>
                    <a:lnTo>
                      <a:pt x="1090" y="57"/>
                    </a:lnTo>
                    <a:lnTo>
                      <a:pt x="1130" y="38"/>
                    </a:lnTo>
                    <a:lnTo>
                      <a:pt x="1168" y="18"/>
                    </a:lnTo>
                    <a:lnTo>
                      <a:pt x="1175" y="19"/>
                    </a:lnTo>
                    <a:lnTo>
                      <a:pt x="1186" y="21"/>
                    </a:lnTo>
                    <a:lnTo>
                      <a:pt x="1202" y="24"/>
                    </a:lnTo>
                    <a:lnTo>
                      <a:pt x="1222" y="28"/>
                    </a:lnTo>
                    <a:lnTo>
                      <a:pt x="1245" y="32"/>
                    </a:lnTo>
                    <a:lnTo>
                      <a:pt x="1272" y="36"/>
                    </a:lnTo>
                    <a:lnTo>
                      <a:pt x="1303" y="39"/>
                    </a:lnTo>
                    <a:lnTo>
                      <a:pt x="1335" y="43"/>
                    </a:lnTo>
                    <a:lnTo>
                      <a:pt x="1370" y="47"/>
                    </a:lnTo>
                    <a:lnTo>
                      <a:pt x="1406" y="50"/>
                    </a:lnTo>
                    <a:lnTo>
                      <a:pt x="1443" y="51"/>
                    </a:lnTo>
                    <a:lnTo>
                      <a:pt x="1482" y="52"/>
                    </a:lnTo>
                    <a:lnTo>
                      <a:pt x="1522" y="52"/>
                    </a:lnTo>
                    <a:lnTo>
                      <a:pt x="1560" y="51"/>
                    </a:lnTo>
                    <a:lnTo>
                      <a:pt x="1599" y="48"/>
                    </a:lnTo>
                    <a:lnTo>
                      <a:pt x="1637" y="43"/>
                    </a:lnTo>
                    <a:lnTo>
                      <a:pt x="1635" y="27"/>
                    </a:lnTo>
                    <a:lnTo>
                      <a:pt x="1596" y="32"/>
                    </a:lnTo>
                    <a:lnTo>
                      <a:pt x="1556" y="34"/>
                    </a:lnTo>
                    <a:lnTo>
                      <a:pt x="1517" y="36"/>
                    </a:lnTo>
                    <a:lnTo>
                      <a:pt x="1475" y="36"/>
                    </a:lnTo>
                    <a:lnTo>
                      <a:pt x="1437" y="34"/>
                    </a:lnTo>
                    <a:lnTo>
                      <a:pt x="1398" y="32"/>
                    </a:lnTo>
                    <a:lnTo>
                      <a:pt x="1361" y="29"/>
                    </a:lnTo>
                    <a:lnTo>
                      <a:pt x="1326" y="25"/>
                    </a:lnTo>
                    <a:lnTo>
                      <a:pt x="1293" y="21"/>
                    </a:lnTo>
                    <a:lnTo>
                      <a:pt x="1263" y="18"/>
                    </a:lnTo>
                    <a:lnTo>
                      <a:pt x="1236" y="12"/>
                    </a:lnTo>
                    <a:lnTo>
                      <a:pt x="1213" y="9"/>
                    </a:lnTo>
                    <a:lnTo>
                      <a:pt x="1195" y="6"/>
                    </a:lnTo>
                    <a:lnTo>
                      <a:pt x="1181" y="3"/>
                    </a:lnTo>
                    <a:lnTo>
                      <a:pt x="1172" y="1"/>
                    </a:lnTo>
                    <a:lnTo>
                      <a:pt x="1168" y="1"/>
                    </a:lnTo>
                    <a:lnTo>
                      <a:pt x="1166" y="0"/>
                    </a:lnTo>
                    <a:lnTo>
                      <a:pt x="1163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349" name="Group 241"/>
            <p:cNvGrpSpPr>
              <a:grpSpLocks/>
            </p:cNvGrpSpPr>
            <p:nvPr/>
          </p:nvGrpSpPr>
          <p:grpSpPr bwMode="auto">
            <a:xfrm>
              <a:off x="2281" y="2471"/>
              <a:ext cx="563" cy="639"/>
              <a:chOff x="1723" y="2531"/>
              <a:chExt cx="563" cy="639"/>
            </a:xfrm>
          </p:grpSpPr>
          <p:sp>
            <p:nvSpPr>
              <p:cNvPr id="12454" name="Freeform 242"/>
              <p:cNvSpPr>
                <a:spLocks/>
              </p:cNvSpPr>
              <p:nvPr/>
            </p:nvSpPr>
            <p:spPr bwMode="auto">
              <a:xfrm>
                <a:off x="1899" y="3138"/>
                <a:ext cx="19" cy="13"/>
              </a:xfrm>
              <a:custGeom>
                <a:avLst/>
                <a:gdLst>
                  <a:gd name="T0" fmla="*/ 0 w 76"/>
                  <a:gd name="T1" fmla="*/ 0 h 54"/>
                  <a:gd name="T2" fmla="*/ 0 w 76"/>
                  <a:gd name="T3" fmla="*/ 0 h 54"/>
                  <a:gd name="T4" fmla="*/ 0 w 76"/>
                  <a:gd name="T5" fmla="*/ 0 h 54"/>
                  <a:gd name="T6" fmla="*/ 0 w 76"/>
                  <a:gd name="T7" fmla="*/ 0 h 54"/>
                  <a:gd name="T8" fmla="*/ 0 w 76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"/>
                  <a:gd name="T16" fmla="*/ 0 h 54"/>
                  <a:gd name="T17" fmla="*/ 76 w 76"/>
                  <a:gd name="T18" fmla="*/ 54 h 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" h="54">
                    <a:moveTo>
                      <a:pt x="0" y="44"/>
                    </a:moveTo>
                    <a:lnTo>
                      <a:pt x="25" y="0"/>
                    </a:lnTo>
                    <a:lnTo>
                      <a:pt x="69" y="4"/>
                    </a:lnTo>
                    <a:lnTo>
                      <a:pt x="76" y="5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55" name="Freeform 243"/>
              <p:cNvSpPr>
                <a:spLocks/>
              </p:cNvSpPr>
              <p:nvPr/>
            </p:nvSpPr>
            <p:spPr bwMode="auto">
              <a:xfrm>
                <a:off x="1949" y="3107"/>
                <a:ext cx="15" cy="11"/>
              </a:xfrm>
              <a:custGeom>
                <a:avLst/>
                <a:gdLst>
                  <a:gd name="T0" fmla="*/ 0 w 60"/>
                  <a:gd name="T1" fmla="*/ 0 h 42"/>
                  <a:gd name="T2" fmla="*/ 0 w 60"/>
                  <a:gd name="T3" fmla="*/ 0 h 42"/>
                  <a:gd name="T4" fmla="*/ 0 w 60"/>
                  <a:gd name="T5" fmla="*/ 0 h 42"/>
                  <a:gd name="T6" fmla="*/ 0 w 60"/>
                  <a:gd name="T7" fmla="*/ 0 h 42"/>
                  <a:gd name="T8" fmla="*/ 0 w 60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2"/>
                  <a:gd name="T17" fmla="*/ 60 w 60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2">
                    <a:moveTo>
                      <a:pt x="0" y="38"/>
                    </a:moveTo>
                    <a:lnTo>
                      <a:pt x="24" y="0"/>
                    </a:lnTo>
                    <a:lnTo>
                      <a:pt x="54" y="7"/>
                    </a:lnTo>
                    <a:lnTo>
                      <a:pt x="60" y="42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56" name="Freeform 244"/>
              <p:cNvSpPr>
                <a:spLocks/>
              </p:cNvSpPr>
              <p:nvPr/>
            </p:nvSpPr>
            <p:spPr bwMode="auto">
              <a:xfrm>
                <a:off x="2157" y="3112"/>
                <a:ext cx="17" cy="10"/>
              </a:xfrm>
              <a:custGeom>
                <a:avLst/>
                <a:gdLst>
                  <a:gd name="T0" fmla="*/ 0 w 66"/>
                  <a:gd name="T1" fmla="*/ 0 h 40"/>
                  <a:gd name="T2" fmla="*/ 0 w 66"/>
                  <a:gd name="T3" fmla="*/ 0 h 40"/>
                  <a:gd name="T4" fmla="*/ 0 w 66"/>
                  <a:gd name="T5" fmla="*/ 0 h 40"/>
                  <a:gd name="T6" fmla="*/ 0 w 66"/>
                  <a:gd name="T7" fmla="*/ 0 h 40"/>
                  <a:gd name="T8" fmla="*/ 0 w 66"/>
                  <a:gd name="T9" fmla="*/ 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40"/>
                  <a:gd name="T17" fmla="*/ 66 w 66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40">
                    <a:moveTo>
                      <a:pt x="66" y="40"/>
                    </a:moveTo>
                    <a:lnTo>
                      <a:pt x="44" y="0"/>
                    </a:lnTo>
                    <a:lnTo>
                      <a:pt x="18" y="0"/>
                    </a:lnTo>
                    <a:lnTo>
                      <a:pt x="0" y="40"/>
                    </a:lnTo>
                    <a:lnTo>
                      <a:pt x="66" y="4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57" name="Freeform 245"/>
              <p:cNvSpPr>
                <a:spLocks/>
              </p:cNvSpPr>
              <p:nvPr/>
            </p:nvSpPr>
            <p:spPr bwMode="auto">
              <a:xfrm>
                <a:off x="2138" y="3150"/>
                <a:ext cx="18" cy="12"/>
              </a:xfrm>
              <a:custGeom>
                <a:avLst/>
                <a:gdLst>
                  <a:gd name="T0" fmla="*/ 0 w 71"/>
                  <a:gd name="T1" fmla="*/ 0 h 49"/>
                  <a:gd name="T2" fmla="*/ 0 w 71"/>
                  <a:gd name="T3" fmla="*/ 0 h 49"/>
                  <a:gd name="T4" fmla="*/ 0 w 71"/>
                  <a:gd name="T5" fmla="*/ 0 h 49"/>
                  <a:gd name="T6" fmla="*/ 0 w 71"/>
                  <a:gd name="T7" fmla="*/ 0 h 49"/>
                  <a:gd name="T8" fmla="*/ 0 w 71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49"/>
                  <a:gd name="T17" fmla="*/ 71 w 71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49">
                    <a:moveTo>
                      <a:pt x="71" y="49"/>
                    </a:moveTo>
                    <a:lnTo>
                      <a:pt x="34" y="1"/>
                    </a:lnTo>
                    <a:lnTo>
                      <a:pt x="9" y="0"/>
                    </a:lnTo>
                    <a:lnTo>
                      <a:pt x="0" y="46"/>
                    </a:lnTo>
                    <a:lnTo>
                      <a:pt x="71" y="4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58" name="Freeform 246"/>
              <p:cNvSpPr>
                <a:spLocks/>
              </p:cNvSpPr>
              <p:nvPr/>
            </p:nvSpPr>
            <p:spPr bwMode="auto">
              <a:xfrm>
                <a:off x="1906" y="2749"/>
                <a:ext cx="103" cy="385"/>
              </a:xfrm>
              <a:custGeom>
                <a:avLst/>
                <a:gdLst>
                  <a:gd name="T0" fmla="*/ 2 w 410"/>
                  <a:gd name="T1" fmla="*/ 0 h 1541"/>
                  <a:gd name="T2" fmla="*/ 2 w 410"/>
                  <a:gd name="T3" fmla="*/ 0 h 1541"/>
                  <a:gd name="T4" fmla="*/ 2 w 410"/>
                  <a:gd name="T5" fmla="*/ 1 h 1541"/>
                  <a:gd name="T6" fmla="*/ 1 w 410"/>
                  <a:gd name="T7" fmla="*/ 2 h 1541"/>
                  <a:gd name="T8" fmla="*/ 1 w 410"/>
                  <a:gd name="T9" fmla="*/ 2 h 1541"/>
                  <a:gd name="T10" fmla="*/ 1 w 410"/>
                  <a:gd name="T11" fmla="*/ 3 h 1541"/>
                  <a:gd name="T12" fmla="*/ 1 w 410"/>
                  <a:gd name="T13" fmla="*/ 3 h 1541"/>
                  <a:gd name="T14" fmla="*/ 1 w 410"/>
                  <a:gd name="T15" fmla="*/ 4 h 1541"/>
                  <a:gd name="T16" fmla="*/ 1 w 410"/>
                  <a:gd name="T17" fmla="*/ 4 h 1541"/>
                  <a:gd name="T18" fmla="*/ 1 w 410"/>
                  <a:gd name="T19" fmla="*/ 4 h 1541"/>
                  <a:gd name="T20" fmla="*/ 1 w 410"/>
                  <a:gd name="T21" fmla="*/ 5 h 1541"/>
                  <a:gd name="T22" fmla="*/ 1 w 410"/>
                  <a:gd name="T23" fmla="*/ 5 h 1541"/>
                  <a:gd name="T24" fmla="*/ 0 w 410"/>
                  <a:gd name="T25" fmla="*/ 5 h 1541"/>
                  <a:gd name="T26" fmla="*/ 0 w 410"/>
                  <a:gd name="T27" fmla="*/ 6 h 1541"/>
                  <a:gd name="T28" fmla="*/ 0 w 410"/>
                  <a:gd name="T29" fmla="*/ 6 h 1541"/>
                  <a:gd name="T30" fmla="*/ 0 w 410"/>
                  <a:gd name="T31" fmla="*/ 6 h 1541"/>
                  <a:gd name="T32" fmla="*/ 0 w 410"/>
                  <a:gd name="T33" fmla="*/ 6 h 1541"/>
                  <a:gd name="T34" fmla="*/ 0 w 410"/>
                  <a:gd name="T35" fmla="*/ 6 h 1541"/>
                  <a:gd name="T36" fmla="*/ 0 w 410"/>
                  <a:gd name="T37" fmla="*/ 6 h 1541"/>
                  <a:gd name="T38" fmla="*/ 0 w 410"/>
                  <a:gd name="T39" fmla="*/ 6 h 1541"/>
                  <a:gd name="T40" fmla="*/ 0 w 410"/>
                  <a:gd name="T41" fmla="*/ 6 h 1541"/>
                  <a:gd name="T42" fmla="*/ 0 w 410"/>
                  <a:gd name="T43" fmla="*/ 5 h 1541"/>
                  <a:gd name="T44" fmla="*/ 0 w 410"/>
                  <a:gd name="T45" fmla="*/ 5 h 1541"/>
                  <a:gd name="T46" fmla="*/ 1 w 410"/>
                  <a:gd name="T47" fmla="*/ 5 h 1541"/>
                  <a:gd name="T48" fmla="*/ 1 w 410"/>
                  <a:gd name="T49" fmla="*/ 4 h 1541"/>
                  <a:gd name="T50" fmla="*/ 1 w 410"/>
                  <a:gd name="T51" fmla="*/ 4 h 1541"/>
                  <a:gd name="T52" fmla="*/ 1 w 410"/>
                  <a:gd name="T53" fmla="*/ 4 h 1541"/>
                  <a:gd name="T54" fmla="*/ 1 w 410"/>
                  <a:gd name="T55" fmla="*/ 3 h 1541"/>
                  <a:gd name="T56" fmla="*/ 1 w 410"/>
                  <a:gd name="T57" fmla="*/ 3 h 1541"/>
                  <a:gd name="T58" fmla="*/ 1 w 410"/>
                  <a:gd name="T59" fmla="*/ 2 h 1541"/>
                  <a:gd name="T60" fmla="*/ 1 w 410"/>
                  <a:gd name="T61" fmla="*/ 2 h 1541"/>
                  <a:gd name="T62" fmla="*/ 2 w 410"/>
                  <a:gd name="T63" fmla="*/ 1 h 1541"/>
                  <a:gd name="T64" fmla="*/ 2 w 410"/>
                  <a:gd name="T65" fmla="*/ 0 h 1541"/>
                  <a:gd name="T66" fmla="*/ 2 w 410"/>
                  <a:gd name="T67" fmla="*/ 0 h 1541"/>
                  <a:gd name="T68" fmla="*/ 2 w 410"/>
                  <a:gd name="T69" fmla="*/ 0 h 1541"/>
                  <a:gd name="T70" fmla="*/ 2 w 410"/>
                  <a:gd name="T71" fmla="*/ 0 h 154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10"/>
                  <a:gd name="T109" fmla="*/ 0 h 1541"/>
                  <a:gd name="T110" fmla="*/ 410 w 410"/>
                  <a:gd name="T111" fmla="*/ 1541 h 1541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10" h="1541">
                    <a:moveTo>
                      <a:pt x="410" y="10"/>
                    </a:moveTo>
                    <a:lnTo>
                      <a:pt x="387" y="168"/>
                    </a:lnTo>
                    <a:lnTo>
                      <a:pt x="361" y="323"/>
                    </a:lnTo>
                    <a:lnTo>
                      <a:pt x="333" y="470"/>
                    </a:lnTo>
                    <a:lnTo>
                      <a:pt x="303" y="610"/>
                    </a:lnTo>
                    <a:lnTo>
                      <a:pt x="271" y="744"/>
                    </a:lnTo>
                    <a:lnTo>
                      <a:pt x="239" y="870"/>
                    </a:lnTo>
                    <a:lnTo>
                      <a:pt x="207" y="988"/>
                    </a:lnTo>
                    <a:lnTo>
                      <a:pt x="175" y="1096"/>
                    </a:lnTo>
                    <a:lnTo>
                      <a:pt x="144" y="1193"/>
                    </a:lnTo>
                    <a:lnTo>
                      <a:pt x="115" y="1281"/>
                    </a:lnTo>
                    <a:lnTo>
                      <a:pt x="90" y="1356"/>
                    </a:lnTo>
                    <a:lnTo>
                      <a:pt x="67" y="1421"/>
                    </a:lnTo>
                    <a:lnTo>
                      <a:pt x="47" y="1471"/>
                    </a:lnTo>
                    <a:lnTo>
                      <a:pt x="33" y="1509"/>
                    </a:lnTo>
                    <a:lnTo>
                      <a:pt x="24" y="1532"/>
                    </a:lnTo>
                    <a:lnTo>
                      <a:pt x="20" y="1541"/>
                    </a:lnTo>
                    <a:lnTo>
                      <a:pt x="0" y="1541"/>
                    </a:lnTo>
                    <a:lnTo>
                      <a:pt x="4" y="1532"/>
                    </a:lnTo>
                    <a:lnTo>
                      <a:pt x="13" y="1508"/>
                    </a:lnTo>
                    <a:lnTo>
                      <a:pt x="28" y="1470"/>
                    </a:lnTo>
                    <a:lnTo>
                      <a:pt x="46" y="1418"/>
                    </a:lnTo>
                    <a:lnTo>
                      <a:pt x="69" y="1354"/>
                    </a:lnTo>
                    <a:lnTo>
                      <a:pt x="96" y="1277"/>
                    </a:lnTo>
                    <a:lnTo>
                      <a:pt x="124" y="1189"/>
                    </a:lnTo>
                    <a:lnTo>
                      <a:pt x="155" y="1091"/>
                    </a:lnTo>
                    <a:lnTo>
                      <a:pt x="187" y="983"/>
                    </a:lnTo>
                    <a:lnTo>
                      <a:pt x="220" y="865"/>
                    </a:lnTo>
                    <a:lnTo>
                      <a:pt x="252" y="739"/>
                    </a:lnTo>
                    <a:lnTo>
                      <a:pt x="284" y="605"/>
                    </a:lnTo>
                    <a:lnTo>
                      <a:pt x="315" y="464"/>
                    </a:lnTo>
                    <a:lnTo>
                      <a:pt x="343" y="316"/>
                    </a:lnTo>
                    <a:lnTo>
                      <a:pt x="369" y="162"/>
                    </a:lnTo>
                    <a:lnTo>
                      <a:pt x="390" y="4"/>
                    </a:lnTo>
                    <a:lnTo>
                      <a:pt x="392" y="0"/>
                    </a:lnTo>
                    <a:lnTo>
                      <a:pt x="410" y="1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59" name="Freeform 247"/>
              <p:cNvSpPr>
                <a:spLocks/>
              </p:cNvSpPr>
              <p:nvPr/>
            </p:nvSpPr>
            <p:spPr bwMode="auto">
              <a:xfrm>
                <a:off x="2070" y="2752"/>
                <a:ext cx="75" cy="395"/>
              </a:xfrm>
              <a:custGeom>
                <a:avLst/>
                <a:gdLst>
                  <a:gd name="T0" fmla="*/ 0 w 301"/>
                  <a:gd name="T1" fmla="*/ 0 h 1582"/>
                  <a:gd name="T2" fmla="*/ 0 w 301"/>
                  <a:gd name="T3" fmla="*/ 0 h 1582"/>
                  <a:gd name="T4" fmla="*/ 0 w 301"/>
                  <a:gd name="T5" fmla="*/ 0 h 1582"/>
                  <a:gd name="T6" fmla="*/ 0 w 301"/>
                  <a:gd name="T7" fmla="*/ 0 h 1582"/>
                  <a:gd name="T8" fmla="*/ 0 w 301"/>
                  <a:gd name="T9" fmla="*/ 1 h 1582"/>
                  <a:gd name="T10" fmla="*/ 0 w 301"/>
                  <a:gd name="T11" fmla="*/ 1 h 1582"/>
                  <a:gd name="T12" fmla="*/ 0 w 301"/>
                  <a:gd name="T13" fmla="*/ 1 h 1582"/>
                  <a:gd name="T14" fmla="*/ 0 w 301"/>
                  <a:gd name="T15" fmla="*/ 2 h 1582"/>
                  <a:gd name="T16" fmla="*/ 0 w 301"/>
                  <a:gd name="T17" fmla="*/ 2 h 1582"/>
                  <a:gd name="T18" fmla="*/ 0 w 301"/>
                  <a:gd name="T19" fmla="*/ 3 h 1582"/>
                  <a:gd name="T20" fmla="*/ 0 w 301"/>
                  <a:gd name="T21" fmla="*/ 3 h 1582"/>
                  <a:gd name="T22" fmla="*/ 0 w 301"/>
                  <a:gd name="T23" fmla="*/ 4 h 1582"/>
                  <a:gd name="T24" fmla="*/ 0 w 301"/>
                  <a:gd name="T25" fmla="*/ 4 h 1582"/>
                  <a:gd name="T26" fmla="*/ 1 w 301"/>
                  <a:gd name="T27" fmla="*/ 5 h 1582"/>
                  <a:gd name="T28" fmla="*/ 1 w 301"/>
                  <a:gd name="T29" fmla="*/ 5 h 1582"/>
                  <a:gd name="T30" fmla="*/ 1 w 301"/>
                  <a:gd name="T31" fmla="*/ 6 h 1582"/>
                  <a:gd name="T32" fmla="*/ 1 w 301"/>
                  <a:gd name="T33" fmla="*/ 6 h 1582"/>
                  <a:gd name="T34" fmla="*/ 1 w 301"/>
                  <a:gd name="T35" fmla="*/ 6 h 1582"/>
                  <a:gd name="T36" fmla="*/ 1 w 301"/>
                  <a:gd name="T37" fmla="*/ 6 h 1582"/>
                  <a:gd name="T38" fmla="*/ 1 w 301"/>
                  <a:gd name="T39" fmla="*/ 5 h 1582"/>
                  <a:gd name="T40" fmla="*/ 1 w 301"/>
                  <a:gd name="T41" fmla="*/ 5 h 1582"/>
                  <a:gd name="T42" fmla="*/ 1 w 301"/>
                  <a:gd name="T43" fmla="*/ 4 h 1582"/>
                  <a:gd name="T44" fmla="*/ 0 w 301"/>
                  <a:gd name="T45" fmla="*/ 4 h 1582"/>
                  <a:gd name="T46" fmla="*/ 0 w 301"/>
                  <a:gd name="T47" fmla="*/ 3 h 1582"/>
                  <a:gd name="T48" fmla="*/ 0 w 301"/>
                  <a:gd name="T49" fmla="*/ 3 h 1582"/>
                  <a:gd name="T50" fmla="*/ 0 w 301"/>
                  <a:gd name="T51" fmla="*/ 2 h 1582"/>
                  <a:gd name="T52" fmla="*/ 0 w 301"/>
                  <a:gd name="T53" fmla="*/ 2 h 1582"/>
                  <a:gd name="T54" fmla="*/ 0 w 301"/>
                  <a:gd name="T55" fmla="*/ 1 h 1582"/>
                  <a:gd name="T56" fmla="*/ 0 w 301"/>
                  <a:gd name="T57" fmla="*/ 1 h 1582"/>
                  <a:gd name="T58" fmla="*/ 0 w 301"/>
                  <a:gd name="T59" fmla="*/ 1 h 1582"/>
                  <a:gd name="T60" fmla="*/ 0 w 301"/>
                  <a:gd name="T61" fmla="*/ 0 h 1582"/>
                  <a:gd name="T62" fmla="*/ 0 w 301"/>
                  <a:gd name="T63" fmla="*/ 0 h 1582"/>
                  <a:gd name="T64" fmla="*/ 0 w 301"/>
                  <a:gd name="T65" fmla="*/ 0 h 1582"/>
                  <a:gd name="T66" fmla="*/ 0 w 301"/>
                  <a:gd name="T67" fmla="*/ 0 h 1582"/>
                  <a:gd name="T68" fmla="*/ 0 w 301"/>
                  <a:gd name="T69" fmla="*/ 0 h 1582"/>
                  <a:gd name="T70" fmla="*/ 0 w 301"/>
                  <a:gd name="T71" fmla="*/ 0 h 158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01"/>
                  <a:gd name="T109" fmla="*/ 0 h 1582"/>
                  <a:gd name="T110" fmla="*/ 301 w 301"/>
                  <a:gd name="T111" fmla="*/ 1582 h 158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01" h="1582">
                    <a:moveTo>
                      <a:pt x="0" y="12"/>
                    </a:moveTo>
                    <a:lnTo>
                      <a:pt x="2" y="35"/>
                    </a:lnTo>
                    <a:lnTo>
                      <a:pt x="6" y="77"/>
                    </a:lnTo>
                    <a:lnTo>
                      <a:pt x="13" y="135"/>
                    </a:lnTo>
                    <a:lnTo>
                      <a:pt x="20" y="207"/>
                    </a:lnTo>
                    <a:lnTo>
                      <a:pt x="31" y="292"/>
                    </a:lnTo>
                    <a:lnTo>
                      <a:pt x="44" y="388"/>
                    </a:lnTo>
                    <a:lnTo>
                      <a:pt x="58" y="495"/>
                    </a:lnTo>
                    <a:lnTo>
                      <a:pt x="73" y="608"/>
                    </a:lnTo>
                    <a:lnTo>
                      <a:pt x="92" y="727"/>
                    </a:lnTo>
                    <a:lnTo>
                      <a:pt x="113" y="851"/>
                    </a:lnTo>
                    <a:lnTo>
                      <a:pt x="135" y="977"/>
                    </a:lnTo>
                    <a:lnTo>
                      <a:pt x="159" y="1102"/>
                    </a:lnTo>
                    <a:lnTo>
                      <a:pt x="186" y="1228"/>
                    </a:lnTo>
                    <a:lnTo>
                      <a:pt x="216" y="1352"/>
                    </a:lnTo>
                    <a:lnTo>
                      <a:pt x="248" y="1470"/>
                    </a:lnTo>
                    <a:lnTo>
                      <a:pt x="281" y="1582"/>
                    </a:lnTo>
                    <a:lnTo>
                      <a:pt x="301" y="1576"/>
                    </a:lnTo>
                    <a:lnTo>
                      <a:pt x="266" y="1461"/>
                    </a:lnTo>
                    <a:lnTo>
                      <a:pt x="232" y="1337"/>
                    </a:lnTo>
                    <a:lnTo>
                      <a:pt x="203" y="1210"/>
                    </a:lnTo>
                    <a:lnTo>
                      <a:pt x="175" y="1079"/>
                    </a:lnTo>
                    <a:lnTo>
                      <a:pt x="149" y="948"/>
                    </a:lnTo>
                    <a:lnTo>
                      <a:pt x="127" y="819"/>
                    </a:lnTo>
                    <a:lnTo>
                      <a:pt x="107" y="691"/>
                    </a:lnTo>
                    <a:lnTo>
                      <a:pt x="87" y="569"/>
                    </a:lnTo>
                    <a:lnTo>
                      <a:pt x="72" y="455"/>
                    </a:lnTo>
                    <a:lnTo>
                      <a:pt x="58" y="348"/>
                    </a:lnTo>
                    <a:lnTo>
                      <a:pt x="46" y="253"/>
                    </a:lnTo>
                    <a:lnTo>
                      <a:pt x="36" y="171"/>
                    </a:lnTo>
                    <a:lnTo>
                      <a:pt x="29" y="103"/>
                    </a:lnTo>
                    <a:lnTo>
                      <a:pt x="24" y="50"/>
                    </a:lnTo>
                    <a:lnTo>
                      <a:pt x="20" y="18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60" name="Freeform 248"/>
              <p:cNvSpPr>
                <a:spLocks/>
              </p:cNvSpPr>
              <p:nvPr/>
            </p:nvSpPr>
            <p:spPr bwMode="auto">
              <a:xfrm>
                <a:off x="1890" y="3130"/>
                <a:ext cx="38" cy="29"/>
              </a:xfrm>
              <a:custGeom>
                <a:avLst/>
                <a:gdLst>
                  <a:gd name="T0" fmla="*/ 0 w 149"/>
                  <a:gd name="T1" fmla="*/ 0 h 114"/>
                  <a:gd name="T2" fmla="*/ 0 w 149"/>
                  <a:gd name="T3" fmla="*/ 0 h 114"/>
                  <a:gd name="T4" fmla="*/ 0 w 149"/>
                  <a:gd name="T5" fmla="*/ 0 h 114"/>
                  <a:gd name="T6" fmla="*/ 0 w 149"/>
                  <a:gd name="T7" fmla="*/ 0 h 114"/>
                  <a:gd name="T8" fmla="*/ 0 w 149"/>
                  <a:gd name="T9" fmla="*/ 0 h 114"/>
                  <a:gd name="T10" fmla="*/ 0 w 149"/>
                  <a:gd name="T11" fmla="*/ 0 h 114"/>
                  <a:gd name="T12" fmla="*/ 0 w 149"/>
                  <a:gd name="T13" fmla="*/ 0 h 114"/>
                  <a:gd name="T14" fmla="*/ 0 w 149"/>
                  <a:gd name="T15" fmla="*/ 0 h 114"/>
                  <a:gd name="T16" fmla="*/ 0 w 149"/>
                  <a:gd name="T17" fmla="*/ 0 h 114"/>
                  <a:gd name="T18" fmla="*/ 0 w 149"/>
                  <a:gd name="T19" fmla="*/ 0 h 114"/>
                  <a:gd name="T20" fmla="*/ 0 w 149"/>
                  <a:gd name="T21" fmla="*/ 0 h 114"/>
                  <a:gd name="T22" fmla="*/ 1 w 149"/>
                  <a:gd name="T23" fmla="*/ 0 h 114"/>
                  <a:gd name="T24" fmla="*/ 1 w 149"/>
                  <a:gd name="T25" fmla="*/ 0 h 114"/>
                  <a:gd name="T26" fmla="*/ 1 w 149"/>
                  <a:gd name="T27" fmla="*/ 0 h 114"/>
                  <a:gd name="T28" fmla="*/ 1 w 149"/>
                  <a:gd name="T29" fmla="*/ 0 h 114"/>
                  <a:gd name="T30" fmla="*/ 1 w 149"/>
                  <a:gd name="T31" fmla="*/ 0 h 114"/>
                  <a:gd name="T32" fmla="*/ 1 w 149"/>
                  <a:gd name="T33" fmla="*/ 0 h 114"/>
                  <a:gd name="T34" fmla="*/ 1 w 149"/>
                  <a:gd name="T35" fmla="*/ 0 h 114"/>
                  <a:gd name="T36" fmla="*/ 1 w 149"/>
                  <a:gd name="T37" fmla="*/ 1 h 114"/>
                  <a:gd name="T38" fmla="*/ 1 w 149"/>
                  <a:gd name="T39" fmla="*/ 1 h 114"/>
                  <a:gd name="T40" fmla="*/ 1 w 149"/>
                  <a:gd name="T41" fmla="*/ 1 h 114"/>
                  <a:gd name="T42" fmla="*/ 0 w 149"/>
                  <a:gd name="T43" fmla="*/ 1 h 114"/>
                  <a:gd name="T44" fmla="*/ 0 w 149"/>
                  <a:gd name="T45" fmla="*/ 0 h 114"/>
                  <a:gd name="T46" fmla="*/ 0 w 149"/>
                  <a:gd name="T47" fmla="*/ 0 h 114"/>
                  <a:gd name="T48" fmla="*/ 0 w 149"/>
                  <a:gd name="T49" fmla="*/ 0 h 114"/>
                  <a:gd name="T50" fmla="*/ 0 w 149"/>
                  <a:gd name="T51" fmla="*/ 0 h 114"/>
                  <a:gd name="T52" fmla="*/ 0 w 149"/>
                  <a:gd name="T53" fmla="*/ 0 h 114"/>
                  <a:gd name="T54" fmla="*/ 0 w 149"/>
                  <a:gd name="T55" fmla="*/ 1 h 114"/>
                  <a:gd name="T56" fmla="*/ 1 w 149"/>
                  <a:gd name="T57" fmla="*/ 1 h 114"/>
                  <a:gd name="T58" fmla="*/ 1 w 149"/>
                  <a:gd name="T59" fmla="*/ 0 h 114"/>
                  <a:gd name="T60" fmla="*/ 0 w 149"/>
                  <a:gd name="T61" fmla="*/ 0 h 114"/>
                  <a:gd name="T62" fmla="*/ 0 w 149"/>
                  <a:gd name="T63" fmla="*/ 0 h 11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49"/>
                  <a:gd name="T97" fmla="*/ 0 h 114"/>
                  <a:gd name="T98" fmla="*/ 149 w 149"/>
                  <a:gd name="T99" fmla="*/ 114 h 11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49" h="114">
                    <a:moveTo>
                      <a:pt x="35" y="5"/>
                    </a:moveTo>
                    <a:lnTo>
                      <a:pt x="12" y="46"/>
                    </a:lnTo>
                    <a:lnTo>
                      <a:pt x="29" y="56"/>
                    </a:lnTo>
                    <a:lnTo>
                      <a:pt x="32" y="52"/>
                    </a:lnTo>
                    <a:lnTo>
                      <a:pt x="38" y="42"/>
                    </a:lnTo>
                    <a:lnTo>
                      <a:pt x="44" y="29"/>
                    </a:lnTo>
                    <a:lnTo>
                      <a:pt x="50" y="20"/>
                    </a:lnTo>
                    <a:lnTo>
                      <a:pt x="55" y="20"/>
                    </a:lnTo>
                    <a:lnTo>
                      <a:pt x="61" y="22"/>
                    </a:lnTo>
                    <a:lnTo>
                      <a:pt x="69" y="22"/>
                    </a:lnTo>
                    <a:lnTo>
                      <a:pt x="78" y="23"/>
                    </a:lnTo>
                    <a:lnTo>
                      <a:pt x="87" y="24"/>
                    </a:lnTo>
                    <a:lnTo>
                      <a:pt x="96" y="24"/>
                    </a:lnTo>
                    <a:lnTo>
                      <a:pt x="102" y="25"/>
                    </a:lnTo>
                    <a:lnTo>
                      <a:pt x="107" y="25"/>
                    </a:lnTo>
                    <a:lnTo>
                      <a:pt x="110" y="37"/>
                    </a:lnTo>
                    <a:lnTo>
                      <a:pt x="115" y="55"/>
                    </a:lnTo>
                    <a:lnTo>
                      <a:pt x="119" y="74"/>
                    </a:lnTo>
                    <a:lnTo>
                      <a:pt x="123" y="91"/>
                    </a:lnTo>
                    <a:lnTo>
                      <a:pt x="111" y="90"/>
                    </a:lnTo>
                    <a:lnTo>
                      <a:pt x="95" y="87"/>
                    </a:lnTo>
                    <a:lnTo>
                      <a:pt x="74" y="86"/>
                    </a:lnTo>
                    <a:lnTo>
                      <a:pt x="53" y="83"/>
                    </a:lnTo>
                    <a:lnTo>
                      <a:pt x="34" y="81"/>
                    </a:lnTo>
                    <a:lnTo>
                      <a:pt x="18" y="78"/>
                    </a:lnTo>
                    <a:lnTo>
                      <a:pt x="6" y="77"/>
                    </a:lnTo>
                    <a:lnTo>
                      <a:pt x="2" y="77"/>
                    </a:lnTo>
                    <a:lnTo>
                      <a:pt x="0" y="97"/>
                    </a:lnTo>
                    <a:lnTo>
                      <a:pt x="149" y="114"/>
                    </a:lnTo>
                    <a:lnTo>
                      <a:pt x="124" y="6"/>
                    </a:lnTo>
                    <a:lnTo>
                      <a:pt x="39" y="0"/>
                    </a:lnTo>
                    <a:lnTo>
                      <a:pt x="35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61" name="Freeform 249"/>
              <p:cNvSpPr>
                <a:spLocks/>
              </p:cNvSpPr>
              <p:nvPr/>
            </p:nvSpPr>
            <p:spPr bwMode="auto">
              <a:xfrm>
                <a:off x="2128" y="3142"/>
                <a:ext cx="32" cy="28"/>
              </a:xfrm>
              <a:custGeom>
                <a:avLst/>
                <a:gdLst>
                  <a:gd name="T0" fmla="*/ 1 w 127"/>
                  <a:gd name="T1" fmla="*/ 0 h 113"/>
                  <a:gd name="T2" fmla="*/ 0 w 127"/>
                  <a:gd name="T3" fmla="*/ 0 h 113"/>
                  <a:gd name="T4" fmla="*/ 0 w 127"/>
                  <a:gd name="T5" fmla="*/ 0 h 113"/>
                  <a:gd name="T6" fmla="*/ 1 w 127"/>
                  <a:gd name="T7" fmla="*/ 0 h 113"/>
                  <a:gd name="T8" fmla="*/ 1 w 127"/>
                  <a:gd name="T9" fmla="*/ 0 h 113"/>
                  <a:gd name="T10" fmla="*/ 1 w 127"/>
                  <a:gd name="T11" fmla="*/ 0 h 113"/>
                  <a:gd name="T12" fmla="*/ 1 w 127"/>
                  <a:gd name="T13" fmla="*/ 0 h 113"/>
                  <a:gd name="T14" fmla="*/ 1 w 127"/>
                  <a:gd name="T15" fmla="*/ 0 h 113"/>
                  <a:gd name="T16" fmla="*/ 0 w 127"/>
                  <a:gd name="T17" fmla="*/ 0 h 113"/>
                  <a:gd name="T18" fmla="*/ 0 w 127"/>
                  <a:gd name="T19" fmla="*/ 0 h 113"/>
                  <a:gd name="T20" fmla="*/ 0 w 127"/>
                  <a:gd name="T21" fmla="*/ 0 h 113"/>
                  <a:gd name="T22" fmla="*/ 0 w 127"/>
                  <a:gd name="T23" fmla="*/ 0 h 113"/>
                  <a:gd name="T24" fmla="*/ 0 w 127"/>
                  <a:gd name="T25" fmla="*/ 0 h 113"/>
                  <a:gd name="T26" fmla="*/ 0 w 127"/>
                  <a:gd name="T27" fmla="*/ 0 h 113"/>
                  <a:gd name="T28" fmla="*/ 0 w 127"/>
                  <a:gd name="T29" fmla="*/ 0 h 113"/>
                  <a:gd name="T30" fmla="*/ 0 w 127"/>
                  <a:gd name="T31" fmla="*/ 0 h 113"/>
                  <a:gd name="T32" fmla="*/ 0 w 127"/>
                  <a:gd name="T33" fmla="*/ 0 h 113"/>
                  <a:gd name="T34" fmla="*/ 0 w 127"/>
                  <a:gd name="T35" fmla="*/ 0 h 113"/>
                  <a:gd name="T36" fmla="*/ 0 w 127"/>
                  <a:gd name="T37" fmla="*/ 0 h 113"/>
                  <a:gd name="T38" fmla="*/ 0 w 127"/>
                  <a:gd name="T39" fmla="*/ 0 h 113"/>
                  <a:gd name="T40" fmla="*/ 0 w 127"/>
                  <a:gd name="T41" fmla="*/ 0 h 113"/>
                  <a:gd name="T42" fmla="*/ 0 w 127"/>
                  <a:gd name="T43" fmla="*/ 0 h 113"/>
                  <a:gd name="T44" fmla="*/ 0 w 127"/>
                  <a:gd name="T45" fmla="*/ 0 h 113"/>
                  <a:gd name="T46" fmla="*/ 0 w 127"/>
                  <a:gd name="T47" fmla="*/ 0 h 113"/>
                  <a:gd name="T48" fmla="*/ 0 w 127"/>
                  <a:gd name="T49" fmla="*/ 0 h 113"/>
                  <a:gd name="T50" fmla="*/ 1 w 127"/>
                  <a:gd name="T51" fmla="*/ 0 h 113"/>
                  <a:gd name="T52" fmla="*/ 1 w 127"/>
                  <a:gd name="T53" fmla="*/ 0 h 113"/>
                  <a:gd name="T54" fmla="*/ 1 w 127"/>
                  <a:gd name="T55" fmla="*/ 0 h 113"/>
                  <a:gd name="T56" fmla="*/ 1 w 127"/>
                  <a:gd name="T57" fmla="*/ 0 h 113"/>
                  <a:gd name="T58" fmla="*/ 1 w 127"/>
                  <a:gd name="T59" fmla="*/ 0 h 113"/>
                  <a:gd name="T60" fmla="*/ 1 w 127"/>
                  <a:gd name="T61" fmla="*/ 0 h 113"/>
                  <a:gd name="T62" fmla="*/ 1 w 127"/>
                  <a:gd name="T63" fmla="*/ 0 h 11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7"/>
                  <a:gd name="T97" fmla="*/ 0 h 113"/>
                  <a:gd name="T98" fmla="*/ 127 w 127"/>
                  <a:gd name="T99" fmla="*/ 113 h 11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7" h="113">
                    <a:moveTo>
                      <a:pt x="88" y="1"/>
                    </a:moveTo>
                    <a:lnTo>
                      <a:pt x="25" y="6"/>
                    </a:lnTo>
                    <a:lnTo>
                      <a:pt x="0" y="113"/>
                    </a:lnTo>
                    <a:lnTo>
                      <a:pt x="127" y="113"/>
                    </a:lnTo>
                    <a:lnTo>
                      <a:pt x="127" y="92"/>
                    </a:lnTo>
                    <a:lnTo>
                      <a:pt x="124" y="92"/>
                    </a:lnTo>
                    <a:lnTo>
                      <a:pt x="115" y="92"/>
                    </a:lnTo>
                    <a:lnTo>
                      <a:pt x="100" y="92"/>
                    </a:lnTo>
                    <a:lnTo>
                      <a:pt x="84" y="92"/>
                    </a:lnTo>
                    <a:lnTo>
                      <a:pt x="67" y="92"/>
                    </a:lnTo>
                    <a:lnTo>
                      <a:pt x="50" y="92"/>
                    </a:lnTo>
                    <a:lnTo>
                      <a:pt x="36" y="92"/>
                    </a:lnTo>
                    <a:lnTo>
                      <a:pt x="26" y="92"/>
                    </a:lnTo>
                    <a:lnTo>
                      <a:pt x="28" y="76"/>
                    </a:lnTo>
                    <a:lnTo>
                      <a:pt x="34" y="56"/>
                    </a:lnTo>
                    <a:lnTo>
                      <a:pt x="39" y="37"/>
                    </a:lnTo>
                    <a:lnTo>
                      <a:pt x="41" y="24"/>
                    </a:lnTo>
                    <a:lnTo>
                      <a:pt x="45" y="24"/>
                    </a:lnTo>
                    <a:lnTo>
                      <a:pt x="50" y="24"/>
                    </a:lnTo>
                    <a:lnTo>
                      <a:pt x="57" y="23"/>
                    </a:lnTo>
                    <a:lnTo>
                      <a:pt x="62" y="23"/>
                    </a:lnTo>
                    <a:lnTo>
                      <a:pt x="68" y="22"/>
                    </a:lnTo>
                    <a:lnTo>
                      <a:pt x="73" y="22"/>
                    </a:lnTo>
                    <a:lnTo>
                      <a:pt x="79" y="21"/>
                    </a:lnTo>
                    <a:lnTo>
                      <a:pt x="82" y="21"/>
                    </a:lnTo>
                    <a:lnTo>
                      <a:pt x="88" y="30"/>
                    </a:lnTo>
                    <a:lnTo>
                      <a:pt x="95" y="42"/>
                    </a:lnTo>
                    <a:lnTo>
                      <a:pt x="100" y="53"/>
                    </a:lnTo>
                    <a:lnTo>
                      <a:pt x="103" y="56"/>
                    </a:lnTo>
                    <a:lnTo>
                      <a:pt x="121" y="46"/>
                    </a:lnTo>
                    <a:lnTo>
                      <a:pt x="94" y="0"/>
                    </a:lnTo>
                    <a:lnTo>
                      <a:pt x="88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62" name="Freeform 250"/>
              <p:cNvSpPr>
                <a:spLocks/>
              </p:cNvSpPr>
              <p:nvPr/>
            </p:nvSpPr>
            <p:spPr bwMode="auto">
              <a:xfrm>
                <a:off x="1961" y="2755"/>
                <a:ext cx="63" cy="352"/>
              </a:xfrm>
              <a:custGeom>
                <a:avLst/>
                <a:gdLst>
                  <a:gd name="T0" fmla="*/ 0 w 254"/>
                  <a:gd name="T1" fmla="*/ 6 h 1407"/>
                  <a:gd name="T2" fmla="*/ 0 w 254"/>
                  <a:gd name="T3" fmla="*/ 6 h 1407"/>
                  <a:gd name="T4" fmla="*/ 0 w 254"/>
                  <a:gd name="T5" fmla="*/ 5 h 1407"/>
                  <a:gd name="T6" fmla="*/ 0 w 254"/>
                  <a:gd name="T7" fmla="*/ 5 h 1407"/>
                  <a:gd name="T8" fmla="*/ 0 w 254"/>
                  <a:gd name="T9" fmla="*/ 5 h 1407"/>
                  <a:gd name="T10" fmla="*/ 0 w 254"/>
                  <a:gd name="T11" fmla="*/ 4 h 1407"/>
                  <a:gd name="T12" fmla="*/ 0 w 254"/>
                  <a:gd name="T13" fmla="*/ 4 h 1407"/>
                  <a:gd name="T14" fmla="*/ 1 w 254"/>
                  <a:gd name="T15" fmla="*/ 3 h 1407"/>
                  <a:gd name="T16" fmla="*/ 1 w 254"/>
                  <a:gd name="T17" fmla="*/ 3 h 1407"/>
                  <a:gd name="T18" fmla="*/ 1 w 254"/>
                  <a:gd name="T19" fmla="*/ 2 h 1407"/>
                  <a:gd name="T20" fmla="*/ 1 w 254"/>
                  <a:gd name="T21" fmla="*/ 2 h 1407"/>
                  <a:gd name="T22" fmla="*/ 1 w 254"/>
                  <a:gd name="T23" fmla="*/ 2 h 1407"/>
                  <a:gd name="T24" fmla="*/ 1 w 254"/>
                  <a:gd name="T25" fmla="*/ 1 h 1407"/>
                  <a:gd name="T26" fmla="*/ 1 w 254"/>
                  <a:gd name="T27" fmla="*/ 1 h 1407"/>
                  <a:gd name="T28" fmla="*/ 1 w 254"/>
                  <a:gd name="T29" fmla="*/ 1 h 1407"/>
                  <a:gd name="T30" fmla="*/ 1 w 254"/>
                  <a:gd name="T31" fmla="*/ 0 h 1407"/>
                  <a:gd name="T32" fmla="*/ 1 w 254"/>
                  <a:gd name="T33" fmla="*/ 0 h 1407"/>
                  <a:gd name="T34" fmla="*/ 1 w 254"/>
                  <a:gd name="T35" fmla="*/ 0 h 1407"/>
                  <a:gd name="T36" fmla="*/ 1 w 254"/>
                  <a:gd name="T37" fmla="*/ 0 h 1407"/>
                  <a:gd name="T38" fmla="*/ 1 w 254"/>
                  <a:gd name="T39" fmla="*/ 0 h 1407"/>
                  <a:gd name="T40" fmla="*/ 1 w 254"/>
                  <a:gd name="T41" fmla="*/ 0 h 1407"/>
                  <a:gd name="T42" fmla="*/ 1 w 254"/>
                  <a:gd name="T43" fmla="*/ 1 h 1407"/>
                  <a:gd name="T44" fmla="*/ 1 w 254"/>
                  <a:gd name="T45" fmla="*/ 1 h 1407"/>
                  <a:gd name="T46" fmla="*/ 1 w 254"/>
                  <a:gd name="T47" fmla="*/ 1 h 1407"/>
                  <a:gd name="T48" fmla="*/ 1 w 254"/>
                  <a:gd name="T49" fmla="*/ 2 h 1407"/>
                  <a:gd name="T50" fmla="*/ 1 w 254"/>
                  <a:gd name="T51" fmla="*/ 2 h 1407"/>
                  <a:gd name="T52" fmla="*/ 1 w 254"/>
                  <a:gd name="T53" fmla="*/ 2 h 1407"/>
                  <a:gd name="T54" fmla="*/ 0 w 254"/>
                  <a:gd name="T55" fmla="*/ 3 h 1407"/>
                  <a:gd name="T56" fmla="*/ 0 w 254"/>
                  <a:gd name="T57" fmla="*/ 3 h 1407"/>
                  <a:gd name="T58" fmla="*/ 0 w 254"/>
                  <a:gd name="T59" fmla="*/ 4 h 1407"/>
                  <a:gd name="T60" fmla="*/ 0 w 254"/>
                  <a:gd name="T61" fmla="*/ 4 h 1407"/>
                  <a:gd name="T62" fmla="*/ 0 w 254"/>
                  <a:gd name="T63" fmla="*/ 5 h 1407"/>
                  <a:gd name="T64" fmla="*/ 0 w 254"/>
                  <a:gd name="T65" fmla="*/ 5 h 1407"/>
                  <a:gd name="T66" fmla="*/ 0 w 254"/>
                  <a:gd name="T67" fmla="*/ 5 h 1407"/>
                  <a:gd name="T68" fmla="*/ 0 w 254"/>
                  <a:gd name="T69" fmla="*/ 6 h 140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54"/>
                  <a:gd name="T106" fmla="*/ 0 h 1407"/>
                  <a:gd name="T107" fmla="*/ 254 w 254"/>
                  <a:gd name="T108" fmla="*/ 1407 h 140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54" h="1407">
                    <a:moveTo>
                      <a:pt x="0" y="1400"/>
                    </a:moveTo>
                    <a:lnTo>
                      <a:pt x="18" y="1407"/>
                    </a:lnTo>
                    <a:lnTo>
                      <a:pt x="50" y="1321"/>
                    </a:lnTo>
                    <a:lnTo>
                      <a:pt x="80" y="1225"/>
                    </a:lnTo>
                    <a:lnTo>
                      <a:pt x="107" y="1120"/>
                    </a:lnTo>
                    <a:lnTo>
                      <a:pt x="131" y="1010"/>
                    </a:lnTo>
                    <a:lnTo>
                      <a:pt x="153" y="896"/>
                    </a:lnTo>
                    <a:lnTo>
                      <a:pt x="172" y="782"/>
                    </a:lnTo>
                    <a:lnTo>
                      <a:pt x="189" y="666"/>
                    </a:lnTo>
                    <a:lnTo>
                      <a:pt x="203" y="554"/>
                    </a:lnTo>
                    <a:lnTo>
                      <a:pt x="216" y="448"/>
                    </a:lnTo>
                    <a:lnTo>
                      <a:pt x="226" y="346"/>
                    </a:lnTo>
                    <a:lnTo>
                      <a:pt x="235" y="255"/>
                    </a:lnTo>
                    <a:lnTo>
                      <a:pt x="242" y="174"/>
                    </a:lnTo>
                    <a:lnTo>
                      <a:pt x="247" y="106"/>
                    </a:lnTo>
                    <a:lnTo>
                      <a:pt x="251" y="53"/>
                    </a:lnTo>
                    <a:lnTo>
                      <a:pt x="253" y="18"/>
                    </a:lnTo>
                    <a:lnTo>
                      <a:pt x="254" y="1"/>
                    </a:lnTo>
                    <a:lnTo>
                      <a:pt x="235" y="0"/>
                    </a:lnTo>
                    <a:lnTo>
                      <a:pt x="234" y="16"/>
                    </a:lnTo>
                    <a:lnTo>
                      <a:pt x="231" y="52"/>
                    </a:lnTo>
                    <a:lnTo>
                      <a:pt x="227" y="105"/>
                    </a:lnTo>
                    <a:lnTo>
                      <a:pt x="222" y="172"/>
                    </a:lnTo>
                    <a:lnTo>
                      <a:pt x="216" y="253"/>
                    </a:lnTo>
                    <a:lnTo>
                      <a:pt x="207" y="345"/>
                    </a:lnTo>
                    <a:lnTo>
                      <a:pt x="197" y="445"/>
                    </a:lnTo>
                    <a:lnTo>
                      <a:pt x="184" y="552"/>
                    </a:lnTo>
                    <a:lnTo>
                      <a:pt x="170" y="664"/>
                    </a:lnTo>
                    <a:lnTo>
                      <a:pt x="152" y="778"/>
                    </a:lnTo>
                    <a:lnTo>
                      <a:pt x="134" y="892"/>
                    </a:lnTo>
                    <a:lnTo>
                      <a:pt x="112" y="1005"/>
                    </a:lnTo>
                    <a:lnTo>
                      <a:pt x="87" y="1114"/>
                    </a:lnTo>
                    <a:lnTo>
                      <a:pt x="62" y="1218"/>
                    </a:lnTo>
                    <a:lnTo>
                      <a:pt x="32" y="1313"/>
                    </a:lnTo>
                    <a:lnTo>
                      <a:pt x="0" y="140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63" name="Freeform 251"/>
              <p:cNvSpPr>
                <a:spLocks/>
              </p:cNvSpPr>
              <p:nvPr/>
            </p:nvSpPr>
            <p:spPr bwMode="auto">
              <a:xfrm>
                <a:off x="1941" y="3102"/>
                <a:ext cx="32" cy="21"/>
              </a:xfrm>
              <a:custGeom>
                <a:avLst/>
                <a:gdLst>
                  <a:gd name="T0" fmla="*/ 0 w 128"/>
                  <a:gd name="T1" fmla="*/ 0 h 82"/>
                  <a:gd name="T2" fmla="*/ 0 w 128"/>
                  <a:gd name="T3" fmla="*/ 0 h 82"/>
                  <a:gd name="T4" fmla="*/ 0 w 128"/>
                  <a:gd name="T5" fmla="*/ 0 h 82"/>
                  <a:gd name="T6" fmla="*/ 0 w 128"/>
                  <a:gd name="T7" fmla="*/ 0 h 82"/>
                  <a:gd name="T8" fmla="*/ 0 w 128"/>
                  <a:gd name="T9" fmla="*/ 0 h 82"/>
                  <a:gd name="T10" fmla="*/ 0 w 128"/>
                  <a:gd name="T11" fmla="*/ 0 h 82"/>
                  <a:gd name="T12" fmla="*/ 0 w 128"/>
                  <a:gd name="T13" fmla="*/ 0 h 82"/>
                  <a:gd name="T14" fmla="*/ 0 w 128"/>
                  <a:gd name="T15" fmla="*/ 0 h 82"/>
                  <a:gd name="T16" fmla="*/ 0 w 128"/>
                  <a:gd name="T17" fmla="*/ 0 h 82"/>
                  <a:gd name="T18" fmla="*/ 0 w 128"/>
                  <a:gd name="T19" fmla="*/ 0 h 82"/>
                  <a:gd name="T20" fmla="*/ 0 w 128"/>
                  <a:gd name="T21" fmla="*/ 0 h 82"/>
                  <a:gd name="T22" fmla="*/ 0 w 128"/>
                  <a:gd name="T23" fmla="*/ 0 h 82"/>
                  <a:gd name="T24" fmla="*/ 0 w 128"/>
                  <a:gd name="T25" fmla="*/ 0 h 82"/>
                  <a:gd name="T26" fmla="*/ 0 w 128"/>
                  <a:gd name="T27" fmla="*/ 0 h 82"/>
                  <a:gd name="T28" fmla="*/ 0 w 128"/>
                  <a:gd name="T29" fmla="*/ 0 h 82"/>
                  <a:gd name="T30" fmla="*/ 0 w 128"/>
                  <a:gd name="T31" fmla="*/ 0 h 82"/>
                  <a:gd name="T32" fmla="*/ 0 w 128"/>
                  <a:gd name="T33" fmla="*/ 0 h 82"/>
                  <a:gd name="T34" fmla="*/ 0 w 128"/>
                  <a:gd name="T35" fmla="*/ 0 h 82"/>
                  <a:gd name="T36" fmla="*/ 0 w 128"/>
                  <a:gd name="T37" fmla="*/ 0 h 82"/>
                  <a:gd name="T38" fmla="*/ 0 w 128"/>
                  <a:gd name="T39" fmla="*/ 0 h 82"/>
                  <a:gd name="T40" fmla="*/ 0 w 128"/>
                  <a:gd name="T41" fmla="*/ 0 h 82"/>
                  <a:gd name="T42" fmla="*/ 0 w 128"/>
                  <a:gd name="T43" fmla="*/ 0 h 82"/>
                  <a:gd name="T44" fmla="*/ 0 w 128"/>
                  <a:gd name="T45" fmla="*/ 0 h 82"/>
                  <a:gd name="T46" fmla="*/ 0 w 128"/>
                  <a:gd name="T47" fmla="*/ 0 h 82"/>
                  <a:gd name="T48" fmla="*/ 0 w 128"/>
                  <a:gd name="T49" fmla="*/ 0 h 82"/>
                  <a:gd name="T50" fmla="*/ 0 w 128"/>
                  <a:gd name="T51" fmla="*/ 0 h 82"/>
                  <a:gd name="T52" fmla="*/ 1 w 128"/>
                  <a:gd name="T53" fmla="*/ 0 h 82"/>
                  <a:gd name="T54" fmla="*/ 1 w 128"/>
                  <a:gd name="T55" fmla="*/ 0 h 82"/>
                  <a:gd name="T56" fmla="*/ 1 w 128"/>
                  <a:gd name="T57" fmla="*/ 0 h 82"/>
                  <a:gd name="T58" fmla="*/ 1 w 128"/>
                  <a:gd name="T59" fmla="*/ 0 h 82"/>
                  <a:gd name="T60" fmla="*/ 0 w 128"/>
                  <a:gd name="T61" fmla="*/ 0 h 82"/>
                  <a:gd name="T62" fmla="*/ 0 w 128"/>
                  <a:gd name="T63" fmla="*/ 0 h 8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8"/>
                  <a:gd name="T97" fmla="*/ 0 h 82"/>
                  <a:gd name="T98" fmla="*/ 128 w 128"/>
                  <a:gd name="T99" fmla="*/ 82 h 8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8" h="82">
                    <a:moveTo>
                      <a:pt x="43" y="5"/>
                    </a:moveTo>
                    <a:lnTo>
                      <a:pt x="0" y="73"/>
                    </a:lnTo>
                    <a:lnTo>
                      <a:pt x="90" y="82"/>
                    </a:lnTo>
                    <a:lnTo>
                      <a:pt x="92" y="63"/>
                    </a:lnTo>
                    <a:lnTo>
                      <a:pt x="91" y="63"/>
                    </a:lnTo>
                    <a:lnTo>
                      <a:pt x="86" y="63"/>
                    </a:lnTo>
                    <a:lnTo>
                      <a:pt x="78" y="63"/>
                    </a:lnTo>
                    <a:lnTo>
                      <a:pt x="69" y="62"/>
                    </a:lnTo>
                    <a:lnTo>
                      <a:pt x="59" y="62"/>
                    </a:lnTo>
                    <a:lnTo>
                      <a:pt x="48" y="60"/>
                    </a:lnTo>
                    <a:lnTo>
                      <a:pt x="39" y="60"/>
                    </a:lnTo>
                    <a:lnTo>
                      <a:pt x="32" y="59"/>
                    </a:lnTo>
                    <a:lnTo>
                      <a:pt x="39" y="48"/>
                    </a:lnTo>
                    <a:lnTo>
                      <a:pt x="46" y="37"/>
                    </a:lnTo>
                    <a:lnTo>
                      <a:pt x="52" y="27"/>
                    </a:lnTo>
                    <a:lnTo>
                      <a:pt x="56" y="21"/>
                    </a:lnTo>
                    <a:lnTo>
                      <a:pt x="60" y="21"/>
                    </a:lnTo>
                    <a:lnTo>
                      <a:pt x="65" y="22"/>
                    </a:lnTo>
                    <a:lnTo>
                      <a:pt x="70" y="22"/>
                    </a:lnTo>
                    <a:lnTo>
                      <a:pt x="77" y="22"/>
                    </a:lnTo>
                    <a:lnTo>
                      <a:pt x="82" y="23"/>
                    </a:lnTo>
                    <a:lnTo>
                      <a:pt x="87" y="23"/>
                    </a:lnTo>
                    <a:lnTo>
                      <a:pt x="92" y="24"/>
                    </a:lnTo>
                    <a:lnTo>
                      <a:pt x="96" y="24"/>
                    </a:lnTo>
                    <a:lnTo>
                      <a:pt x="98" y="33"/>
                    </a:lnTo>
                    <a:lnTo>
                      <a:pt x="104" y="45"/>
                    </a:lnTo>
                    <a:lnTo>
                      <a:pt x="107" y="55"/>
                    </a:lnTo>
                    <a:lnTo>
                      <a:pt x="109" y="59"/>
                    </a:lnTo>
                    <a:lnTo>
                      <a:pt x="128" y="53"/>
                    </a:lnTo>
                    <a:lnTo>
                      <a:pt x="110" y="6"/>
                    </a:lnTo>
                    <a:lnTo>
                      <a:pt x="46" y="0"/>
                    </a:lnTo>
                    <a:lnTo>
                      <a:pt x="43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64" name="Freeform 252"/>
              <p:cNvSpPr>
                <a:spLocks/>
              </p:cNvSpPr>
              <p:nvPr/>
            </p:nvSpPr>
            <p:spPr bwMode="auto">
              <a:xfrm>
                <a:off x="2082" y="2750"/>
                <a:ext cx="85" cy="354"/>
              </a:xfrm>
              <a:custGeom>
                <a:avLst/>
                <a:gdLst>
                  <a:gd name="T0" fmla="*/ 0 w 340"/>
                  <a:gd name="T1" fmla="*/ 0 h 1415"/>
                  <a:gd name="T2" fmla="*/ 0 w 340"/>
                  <a:gd name="T3" fmla="*/ 0 h 1415"/>
                  <a:gd name="T4" fmla="*/ 0 w 340"/>
                  <a:gd name="T5" fmla="*/ 0 h 1415"/>
                  <a:gd name="T6" fmla="*/ 0 w 340"/>
                  <a:gd name="T7" fmla="*/ 1 h 1415"/>
                  <a:gd name="T8" fmla="*/ 0 w 340"/>
                  <a:gd name="T9" fmla="*/ 1 h 1415"/>
                  <a:gd name="T10" fmla="*/ 0 w 340"/>
                  <a:gd name="T11" fmla="*/ 1 h 1415"/>
                  <a:gd name="T12" fmla="*/ 0 w 340"/>
                  <a:gd name="T13" fmla="*/ 2 h 1415"/>
                  <a:gd name="T14" fmla="*/ 0 w 340"/>
                  <a:gd name="T15" fmla="*/ 2 h 1415"/>
                  <a:gd name="T16" fmla="*/ 0 w 340"/>
                  <a:gd name="T17" fmla="*/ 2 h 1415"/>
                  <a:gd name="T18" fmla="*/ 0 w 340"/>
                  <a:gd name="T19" fmla="*/ 3 h 1415"/>
                  <a:gd name="T20" fmla="*/ 1 w 340"/>
                  <a:gd name="T21" fmla="*/ 3 h 1415"/>
                  <a:gd name="T22" fmla="*/ 1 w 340"/>
                  <a:gd name="T23" fmla="*/ 4 h 1415"/>
                  <a:gd name="T24" fmla="*/ 1 w 340"/>
                  <a:gd name="T25" fmla="*/ 4 h 1415"/>
                  <a:gd name="T26" fmla="*/ 1 w 340"/>
                  <a:gd name="T27" fmla="*/ 5 h 1415"/>
                  <a:gd name="T28" fmla="*/ 1 w 340"/>
                  <a:gd name="T29" fmla="*/ 5 h 1415"/>
                  <a:gd name="T30" fmla="*/ 1 w 340"/>
                  <a:gd name="T31" fmla="*/ 5 h 1415"/>
                  <a:gd name="T32" fmla="*/ 1 w 340"/>
                  <a:gd name="T33" fmla="*/ 6 h 1415"/>
                  <a:gd name="T34" fmla="*/ 1 w 340"/>
                  <a:gd name="T35" fmla="*/ 6 h 1415"/>
                  <a:gd name="T36" fmla="*/ 1 w 340"/>
                  <a:gd name="T37" fmla="*/ 5 h 1415"/>
                  <a:gd name="T38" fmla="*/ 1 w 340"/>
                  <a:gd name="T39" fmla="*/ 5 h 1415"/>
                  <a:gd name="T40" fmla="*/ 1 w 340"/>
                  <a:gd name="T41" fmla="*/ 5 h 1415"/>
                  <a:gd name="T42" fmla="*/ 1 w 340"/>
                  <a:gd name="T43" fmla="*/ 4 h 1415"/>
                  <a:gd name="T44" fmla="*/ 1 w 340"/>
                  <a:gd name="T45" fmla="*/ 4 h 1415"/>
                  <a:gd name="T46" fmla="*/ 1 w 340"/>
                  <a:gd name="T47" fmla="*/ 3 h 1415"/>
                  <a:gd name="T48" fmla="*/ 1 w 340"/>
                  <a:gd name="T49" fmla="*/ 3 h 1415"/>
                  <a:gd name="T50" fmla="*/ 0 w 340"/>
                  <a:gd name="T51" fmla="*/ 2 h 1415"/>
                  <a:gd name="T52" fmla="*/ 0 w 340"/>
                  <a:gd name="T53" fmla="*/ 2 h 1415"/>
                  <a:gd name="T54" fmla="*/ 0 w 340"/>
                  <a:gd name="T55" fmla="*/ 2 h 1415"/>
                  <a:gd name="T56" fmla="*/ 0 w 340"/>
                  <a:gd name="T57" fmla="*/ 1 h 1415"/>
                  <a:gd name="T58" fmla="*/ 0 w 340"/>
                  <a:gd name="T59" fmla="*/ 1 h 1415"/>
                  <a:gd name="T60" fmla="*/ 0 w 340"/>
                  <a:gd name="T61" fmla="*/ 1 h 1415"/>
                  <a:gd name="T62" fmla="*/ 0 w 340"/>
                  <a:gd name="T63" fmla="*/ 0 h 1415"/>
                  <a:gd name="T64" fmla="*/ 0 w 340"/>
                  <a:gd name="T65" fmla="*/ 0 h 1415"/>
                  <a:gd name="T66" fmla="*/ 0 w 340"/>
                  <a:gd name="T67" fmla="*/ 0 h 1415"/>
                  <a:gd name="T68" fmla="*/ 0 w 340"/>
                  <a:gd name="T69" fmla="*/ 0 h 141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40"/>
                  <a:gd name="T106" fmla="*/ 0 h 1415"/>
                  <a:gd name="T107" fmla="*/ 340 w 340"/>
                  <a:gd name="T108" fmla="*/ 1415 h 141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40" h="1415">
                    <a:moveTo>
                      <a:pt x="0" y="1"/>
                    </a:moveTo>
                    <a:lnTo>
                      <a:pt x="2" y="14"/>
                    </a:lnTo>
                    <a:lnTo>
                      <a:pt x="6" y="48"/>
                    </a:lnTo>
                    <a:lnTo>
                      <a:pt x="12" y="100"/>
                    </a:lnTo>
                    <a:lnTo>
                      <a:pt x="20" y="169"/>
                    </a:lnTo>
                    <a:lnTo>
                      <a:pt x="30" y="251"/>
                    </a:lnTo>
                    <a:lnTo>
                      <a:pt x="44" y="345"/>
                    </a:lnTo>
                    <a:lnTo>
                      <a:pt x="60" y="449"/>
                    </a:lnTo>
                    <a:lnTo>
                      <a:pt x="78" y="560"/>
                    </a:lnTo>
                    <a:lnTo>
                      <a:pt x="99" y="674"/>
                    </a:lnTo>
                    <a:lnTo>
                      <a:pt x="122" y="791"/>
                    </a:lnTo>
                    <a:lnTo>
                      <a:pt x="148" y="909"/>
                    </a:lnTo>
                    <a:lnTo>
                      <a:pt x="178" y="1023"/>
                    </a:lnTo>
                    <a:lnTo>
                      <a:pt x="210" y="1134"/>
                    </a:lnTo>
                    <a:lnTo>
                      <a:pt x="245" y="1238"/>
                    </a:lnTo>
                    <a:lnTo>
                      <a:pt x="282" y="1332"/>
                    </a:lnTo>
                    <a:lnTo>
                      <a:pt x="323" y="1415"/>
                    </a:lnTo>
                    <a:lnTo>
                      <a:pt x="340" y="1405"/>
                    </a:lnTo>
                    <a:lnTo>
                      <a:pt x="300" y="1323"/>
                    </a:lnTo>
                    <a:lnTo>
                      <a:pt x="263" y="1229"/>
                    </a:lnTo>
                    <a:lnTo>
                      <a:pt x="228" y="1126"/>
                    </a:lnTo>
                    <a:lnTo>
                      <a:pt x="197" y="1017"/>
                    </a:lnTo>
                    <a:lnTo>
                      <a:pt x="167" y="903"/>
                    </a:lnTo>
                    <a:lnTo>
                      <a:pt x="142" y="786"/>
                    </a:lnTo>
                    <a:lnTo>
                      <a:pt x="119" y="670"/>
                    </a:lnTo>
                    <a:lnTo>
                      <a:pt x="98" y="556"/>
                    </a:lnTo>
                    <a:lnTo>
                      <a:pt x="79" y="445"/>
                    </a:lnTo>
                    <a:lnTo>
                      <a:pt x="63" y="343"/>
                    </a:lnTo>
                    <a:lnTo>
                      <a:pt x="51" y="249"/>
                    </a:lnTo>
                    <a:lnTo>
                      <a:pt x="40" y="167"/>
                    </a:lnTo>
                    <a:lnTo>
                      <a:pt x="31" y="99"/>
                    </a:lnTo>
                    <a:lnTo>
                      <a:pt x="26" y="46"/>
                    </a:lnTo>
                    <a:lnTo>
                      <a:pt x="22" y="13"/>
                    </a:lnTo>
                    <a:lnTo>
                      <a:pt x="21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65" name="Freeform 253"/>
              <p:cNvSpPr>
                <a:spLocks/>
              </p:cNvSpPr>
              <p:nvPr/>
            </p:nvSpPr>
            <p:spPr bwMode="auto">
              <a:xfrm>
                <a:off x="2152" y="3106"/>
                <a:ext cx="32" cy="22"/>
              </a:xfrm>
              <a:custGeom>
                <a:avLst/>
                <a:gdLst>
                  <a:gd name="T0" fmla="*/ 0 w 127"/>
                  <a:gd name="T1" fmla="*/ 0 h 86"/>
                  <a:gd name="T2" fmla="*/ 0 w 127"/>
                  <a:gd name="T3" fmla="*/ 0 h 86"/>
                  <a:gd name="T4" fmla="*/ 0 w 127"/>
                  <a:gd name="T5" fmla="*/ 0 h 86"/>
                  <a:gd name="T6" fmla="*/ 0 w 127"/>
                  <a:gd name="T7" fmla="*/ 0 h 86"/>
                  <a:gd name="T8" fmla="*/ 0 w 127"/>
                  <a:gd name="T9" fmla="*/ 0 h 86"/>
                  <a:gd name="T10" fmla="*/ 0 w 127"/>
                  <a:gd name="T11" fmla="*/ 0 h 86"/>
                  <a:gd name="T12" fmla="*/ 0 w 127"/>
                  <a:gd name="T13" fmla="*/ 0 h 86"/>
                  <a:gd name="T14" fmla="*/ 0 w 127"/>
                  <a:gd name="T15" fmla="*/ 0 h 86"/>
                  <a:gd name="T16" fmla="*/ 0 w 127"/>
                  <a:gd name="T17" fmla="*/ 0 h 86"/>
                  <a:gd name="T18" fmla="*/ 0 w 127"/>
                  <a:gd name="T19" fmla="*/ 0 h 86"/>
                  <a:gd name="T20" fmla="*/ 0 w 127"/>
                  <a:gd name="T21" fmla="*/ 0 h 86"/>
                  <a:gd name="T22" fmla="*/ 0 w 127"/>
                  <a:gd name="T23" fmla="*/ 0 h 86"/>
                  <a:gd name="T24" fmla="*/ 0 w 127"/>
                  <a:gd name="T25" fmla="*/ 0 h 86"/>
                  <a:gd name="T26" fmla="*/ 0 w 127"/>
                  <a:gd name="T27" fmla="*/ 0 h 86"/>
                  <a:gd name="T28" fmla="*/ 0 w 127"/>
                  <a:gd name="T29" fmla="*/ 0 h 86"/>
                  <a:gd name="T30" fmla="*/ 0 w 127"/>
                  <a:gd name="T31" fmla="*/ 0 h 86"/>
                  <a:gd name="T32" fmla="*/ 0 w 127"/>
                  <a:gd name="T33" fmla="*/ 0 h 86"/>
                  <a:gd name="T34" fmla="*/ 1 w 127"/>
                  <a:gd name="T35" fmla="*/ 0 h 86"/>
                  <a:gd name="T36" fmla="*/ 1 w 127"/>
                  <a:gd name="T37" fmla="*/ 0 h 86"/>
                  <a:gd name="T38" fmla="*/ 1 w 127"/>
                  <a:gd name="T39" fmla="*/ 0 h 86"/>
                  <a:gd name="T40" fmla="*/ 1 w 127"/>
                  <a:gd name="T41" fmla="*/ 0 h 86"/>
                  <a:gd name="T42" fmla="*/ 0 w 127"/>
                  <a:gd name="T43" fmla="*/ 0 h 86"/>
                  <a:gd name="T44" fmla="*/ 0 w 127"/>
                  <a:gd name="T45" fmla="*/ 0 h 86"/>
                  <a:gd name="T46" fmla="*/ 0 w 127"/>
                  <a:gd name="T47" fmla="*/ 0 h 86"/>
                  <a:gd name="T48" fmla="*/ 0 w 127"/>
                  <a:gd name="T49" fmla="*/ 0 h 86"/>
                  <a:gd name="T50" fmla="*/ 0 w 127"/>
                  <a:gd name="T51" fmla="*/ 0 h 86"/>
                  <a:gd name="T52" fmla="*/ 0 w 127"/>
                  <a:gd name="T53" fmla="*/ 0 h 86"/>
                  <a:gd name="T54" fmla="*/ 0 w 127"/>
                  <a:gd name="T55" fmla="*/ 0 h 86"/>
                  <a:gd name="T56" fmla="*/ 0 w 127"/>
                  <a:gd name="T57" fmla="*/ 1 h 86"/>
                  <a:gd name="T58" fmla="*/ 1 w 127"/>
                  <a:gd name="T59" fmla="*/ 0 h 86"/>
                  <a:gd name="T60" fmla="*/ 1 w 127"/>
                  <a:gd name="T61" fmla="*/ 0 h 86"/>
                  <a:gd name="T62" fmla="*/ 0 w 127"/>
                  <a:gd name="T63" fmla="*/ 0 h 8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7"/>
                  <a:gd name="T97" fmla="*/ 0 h 86"/>
                  <a:gd name="T98" fmla="*/ 127 w 127"/>
                  <a:gd name="T99" fmla="*/ 86 h 8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7" h="86">
                    <a:moveTo>
                      <a:pt x="85" y="0"/>
                    </a:moveTo>
                    <a:lnTo>
                      <a:pt x="14" y="0"/>
                    </a:lnTo>
                    <a:lnTo>
                      <a:pt x="0" y="59"/>
                    </a:lnTo>
                    <a:lnTo>
                      <a:pt x="19" y="63"/>
                    </a:lnTo>
                    <a:lnTo>
                      <a:pt x="20" y="58"/>
                    </a:lnTo>
                    <a:lnTo>
                      <a:pt x="23" y="45"/>
                    </a:lnTo>
                    <a:lnTo>
                      <a:pt x="27" y="31"/>
                    </a:lnTo>
                    <a:lnTo>
                      <a:pt x="29" y="20"/>
                    </a:lnTo>
                    <a:lnTo>
                      <a:pt x="35" y="20"/>
                    </a:lnTo>
                    <a:lnTo>
                      <a:pt x="41" y="20"/>
                    </a:lnTo>
                    <a:lnTo>
                      <a:pt x="47" y="20"/>
                    </a:lnTo>
                    <a:lnTo>
                      <a:pt x="55" y="20"/>
                    </a:lnTo>
                    <a:lnTo>
                      <a:pt x="62" y="20"/>
                    </a:lnTo>
                    <a:lnTo>
                      <a:pt x="68" y="20"/>
                    </a:lnTo>
                    <a:lnTo>
                      <a:pt x="74" y="20"/>
                    </a:lnTo>
                    <a:lnTo>
                      <a:pt x="78" y="20"/>
                    </a:lnTo>
                    <a:lnTo>
                      <a:pt x="82" y="27"/>
                    </a:lnTo>
                    <a:lnTo>
                      <a:pt x="87" y="39"/>
                    </a:lnTo>
                    <a:lnTo>
                      <a:pt x="92" y="52"/>
                    </a:lnTo>
                    <a:lnTo>
                      <a:pt x="97" y="63"/>
                    </a:lnTo>
                    <a:lnTo>
                      <a:pt x="91" y="63"/>
                    </a:lnTo>
                    <a:lnTo>
                      <a:pt x="82" y="65"/>
                    </a:lnTo>
                    <a:lnTo>
                      <a:pt x="73" y="65"/>
                    </a:lnTo>
                    <a:lnTo>
                      <a:pt x="65" y="66"/>
                    </a:lnTo>
                    <a:lnTo>
                      <a:pt x="58" y="66"/>
                    </a:lnTo>
                    <a:lnTo>
                      <a:pt x="51" y="67"/>
                    </a:lnTo>
                    <a:lnTo>
                      <a:pt x="46" y="67"/>
                    </a:lnTo>
                    <a:lnTo>
                      <a:pt x="45" y="67"/>
                    </a:lnTo>
                    <a:lnTo>
                      <a:pt x="46" y="86"/>
                    </a:lnTo>
                    <a:lnTo>
                      <a:pt x="127" y="80"/>
                    </a:lnTo>
                    <a:lnTo>
                      <a:pt x="91" y="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66" name="Freeform 254"/>
              <p:cNvSpPr>
                <a:spLocks/>
              </p:cNvSpPr>
              <p:nvPr/>
            </p:nvSpPr>
            <p:spPr bwMode="auto">
              <a:xfrm>
                <a:off x="1912" y="2757"/>
                <a:ext cx="214" cy="371"/>
              </a:xfrm>
              <a:custGeom>
                <a:avLst/>
                <a:gdLst>
                  <a:gd name="T0" fmla="*/ 2 w 854"/>
                  <a:gd name="T1" fmla="*/ 0 h 1482"/>
                  <a:gd name="T2" fmla="*/ 2 w 854"/>
                  <a:gd name="T3" fmla="*/ 1 h 1482"/>
                  <a:gd name="T4" fmla="*/ 2 w 854"/>
                  <a:gd name="T5" fmla="*/ 1 h 1482"/>
                  <a:gd name="T6" fmla="*/ 3 w 854"/>
                  <a:gd name="T7" fmla="*/ 1 h 1482"/>
                  <a:gd name="T8" fmla="*/ 3 w 854"/>
                  <a:gd name="T9" fmla="*/ 1 h 1482"/>
                  <a:gd name="T10" fmla="*/ 3 w 854"/>
                  <a:gd name="T11" fmla="*/ 1 h 1482"/>
                  <a:gd name="T12" fmla="*/ 2 w 854"/>
                  <a:gd name="T13" fmla="*/ 1 h 1482"/>
                  <a:gd name="T14" fmla="*/ 2 w 854"/>
                  <a:gd name="T15" fmla="*/ 1 h 1482"/>
                  <a:gd name="T16" fmla="*/ 2 w 854"/>
                  <a:gd name="T17" fmla="*/ 1 h 1482"/>
                  <a:gd name="T18" fmla="*/ 2 w 854"/>
                  <a:gd name="T19" fmla="*/ 2 h 1482"/>
                  <a:gd name="T20" fmla="*/ 1 w 854"/>
                  <a:gd name="T21" fmla="*/ 2 h 1482"/>
                  <a:gd name="T22" fmla="*/ 1 w 854"/>
                  <a:gd name="T23" fmla="*/ 2 h 1482"/>
                  <a:gd name="T24" fmla="*/ 2 w 854"/>
                  <a:gd name="T25" fmla="*/ 2 h 1482"/>
                  <a:gd name="T26" fmla="*/ 2 w 854"/>
                  <a:gd name="T27" fmla="*/ 2 h 1482"/>
                  <a:gd name="T28" fmla="*/ 2 w 854"/>
                  <a:gd name="T29" fmla="*/ 3 h 1482"/>
                  <a:gd name="T30" fmla="*/ 3 w 854"/>
                  <a:gd name="T31" fmla="*/ 3 h 1482"/>
                  <a:gd name="T32" fmla="*/ 3 w 854"/>
                  <a:gd name="T33" fmla="*/ 3 h 1482"/>
                  <a:gd name="T34" fmla="*/ 3 w 854"/>
                  <a:gd name="T35" fmla="*/ 3 h 1482"/>
                  <a:gd name="T36" fmla="*/ 2 w 854"/>
                  <a:gd name="T37" fmla="*/ 3 h 1482"/>
                  <a:gd name="T38" fmla="*/ 1 w 854"/>
                  <a:gd name="T39" fmla="*/ 3 h 1482"/>
                  <a:gd name="T40" fmla="*/ 1 w 854"/>
                  <a:gd name="T41" fmla="*/ 4 h 1482"/>
                  <a:gd name="T42" fmla="*/ 1 w 854"/>
                  <a:gd name="T43" fmla="*/ 4 h 1482"/>
                  <a:gd name="T44" fmla="*/ 1 w 854"/>
                  <a:gd name="T45" fmla="*/ 4 h 1482"/>
                  <a:gd name="T46" fmla="*/ 2 w 854"/>
                  <a:gd name="T47" fmla="*/ 4 h 1482"/>
                  <a:gd name="T48" fmla="*/ 2 w 854"/>
                  <a:gd name="T49" fmla="*/ 4 h 1482"/>
                  <a:gd name="T50" fmla="*/ 3 w 854"/>
                  <a:gd name="T51" fmla="*/ 5 h 1482"/>
                  <a:gd name="T52" fmla="*/ 3 w 854"/>
                  <a:gd name="T53" fmla="*/ 5 h 1482"/>
                  <a:gd name="T54" fmla="*/ 3 w 854"/>
                  <a:gd name="T55" fmla="*/ 5 h 1482"/>
                  <a:gd name="T56" fmla="*/ 3 w 854"/>
                  <a:gd name="T57" fmla="*/ 5 h 1482"/>
                  <a:gd name="T58" fmla="*/ 2 w 854"/>
                  <a:gd name="T59" fmla="*/ 6 h 1482"/>
                  <a:gd name="T60" fmla="*/ 1 w 854"/>
                  <a:gd name="T61" fmla="*/ 6 h 1482"/>
                  <a:gd name="T62" fmla="*/ 0 w 854"/>
                  <a:gd name="T63" fmla="*/ 6 h 1482"/>
                  <a:gd name="T64" fmla="*/ 0 w 854"/>
                  <a:gd name="T65" fmla="*/ 6 h 1482"/>
                  <a:gd name="T66" fmla="*/ 3 w 854"/>
                  <a:gd name="T67" fmla="*/ 5 h 1482"/>
                  <a:gd name="T68" fmla="*/ 3 w 854"/>
                  <a:gd name="T69" fmla="*/ 5 h 1482"/>
                  <a:gd name="T70" fmla="*/ 2 w 854"/>
                  <a:gd name="T71" fmla="*/ 4 h 1482"/>
                  <a:gd name="T72" fmla="*/ 2 w 854"/>
                  <a:gd name="T73" fmla="*/ 4 h 1482"/>
                  <a:gd name="T74" fmla="*/ 1 w 854"/>
                  <a:gd name="T75" fmla="*/ 4 h 1482"/>
                  <a:gd name="T76" fmla="*/ 1 w 854"/>
                  <a:gd name="T77" fmla="*/ 4 h 1482"/>
                  <a:gd name="T78" fmla="*/ 1 w 854"/>
                  <a:gd name="T79" fmla="*/ 3 h 1482"/>
                  <a:gd name="T80" fmla="*/ 2 w 854"/>
                  <a:gd name="T81" fmla="*/ 3 h 1482"/>
                  <a:gd name="T82" fmla="*/ 2 w 854"/>
                  <a:gd name="T83" fmla="*/ 3 h 1482"/>
                  <a:gd name="T84" fmla="*/ 3 w 854"/>
                  <a:gd name="T85" fmla="*/ 3 h 1482"/>
                  <a:gd name="T86" fmla="*/ 3 w 854"/>
                  <a:gd name="T87" fmla="*/ 3 h 1482"/>
                  <a:gd name="T88" fmla="*/ 3 w 854"/>
                  <a:gd name="T89" fmla="*/ 3 h 1482"/>
                  <a:gd name="T90" fmla="*/ 3 w 854"/>
                  <a:gd name="T91" fmla="*/ 2 h 1482"/>
                  <a:gd name="T92" fmla="*/ 2 w 854"/>
                  <a:gd name="T93" fmla="*/ 2 h 1482"/>
                  <a:gd name="T94" fmla="*/ 2 w 854"/>
                  <a:gd name="T95" fmla="*/ 2 h 1482"/>
                  <a:gd name="T96" fmla="*/ 2 w 854"/>
                  <a:gd name="T97" fmla="*/ 2 h 1482"/>
                  <a:gd name="T98" fmla="*/ 2 w 854"/>
                  <a:gd name="T99" fmla="*/ 2 h 1482"/>
                  <a:gd name="T100" fmla="*/ 2 w 854"/>
                  <a:gd name="T101" fmla="*/ 1 h 1482"/>
                  <a:gd name="T102" fmla="*/ 2 w 854"/>
                  <a:gd name="T103" fmla="*/ 1 h 1482"/>
                  <a:gd name="T104" fmla="*/ 3 w 854"/>
                  <a:gd name="T105" fmla="*/ 1 h 1482"/>
                  <a:gd name="T106" fmla="*/ 3 w 854"/>
                  <a:gd name="T107" fmla="*/ 1 h 1482"/>
                  <a:gd name="T108" fmla="*/ 3 w 854"/>
                  <a:gd name="T109" fmla="*/ 1 h 1482"/>
                  <a:gd name="T110" fmla="*/ 3 w 854"/>
                  <a:gd name="T111" fmla="*/ 1 h 1482"/>
                  <a:gd name="T112" fmla="*/ 3 w 854"/>
                  <a:gd name="T113" fmla="*/ 1 h 1482"/>
                  <a:gd name="T114" fmla="*/ 3 w 854"/>
                  <a:gd name="T115" fmla="*/ 1 h 1482"/>
                  <a:gd name="T116" fmla="*/ 3 w 854"/>
                  <a:gd name="T117" fmla="*/ 1 h 1482"/>
                  <a:gd name="T118" fmla="*/ 2 w 854"/>
                  <a:gd name="T119" fmla="*/ 1 h 1482"/>
                  <a:gd name="T120" fmla="*/ 2 w 854"/>
                  <a:gd name="T121" fmla="*/ 0 h 148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854"/>
                  <a:gd name="T184" fmla="*/ 0 h 1482"/>
                  <a:gd name="T185" fmla="*/ 854 w 854"/>
                  <a:gd name="T186" fmla="*/ 1482 h 148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854" h="1482">
                    <a:moveTo>
                      <a:pt x="402" y="17"/>
                    </a:moveTo>
                    <a:lnTo>
                      <a:pt x="424" y="31"/>
                    </a:lnTo>
                    <a:lnTo>
                      <a:pt x="446" y="46"/>
                    </a:lnTo>
                    <a:lnTo>
                      <a:pt x="466" y="61"/>
                    </a:lnTo>
                    <a:lnTo>
                      <a:pt x="487" y="73"/>
                    </a:lnTo>
                    <a:lnTo>
                      <a:pt x="506" y="88"/>
                    </a:lnTo>
                    <a:lnTo>
                      <a:pt x="525" y="100"/>
                    </a:lnTo>
                    <a:lnTo>
                      <a:pt x="542" y="112"/>
                    </a:lnTo>
                    <a:lnTo>
                      <a:pt x="559" y="125"/>
                    </a:lnTo>
                    <a:lnTo>
                      <a:pt x="574" y="135"/>
                    </a:lnTo>
                    <a:lnTo>
                      <a:pt x="588" y="145"/>
                    </a:lnTo>
                    <a:lnTo>
                      <a:pt x="600" y="156"/>
                    </a:lnTo>
                    <a:lnTo>
                      <a:pt x="611" y="165"/>
                    </a:lnTo>
                    <a:lnTo>
                      <a:pt x="620" y="172"/>
                    </a:lnTo>
                    <a:lnTo>
                      <a:pt x="628" y="180"/>
                    </a:lnTo>
                    <a:lnTo>
                      <a:pt x="634" y="185"/>
                    </a:lnTo>
                    <a:lnTo>
                      <a:pt x="638" y="190"/>
                    </a:lnTo>
                    <a:lnTo>
                      <a:pt x="632" y="195"/>
                    </a:lnTo>
                    <a:lnTo>
                      <a:pt x="623" y="203"/>
                    </a:lnTo>
                    <a:lnTo>
                      <a:pt x="610" y="213"/>
                    </a:lnTo>
                    <a:lnTo>
                      <a:pt x="595" y="224"/>
                    </a:lnTo>
                    <a:lnTo>
                      <a:pt x="577" y="237"/>
                    </a:lnTo>
                    <a:lnTo>
                      <a:pt x="556" y="249"/>
                    </a:lnTo>
                    <a:lnTo>
                      <a:pt x="534" y="264"/>
                    </a:lnTo>
                    <a:lnTo>
                      <a:pt x="510" y="279"/>
                    </a:lnTo>
                    <a:lnTo>
                      <a:pt x="485" y="294"/>
                    </a:lnTo>
                    <a:lnTo>
                      <a:pt x="460" y="310"/>
                    </a:lnTo>
                    <a:lnTo>
                      <a:pt x="434" y="326"/>
                    </a:lnTo>
                    <a:lnTo>
                      <a:pt x="407" y="342"/>
                    </a:lnTo>
                    <a:lnTo>
                      <a:pt x="381" y="357"/>
                    </a:lnTo>
                    <a:lnTo>
                      <a:pt x="357" y="373"/>
                    </a:lnTo>
                    <a:lnTo>
                      <a:pt x="332" y="387"/>
                    </a:lnTo>
                    <a:lnTo>
                      <a:pt x="309" y="401"/>
                    </a:lnTo>
                    <a:lnTo>
                      <a:pt x="296" y="409"/>
                    </a:lnTo>
                    <a:lnTo>
                      <a:pt x="300" y="411"/>
                    </a:lnTo>
                    <a:lnTo>
                      <a:pt x="312" y="419"/>
                    </a:lnTo>
                    <a:lnTo>
                      <a:pt x="331" y="432"/>
                    </a:lnTo>
                    <a:lnTo>
                      <a:pt x="356" y="447"/>
                    </a:lnTo>
                    <a:lnTo>
                      <a:pt x="384" y="466"/>
                    </a:lnTo>
                    <a:lnTo>
                      <a:pt x="416" y="487"/>
                    </a:lnTo>
                    <a:lnTo>
                      <a:pt x="449" y="510"/>
                    </a:lnTo>
                    <a:lnTo>
                      <a:pt x="485" y="535"/>
                    </a:lnTo>
                    <a:lnTo>
                      <a:pt x="521" y="558"/>
                    </a:lnTo>
                    <a:lnTo>
                      <a:pt x="557" y="582"/>
                    </a:lnTo>
                    <a:lnTo>
                      <a:pt x="591" y="604"/>
                    </a:lnTo>
                    <a:lnTo>
                      <a:pt x="622" y="624"/>
                    </a:lnTo>
                    <a:lnTo>
                      <a:pt x="649" y="642"/>
                    </a:lnTo>
                    <a:lnTo>
                      <a:pt x="670" y="657"/>
                    </a:lnTo>
                    <a:lnTo>
                      <a:pt x="687" y="667"/>
                    </a:lnTo>
                    <a:lnTo>
                      <a:pt x="696" y="673"/>
                    </a:lnTo>
                    <a:lnTo>
                      <a:pt x="686" y="678"/>
                    </a:lnTo>
                    <a:lnTo>
                      <a:pt x="665" y="686"/>
                    </a:lnTo>
                    <a:lnTo>
                      <a:pt x="638" y="699"/>
                    </a:lnTo>
                    <a:lnTo>
                      <a:pt x="604" y="713"/>
                    </a:lnTo>
                    <a:lnTo>
                      <a:pt x="565" y="730"/>
                    </a:lnTo>
                    <a:lnTo>
                      <a:pt x="523" y="748"/>
                    </a:lnTo>
                    <a:lnTo>
                      <a:pt x="478" y="767"/>
                    </a:lnTo>
                    <a:lnTo>
                      <a:pt x="431" y="786"/>
                    </a:lnTo>
                    <a:lnTo>
                      <a:pt x="386" y="806"/>
                    </a:lnTo>
                    <a:lnTo>
                      <a:pt x="341" y="825"/>
                    </a:lnTo>
                    <a:lnTo>
                      <a:pt x="302" y="842"/>
                    </a:lnTo>
                    <a:lnTo>
                      <a:pt x="264" y="857"/>
                    </a:lnTo>
                    <a:lnTo>
                      <a:pt x="233" y="870"/>
                    </a:lnTo>
                    <a:lnTo>
                      <a:pt x="210" y="880"/>
                    </a:lnTo>
                    <a:lnTo>
                      <a:pt x="195" y="886"/>
                    </a:lnTo>
                    <a:lnTo>
                      <a:pt x="190" y="889"/>
                    </a:lnTo>
                    <a:lnTo>
                      <a:pt x="196" y="893"/>
                    </a:lnTo>
                    <a:lnTo>
                      <a:pt x="214" y="904"/>
                    </a:lnTo>
                    <a:lnTo>
                      <a:pt x="244" y="921"/>
                    </a:lnTo>
                    <a:lnTo>
                      <a:pt x="280" y="944"/>
                    </a:lnTo>
                    <a:lnTo>
                      <a:pt x="325" y="971"/>
                    </a:lnTo>
                    <a:lnTo>
                      <a:pt x="374" y="1002"/>
                    </a:lnTo>
                    <a:lnTo>
                      <a:pt x="428" y="1034"/>
                    </a:lnTo>
                    <a:lnTo>
                      <a:pt x="483" y="1068"/>
                    </a:lnTo>
                    <a:lnTo>
                      <a:pt x="538" y="1102"/>
                    </a:lnTo>
                    <a:lnTo>
                      <a:pt x="592" y="1136"/>
                    </a:lnTo>
                    <a:lnTo>
                      <a:pt x="645" y="1166"/>
                    </a:lnTo>
                    <a:lnTo>
                      <a:pt x="691" y="1196"/>
                    </a:lnTo>
                    <a:lnTo>
                      <a:pt x="732" y="1220"/>
                    </a:lnTo>
                    <a:lnTo>
                      <a:pt x="765" y="1241"/>
                    </a:lnTo>
                    <a:lnTo>
                      <a:pt x="790" y="1256"/>
                    </a:lnTo>
                    <a:lnTo>
                      <a:pt x="803" y="1264"/>
                    </a:lnTo>
                    <a:lnTo>
                      <a:pt x="786" y="1268"/>
                    </a:lnTo>
                    <a:lnTo>
                      <a:pt x="755" y="1276"/>
                    </a:lnTo>
                    <a:lnTo>
                      <a:pt x="713" y="1287"/>
                    </a:lnTo>
                    <a:lnTo>
                      <a:pt x="659" y="1300"/>
                    </a:lnTo>
                    <a:lnTo>
                      <a:pt x="597" y="1315"/>
                    </a:lnTo>
                    <a:lnTo>
                      <a:pt x="529" y="1332"/>
                    </a:lnTo>
                    <a:lnTo>
                      <a:pt x="458" y="1350"/>
                    </a:lnTo>
                    <a:lnTo>
                      <a:pt x="385" y="1368"/>
                    </a:lnTo>
                    <a:lnTo>
                      <a:pt x="312" y="1386"/>
                    </a:lnTo>
                    <a:lnTo>
                      <a:pt x="242" y="1403"/>
                    </a:lnTo>
                    <a:lnTo>
                      <a:pt x="177" y="1420"/>
                    </a:lnTo>
                    <a:lnTo>
                      <a:pt x="119" y="1434"/>
                    </a:lnTo>
                    <a:lnTo>
                      <a:pt x="70" y="1445"/>
                    </a:lnTo>
                    <a:lnTo>
                      <a:pt x="32" y="1455"/>
                    </a:lnTo>
                    <a:lnTo>
                      <a:pt x="9" y="1461"/>
                    </a:lnTo>
                    <a:lnTo>
                      <a:pt x="0" y="1463"/>
                    </a:lnTo>
                    <a:lnTo>
                      <a:pt x="5" y="1482"/>
                    </a:lnTo>
                    <a:lnTo>
                      <a:pt x="854" y="1272"/>
                    </a:lnTo>
                    <a:lnTo>
                      <a:pt x="848" y="1268"/>
                    </a:lnTo>
                    <a:lnTo>
                      <a:pt x="828" y="1256"/>
                    </a:lnTo>
                    <a:lnTo>
                      <a:pt x="799" y="1238"/>
                    </a:lnTo>
                    <a:lnTo>
                      <a:pt x="762" y="1215"/>
                    </a:lnTo>
                    <a:lnTo>
                      <a:pt x="717" y="1187"/>
                    </a:lnTo>
                    <a:lnTo>
                      <a:pt x="667" y="1156"/>
                    </a:lnTo>
                    <a:lnTo>
                      <a:pt x="611" y="1123"/>
                    </a:lnTo>
                    <a:lnTo>
                      <a:pt x="556" y="1089"/>
                    </a:lnTo>
                    <a:lnTo>
                      <a:pt x="498" y="1055"/>
                    </a:lnTo>
                    <a:lnTo>
                      <a:pt x="443" y="1020"/>
                    </a:lnTo>
                    <a:lnTo>
                      <a:pt x="392" y="988"/>
                    </a:lnTo>
                    <a:lnTo>
                      <a:pt x="344" y="960"/>
                    </a:lnTo>
                    <a:lnTo>
                      <a:pt x="302" y="934"/>
                    </a:lnTo>
                    <a:lnTo>
                      <a:pt x="269" y="913"/>
                    </a:lnTo>
                    <a:lnTo>
                      <a:pt x="245" y="899"/>
                    </a:lnTo>
                    <a:lnTo>
                      <a:pt x="233" y="892"/>
                    </a:lnTo>
                    <a:lnTo>
                      <a:pt x="245" y="886"/>
                    </a:lnTo>
                    <a:lnTo>
                      <a:pt x="264" y="879"/>
                    </a:lnTo>
                    <a:lnTo>
                      <a:pt x="293" y="867"/>
                    </a:lnTo>
                    <a:lnTo>
                      <a:pt x="326" y="852"/>
                    </a:lnTo>
                    <a:lnTo>
                      <a:pt x="366" y="835"/>
                    </a:lnTo>
                    <a:lnTo>
                      <a:pt x="408" y="817"/>
                    </a:lnTo>
                    <a:lnTo>
                      <a:pt x="453" y="799"/>
                    </a:lnTo>
                    <a:lnTo>
                      <a:pt x="498" y="779"/>
                    </a:lnTo>
                    <a:lnTo>
                      <a:pt x="544" y="759"/>
                    </a:lnTo>
                    <a:lnTo>
                      <a:pt x="588" y="741"/>
                    </a:lnTo>
                    <a:lnTo>
                      <a:pt x="628" y="725"/>
                    </a:lnTo>
                    <a:lnTo>
                      <a:pt x="664" y="709"/>
                    </a:lnTo>
                    <a:lnTo>
                      <a:pt x="695" y="695"/>
                    </a:lnTo>
                    <a:lnTo>
                      <a:pt x="718" y="686"/>
                    </a:lnTo>
                    <a:lnTo>
                      <a:pt x="733" y="680"/>
                    </a:lnTo>
                    <a:lnTo>
                      <a:pt x="739" y="677"/>
                    </a:lnTo>
                    <a:lnTo>
                      <a:pt x="735" y="675"/>
                    </a:lnTo>
                    <a:lnTo>
                      <a:pt x="722" y="667"/>
                    </a:lnTo>
                    <a:lnTo>
                      <a:pt x="704" y="654"/>
                    </a:lnTo>
                    <a:lnTo>
                      <a:pt x="678" y="637"/>
                    </a:lnTo>
                    <a:lnTo>
                      <a:pt x="650" y="618"/>
                    </a:lnTo>
                    <a:lnTo>
                      <a:pt x="616" y="597"/>
                    </a:lnTo>
                    <a:lnTo>
                      <a:pt x="582" y="574"/>
                    </a:lnTo>
                    <a:lnTo>
                      <a:pt x="546" y="550"/>
                    </a:lnTo>
                    <a:lnTo>
                      <a:pt x="508" y="526"/>
                    </a:lnTo>
                    <a:lnTo>
                      <a:pt x="473" y="502"/>
                    </a:lnTo>
                    <a:lnTo>
                      <a:pt x="438" y="479"/>
                    </a:lnTo>
                    <a:lnTo>
                      <a:pt x="407" y="459"/>
                    </a:lnTo>
                    <a:lnTo>
                      <a:pt x="380" y="441"/>
                    </a:lnTo>
                    <a:lnTo>
                      <a:pt x="358" y="427"/>
                    </a:lnTo>
                    <a:lnTo>
                      <a:pt x="343" y="415"/>
                    </a:lnTo>
                    <a:lnTo>
                      <a:pt x="334" y="410"/>
                    </a:lnTo>
                    <a:lnTo>
                      <a:pt x="372" y="387"/>
                    </a:lnTo>
                    <a:lnTo>
                      <a:pt x="408" y="365"/>
                    </a:lnTo>
                    <a:lnTo>
                      <a:pt x="443" y="344"/>
                    </a:lnTo>
                    <a:lnTo>
                      <a:pt x="474" y="325"/>
                    </a:lnTo>
                    <a:lnTo>
                      <a:pt x="503" y="307"/>
                    </a:lnTo>
                    <a:lnTo>
                      <a:pt x="530" y="289"/>
                    </a:lnTo>
                    <a:lnTo>
                      <a:pt x="553" y="274"/>
                    </a:lnTo>
                    <a:lnTo>
                      <a:pt x="575" y="260"/>
                    </a:lnTo>
                    <a:lnTo>
                      <a:pt x="595" y="247"/>
                    </a:lnTo>
                    <a:lnTo>
                      <a:pt x="611" y="235"/>
                    </a:lnTo>
                    <a:lnTo>
                      <a:pt x="625" y="225"/>
                    </a:lnTo>
                    <a:lnTo>
                      <a:pt x="637" y="216"/>
                    </a:lnTo>
                    <a:lnTo>
                      <a:pt x="647" y="208"/>
                    </a:lnTo>
                    <a:lnTo>
                      <a:pt x="654" y="202"/>
                    </a:lnTo>
                    <a:lnTo>
                      <a:pt x="658" y="197"/>
                    </a:lnTo>
                    <a:lnTo>
                      <a:pt x="660" y="193"/>
                    </a:lnTo>
                    <a:lnTo>
                      <a:pt x="660" y="192"/>
                    </a:lnTo>
                    <a:lnTo>
                      <a:pt x="660" y="190"/>
                    </a:lnTo>
                    <a:lnTo>
                      <a:pt x="660" y="189"/>
                    </a:lnTo>
                    <a:lnTo>
                      <a:pt x="660" y="186"/>
                    </a:lnTo>
                    <a:lnTo>
                      <a:pt x="659" y="184"/>
                    </a:lnTo>
                    <a:lnTo>
                      <a:pt x="658" y="180"/>
                    </a:lnTo>
                    <a:lnTo>
                      <a:pt x="655" y="176"/>
                    </a:lnTo>
                    <a:lnTo>
                      <a:pt x="650" y="171"/>
                    </a:lnTo>
                    <a:lnTo>
                      <a:pt x="643" y="163"/>
                    </a:lnTo>
                    <a:lnTo>
                      <a:pt x="633" y="154"/>
                    </a:lnTo>
                    <a:lnTo>
                      <a:pt x="620" y="144"/>
                    </a:lnTo>
                    <a:lnTo>
                      <a:pt x="605" y="133"/>
                    </a:lnTo>
                    <a:lnTo>
                      <a:pt x="584" y="117"/>
                    </a:lnTo>
                    <a:lnTo>
                      <a:pt x="560" y="99"/>
                    </a:lnTo>
                    <a:lnTo>
                      <a:pt x="532" y="80"/>
                    </a:lnTo>
                    <a:lnTo>
                      <a:pt x="497" y="57"/>
                    </a:lnTo>
                    <a:lnTo>
                      <a:pt x="457" y="30"/>
                    </a:lnTo>
                    <a:lnTo>
                      <a:pt x="412" y="0"/>
                    </a:lnTo>
                    <a:lnTo>
                      <a:pt x="402" y="17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67" name="Freeform 255"/>
              <p:cNvSpPr>
                <a:spLocks/>
              </p:cNvSpPr>
              <p:nvPr/>
            </p:nvSpPr>
            <p:spPr bwMode="auto">
              <a:xfrm>
                <a:off x="1934" y="2760"/>
                <a:ext cx="208" cy="384"/>
              </a:xfrm>
              <a:custGeom>
                <a:avLst/>
                <a:gdLst>
                  <a:gd name="T0" fmla="*/ 1 w 830"/>
                  <a:gd name="T1" fmla="*/ 0 h 1537"/>
                  <a:gd name="T2" fmla="*/ 1 w 830"/>
                  <a:gd name="T3" fmla="*/ 1 h 1537"/>
                  <a:gd name="T4" fmla="*/ 2 w 830"/>
                  <a:gd name="T5" fmla="*/ 1 h 1537"/>
                  <a:gd name="T6" fmla="*/ 2 w 830"/>
                  <a:gd name="T7" fmla="*/ 1 h 1537"/>
                  <a:gd name="T8" fmla="*/ 2 w 830"/>
                  <a:gd name="T9" fmla="*/ 1 h 1537"/>
                  <a:gd name="T10" fmla="*/ 2 w 830"/>
                  <a:gd name="T11" fmla="*/ 1 h 1537"/>
                  <a:gd name="T12" fmla="*/ 2 w 830"/>
                  <a:gd name="T13" fmla="*/ 2 h 1537"/>
                  <a:gd name="T14" fmla="*/ 2 w 830"/>
                  <a:gd name="T15" fmla="*/ 2 h 1537"/>
                  <a:gd name="T16" fmla="*/ 1 w 830"/>
                  <a:gd name="T17" fmla="*/ 2 h 1537"/>
                  <a:gd name="T18" fmla="*/ 1 w 830"/>
                  <a:gd name="T19" fmla="*/ 2 h 1537"/>
                  <a:gd name="T20" fmla="*/ 1 w 830"/>
                  <a:gd name="T21" fmla="*/ 2 h 1537"/>
                  <a:gd name="T22" fmla="*/ 1 w 830"/>
                  <a:gd name="T23" fmla="*/ 2 h 1537"/>
                  <a:gd name="T24" fmla="*/ 1 w 830"/>
                  <a:gd name="T25" fmla="*/ 2 h 1537"/>
                  <a:gd name="T26" fmla="*/ 2 w 830"/>
                  <a:gd name="T27" fmla="*/ 3 h 1537"/>
                  <a:gd name="T28" fmla="*/ 2 w 830"/>
                  <a:gd name="T29" fmla="*/ 3 h 1537"/>
                  <a:gd name="T30" fmla="*/ 3 w 830"/>
                  <a:gd name="T31" fmla="*/ 4 h 1537"/>
                  <a:gd name="T32" fmla="*/ 3 w 830"/>
                  <a:gd name="T33" fmla="*/ 4 h 1537"/>
                  <a:gd name="T34" fmla="*/ 2 w 830"/>
                  <a:gd name="T35" fmla="*/ 4 h 1537"/>
                  <a:gd name="T36" fmla="*/ 2 w 830"/>
                  <a:gd name="T37" fmla="*/ 4 h 1537"/>
                  <a:gd name="T38" fmla="*/ 1 w 830"/>
                  <a:gd name="T39" fmla="*/ 4 h 1537"/>
                  <a:gd name="T40" fmla="*/ 0 w 830"/>
                  <a:gd name="T41" fmla="*/ 4 h 1537"/>
                  <a:gd name="T42" fmla="*/ 0 w 830"/>
                  <a:gd name="T43" fmla="*/ 4 h 1537"/>
                  <a:gd name="T44" fmla="*/ 3 w 830"/>
                  <a:gd name="T45" fmla="*/ 6 h 1537"/>
                  <a:gd name="T46" fmla="*/ 3 w 830"/>
                  <a:gd name="T47" fmla="*/ 6 h 1537"/>
                  <a:gd name="T48" fmla="*/ 2 w 830"/>
                  <a:gd name="T49" fmla="*/ 5 h 1537"/>
                  <a:gd name="T50" fmla="*/ 1 w 830"/>
                  <a:gd name="T51" fmla="*/ 5 h 1537"/>
                  <a:gd name="T52" fmla="*/ 1 w 830"/>
                  <a:gd name="T53" fmla="*/ 5 h 1537"/>
                  <a:gd name="T54" fmla="*/ 0 w 830"/>
                  <a:gd name="T55" fmla="*/ 4 h 1537"/>
                  <a:gd name="T56" fmla="*/ 1 w 830"/>
                  <a:gd name="T57" fmla="*/ 4 h 1537"/>
                  <a:gd name="T58" fmla="*/ 1 w 830"/>
                  <a:gd name="T59" fmla="*/ 4 h 1537"/>
                  <a:gd name="T60" fmla="*/ 2 w 830"/>
                  <a:gd name="T61" fmla="*/ 4 h 1537"/>
                  <a:gd name="T62" fmla="*/ 3 w 830"/>
                  <a:gd name="T63" fmla="*/ 4 h 1537"/>
                  <a:gd name="T64" fmla="*/ 3 w 830"/>
                  <a:gd name="T65" fmla="*/ 4 h 1537"/>
                  <a:gd name="T66" fmla="*/ 3 w 830"/>
                  <a:gd name="T67" fmla="*/ 4 h 1537"/>
                  <a:gd name="T68" fmla="*/ 2 w 830"/>
                  <a:gd name="T69" fmla="*/ 3 h 1537"/>
                  <a:gd name="T70" fmla="*/ 2 w 830"/>
                  <a:gd name="T71" fmla="*/ 3 h 1537"/>
                  <a:gd name="T72" fmla="*/ 1 w 830"/>
                  <a:gd name="T73" fmla="*/ 3 h 1537"/>
                  <a:gd name="T74" fmla="*/ 1 w 830"/>
                  <a:gd name="T75" fmla="*/ 2 h 1537"/>
                  <a:gd name="T76" fmla="*/ 1 w 830"/>
                  <a:gd name="T77" fmla="*/ 2 h 1537"/>
                  <a:gd name="T78" fmla="*/ 1 w 830"/>
                  <a:gd name="T79" fmla="*/ 2 h 1537"/>
                  <a:gd name="T80" fmla="*/ 2 w 830"/>
                  <a:gd name="T81" fmla="*/ 2 h 1537"/>
                  <a:gd name="T82" fmla="*/ 2 w 830"/>
                  <a:gd name="T83" fmla="*/ 2 h 1537"/>
                  <a:gd name="T84" fmla="*/ 2 w 830"/>
                  <a:gd name="T85" fmla="*/ 2 h 1537"/>
                  <a:gd name="T86" fmla="*/ 3 w 830"/>
                  <a:gd name="T87" fmla="*/ 1 h 1537"/>
                  <a:gd name="T88" fmla="*/ 2 w 830"/>
                  <a:gd name="T89" fmla="*/ 1 h 1537"/>
                  <a:gd name="T90" fmla="*/ 2 w 830"/>
                  <a:gd name="T91" fmla="*/ 1 h 1537"/>
                  <a:gd name="T92" fmla="*/ 2 w 830"/>
                  <a:gd name="T93" fmla="*/ 1 h 1537"/>
                  <a:gd name="T94" fmla="*/ 2 w 830"/>
                  <a:gd name="T95" fmla="*/ 1 h 1537"/>
                  <a:gd name="T96" fmla="*/ 1 w 830"/>
                  <a:gd name="T97" fmla="*/ 0 h 1537"/>
                  <a:gd name="T98" fmla="*/ 1 w 830"/>
                  <a:gd name="T99" fmla="*/ 0 h 1537"/>
                  <a:gd name="T100" fmla="*/ 2 w 830"/>
                  <a:gd name="T101" fmla="*/ 0 h 1537"/>
                  <a:gd name="T102" fmla="*/ 2 w 830"/>
                  <a:gd name="T103" fmla="*/ 0 h 1537"/>
                  <a:gd name="T104" fmla="*/ 2 w 830"/>
                  <a:gd name="T105" fmla="*/ 0 h 1537"/>
                  <a:gd name="T106" fmla="*/ 2 w 830"/>
                  <a:gd name="T107" fmla="*/ 0 h 1537"/>
                  <a:gd name="T108" fmla="*/ 2 w 830"/>
                  <a:gd name="T109" fmla="*/ 0 h 153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830"/>
                  <a:gd name="T166" fmla="*/ 0 h 1537"/>
                  <a:gd name="T167" fmla="*/ 830 w 830"/>
                  <a:gd name="T168" fmla="*/ 1537 h 1537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830" h="1537">
                    <a:moveTo>
                      <a:pt x="271" y="146"/>
                    </a:moveTo>
                    <a:lnTo>
                      <a:pt x="259" y="154"/>
                    </a:lnTo>
                    <a:lnTo>
                      <a:pt x="263" y="156"/>
                    </a:lnTo>
                    <a:lnTo>
                      <a:pt x="272" y="164"/>
                    </a:lnTo>
                    <a:lnTo>
                      <a:pt x="286" y="175"/>
                    </a:lnTo>
                    <a:lnTo>
                      <a:pt x="304" y="191"/>
                    </a:lnTo>
                    <a:lnTo>
                      <a:pt x="326" y="209"/>
                    </a:lnTo>
                    <a:lnTo>
                      <a:pt x="352" y="229"/>
                    </a:lnTo>
                    <a:lnTo>
                      <a:pt x="379" y="251"/>
                    </a:lnTo>
                    <a:lnTo>
                      <a:pt x="406" y="273"/>
                    </a:lnTo>
                    <a:lnTo>
                      <a:pt x="434" y="296"/>
                    </a:lnTo>
                    <a:lnTo>
                      <a:pt x="461" y="319"/>
                    </a:lnTo>
                    <a:lnTo>
                      <a:pt x="488" y="340"/>
                    </a:lnTo>
                    <a:lnTo>
                      <a:pt x="511" y="359"/>
                    </a:lnTo>
                    <a:lnTo>
                      <a:pt x="532" y="377"/>
                    </a:lnTo>
                    <a:lnTo>
                      <a:pt x="550" y="391"/>
                    </a:lnTo>
                    <a:lnTo>
                      <a:pt x="561" y="400"/>
                    </a:lnTo>
                    <a:lnTo>
                      <a:pt x="569" y="407"/>
                    </a:lnTo>
                    <a:lnTo>
                      <a:pt x="560" y="411"/>
                    </a:lnTo>
                    <a:lnTo>
                      <a:pt x="544" y="418"/>
                    </a:lnTo>
                    <a:lnTo>
                      <a:pt x="523" y="429"/>
                    </a:lnTo>
                    <a:lnTo>
                      <a:pt x="496" y="441"/>
                    </a:lnTo>
                    <a:lnTo>
                      <a:pt x="463" y="457"/>
                    </a:lnTo>
                    <a:lnTo>
                      <a:pt x="430" y="472"/>
                    </a:lnTo>
                    <a:lnTo>
                      <a:pt x="394" y="489"/>
                    </a:lnTo>
                    <a:lnTo>
                      <a:pt x="358" y="506"/>
                    </a:lnTo>
                    <a:lnTo>
                      <a:pt x="321" y="522"/>
                    </a:lnTo>
                    <a:lnTo>
                      <a:pt x="286" y="539"/>
                    </a:lnTo>
                    <a:lnTo>
                      <a:pt x="254" y="554"/>
                    </a:lnTo>
                    <a:lnTo>
                      <a:pt x="224" y="567"/>
                    </a:lnTo>
                    <a:lnTo>
                      <a:pt x="200" y="579"/>
                    </a:lnTo>
                    <a:lnTo>
                      <a:pt x="182" y="588"/>
                    </a:lnTo>
                    <a:lnTo>
                      <a:pt x="169" y="593"/>
                    </a:lnTo>
                    <a:lnTo>
                      <a:pt x="165" y="595"/>
                    </a:lnTo>
                    <a:lnTo>
                      <a:pt x="170" y="599"/>
                    </a:lnTo>
                    <a:lnTo>
                      <a:pt x="186" y="611"/>
                    </a:lnTo>
                    <a:lnTo>
                      <a:pt x="208" y="628"/>
                    </a:lnTo>
                    <a:lnTo>
                      <a:pt x="239" y="649"/>
                    </a:lnTo>
                    <a:lnTo>
                      <a:pt x="273" y="676"/>
                    </a:lnTo>
                    <a:lnTo>
                      <a:pt x="313" y="706"/>
                    </a:lnTo>
                    <a:lnTo>
                      <a:pt x="357" y="738"/>
                    </a:lnTo>
                    <a:lnTo>
                      <a:pt x="400" y="771"/>
                    </a:lnTo>
                    <a:lnTo>
                      <a:pt x="445" y="805"/>
                    </a:lnTo>
                    <a:lnTo>
                      <a:pt x="489" y="837"/>
                    </a:lnTo>
                    <a:lnTo>
                      <a:pt x="530" y="868"/>
                    </a:lnTo>
                    <a:lnTo>
                      <a:pt x="569" y="896"/>
                    </a:lnTo>
                    <a:lnTo>
                      <a:pt x="601" y="920"/>
                    </a:lnTo>
                    <a:lnTo>
                      <a:pt x="628" y="941"/>
                    </a:lnTo>
                    <a:lnTo>
                      <a:pt x="647" y="955"/>
                    </a:lnTo>
                    <a:lnTo>
                      <a:pt x="658" y="963"/>
                    </a:lnTo>
                    <a:lnTo>
                      <a:pt x="645" y="967"/>
                    </a:lnTo>
                    <a:lnTo>
                      <a:pt x="619" y="976"/>
                    </a:lnTo>
                    <a:lnTo>
                      <a:pt x="584" y="987"/>
                    </a:lnTo>
                    <a:lnTo>
                      <a:pt x="541" y="1001"/>
                    </a:lnTo>
                    <a:lnTo>
                      <a:pt x="489" y="1018"/>
                    </a:lnTo>
                    <a:lnTo>
                      <a:pt x="434" y="1036"/>
                    </a:lnTo>
                    <a:lnTo>
                      <a:pt x="376" y="1055"/>
                    </a:lnTo>
                    <a:lnTo>
                      <a:pt x="316" y="1076"/>
                    </a:lnTo>
                    <a:lnTo>
                      <a:pt x="257" y="1095"/>
                    </a:lnTo>
                    <a:lnTo>
                      <a:pt x="199" y="1114"/>
                    </a:lnTo>
                    <a:lnTo>
                      <a:pt x="145" y="1132"/>
                    </a:lnTo>
                    <a:lnTo>
                      <a:pt x="97" y="1148"/>
                    </a:lnTo>
                    <a:lnTo>
                      <a:pt x="57" y="1161"/>
                    </a:lnTo>
                    <a:lnTo>
                      <a:pt x="27" y="1171"/>
                    </a:lnTo>
                    <a:lnTo>
                      <a:pt x="6" y="1177"/>
                    </a:lnTo>
                    <a:lnTo>
                      <a:pt x="0" y="1180"/>
                    </a:lnTo>
                    <a:lnTo>
                      <a:pt x="822" y="1537"/>
                    </a:lnTo>
                    <a:lnTo>
                      <a:pt x="830" y="1519"/>
                    </a:lnTo>
                    <a:lnTo>
                      <a:pt x="822" y="1515"/>
                    </a:lnTo>
                    <a:lnTo>
                      <a:pt x="799" y="1505"/>
                    </a:lnTo>
                    <a:lnTo>
                      <a:pt x="762" y="1489"/>
                    </a:lnTo>
                    <a:lnTo>
                      <a:pt x="715" y="1469"/>
                    </a:lnTo>
                    <a:lnTo>
                      <a:pt x="659" y="1444"/>
                    </a:lnTo>
                    <a:lnTo>
                      <a:pt x="596" y="1418"/>
                    </a:lnTo>
                    <a:lnTo>
                      <a:pt x="529" y="1388"/>
                    </a:lnTo>
                    <a:lnTo>
                      <a:pt x="460" y="1358"/>
                    </a:lnTo>
                    <a:lnTo>
                      <a:pt x="389" y="1328"/>
                    </a:lnTo>
                    <a:lnTo>
                      <a:pt x="320" y="1297"/>
                    </a:lnTo>
                    <a:lnTo>
                      <a:pt x="254" y="1269"/>
                    </a:lnTo>
                    <a:lnTo>
                      <a:pt x="195" y="1243"/>
                    </a:lnTo>
                    <a:lnTo>
                      <a:pt x="143" y="1221"/>
                    </a:lnTo>
                    <a:lnTo>
                      <a:pt x="101" y="1203"/>
                    </a:lnTo>
                    <a:lnTo>
                      <a:pt x="72" y="1189"/>
                    </a:lnTo>
                    <a:lnTo>
                      <a:pt x="55" y="1182"/>
                    </a:lnTo>
                    <a:lnTo>
                      <a:pt x="69" y="1177"/>
                    </a:lnTo>
                    <a:lnTo>
                      <a:pt x="96" y="1168"/>
                    </a:lnTo>
                    <a:lnTo>
                      <a:pt x="131" y="1157"/>
                    </a:lnTo>
                    <a:lnTo>
                      <a:pt x="174" y="1143"/>
                    </a:lnTo>
                    <a:lnTo>
                      <a:pt x="224" y="1126"/>
                    </a:lnTo>
                    <a:lnTo>
                      <a:pt x="278" y="1108"/>
                    </a:lnTo>
                    <a:lnTo>
                      <a:pt x="336" y="1089"/>
                    </a:lnTo>
                    <a:lnTo>
                      <a:pt x="394" y="1069"/>
                    </a:lnTo>
                    <a:lnTo>
                      <a:pt x="452" y="1051"/>
                    </a:lnTo>
                    <a:lnTo>
                      <a:pt x="507" y="1032"/>
                    </a:lnTo>
                    <a:lnTo>
                      <a:pt x="560" y="1015"/>
                    </a:lnTo>
                    <a:lnTo>
                      <a:pt x="605" y="1000"/>
                    </a:lnTo>
                    <a:lnTo>
                      <a:pt x="645" y="987"/>
                    </a:lnTo>
                    <a:lnTo>
                      <a:pt x="674" y="978"/>
                    </a:lnTo>
                    <a:lnTo>
                      <a:pt x="693" y="972"/>
                    </a:lnTo>
                    <a:lnTo>
                      <a:pt x="700" y="969"/>
                    </a:lnTo>
                    <a:lnTo>
                      <a:pt x="695" y="965"/>
                    </a:lnTo>
                    <a:lnTo>
                      <a:pt x="679" y="954"/>
                    </a:lnTo>
                    <a:lnTo>
                      <a:pt x="656" y="937"/>
                    </a:lnTo>
                    <a:lnTo>
                      <a:pt x="627" y="914"/>
                    </a:lnTo>
                    <a:lnTo>
                      <a:pt x="591" y="887"/>
                    </a:lnTo>
                    <a:lnTo>
                      <a:pt x="550" y="858"/>
                    </a:lnTo>
                    <a:lnTo>
                      <a:pt x="506" y="825"/>
                    </a:lnTo>
                    <a:lnTo>
                      <a:pt x="462" y="792"/>
                    </a:lnTo>
                    <a:lnTo>
                      <a:pt x="416" y="757"/>
                    </a:lnTo>
                    <a:lnTo>
                      <a:pt x="372" y="725"/>
                    </a:lnTo>
                    <a:lnTo>
                      <a:pt x="330" y="693"/>
                    </a:lnTo>
                    <a:lnTo>
                      <a:pt x="293" y="665"/>
                    </a:lnTo>
                    <a:lnTo>
                      <a:pt x="259" y="640"/>
                    </a:lnTo>
                    <a:lnTo>
                      <a:pt x="232" y="621"/>
                    </a:lnTo>
                    <a:lnTo>
                      <a:pt x="214" y="607"/>
                    </a:lnTo>
                    <a:lnTo>
                      <a:pt x="204" y="599"/>
                    </a:lnTo>
                    <a:lnTo>
                      <a:pt x="213" y="595"/>
                    </a:lnTo>
                    <a:lnTo>
                      <a:pt x="230" y="588"/>
                    </a:lnTo>
                    <a:lnTo>
                      <a:pt x="251" y="577"/>
                    </a:lnTo>
                    <a:lnTo>
                      <a:pt x="278" y="565"/>
                    </a:lnTo>
                    <a:lnTo>
                      <a:pt x="309" y="549"/>
                    </a:lnTo>
                    <a:lnTo>
                      <a:pt x="344" y="534"/>
                    </a:lnTo>
                    <a:lnTo>
                      <a:pt x="379" y="517"/>
                    </a:lnTo>
                    <a:lnTo>
                      <a:pt x="416" y="500"/>
                    </a:lnTo>
                    <a:lnTo>
                      <a:pt x="452" y="484"/>
                    </a:lnTo>
                    <a:lnTo>
                      <a:pt x="487" y="467"/>
                    </a:lnTo>
                    <a:lnTo>
                      <a:pt x="519" y="452"/>
                    </a:lnTo>
                    <a:lnTo>
                      <a:pt x="547" y="439"/>
                    </a:lnTo>
                    <a:lnTo>
                      <a:pt x="571" y="427"/>
                    </a:lnTo>
                    <a:lnTo>
                      <a:pt x="589" y="418"/>
                    </a:lnTo>
                    <a:lnTo>
                      <a:pt x="602" y="413"/>
                    </a:lnTo>
                    <a:lnTo>
                      <a:pt x="606" y="411"/>
                    </a:lnTo>
                    <a:lnTo>
                      <a:pt x="602" y="408"/>
                    </a:lnTo>
                    <a:lnTo>
                      <a:pt x="593" y="400"/>
                    </a:lnTo>
                    <a:lnTo>
                      <a:pt x="579" y="389"/>
                    </a:lnTo>
                    <a:lnTo>
                      <a:pt x="560" y="373"/>
                    </a:lnTo>
                    <a:lnTo>
                      <a:pt x="538" y="354"/>
                    </a:lnTo>
                    <a:lnTo>
                      <a:pt x="512" y="333"/>
                    </a:lnTo>
                    <a:lnTo>
                      <a:pt x="485" y="312"/>
                    </a:lnTo>
                    <a:lnTo>
                      <a:pt x="457" y="289"/>
                    </a:lnTo>
                    <a:lnTo>
                      <a:pt x="429" y="265"/>
                    </a:lnTo>
                    <a:lnTo>
                      <a:pt x="400" y="244"/>
                    </a:lnTo>
                    <a:lnTo>
                      <a:pt x="375" y="222"/>
                    </a:lnTo>
                    <a:lnTo>
                      <a:pt x="350" y="202"/>
                    </a:lnTo>
                    <a:lnTo>
                      <a:pt x="329" y="184"/>
                    </a:lnTo>
                    <a:lnTo>
                      <a:pt x="312" y="170"/>
                    </a:lnTo>
                    <a:lnTo>
                      <a:pt x="299" y="160"/>
                    </a:lnTo>
                    <a:lnTo>
                      <a:pt x="293" y="155"/>
                    </a:lnTo>
                    <a:lnTo>
                      <a:pt x="299" y="151"/>
                    </a:lnTo>
                    <a:lnTo>
                      <a:pt x="308" y="145"/>
                    </a:lnTo>
                    <a:lnTo>
                      <a:pt x="320" y="137"/>
                    </a:lnTo>
                    <a:lnTo>
                      <a:pt x="334" y="128"/>
                    </a:lnTo>
                    <a:lnTo>
                      <a:pt x="350" y="116"/>
                    </a:lnTo>
                    <a:lnTo>
                      <a:pt x="367" y="105"/>
                    </a:lnTo>
                    <a:lnTo>
                      <a:pt x="386" y="93"/>
                    </a:lnTo>
                    <a:lnTo>
                      <a:pt x="404" y="80"/>
                    </a:lnTo>
                    <a:lnTo>
                      <a:pt x="422" y="68"/>
                    </a:lnTo>
                    <a:lnTo>
                      <a:pt x="440" y="56"/>
                    </a:lnTo>
                    <a:lnTo>
                      <a:pt x="456" y="44"/>
                    </a:lnTo>
                    <a:lnTo>
                      <a:pt x="470" y="35"/>
                    </a:lnTo>
                    <a:lnTo>
                      <a:pt x="483" y="26"/>
                    </a:lnTo>
                    <a:lnTo>
                      <a:pt x="492" y="20"/>
                    </a:lnTo>
                    <a:lnTo>
                      <a:pt x="497" y="16"/>
                    </a:lnTo>
                    <a:lnTo>
                      <a:pt x="499" y="15"/>
                    </a:lnTo>
                    <a:lnTo>
                      <a:pt x="489" y="0"/>
                    </a:lnTo>
                    <a:lnTo>
                      <a:pt x="271" y="14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68" name="Freeform 256"/>
              <p:cNvSpPr>
                <a:spLocks/>
              </p:cNvSpPr>
              <p:nvPr/>
            </p:nvSpPr>
            <p:spPr bwMode="auto">
              <a:xfrm>
                <a:off x="2072" y="2753"/>
                <a:ext cx="72" cy="384"/>
              </a:xfrm>
              <a:custGeom>
                <a:avLst/>
                <a:gdLst>
                  <a:gd name="T0" fmla="*/ 0 w 289"/>
                  <a:gd name="T1" fmla="*/ 0 h 1536"/>
                  <a:gd name="T2" fmla="*/ 0 w 289"/>
                  <a:gd name="T3" fmla="*/ 1 h 1536"/>
                  <a:gd name="T4" fmla="*/ 0 w 289"/>
                  <a:gd name="T5" fmla="*/ 1 h 1536"/>
                  <a:gd name="T6" fmla="*/ 0 w 289"/>
                  <a:gd name="T7" fmla="*/ 1 h 1536"/>
                  <a:gd name="T8" fmla="*/ 0 w 289"/>
                  <a:gd name="T9" fmla="*/ 1 h 1536"/>
                  <a:gd name="T10" fmla="*/ 0 w 289"/>
                  <a:gd name="T11" fmla="*/ 2 h 1536"/>
                  <a:gd name="T12" fmla="*/ 0 w 289"/>
                  <a:gd name="T13" fmla="*/ 2 h 1536"/>
                  <a:gd name="T14" fmla="*/ 0 w 289"/>
                  <a:gd name="T15" fmla="*/ 2 h 1536"/>
                  <a:gd name="T16" fmla="*/ 0 w 289"/>
                  <a:gd name="T17" fmla="*/ 3 h 1536"/>
                  <a:gd name="T18" fmla="*/ 0 w 289"/>
                  <a:gd name="T19" fmla="*/ 3 h 1536"/>
                  <a:gd name="T20" fmla="*/ 0 w 289"/>
                  <a:gd name="T21" fmla="*/ 3 h 1536"/>
                  <a:gd name="T22" fmla="*/ 0 w 289"/>
                  <a:gd name="T23" fmla="*/ 4 h 1536"/>
                  <a:gd name="T24" fmla="*/ 0 w 289"/>
                  <a:gd name="T25" fmla="*/ 4 h 1536"/>
                  <a:gd name="T26" fmla="*/ 1 w 289"/>
                  <a:gd name="T27" fmla="*/ 4 h 1536"/>
                  <a:gd name="T28" fmla="*/ 1 w 289"/>
                  <a:gd name="T29" fmla="*/ 5 h 1536"/>
                  <a:gd name="T30" fmla="*/ 1 w 289"/>
                  <a:gd name="T31" fmla="*/ 5 h 1536"/>
                  <a:gd name="T32" fmla="*/ 1 w 289"/>
                  <a:gd name="T33" fmla="*/ 5 h 1536"/>
                  <a:gd name="T34" fmla="*/ 1 w 289"/>
                  <a:gd name="T35" fmla="*/ 6 h 1536"/>
                  <a:gd name="T36" fmla="*/ 1 w 289"/>
                  <a:gd name="T37" fmla="*/ 6 h 1536"/>
                  <a:gd name="T38" fmla="*/ 1 w 289"/>
                  <a:gd name="T39" fmla="*/ 5 h 1536"/>
                  <a:gd name="T40" fmla="*/ 1 w 289"/>
                  <a:gd name="T41" fmla="*/ 5 h 1536"/>
                  <a:gd name="T42" fmla="*/ 1 w 289"/>
                  <a:gd name="T43" fmla="*/ 4 h 1536"/>
                  <a:gd name="T44" fmla="*/ 0 w 289"/>
                  <a:gd name="T45" fmla="*/ 4 h 1536"/>
                  <a:gd name="T46" fmla="*/ 0 w 289"/>
                  <a:gd name="T47" fmla="*/ 4 h 1536"/>
                  <a:gd name="T48" fmla="*/ 0 w 289"/>
                  <a:gd name="T49" fmla="*/ 3 h 1536"/>
                  <a:gd name="T50" fmla="*/ 0 w 289"/>
                  <a:gd name="T51" fmla="*/ 3 h 1536"/>
                  <a:gd name="T52" fmla="*/ 0 w 289"/>
                  <a:gd name="T53" fmla="*/ 2 h 1536"/>
                  <a:gd name="T54" fmla="*/ 0 w 289"/>
                  <a:gd name="T55" fmla="*/ 2 h 1536"/>
                  <a:gd name="T56" fmla="*/ 0 w 289"/>
                  <a:gd name="T57" fmla="*/ 2 h 1536"/>
                  <a:gd name="T58" fmla="*/ 0 w 289"/>
                  <a:gd name="T59" fmla="*/ 2 h 1536"/>
                  <a:gd name="T60" fmla="*/ 0 w 289"/>
                  <a:gd name="T61" fmla="*/ 1 h 1536"/>
                  <a:gd name="T62" fmla="*/ 0 w 289"/>
                  <a:gd name="T63" fmla="*/ 0 h 1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89"/>
                  <a:gd name="T97" fmla="*/ 0 h 1536"/>
                  <a:gd name="T98" fmla="*/ 289 w 289"/>
                  <a:gd name="T99" fmla="*/ 1536 h 1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89" h="1536">
                    <a:moveTo>
                      <a:pt x="0" y="32"/>
                    </a:moveTo>
                    <a:lnTo>
                      <a:pt x="2" y="39"/>
                    </a:lnTo>
                    <a:lnTo>
                      <a:pt x="9" y="60"/>
                    </a:lnTo>
                    <a:lnTo>
                      <a:pt x="18" y="88"/>
                    </a:lnTo>
                    <a:lnTo>
                      <a:pt x="29" y="122"/>
                    </a:lnTo>
                    <a:lnTo>
                      <a:pt x="40" y="155"/>
                    </a:lnTo>
                    <a:lnTo>
                      <a:pt x="49" y="184"/>
                    </a:lnTo>
                    <a:lnTo>
                      <a:pt x="56" y="205"/>
                    </a:lnTo>
                    <a:lnTo>
                      <a:pt x="59" y="214"/>
                    </a:lnTo>
                    <a:lnTo>
                      <a:pt x="56" y="251"/>
                    </a:lnTo>
                    <a:lnTo>
                      <a:pt x="53" y="330"/>
                    </a:lnTo>
                    <a:lnTo>
                      <a:pt x="49" y="407"/>
                    </a:lnTo>
                    <a:lnTo>
                      <a:pt x="46" y="443"/>
                    </a:lnTo>
                    <a:lnTo>
                      <a:pt x="50" y="453"/>
                    </a:lnTo>
                    <a:lnTo>
                      <a:pt x="59" y="479"/>
                    </a:lnTo>
                    <a:lnTo>
                      <a:pt x="73" y="515"/>
                    </a:lnTo>
                    <a:lnTo>
                      <a:pt x="90" y="557"/>
                    </a:lnTo>
                    <a:lnTo>
                      <a:pt x="105" y="598"/>
                    </a:lnTo>
                    <a:lnTo>
                      <a:pt x="119" y="635"/>
                    </a:lnTo>
                    <a:lnTo>
                      <a:pt x="130" y="662"/>
                    </a:lnTo>
                    <a:lnTo>
                      <a:pt x="133" y="673"/>
                    </a:lnTo>
                    <a:lnTo>
                      <a:pt x="133" y="725"/>
                    </a:lnTo>
                    <a:lnTo>
                      <a:pt x="133" y="838"/>
                    </a:lnTo>
                    <a:lnTo>
                      <a:pt x="133" y="950"/>
                    </a:lnTo>
                    <a:lnTo>
                      <a:pt x="133" y="1001"/>
                    </a:lnTo>
                    <a:lnTo>
                      <a:pt x="139" y="1009"/>
                    </a:lnTo>
                    <a:lnTo>
                      <a:pt x="154" y="1030"/>
                    </a:lnTo>
                    <a:lnTo>
                      <a:pt x="175" y="1059"/>
                    </a:lnTo>
                    <a:lnTo>
                      <a:pt x="199" y="1094"/>
                    </a:lnTo>
                    <a:lnTo>
                      <a:pt x="223" y="1129"/>
                    </a:lnTo>
                    <a:lnTo>
                      <a:pt x="245" y="1158"/>
                    </a:lnTo>
                    <a:lnTo>
                      <a:pt x="262" y="1181"/>
                    </a:lnTo>
                    <a:lnTo>
                      <a:pt x="268" y="1190"/>
                    </a:lnTo>
                    <a:lnTo>
                      <a:pt x="267" y="1247"/>
                    </a:lnTo>
                    <a:lnTo>
                      <a:pt x="263" y="1365"/>
                    </a:lnTo>
                    <a:lnTo>
                      <a:pt x="258" y="1482"/>
                    </a:lnTo>
                    <a:lnTo>
                      <a:pt x="257" y="1534"/>
                    </a:lnTo>
                    <a:lnTo>
                      <a:pt x="276" y="1536"/>
                    </a:lnTo>
                    <a:lnTo>
                      <a:pt x="289" y="1184"/>
                    </a:lnTo>
                    <a:lnTo>
                      <a:pt x="284" y="1176"/>
                    </a:lnTo>
                    <a:lnTo>
                      <a:pt x="268" y="1156"/>
                    </a:lnTo>
                    <a:lnTo>
                      <a:pt x="247" y="1126"/>
                    </a:lnTo>
                    <a:lnTo>
                      <a:pt x="222" y="1091"/>
                    </a:lnTo>
                    <a:lnTo>
                      <a:pt x="198" y="1057"/>
                    </a:lnTo>
                    <a:lnTo>
                      <a:pt x="176" y="1027"/>
                    </a:lnTo>
                    <a:lnTo>
                      <a:pt x="160" y="1004"/>
                    </a:lnTo>
                    <a:lnTo>
                      <a:pt x="154" y="995"/>
                    </a:lnTo>
                    <a:lnTo>
                      <a:pt x="154" y="941"/>
                    </a:lnTo>
                    <a:lnTo>
                      <a:pt x="154" y="829"/>
                    </a:lnTo>
                    <a:lnTo>
                      <a:pt x="154" y="719"/>
                    </a:lnTo>
                    <a:lnTo>
                      <a:pt x="154" y="669"/>
                    </a:lnTo>
                    <a:lnTo>
                      <a:pt x="150" y="658"/>
                    </a:lnTo>
                    <a:lnTo>
                      <a:pt x="141" y="633"/>
                    </a:lnTo>
                    <a:lnTo>
                      <a:pt x="127" y="597"/>
                    </a:lnTo>
                    <a:lnTo>
                      <a:pt x="110" y="556"/>
                    </a:lnTo>
                    <a:lnTo>
                      <a:pt x="95" y="513"/>
                    </a:lnTo>
                    <a:lnTo>
                      <a:pt x="81" y="476"/>
                    </a:lnTo>
                    <a:lnTo>
                      <a:pt x="71" y="450"/>
                    </a:lnTo>
                    <a:lnTo>
                      <a:pt x="67" y="439"/>
                    </a:lnTo>
                    <a:lnTo>
                      <a:pt x="68" y="402"/>
                    </a:lnTo>
                    <a:lnTo>
                      <a:pt x="73" y="323"/>
                    </a:lnTo>
                    <a:lnTo>
                      <a:pt x="77" y="246"/>
                    </a:lnTo>
                    <a:lnTo>
                      <a:pt x="78" y="211"/>
                    </a:lnTo>
                    <a:lnTo>
                      <a:pt x="10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69" name="Freeform 257"/>
              <p:cNvSpPr>
                <a:spLocks/>
              </p:cNvSpPr>
              <p:nvPr/>
            </p:nvSpPr>
            <p:spPr bwMode="auto">
              <a:xfrm>
                <a:off x="2077" y="2756"/>
                <a:ext cx="87" cy="345"/>
              </a:xfrm>
              <a:custGeom>
                <a:avLst/>
                <a:gdLst>
                  <a:gd name="T0" fmla="*/ 0 w 350"/>
                  <a:gd name="T1" fmla="*/ 1 h 1381"/>
                  <a:gd name="T2" fmla="*/ 0 w 350"/>
                  <a:gd name="T3" fmla="*/ 1 h 1381"/>
                  <a:gd name="T4" fmla="*/ 0 w 350"/>
                  <a:gd name="T5" fmla="*/ 1 h 1381"/>
                  <a:gd name="T6" fmla="*/ 0 w 350"/>
                  <a:gd name="T7" fmla="*/ 1 h 1381"/>
                  <a:gd name="T8" fmla="*/ 0 w 350"/>
                  <a:gd name="T9" fmla="*/ 1 h 1381"/>
                  <a:gd name="T10" fmla="*/ 0 w 350"/>
                  <a:gd name="T11" fmla="*/ 2 h 1381"/>
                  <a:gd name="T12" fmla="*/ 0 w 350"/>
                  <a:gd name="T13" fmla="*/ 3 h 1381"/>
                  <a:gd name="T14" fmla="*/ 0 w 350"/>
                  <a:gd name="T15" fmla="*/ 3 h 1381"/>
                  <a:gd name="T16" fmla="*/ 0 w 350"/>
                  <a:gd name="T17" fmla="*/ 3 h 1381"/>
                  <a:gd name="T18" fmla="*/ 0 w 350"/>
                  <a:gd name="T19" fmla="*/ 3 h 1381"/>
                  <a:gd name="T20" fmla="*/ 1 w 350"/>
                  <a:gd name="T21" fmla="*/ 4 h 1381"/>
                  <a:gd name="T22" fmla="*/ 1 w 350"/>
                  <a:gd name="T23" fmla="*/ 4 h 1381"/>
                  <a:gd name="T24" fmla="*/ 1 w 350"/>
                  <a:gd name="T25" fmla="*/ 5 h 1381"/>
                  <a:gd name="T26" fmla="*/ 1 w 350"/>
                  <a:gd name="T27" fmla="*/ 5 h 1381"/>
                  <a:gd name="T28" fmla="*/ 1 w 350"/>
                  <a:gd name="T29" fmla="*/ 5 h 1381"/>
                  <a:gd name="T30" fmla="*/ 1 w 350"/>
                  <a:gd name="T31" fmla="*/ 5 h 1381"/>
                  <a:gd name="T32" fmla="*/ 1 w 350"/>
                  <a:gd name="T33" fmla="*/ 5 h 1381"/>
                  <a:gd name="T34" fmla="*/ 1 w 350"/>
                  <a:gd name="T35" fmla="*/ 5 h 1381"/>
                  <a:gd name="T36" fmla="*/ 1 w 350"/>
                  <a:gd name="T37" fmla="*/ 4 h 1381"/>
                  <a:gd name="T38" fmla="*/ 1 w 350"/>
                  <a:gd name="T39" fmla="*/ 3 h 1381"/>
                  <a:gd name="T40" fmla="*/ 1 w 350"/>
                  <a:gd name="T41" fmla="*/ 3 h 1381"/>
                  <a:gd name="T42" fmla="*/ 0 w 350"/>
                  <a:gd name="T43" fmla="*/ 3 h 1381"/>
                  <a:gd name="T44" fmla="*/ 0 w 350"/>
                  <a:gd name="T45" fmla="*/ 3 h 1381"/>
                  <a:gd name="T46" fmla="*/ 0 w 350"/>
                  <a:gd name="T47" fmla="*/ 2 h 1381"/>
                  <a:gd name="T48" fmla="*/ 0 w 350"/>
                  <a:gd name="T49" fmla="*/ 2 h 1381"/>
                  <a:gd name="T50" fmla="*/ 0 w 350"/>
                  <a:gd name="T51" fmla="*/ 1 h 1381"/>
                  <a:gd name="T52" fmla="*/ 0 w 350"/>
                  <a:gd name="T53" fmla="*/ 1 h 1381"/>
                  <a:gd name="T54" fmla="*/ 0 w 350"/>
                  <a:gd name="T55" fmla="*/ 1 h 1381"/>
                  <a:gd name="T56" fmla="*/ 0 w 350"/>
                  <a:gd name="T57" fmla="*/ 1 h 1381"/>
                  <a:gd name="T58" fmla="*/ 0 w 350"/>
                  <a:gd name="T59" fmla="*/ 1 h 1381"/>
                  <a:gd name="T60" fmla="*/ 0 w 350"/>
                  <a:gd name="T61" fmla="*/ 0 h 1381"/>
                  <a:gd name="T62" fmla="*/ 0 w 350"/>
                  <a:gd name="T63" fmla="*/ 0 h 1381"/>
                  <a:gd name="T64" fmla="*/ 0 w 350"/>
                  <a:gd name="T65" fmla="*/ 1 h 138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50"/>
                  <a:gd name="T100" fmla="*/ 0 h 1381"/>
                  <a:gd name="T101" fmla="*/ 350 w 350"/>
                  <a:gd name="T102" fmla="*/ 1381 h 138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50" h="1381">
                    <a:moveTo>
                      <a:pt x="0" y="210"/>
                    </a:moveTo>
                    <a:lnTo>
                      <a:pt x="0" y="212"/>
                    </a:lnTo>
                    <a:lnTo>
                      <a:pt x="3" y="220"/>
                    </a:lnTo>
                    <a:lnTo>
                      <a:pt x="10" y="242"/>
                    </a:lnTo>
                    <a:lnTo>
                      <a:pt x="22" y="273"/>
                    </a:lnTo>
                    <a:lnTo>
                      <a:pt x="35" y="307"/>
                    </a:lnTo>
                    <a:lnTo>
                      <a:pt x="48" y="342"/>
                    </a:lnTo>
                    <a:lnTo>
                      <a:pt x="59" y="373"/>
                    </a:lnTo>
                    <a:lnTo>
                      <a:pt x="67" y="396"/>
                    </a:lnTo>
                    <a:lnTo>
                      <a:pt x="71" y="405"/>
                    </a:lnTo>
                    <a:lnTo>
                      <a:pt x="71" y="450"/>
                    </a:lnTo>
                    <a:lnTo>
                      <a:pt x="70" y="548"/>
                    </a:lnTo>
                    <a:lnTo>
                      <a:pt x="67" y="643"/>
                    </a:lnTo>
                    <a:lnTo>
                      <a:pt x="67" y="686"/>
                    </a:lnTo>
                    <a:lnTo>
                      <a:pt x="72" y="697"/>
                    </a:lnTo>
                    <a:lnTo>
                      <a:pt x="84" y="726"/>
                    </a:lnTo>
                    <a:lnTo>
                      <a:pt x="100" y="766"/>
                    </a:lnTo>
                    <a:lnTo>
                      <a:pt x="120" y="812"/>
                    </a:lnTo>
                    <a:lnTo>
                      <a:pt x="139" y="860"/>
                    </a:lnTo>
                    <a:lnTo>
                      <a:pt x="157" y="901"/>
                    </a:lnTo>
                    <a:lnTo>
                      <a:pt x="168" y="930"/>
                    </a:lnTo>
                    <a:lnTo>
                      <a:pt x="174" y="942"/>
                    </a:lnTo>
                    <a:lnTo>
                      <a:pt x="174" y="991"/>
                    </a:lnTo>
                    <a:lnTo>
                      <a:pt x="174" y="1093"/>
                    </a:lnTo>
                    <a:lnTo>
                      <a:pt x="174" y="1195"/>
                    </a:lnTo>
                    <a:lnTo>
                      <a:pt x="174" y="1241"/>
                    </a:lnTo>
                    <a:lnTo>
                      <a:pt x="337" y="1381"/>
                    </a:lnTo>
                    <a:lnTo>
                      <a:pt x="350" y="1367"/>
                    </a:lnTo>
                    <a:lnTo>
                      <a:pt x="343" y="1362"/>
                    </a:lnTo>
                    <a:lnTo>
                      <a:pt x="327" y="1346"/>
                    </a:lnTo>
                    <a:lnTo>
                      <a:pt x="302" y="1326"/>
                    </a:lnTo>
                    <a:lnTo>
                      <a:pt x="274" y="1301"/>
                    </a:lnTo>
                    <a:lnTo>
                      <a:pt x="246" y="1277"/>
                    </a:lnTo>
                    <a:lnTo>
                      <a:pt x="221" y="1255"/>
                    </a:lnTo>
                    <a:lnTo>
                      <a:pt x="203" y="1240"/>
                    </a:lnTo>
                    <a:lnTo>
                      <a:pt x="194" y="1232"/>
                    </a:lnTo>
                    <a:lnTo>
                      <a:pt x="194" y="1182"/>
                    </a:lnTo>
                    <a:lnTo>
                      <a:pt x="194" y="1082"/>
                    </a:lnTo>
                    <a:lnTo>
                      <a:pt x="194" y="983"/>
                    </a:lnTo>
                    <a:lnTo>
                      <a:pt x="194" y="938"/>
                    </a:lnTo>
                    <a:lnTo>
                      <a:pt x="189" y="928"/>
                    </a:lnTo>
                    <a:lnTo>
                      <a:pt x="177" y="898"/>
                    </a:lnTo>
                    <a:lnTo>
                      <a:pt x="161" y="858"/>
                    </a:lnTo>
                    <a:lnTo>
                      <a:pt x="141" y="812"/>
                    </a:lnTo>
                    <a:lnTo>
                      <a:pt x="122" y="765"/>
                    </a:lnTo>
                    <a:lnTo>
                      <a:pt x="104" y="724"/>
                    </a:lnTo>
                    <a:lnTo>
                      <a:pt x="93" y="694"/>
                    </a:lnTo>
                    <a:lnTo>
                      <a:pt x="88" y="682"/>
                    </a:lnTo>
                    <a:lnTo>
                      <a:pt x="88" y="637"/>
                    </a:lnTo>
                    <a:lnTo>
                      <a:pt x="90" y="540"/>
                    </a:lnTo>
                    <a:lnTo>
                      <a:pt x="91" y="445"/>
                    </a:lnTo>
                    <a:lnTo>
                      <a:pt x="91" y="401"/>
                    </a:lnTo>
                    <a:lnTo>
                      <a:pt x="89" y="393"/>
                    </a:lnTo>
                    <a:lnTo>
                      <a:pt x="81" y="372"/>
                    </a:lnTo>
                    <a:lnTo>
                      <a:pt x="70" y="342"/>
                    </a:lnTo>
                    <a:lnTo>
                      <a:pt x="57" y="307"/>
                    </a:lnTo>
                    <a:lnTo>
                      <a:pt x="44" y="271"/>
                    </a:lnTo>
                    <a:lnTo>
                      <a:pt x="32" y="242"/>
                    </a:lnTo>
                    <a:lnTo>
                      <a:pt x="23" y="219"/>
                    </a:lnTo>
                    <a:lnTo>
                      <a:pt x="19" y="210"/>
                    </a:lnTo>
                    <a:lnTo>
                      <a:pt x="23" y="176"/>
                    </a:lnTo>
                    <a:lnTo>
                      <a:pt x="31" y="108"/>
                    </a:lnTo>
                    <a:lnTo>
                      <a:pt x="37" y="41"/>
                    </a:lnTo>
                    <a:lnTo>
                      <a:pt x="41" y="12"/>
                    </a:lnTo>
                    <a:lnTo>
                      <a:pt x="23" y="0"/>
                    </a:lnTo>
                    <a:lnTo>
                      <a:pt x="0" y="21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70" name="Freeform 258"/>
              <p:cNvSpPr>
                <a:spLocks/>
              </p:cNvSpPr>
              <p:nvPr/>
            </p:nvSpPr>
            <p:spPr bwMode="auto">
              <a:xfrm>
                <a:off x="1890" y="2692"/>
                <a:ext cx="304" cy="73"/>
              </a:xfrm>
              <a:custGeom>
                <a:avLst/>
                <a:gdLst>
                  <a:gd name="T0" fmla="*/ 0 w 1217"/>
                  <a:gd name="T1" fmla="*/ 1 h 291"/>
                  <a:gd name="T2" fmla="*/ 0 w 1217"/>
                  <a:gd name="T3" fmla="*/ 1 h 291"/>
                  <a:gd name="T4" fmla="*/ 1 w 1217"/>
                  <a:gd name="T5" fmla="*/ 1 h 291"/>
                  <a:gd name="T6" fmla="*/ 1 w 1217"/>
                  <a:gd name="T7" fmla="*/ 0 h 291"/>
                  <a:gd name="T8" fmla="*/ 2 w 1217"/>
                  <a:gd name="T9" fmla="*/ 0 h 291"/>
                  <a:gd name="T10" fmla="*/ 3 w 1217"/>
                  <a:gd name="T11" fmla="*/ 0 h 291"/>
                  <a:gd name="T12" fmla="*/ 3 w 1217"/>
                  <a:gd name="T13" fmla="*/ 0 h 291"/>
                  <a:gd name="T14" fmla="*/ 4 w 1217"/>
                  <a:gd name="T15" fmla="*/ 1 h 291"/>
                  <a:gd name="T16" fmla="*/ 4 w 1217"/>
                  <a:gd name="T17" fmla="*/ 1 h 291"/>
                  <a:gd name="T18" fmla="*/ 4 w 1217"/>
                  <a:gd name="T19" fmla="*/ 1 h 291"/>
                  <a:gd name="T20" fmla="*/ 4 w 1217"/>
                  <a:gd name="T21" fmla="*/ 1 h 291"/>
                  <a:gd name="T22" fmla="*/ 4 w 1217"/>
                  <a:gd name="T23" fmla="*/ 1 h 291"/>
                  <a:gd name="T24" fmla="*/ 4 w 1217"/>
                  <a:gd name="T25" fmla="*/ 1 h 291"/>
                  <a:gd name="T26" fmla="*/ 4 w 1217"/>
                  <a:gd name="T27" fmla="*/ 1 h 291"/>
                  <a:gd name="T28" fmla="*/ 4 w 1217"/>
                  <a:gd name="T29" fmla="*/ 1 h 291"/>
                  <a:gd name="T30" fmla="*/ 4 w 1217"/>
                  <a:gd name="T31" fmla="*/ 1 h 291"/>
                  <a:gd name="T32" fmla="*/ 3 w 1217"/>
                  <a:gd name="T33" fmla="*/ 1 h 291"/>
                  <a:gd name="T34" fmla="*/ 3 w 1217"/>
                  <a:gd name="T35" fmla="*/ 1 h 291"/>
                  <a:gd name="T36" fmla="*/ 2 w 1217"/>
                  <a:gd name="T37" fmla="*/ 1 h 291"/>
                  <a:gd name="T38" fmla="*/ 2 w 1217"/>
                  <a:gd name="T39" fmla="*/ 1 h 291"/>
                  <a:gd name="T40" fmla="*/ 1 w 1217"/>
                  <a:gd name="T41" fmla="*/ 1 h 291"/>
                  <a:gd name="T42" fmla="*/ 1 w 1217"/>
                  <a:gd name="T43" fmla="*/ 1 h 291"/>
                  <a:gd name="T44" fmla="*/ 0 w 1217"/>
                  <a:gd name="T45" fmla="*/ 1 h 291"/>
                  <a:gd name="T46" fmla="*/ 0 w 1217"/>
                  <a:gd name="T47" fmla="*/ 1 h 291"/>
                  <a:gd name="T48" fmla="*/ 0 w 1217"/>
                  <a:gd name="T49" fmla="*/ 1 h 291"/>
                  <a:gd name="T50" fmla="*/ 0 w 1217"/>
                  <a:gd name="T51" fmla="*/ 1 h 291"/>
                  <a:gd name="T52" fmla="*/ 0 w 1217"/>
                  <a:gd name="T53" fmla="*/ 1 h 291"/>
                  <a:gd name="T54" fmla="*/ 0 w 1217"/>
                  <a:gd name="T55" fmla="*/ 1 h 291"/>
                  <a:gd name="T56" fmla="*/ 0 w 1217"/>
                  <a:gd name="T57" fmla="*/ 1 h 291"/>
                  <a:gd name="T58" fmla="*/ 0 w 1217"/>
                  <a:gd name="T59" fmla="*/ 1 h 291"/>
                  <a:gd name="T60" fmla="*/ 1 w 1217"/>
                  <a:gd name="T61" fmla="*/ 1 h 291"/>
                  <a:gd name="T62" fmla="*/ 2 w 1217"/>
                  <a:gd name="T63" fmla="*/ 1 h 291"/>
                  <a:gd name="T64" fmla="*/ 2 w 1217"/>
                  <a:gd name="T65" fmla="*/ 1 h 291"/>
                  <a:gd name="T66" fmla="*/ 3 w 1217"/>
                  <a:gd name="T67" fmla="*/ 1 h 291"/>
                  <a:gd name="T68" fmla="*/ 3 w 1217"/>
                  <a:gd name="T69" fmla="*/ 1 h 291"/>
                  <a:gd name="T70" fmla="*/ 4 w 1217"/>
                  <a:gd name="T71" fmla="*/ 1 h 291"/>
                  <a:gd name="T72" fmla="*/ 4 w 1217"/>
                  <a:gd name="T73" fmla="*/ 1 h 291"/>
                  <a:gd name="T74" fmla="*/ 4 w 1217"/>
                  <a:gd name="T75" fmla="*/ 1 h 291"/>
                  <a:gd name="T76" fmla="*/ 4 w 1217"/>
                  <a:gd name="T77" fmla="*/ 1 h 291"/>
                  <a:gd name="T78" fmla="*/ 4 w 1217"/>
                  <a:gd name="T79" fmla="*/ 1 h 291"/>
                  <a:gd name="T80" fmla="*/ 5 w 1217"/>
                  <a:gd name="T81" fmla="*/ 1 h 291"/>
                  <a:gd name="T82" fmla="*/ 5 w 1217"/>
                  <a:gd name="T83" fmla="*/ 1 h 291"/>
                  <a:gd name="T84" fmla="*/ 4 w 1217"/>
                  <a:gd name="T85" fmla="*/ 1 h 291"/>
                  <a:gd name="T86" fmla="*/ 4 w 1217"/>
                  <a:gd name="T87" fmla="*/ 1 h 291"/>
                  <a:gd name="T88" fmla="*/ 4 w 1217"/>
                  <a:gd name="T89" fmla="*/ 0 h 291"/>
                  <a:gd name="T90" fmla="*/ 3 w 1217"/>
                  <a:gd name="T91" fmla="*/ 0 h 291"/>
                  <a:gd name="T92" fmla="*/ 2 w 1217"/>
                  <a:gd name="T93" fmla="*/ 0 h 291"/>
                  <a:gd name="T94" fmla="*/ 2 w 1217"/>
                  <a:gd name="T95" fmla="*/ 0 h 291"/>
                  <a:gd name="T96" fmla="*/ 1 w 1217"/>
                  <a:gd name="T97" fmla="*/ 0 h 291"/>
                  <a:gd name="T98" fmla="*/ 1 w 1217"/>
                  <a:gd name="T99" fmla="*/ 1 h 291"/>
                  <a:gd name="T100" fmla="*/ 0 w 1217"/>
                  <a:gd name="T101" fmla="*/ 1 h 291"/>
                  <a:gd name="T102" fmla="*/ 0 w 1217"/>
                  <a:gd name="T103" fmla="*/ 1 h 29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17"/>
                  <a:gd name="T157" fmla="*/ 0 h 291"/>
                  <a:gd name="T158" fmla="*/ 1217 w 1217"/>
                  <a:gd name="T159" fmla="*/ 291 h 29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17" h="291">
                    <a:moveTo>
                      <a:pt x="53" y="171"/>
                    </a:moveTo>
                    <a:lnTo>
                      <a:pt x="63" y="185"/>
                    </a:lnTo>
                    <a:lnTo>
                      <a:pt x="67" y="182"/>
                    </a:lnTo>
                    <a:lnTo>
                      <a:pt x="77" y="174"/>
                    </a:lnTo>
                    <a:lnTo>
                      <a:pt x="94" y="164"/>
                    </a:lnTo>
                    <a:lnTo>
                      <a:pt x="117" y="150"/>
                    </a:lnTo>
                    <a:lnTo>
                      <a:pt x="145" y="135"/>
                    </a:lnTo>
                    <a:lnTo>
                      <a:pt x="179" y="118"/>
                    </a:lnTo>
                    <a:lnTo>
                      <a:pt x="217" y="100"/>
                    </a:lnTo>
                    <a:lnTo>
                      <a:pt x="260" y="82"/>
                    </a:lnTo>
                    <a:lnTo>
                      <a:pt x="307" y="65"/>
                    </a:lnTo>
                    <a:lnTo>
                      <a:pt x="359" y="50"/>
                    </a:lnTo>
                    <a:lnTo>
                      <a:pt x="414" y="36"/>
                    </a:lnTo>
                    <a:lnTo>
                      <a:pt x="473" y="25"/>
                    </a:lnTo>
                    <a:lnTo>
                      <a:pt x="535" y="19"/>
                    </a:lnTo>
                    <a:lnTo>
                      <a:pt x="599" y="16"/>
                    </a:lnTo>
                    <a:lnTo>
                      <a:pt x="666" y="19"/>
                    </a:lnTo>
                    <a:lnTo>
                      <a:pt x="734" y="28"/>
                    </a:lnTo>
                    <a:lnTo>
                      <a:pt x="774" y="36"/>
                    </a:lnTo>
                    <a:lnTo>
                      <a:pt x="814" y="45"/>
                    </a:lnTo>
                    <a:lnTo>
                      <a:pt x="852" y="55"/>
                    </a:lnTo>
                    <a:lnTo>
                      <a:pt x="891" y="68"/>
                    </a:lnTo>
                    <a:lnTo>
                      <a:pt x="928" y="79"/>
                    </a:lnTo>
                    <a:lnTo>
                      <a:pt x="965" y="94"/>
                    </a:lnTo>
                    <a:lnTo>
                      <a:pt x="1000" y="106"/>
                    </a:lnTo>
                    <a:lnTo>
                      <a:pt x="1032" y="121"/>
                    </a:lnTo>
                    <a:lnTo>
                      <a:pt x="1063" y="133"/>
                    </a:lnTo>
                    <a:lnTo>
                      <a:pt x="1091" y="146"/>
                    </a:lnTo>
                    <a:lnTo>
                      <a:pt x="1118" y="159"/>
                    </a:lnTo>
                    <a:lnTo>
                      <a:pt x="1140" y="171"/>
                    </a:lnTo>
                    <a:lnTo>
                      <a:pt x="1161" y="180"/>
                    </a:lnTo>
                    <a:lnTo>
                      <a:pt x="1177" y="189"/>
                    </a:lnTo>
                    <a:lnTo>
                      <a:pt x="1189" y="195"/>
                    </a:lnTo>
                    <a:lnTo>
                      <a:pt x="1198" y="200"/>
                    </a:lnTo>
                    <a:lnTo>
                      <a:pt x="1195" y="213"/>
                    </a:lnTo>
                    <a:lnTo>
                      <a:pt x="1190" y="234"/>
                    </a:lnTo>
                    <a:lnTo>
                      <a:pt x="1185" y="255"/>
                    </a:lnTo>
                    <a:lnTo>
                      <a:pt x="1182" y="271"/>
                    </a:lnTo>
                    <a:lnTo>
                      <a:pt x="1175" y="268"/>
                    </a:lnTo>
                    <a:lnTo>
                      <a:pt x="1164" y="267"/>
                    </a:lnTo>
                    <a:lnTo>
                      <a:pt x="1152" y="263"/>
                    </a:lnTo>
                    <a:lnTo>
                      <a:pt x="1136" y="261"/>
                    </a:lnTo>
                    <a:lnTo>
                      <a:pt x="1120" y="257"/>
                    </a:lnTo>
                    <a:lnTo>
                      <a:pt x="1100" y="253"/>
                    </a:lnTo>
                    <a:lnTo>
                      <a:pt x="1078" y="248"/>
                    </a:lnTo>
                    <a:lnTo>
                      <a:pt x="1054" y="244"/>
                    </a:lnTo>
                    <a:lnTo>
                      <a:pt x="1028" y="240"/>
                    </a:lnTo>
                    <a:lnTo>
                      <a:pt x="1001" y="235"/>
                    </a:lnTo>
                    <a:lnTo>
                      <a:pt x="972" y="231"/>
                    </a:lnTo>
                    <a:lnTo>
                      <a:pt x="941" y="227"/>
                    </a:lnTo>
                    <a:lnTo>
                      <a:pt x="907" y="223"/>
                    </a:lnTo>
                    <a:lnTo>
                      <a:pt x="873" y="219"/>
                    </a:lnTo>
                    <a:lnTo>
                      <a:pt x="837" y="216"/>
                    </a:lnTo>
                    <a:lnTo>
                      <a:pt x="800" y="213"/>
                    </a:lnTo>
                    <a:lnTo>
                      <a:pt x="761" y="210"/>
                    </a:lnTo>
                    <a:lnTo>
                      <a:pt x="721" y="208"/>
                    </a:lnTo>
                    <a:lnTo>
                      <a:pt x="680" y="207"/>
                    </a:lnTo>
                    <a:lnTo>
                      <a:pt x="638" y="205"/>
                    </a:lnTo>
                    <a:lnTo>
                      <a:pt x="594" y="205"/>
                    </a:lnTo>
                    <a:lnTo>
                      <a:pt x="549" y="205"/>
                    </a:lnTo>
                    <a:lnTo>
                      <a:pt x="504" y="207"/>
                    </a:lnTo>
                    <a:lnTo>
                      <a:pt x="458" y="209"/>
                    </a:lnTo>
                    <a:lnTo>
                      <a:pt x="410" y="213"/>
                    </a:lnTo>
                    <a:lnTo>
                      <a:pt x="363" y="217"/>
                    </a:lnTo>
                    <a:lnTo>
                      <a:pt x="315" y="222"/>
                    </a:lnTo>
                    <a:lnTo>
                      <a:pt x="266" y="228"/>
                    </a:lnTo>
                    <a:lnTo>
                      <a:pt x="216" y="236"/>
                    </a:lnTo>
                    <a:lnTo>
                      <a:pt x="167" y="245"/>
                    </a:lnTo>
                    <a:lnTo>
                      <a:pt x="117" y="255"/>
                    </a:lnTo>
                    <a:lnTo>
                      <a:pt x="67" y="267"/>
                    </a:lnTo>
                    <a:lnTo>
                      <a:pt x="66" y="261"/>
                    </a:lnTo>
                    <a:lnTo>
                      <a:pt x="62" y="252"/>
                    </a:lnTo>
                    <a:lnTo>
                      <a:pt x="58" y="243"/>
                    </a:lnTo>
                    <a:lnTo>
                      <a:pt x="52" y="232"/>
                    </a:lnTo>
                    <a:lnTo>
                      <a:pt x="45" y="221"/>
                    </a:lnTo>
                    <a:lnTo>
                      <a:pt x="35" y="210"/>
                    </a:lnTo>
                    <a:lnTo>
                      <a:pt x="23" y="200"/>
                    </a:lnTo>
                    <a:lnTo>
                      <a:pt x="9" y="190"/>
                    </a:lnTo>
                    <a:lnTo>
                      <a:pt x="0" y="204"/>
                    </a:lnTo>
                    <a:lnTo>
                      <a:pt x="16" y="216"/>
                    </a:lnTo>
                    <a:lnTo>
                      <a:pt x="28" y="227"/>
                    </a:lnTo>
                    <a:lnTo>
                      <a:pt x="37" y="240"/>
                    </a:lnTo>
                    <a:lnTo>
                      <a:pt x="44" y="252"/>
                    </a:lnTo>
                    <a:lnTo>
                      <a:pt x="49" y="262"/>
                    </a:lnTo>
                    <a:lnTo>
                      <a:pt x="52" y="270"/>
                    </a:lnTo>
                    <a:lnTo>
                      <a:pt x="53" y="276"/>
                    </a:lnTo>
                    <a:lnTo>
                      <a:pt x="53" y="278"/>
                    </a:lnTo>
                    <a:lnTo>
                      <a:pt x="54" y="287"/>
                    </a:lnTo>
                    <a:lnTo>
                      <a:pt x="63" y="285"/>
                    </a:lnTo>
                    <a:lnTo>
                      <a:pt x="117" y="272"/>
                    </a:lnTo>
                    <a:lnTo>
                      <a:pt x="170" y="262"/>
                    </a:lnTo>
                    <a:lnTo>
                      <a:pt x="224" y="252"/>
                    </a:lnTo>
                    <a:lnTo>
                      <a:pt x="275" y="244"/>
                    </a:lnTo>
                    <a:lnTo>
                      <a:pt x="328" y="237"/>
                    </a:lnTo>
                    <a:lnTo>
                      <a:pt x="379" y="232"/>
                    </a:lnTo>
                    <a:lnTo>
                      <a:pt x="429" y="227"/>
                    </a:lnTo>
                    <a:lnTo>
                      <a:pt x="480" y="225"/>
                    </a:lnTo>
                    <a:lnTo>
                      <a:pt x="528" y="223"/>
                    </a:lnTo>
                    <a:lnTo>
                      <a:pt x="577" y="222"/>
                    </a:lnTo>
                    <a:lnTo>
                      <a:pt x="623" y="222"/>
                    </a:lnTo>
                    <a:lnTo>
                      <a:pt x="670" y="222"/>
                    </a:lnTo>
                    <a:lnTo>
                      <a:pt x="713" y="225"/>
                    </a:lnTo>
                    <a:lnTo>
                      <a:pt x="756" y="226"/>
                    </a:lnTo>
                    <a:lnTo>
                      <a:pt x="798" y="230"/>
                    </a:lnTo>
                    <a:lnTo>
                      <a:pt x="838" y="232"/>
                    </a:lnTo>
                    <a:lnTo>
                      <a:pt x="877" y="236"/>
                    </a:lnTo>
                    <a:lnTo>
                      <a:pt x="913" y="240"/>
                    </a:lnTo>
                    <a:lnTo>
                      <a:pt x="947" y="245"/>
                    </a:lnTo>
                    <a:lnTo>
                      <a:pt x="981" y="249"/>
                    </a:lnTo>
                    <a:lnTo>
                      <a:pt x="1010" y="254"/>
                    </a:lnTo>
                    <a:lnTo>
                      <a:pt x="1040" y="258"/>
                    </a:lnTo>
                    <a:lnTo>
                      <a:pt x="1066" y="263"/>
                    </a:lnTo>
                    <a:lnTo>
                      <a:pt x="1090" y="267"/>
                    </a:lnTo>
                    <a:lnTo>
                      <a:pt x="1112" y="272"/>
                    </a:lnTo>
                    <a:lnTo>
                      <a:pt x="1131" y="276"/>
                    </a:lnTo>
                    <a:lnTo>
                      <a:pt x="1146" y="280"/>
                    </a:lnTo>
                    <a:lnTo>
                      <a:pt x="1161" y="282"/>
                    </a:lnTo>
                    <a:lnTo>
                      <a:pt x="1172" y="285"/>
                    </a:lnTo>
                    <a:lnTo>
                      <a:pt x="1180" y="287"/>
                    </a:lnTo>
                    <a:lnTo>
                      <a:pt x="1185" y="289"/>
                    </a:lnTo>
                    <a:lnTo>
                      <a:pt x="1188" y="289"/>
                    </a:lnTo>
                    <a:lnTo>
                      <a:pt x="1195" y="291"/>
                    </a:lnTo>
                    <a:lnTo>
                      <a:pt x="1217" y="191"/>
                    </a:lnTo>
                    <a:lnTo>
                      <a:pt x="1212" y="187"/>
                    </a:lnTo>
                    <a:lnTo>
                      <a:pt x="1209" y="186"/>
                    </a:lnTo>
                    <a:lnTo>
                      <a:pt x="1200" y="181"/>
                    </a:lnTo>
                    <a:lnTo>
                      <a:pt x="1188" y="174"/>
                    </a:lnTo>
                    <a:lnTo>
                      <a:pt x="1170" y="165"/>
                    </a:lnTo>
                    <a:lnTo>
                      <a:pt x="1148" y="154"/>
                    </a:lnTo>
                    <a:lnTo>
                      <a:pt x="1122" y="141"/>
                    </a:lnTo>
                    <a:lnTo>
                      <a:pt x="1093" y="128"/>
                    </a:lnTo>
                    <a:lnTo>
                      <a:pt x="1062" y="114"/>
                    </a:lnTo>
                    <a:lnTo>
                      <a:pt x="1026" y="99"/>
                    </a:lnTo>
                    <a:lnTo>
                      <a:pt x="990" y="85"/>
                    </a:lnTo>
                    <a:lnTo>
                      <a:pt x="950" y="69"/>
                    </a:lnTo>
                    <a:lnTo>
                      <a:pt x="909" y="55"/>
                    </a:lnTo>
                    <a:lnTo>
                      <a:pt x="868" y="42"/>
                    </a:lnTo>
                    <a:lnTo>
                      <a:pt x="824" y="31"/>
                    </a:lnTo>
                    <a:lnTo>
                      <a:pt x="780" y="20"/>
                    </a:lnTo>
                    <a:lnTo>
                      <a:pt x="737" y="11"/>
                    </a:lnTo>
                    <a:lnTo>
                      <a:pt x="667" y="2"/>
                    </a:lnTo>
                    <a:lnTo>
                      <a:pt x="599" y="0"/>
                    </a:lnTo>
                    <a:lnTo>
                      <a:pt x="534" y="2"/>
                    </a:lnTo>
                    <a:lnTo>
                      <a:pt x="471" y="9"/>
                    </a:lnTo>
                    <a:lnTo>
                      <a:pt x="411" y="19"/>
                    </a:lnTo>
                    <a:lnTo>
                      <a:pt x="355" y="33"/>
                    </a:lnTo>
                    <a:lnTo>
                      <a:pt x="302" y="49"/>
                    </a:lnTo>
                    <a:lnTo>
                      <a:pt x="255" y="67"/>
                    </a:lnTo>
                    <a:lnTo>
                      <a:pt x="210" y="85"/>
                    </a:lnTo>
                    <a:lnTo>
                      <a:pt x="171" y="103"/>
                    </a:lnTo>
                    <a:lnTo>
                      <a:pt x="136" y="121"/>
                    </a:lnTo>
                    <a:lnTo>
                      <a:pt x="108" y="136"/>
                    </a:lnTo>
                    <a:lnTo>
                      <a:pt x="85" y="150"/>
                    </a:lnTo>
                    <a:lnTo>
                      <a:pt x="67" y="160"/>
                    </a:lnTo>
                    <a:lnTo>
                      <a:pt x="57" y="168"/>
                    </a:lnTo>
                    <a:lnTo>
                      <a:pt x="53" y="17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71" name="Freeform 259"/>
              <p:cNvSpPr>
                <a:spLocks/>
              </p:cNvSpPr>
              <p:nvPr/>
            </p:nvSpPr>
            <p:spPr bwMode="auto">
              <a:xfrm>
                <a:off x="1927" y="2704"/>
                <a:ext cx="238" cy="49"/>
              </a:xfrm>
              <a:custGeom>
                <a:avLst/>
                <a:gdLst>
                  <a:gd name="T0" fmla="*/ 1 w 953"/>
                  <a:gd name="T1" fmla="*/ 0 h 195"/>
                  <a:gd name="T2" fmla="*/ 1 w 953"/>
                  <a:gd name="T3" fmla="*/ 0 h 195"/>
                  <a:gd name="T4" fmla="*/ 1 w 953"/>
                  <a:gd name="T5" fmla="*/ 1 h 195"/>
                  <a:gd name="T6" fmla="*/ 1 w 953"/>
                  <a:gd name="T7" fmla="*/ 1 h 195"/>
                  <a:gd name="T8" fmla="*/ 1 w 953"/>
                  <a:gd name="T9" fmla="*/ 1 h 195"/>
                  <a:gd name="T10" fmla="*/ 0 w 953"/>
                  <a:gd name="T11" fmla="*/ 1 h 195"/>
                  <a:gd name="T12" fmla="*/ 0 w 953"/>
                  <a:gd name="T13" fmla="*/ 1 h 195"/>
                  <a:gd name="T14" fmla="*/ 0 w 953"/>
                  <a:gd name="T15" fmla="*/ 0 h 195"/>
                  <a:gd name="T16" fmla="*/ 0 w 953"/>
                  <a:gd name="T17" fmla="*/ 1 h 195"/>
                  <a:gd name="T18" fmla="*/ 0 w 953"/>
                  <a:gd name="T19" fmla="*/ 1 h 195"/>
                  <a:gd name="T20" fmla="*/ 0 w 953"/>
                  <a:gd name="T21" fmla="*/ 1 h 195"/>
                  <a:gd name="T22" fmla="*/ 0 w 953"/>
                  <a:gd name="T23" fmla="*/ 1 h 195"/>
                  <a:gd name="T24" fmla="*/ 0 w 953"/>
                  <a:gd name="T25" fmla="*/ 1 h 195"/>
                  <a:gd name="T26" fmla="*/ 0 w 953"/>
                  <a:gd name="T27" fmla="*/ 1 h 195"/>
                  <a:gd name="T28" fmla="*/ 1 w 953"/>
                  <a:gd name="T29" fmla="*/ 1 h 195"/>
                  <a:gd name="T30" fmla="*/ 1 w 953"/>
                  <a:gd name="T31" fmla="*/ 1 h 195"/>
                  <a:gd name="T32" fmla="*/ 1 w 953"/>
                  <a:gd name="T33" fmla="*/ 1 h 195"/>
                  <a:gd name="T34" fmla="*/ 1 w 953"/>
                  <a:gd name="T35" fmla="*/ 0 h 195"/>
                  <a:gd name="T36" fmla="*/ 1 w 953"/>
                  <a:gd name="T37" fmla="*/ 0 h 195"/>
                  <a:gd name="T38" fmla="*/ 1 w 953"/>
                  <a:gd name="T39" fmla="*/ 0 h 195"/>
                  <a:gd name="T40" fmla="*/ 1 w 953"/>
                  <a:gd name="T41" fmla="*/ 0 h 195"/>
                  <a:gd name="T42" fmla="*/ 2 w 953"/>
                  <a:gd name="T43" fmla="*/ 1 h 195"/>
                  <a:gd name="T44" fmla="*/ 2 w 953"/>
                  <a:gd name="T45" fmla="*/ 1 h 195"/>
                  <a:gd name="T46" fmla="*/ 2 w 953"/>
                  <a:gd name="T47" fmla="*/ 1 h 195"/>
                  <a:gd name="T48" fmla="*/ 2 w 953"/>
                  <a:gd name="T49" fmla="*/ 1 h 195"/>
                  <a:gd name="T50" fmla="*/ 2 w 953"/>
                  <a:gd name="T51" fmla="*/ 0 h 195"/>
                  <a:gd name="T52" fmla="*/ 2 w 953"/>
                  <a:gd name="T53" fmla="*/ 0 h 195"/>
                  <a:gd name="T54" fmla="*/ 2 w 953"/>
                  <a:gd name="T55" fmla="*/ 0 h 195"/>
                  <a:gd name="T56" fmla="*/ 2 w 953"/>
                  <a:gd name="T57" fmla="*/ 0 h 195"/>
                  <a:gd name="T58" fmla="*/ 3 w 953"/>
                  <a:gd name="T59" fmla="*/ 0 h 195"/>
                  <a:gd name="T60" fmla="*/ 3 w 953"/>
                  <a:gd name="T61" fmla="*/ 1 h 195"/>
                  <a:gd name="T62" fmla="*/ 3 w 953"/>
                  <a:gd name="T63" fmla="*/ 1 h 195"/>
                  <a:gd name="T64" fmla="*/ 3 w 953"/>
                  <a:gd name="T65" fmla="*/ 1 h 195"/>
                  <a:gd name="T66" fmla="*/ 3 w 953"/>
                  <a:gd name="T67" fmla="*/ 1 h 195"/>
                  <a:gd name="T68" fmla="*/ 3 w 953"/>
                  <a:gd name="T69" fmla="*/ 1 h 195"/>
                  <a:gd name="T70" fmla="*/ 4 w 953"/>
                  <a:gd name="T71" fmla="*/ 1 h 195"/>
                  <a:gd name="T72" fmla="*/ 4 w 953"/>
                  <a:gd name="T73" fmla="*/ 1 h 195"/>
                  <a:gd name="T74" fmla="*/ 3 w 953"/>
                  <a:gd name="T75" fmla="*/ 1 h 195"/>
                  <a:gd name="T76" fmla="*/ 3 w 953"/>
                  <a:gd name="T77" fmla="*/ 1 h 195"/>
                  <a:gd name="T78" fmla="*/ 3 w 953"/>
                  <a:gd name="T79" fmla="*/ 1 h 195"/>
                  <a:gd name="T80" fmla="*/ 3 w 953"/>
                  <a:gd name="T81" fmla="*/ 1 h 195"/>
                  <a:gd name="T82" fmla="*/ 3 w 953"/>
                  <a:gd name="T83" fmla="*/ 1 h 195"/>
                  <a:gd name="T84" fmla="*/ 3 w 953"/>
                  <a:gd name="T85" fmla="*/ 1 h 195"/>
                  <a:gd name="T86" fmla="*/ 3 w 953"/>
                  <a:gd name="T87" fmla="*/ 1 h 195"/>
                  <a:gd name="T88" fmla="*/ 3 w 953"/>
                  <a:gd name="T89" fmla="*/ 0 h 195"/>
                  <a:gd name="T90" fmla="*/ 3 w 953"/>
                  <a:gd name="T91" fmla="*/ 0 h 195"/>
                  <a:gd name="T92" fmla="*/ 2 w 953"/>
                  <a:gd name="T93" fmla="*/ 0 h 195"/>
                  <a:gd name="T94" fmla="*/ 2 w 953"/>
                  <a:gd name="T95" fmla="*/ 0 h 195"/>
                  <a:gd name="T96" fmla="*/ 2 w 953"/>
                  <a:gd name="T97" fmla="*/ 0 h 195"/>
                  <a:gd name="T98" fmla="*/ 2 w 953"/>
                  <a:gd name="T99" fmla="*/ 0 h 195"/>
                  <a:gd name="T100" fmla="*/ 2 w 953"/>
                  <a:gd name="T101" fmla="*/ 1 h 195"/>
                  <a:gd name="T102" fmla="*/ 2 w 953"/>
                  <a:gd name="T103" fmla="*/ 1 h 195"/>
                  <a:gd name="T104" fmla="*/ 2 w 953"/>
                  <a:gd name="T105" fmla="*/ 1 h 195"/>
                  <a:gd name="T106" fmla="*/ 2 w 953"/>
                  <a:gd name="T107" fmla="*/ 1 h 195"/>
                  <a:gd name="T108" fmla="*/ 1 w 953"/>
                  <a:gd name="T109" fmla="*/ 0 h 195"/>
                  <a:gd name="T110" fmla="*/ 1 w 953"/>
                  <a:gd name="T111" fmla="*/ 0 h 195"/>
                  <a:gd name="T112" fmla="*/ 1 w 953"/>
                  <a:gd name="T113" fmla="*/ 0 h 1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53"/>
                  <a:gd name="T172" fmla="*/ 0 h 195"/>
                  <a:gd name="T173" fmla="*/ 953 w 953"/>
                  <a:gd name="T174" fmla="*/ 195 h 1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53" h="195">
                    <a:moveTo>
                      <a:pt x="340" y="5"/>
                    </a:moveTo>
                    <a:lnTo>
                      <a:pt x="333" y="10"/>
                    </a:lnTo>
                    <a:lnTo>
                      <a:pt x="316" y="26"/>
                    </a:lnTo>
                    <a:lnTo>
                      <a:pt x="293" y="48"/>
                    </a:lnTo>
                    <a:lnTo>
                      <a:pt x="266" y="73"/>
                    </a:lnTo>
                    <a:lnTo>
                      <a:pt x="239" y="98"/>
                    </a:lnTo>
                    <a:lnTo>
                      <a:pt x="215" y="121"/>
                    </a:lnTo>
                    <a:lnTo>
                      <a:pt x="197" y="137"/>
                    </a:lnTo>
                    <a:lnTo>
                      <a:pt x="188" y="145"/>
                    </a:lnTo>
                    <a:lnTo>
                      <a:pt x="179" y="141"/>
                    </a:lnTo>
                    <a:lnTo>
                      <a:pt x="161" y="134"/>
                    </a:lnTo>
                    <a:lnTo>
                      <a:pt x="137" y="123"/>
                    </a:lnTo>
                    <a:lnTo>
                      <a:pt x="110" y="110"/>
                    </a:lnTo>
                    <a:lnTo>
                      <a:pt x="84" y="99"/>
                    </a:lnTo>
                    <a:lnTo>
                      <a:pt x="61" y="90"/>
                    </a:lnTo>
                    <a:lnTo>
                      <a:pt x="45" y="82"/>
                    </a:lnTo>
                    <a:lnTo>
                      <a:pt x="39" y="80"/>
                    </a:lnTo>
                    <a:lnTo>
                      <a:pt x="0" y="163"/>
                    </a:lnTo>
                    <a:lnTo>
                      <a:pt x="16" y="171"/>
                    </a:lnTo>
                    <a:lnTo>
                      <a:pt x="20" y="162"/>
                    </a:lnTo>
                    <a:lnTo>
                      <a:pt x="30" y="141"/>
                    </a:lnTo>
                    <a:lnTo>
                      <a:pt x="40" y="118"/>
                    </a:lnTo>
                    <a:lnTo>
                      <a:pt x="48" y="103"/>
                    </a:lnTo>
                    <a:lnTo>
                      <a:pt x="58" y="107"/>
                    </a:lnTo>
                    <a:lnTo>
                      <a:pt x="76" y="114"/>
                    </a:lnTo>
                    <a:lnTo>
                      <a:pt x="99" y="125"/>
                    </a:lnTo>
                    <a:lnTo>
                      <a:pt x="125" y="136"/>
                    </a:lnTo>
                    <a:lnTo>
                      <a:pt x="149" y="148"/>
                    </a:lnTo>
                    <a:lnTo>
                      <a:pt x="171" y="157"/>
                    </a:lnTo>
                    <a:lnTo>
                      <a:pt x="187" y="163"/>
                    </a:lnTo>
                    <a:lnTo>
                      <a:pt x="192" y="166"/>
                    </a:lnTo>
                    <a:lnTo>
                      <a:pt x="198" y="161"/>
                    </a:lnTo>
                    <a:lnTo>
                      <a:pt x="214" y="145"/>
                    </a:lnTo>
                    <a:lnTo>
                      <a:pt x="238" y="123"/>
                    </a:lnTo>
                    <a:lnTo>
                      <a:pt x="265" y="98"/>
                    </a:lnTo>
                    <a:lnTo>
                      <a:pt x="292" y="73"/>
                    </a:lnTo>
                    <a:lnTo>
                      <a:pt x="316" y="50"/>
                    </a:lnTo>
                    <a:lnTo>
                      <a:pt x="336" y="32"/>
                    </a:lnTo>
                    <a:lnTo>
                      <a:pt x="345" y="23"/>
                    </a:lnTo>
                    <a:lnTo>
                      <a:pt x="354" y="32"/>
                    </a:lnTo>
                    <a:lnTo>
                      <a:pt x="372" y="49"/>
                    </a:lnTo>
                    <a:lnTo>
                      <a:pt x="395" y="71"/>
                    </a:lnTo>
                    <a:lnTo>
                      <a:pt x="421" y="95"/>
                    </a:lnTo>
                    <a:lnTo>
                      <a:pt x="445" y="119"/>
                    </a:lnTo>
                    <a:lnTo>
                      <a:pt x="467" y="140"/>
                    </a:lnTo>
                    <a:lnTo>
                      <a:pt x="482" y="155"/>
                    </a:lnTo>
                    <a:lnTo>
                      <a:pt x="487" y="161"/>
                    </a:lnTo>
                    <a:lnTo>
                      <a:pt x="494" y="155"/>
                    </a:lnTo>
                    <a:lnTo>
                      <a:pt x="512" y="141"/>
                    </a:lnTo>
                    <a:lnTo>
                      <a:pt x="536" y="121"/>
                    </a:lnTo>
                    <a:lnTo>
                      <a:pt x="566" y="96"/>
                    </a:lnTo>
                    <a:lnTo>
                      <a:pt x="594" y="72"/>
                    </a:lnTo>
                    <a:lnTo>
                      <a:pt x="621" y="50"/>
                    </a:lnTo>
                    <a:lnTo>
                      <a:pt x="640" y="35"/>
                    </a:lnTo>
                    <a:lnTo>
                      <a:pt x="651" y="26"/>
                    </a:lnTo>
                    <a:lnTo>
                      <a:pt x="654" y="30"/>
                    </a:lnTo>
                    <a:lnTo>
                      <a:pt x="662" y="36"/>
                    </a:lnTo>
                    <a:lnTo>
                      <a:pt x="674" y="45"/>
                    </a:lnTo>
                    <a:lnTo>
                      <a:pt x="688" y="57"/>
                    </a:lnTo>
                    <a:lnTo>
                      <a:pt x="703" y="69"/>
                    </a:lnTo>
                    <a:lnTo>
                      <a:pt x="721" y="84"/>
                    </a:lnTo>
                    <a:lnTo>
                      <a:pt x="740" y="99"/>
                    </a:lnTo>
                    <a:lnTo>
                      <a:pt x="760" y="114"/>
                    </a:lnTo>
                    <a:lnTo>
                      <a:pt x="778" y="130"/>
                    </a:lnTo>
                    <a:lnTo>
                      <a:pt x="797" y="144"/>
                    </a:lnTo>
                    <a:lnTo>
                      <a:pt x="814" y="158"/>
                    </a:lnTo>
                    <a:lnTo>
                      <a:pt x="829" y="170"/>
                    </a:lnTo>
                    <a:lnTo>
                      <a:pt x="842" y="180"/>
                    </a:lnTo>
                    <a:lnTo>
                      <a:pt x="851" y="189"/>
                    </a:lnTo>
                    <a:lnTo>
                      <a:pt x="857" y="194"/>
                    </a:lnTo>
                    <a:lnTo>
                      <a:pt x="860" y="195"/>
                    </a:lnTo>
                    <a:lnTo>
                      <a:pt x="953" y="139"/>
                    </a:lnTo>
                    <a:lnTo>
                      <a:pt x="945" y="125"/>
                    </a:lnTo>
                    <a:lnTo>
                      <a:pt x="941" y="126"/>
                    </a:lnTo>
                    <a:lnTo>
                      <a:pt x="933" y="131"/>
                    </a:lnTo>
                    <a:lnTo>
                      <a:pt x="920" y="139"/>
                    </a:lnTo>
                    <a:lnTo>
                      <a:pt x="906" y="148"/>
                    </a:lnTo>
                    <a:lnTo>
                      <a:pt x="892" y="155"/>
                    </a:lnTo>
                    <a:lnTo>
                      <a:pt x="878" y="164"/>
                    </a:lnTo>
                    <a:lnTo>
                      <a:pt x="868" y="171"/>
                    </a:lnTo>
                    <a:lnTo>
                      <a:pt x="861" y="175"/>
                    </a:lnTo>
                    <a:lnTo>
                      <a:pt x="857" y="172"/>
                    </a:lnTo>
                    <a:lnTo>
                      <a:pt x="850" y="166"/>
                    </a:lnTo>
                    <a:lnTo>
                      <a:pt x="838" y="155"/>
                    </a:lnTo>
                    <a:lnTo>
                      <a:pt x="824" y="145"/>
                    </a:lnTo>
                    <a:lnTo>
                      <a:pt x="809" y="131"/>
                    </a:lnTo>
                    <a:lnTo>
                      <a:pt x="791" y="117"/>
                    </a:lnTo>
                    <a:lnTo>
                      <a:pt x="771" y="101"/>
                    </a:lnTo>
                    <a:lnTo>
                      <a:pt x="752" y="86"/>
                    </a:lnTo>
                    <a:lnTo>
                      <a:pt x="733" y="71"/>
                    </a:lnTo>
                    <a:lnTo>
                      <a:pt x="715" y="55"/>
                    </a:lnTo>
                    <a:lnTo>
                      <a:pt x="698" y="42"/>
                    </a:lnTo>
                    <a:lnTo>
                      <a:pt x="683" y="30"/>
                    </a:lnTo>
                    <a:lnTo>
                      <a:pt x="670" y="19"/>
                    </a:lnTo>
                    <a:lnTo>
                      <a:pt x="660" y="10"/>
                    </a:lnTo>
                    <a:lnTo>
                      <a:pt x="653" y="5"/>
                    </a:lnTo>
                    <a:lnTo>
                      <a:pt x="651" y="4"/>
                    </a:lnTo>
                    <a:lnTo>
                      <a:pt x="644" y="9"/>
                    </a:lnTo>
                    <a:lnTo>
                      <a:pt x="626" y="23"/>
                    </a:lnTo>
                    <a:lnTo>
                      <a:pt x="602" y="44"/>
                    </a:lnTo>
                    <a:lnTo>
                      <a:pt x="573" y="68"/>
                    </a:lnTo>
                    <a:lnTo>
                      <a:pt x="544" y="92"/>
                    </a:lnTo>
                    <a:lnTo>
                      <a:pt x="518" y="114"/>
                    </a:lnTo>
                    <a:lnTo>
                      <a:pt x="499" y="130"/>
                    </a:lnTo>
                    <a:lnTo>
                      <a:pt x="489" y="139"/>
                    </a:lnTo>
                    <a:lnTo>
                      <a:pt x="480" y="130"/>
                    </a:lnTo>
                    <a:lnTo>
                      <a:pt x="462" y="113"/>
                    </a:lnTo>
                    <a:lnTo>
                      <a:pt x="438" y="90"/>
                    </a:lnTo>
                    <a:lnTo>
                      <a:pt x="414" y="66"/>
                    </a:lnTo>
                    <a:lnTo>
                      <a:pt x="388" y="41"/>
                    </a:lnTo>
                    <a:lnTo>
                      <a:pt x="367" y="21"/>
                    </a:lnTo>
                    <a:lnTo>
                      <a:pt x="351" y="5"/>
                    </a:lnTo>
                    <a:lnTo>
                      <a:pt x="346" y="0"/>
                    </a:lnTo>
                    <a:lnTo>
                      <a:pt x="340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72" name="Freeform 260"/>
              <p:cNvSpPr>
                <a:spLocks/>
              </p:cNvSpPr>
              <p:nvPr/>
            </p:nvSpPr>
            <p:spPr bwMode="auto">
              <a:xfrm>
                <a:off x="2157" y="2763"/>
                <a:ext cx="23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0 w 95"/>
                  <a:gd name="T21" fmla="*/ 0 h 48"/>
                  <a:gd name="T22" fmla="*/ 0 w 95"/>
                  <a:gd name="T23" fmla="*/ 0 h 48"/>
                  <a:gd name="T24" fmla="*/ 0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1" y="48"/>
                    </a:lnTo>
                    <a:lnTo>
                      <a:pt x="73" y="48"/>
                    </a:lnTo>
                    <a:lnTo>
                      <a:pt x="82" y="46"/>
                    </a:lnTo>
                    <a:lnTo>
                      <a:pt x="88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5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73" name="Freeform 261"/>
              <p:cNvSpPr>
                <a:spLocks/>
              </p:cNvSpPr>
              <p:nvPr/>
            </p:nvSpPr>
            <p:spPr bwMode="auto">
              <a:xfrm>
                <a:off x="2157" y="2772"/>
                <a:ext cx="23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0 w 95"/>
                  <a:gd name="T21" fmla="*/ 0 h 50"/>
                  <a:gd name="T22" fmla="*/ 0 w 95"/>
                  <a:gd name="T23" fmla="*/ 0 h 50"/>
                  <a:gd name="T24" fmla="*/ 0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8"/>
                    </a:lnTo>
                    <a:lnTo>
                      <a:pt x="61" y="50"/>
                    </a:lnTo>
                    <a:lnTo>
                      <a:pt x="73" y="48"/>
                    </a:lnTo>
                    <a:lnTo>
                      <a:pt x="82" y="46"/>
                    </a:lnTo>
                    <a:lnTo>
                      <a:pt x="88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74" name="Freeform 262"/>
              <p:cNvSpPr>
                <a:spLocks/>
              </p:cNvSpPr>
              <p:nvPr/>
            </p:nvSpPr>
            <p:spPr bwMode="auto">
              <a:xfrm>
                <a:off x="2157" y="2781"/>
                <a:ext cx="23" cy="13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0 w 95"/>
                  <a:gd name="T21" fmla="*/ 0 h 49"/>
                  <a:gd name="T22" fmla="*/ 0 w 95"/>
                  <a:gd name="T23" fmla="*/ 0 h 49"/>
                  <a:gd name="T24" fmla="*/ 0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4"/>
                    </a:lnTo>
                    <a:lnTo>
                      <a:pt x="47" y="47"/>
                    </a:lnTo>
                    <a:lnTo>
                      <a:pt x="61" y="49"/>
                    </a:lnTo>
                    <a:lnTo>
                      <a:pt x="73" y="49"/>
                    </a:lnTo>
                    <a:lnTo>
                      <a:pt x="82" y="46"/>
                    </a:lnTo>
                    <a:lnTo>
                      <a:pt x="88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6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7"/>
                    </a:lnTo>
                    <a:lnTo>
                      <a:pt x="40" y="17"/>
                    </a:lnTo>
                    <a:lnTo>
                      <a:pt x="46" y="17"/>
                    </a:lnTo>
                    <a:lnTo>
                      <a:pt x="53" y="17"/>
                    </a:lnTo>
                    <a:lnTo>
                      <a:pt x="59" y="17"/>
                    </a:lnTo>
                    <a:lnTo>
                      <a:pt x="65" y="17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75" name="Freeform 263"/>
              <p:cNvSpPr>
                <a:spLocks/>
              </p:cNvSpPr>
              <p:nvPr/>
            </p:nvSpPr>
            <p:spPr bwMode="auto">
              <a:xfrm>
                <a:off x="2157" y="2790"/>
                <a:ext cx="23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0 w 95"/>
                  <a:gd name="T21" fmla="*/ 0 h 50"/>
                  <a:gd name="T22" fmla="*/ 0 w 95"/>
                  <a:gd name="T23" fmla="*/ 0 h 50"/>
                  <a:gd name="T24" fmla="*/ 0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9"/>
                    </a:lnTo>
                    <a:lnTo>
                      <a:pt x="61" y="50"/>
                    </a:lnTo>
                    <a:lnTo>
                      <a:pt x="73" y="49"/>
                    </a:lnTo>
                    <a:lnTo>
                      <a:pt x="82" y="47"/>
                    </a:lnTo>
                    <a:lnTo>
                      <a:pt x="88" y="43"/>
                    </a:lnTo>
                    <a:lnTo>
                      <a:pt x="94" y="42"/>
                    </a:lnTo>
                    <a:lnTo>
                      <a:pt x="95" y="41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7" y="1"/>
                    </a:lnTo>
                    <a:lnTo>
                      <a:pt x="46" y="0"/>
                    </a:lnTo>
                    <a:lnTo>
                      <a:pt x="31" y="1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76" name="Freeform 264"/>
              <p:cNvSpPr>
                <a:spLocks/>
              </p:cNvSpPr>
              <p:nvPr/>
            </p:nvSpPr>
            <p:spPr bwMode="auto">
              <a:xfrm>
                <a:off x="1910" y="2767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6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8"/>
                    </a:lnTo>
                    <a:lnTo>
                      <a:pt x="32" y="45"/>
                    </a:lnTo>
                    <a:lnTo>
                      <a:pt x="47" y="49"/>
                    </a:lnTo>
                    <a:lnTo>
                      <a:pt x="60" y="50"/>
                    </a:lnTo>
                    <a:lnTo>
                      <a:pt x="72" y="49"/>
                    </a:lnTo>
                    <a:lnTo>
                      <a:pt x="81" y="47"/>
                    </a:lnTo>
                    <a:lnTo>
                      <a:pt x="89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3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4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0" y="20"/>
                    </a:lnTo>
                    <a:lnTo>
                      <a:pt x="24" y="20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77" name="Freeform 265"/>
              <p:cNvSpPr>
                <a:spLocks/>
              </p:cNvSpPr>
              <p:nvPr/>
            </p:nvSpPr>
            <p:spPr bwMode="auto">
              <a:xfrm>
                <a:off x="1910" y="2777"/>
                <a:ext cx="24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0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5" y="25"/>
                    </a:lnTo>
                    <a:lnTo>
                      <a:pt x="83" y="27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78" name="Freeform 266"/>
              <p:cNvSpPr>
                <a:spLocks/>
              </p:cNvSpPr>
              <p:nvPr/>
            </p:nvSpPr>
            <p:spPr bwMode="auto">
              <a:xfrm>
                <a:off x="1910" y="2786"/>
                <a:ext cx="24" cy="12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8"/>
                    </a:lnTo>
                    <a:lnTo>
                      <a:pt x="60" y="50"/>
                    </a:lnTo>
                    <a:lnTo>
                      <a:pt x="72" y="48"/>
                    </a:lnTo>
                    <a:lnTo>
                      <a:pt x="81" y="47"/>
                    </a:lnTo>
                    <a:lnTo>
                      <a:pt x="89" y="43"/>
                    </a:lnTo>
                    <a:lnTo>
                      <a:pt x="94" y="42"/>
                    </a:lnTo>
                    <a:lnTo>
                      <a:pt x="95" y="41"/>
                    </a:lnTo>
                    <a:lnTo>
                      <a:pt x="85" y="27"/>
                    </a:lnTo>
                    <a:lnTo>
                      <a:pt x="83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20"/>
                    </a:lnTo>
                    <a:lnTo>
                      <a:pt x="24" y="19"/>
                    </a:lnTo>
                    <a:lnTo>
                      <a:pt x="28" y="19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5" y="1"/>
                    </a:lnTo>
                    <a:lnTo>
                      <a:pt x="45" y="0"/>
                    </a:lnTo>
                    <a:lnTo>
                      <a:pt x="29" y="1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79" name="Freeform 267"/>
              <p:cNvSpPr>
                <a:spLocks/>
              </p:cNvSpPr>
              <p:nvPr/>
            </p:nvSpPr>
            <p:spPr bwMode="auto">
              <a:xfrm>
                <a:off x="1910" y="2795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0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3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80" name="Freeform 268"/>
              <p:cNvSpPr>
                <a:spLocks/>
              </p:cNvSpPr>
              <p:nvPr/>
            </p:nvSpPr>
            <p:spPr bwMode="auto">
              <a:xfrm>
                <a:off x="2095" y="2688"/>
                <a:ext cx="116" cy="71"/>
              </a:xfrm>
              <a:custGeom>
                <a:avLst/>
                <a:gdLst>
                  <a:gd name="T0" fmla="*/ 0 w 465"/>
                  <a:gd name="T1" fmla="*/ 0 h 286"/>
                  <a:gd name="T2" fmla="*/ 0 w 465"/>
                  <a:gd name="T3" fmla="*/ 0 h 286"/>
                  <a:gd name="T4" fmla="*/ 0 w 465"/>
                  <a:gd name="T5" fmla="*/ 0 h 286"/>
                  <a:gd name="T6" fmla="*/ 0 w 465"/>
                  <a:gd name="T7" fmla="*/ 0 h 286"/>
                  <a:gd name="T8" fmla="*/ 1 w 465"/>
                  <a:gd name="T9" fmla="*/ 0 h 286"/>
                  <a:gd name="T10" fmla="*/ 1 w 465"/>
                  <a:gd name="T11" fmla="*/ 0 h 286"/>
                  <a:gd name="T12" fmla="*/ 1 w 465"/>
                  <a:gd name="T13" fmla="*/ 0 h 286"/>
                  <a:gd name="T14" fmla="*/ 1 w 465"/>
                  <a:gd name="T15" fmla="*/ 0 h 286"/>
                  <a:gd name="T16" fmla="*/ 1 w 465"/>
                  <a:gd name="T17" fmla="*/ 0 h 286"/>
                  <a:gd name="T18" fmla="*/ 1 w 465"/>
                  <a:gd name="T19" fmla="*/ 0 h 286"/>
                  <a:gd name="T20" fmla="*/ 1 w 465"/>
                  <a:gd name="T21" fmla="*/ 0 h 286"/>
                  <a:gd name="T22" fmla="*/ 1 w 465"/>
                  <a:gd name="T23" fmla="*/ 1 h 286"/>
                  <a:gd name="T24" fmla="*/ 1 w 465"/>
                  <a:gd name="T25" fmla="*/ 1 h 286"/>
                  <a:gd name="T26" fmla="*/ 2 w 465"/>
                  <a:gd name="T27" fmla="*/ 1 h 286"/>
                  <a:gd name="T28" fmla="*/ 2 w 465"/>
                  <a:gd name="T29" fmla="*/ 1 h 286"/>
                  <a:gd name="T30" fmla="*/ 2 w 465"/>
                  <a:gd name="T31" fmla="*/ 1 h 286"/>
                  <a:gd name="T32" fmla="*/ 2 w 465"/>
                  <a:gd name="T33" fmla="*/ 1 h 286"/>
                  <a:gd name="T34" fmla="*/ 2 w 465"/>
                  <a:gd name="T35" fmla="*/ 1 h 286"/>
                  <a:gd name="T36" fmla="*/ 2 w 465"/>
                  <a:gd name="T37" fmla="*/ 1 h 286"/>
                  <a:gd name="T38" fmla="*/ 2 w 465"/>
                  <a:gd name="T39" fmla="*/ 1 h 286"/>
                  <a:gd name="T40" fmla="*/ 2 w 465"/>
                  <a:gd name="T41" fmla="*/ 1 h 286"/>
                  <a:gd name="T42" fmla="*/ 2 w 465"/>
                  <a:gd name="T43" fmla="*/ 1 h 286"/>
                  <a:gd name="T44" fmla="*/ 2 w 465"/>
                  <a:gd name="T45" fmla="*/ 1 h 286"/>
                  <a:gd name="T46" fmla="*/ 2 w 465"/>
                  <a:gd name="T47" fmla="*/ 1 h 286"/>
                  <a:gd name="T48" fmla="*/ 2 w 465"/>
                  <a:gd name="T49" fmla="*/ 1 h 286"/>
                  <a:gd name="T50" fmla="*/ 2 w 465"/>
                  <a:gd name="T51" fmla="*/ 1 h 286"/>
                  <a:gd name="T52" fmla="*/ 2 w 465"/>
                  <a:gd name="T53" fmla="*/ 1 h 286"/>
                  <a:gd name="T54" fmla="*/ 2 w 465"/>
                  <a:gd name="T55" fmla="*/ 1 h 286"/>
                  <a:gd name="T56" fmla="*/ 2 w 465"/>
                  <a:gd name="T57" fmla="*/ 1 h 286"/>
                  <a:gd name="T58" fmla="*/ 1 w 465"/>
                  <a:gd name="T59" fmla="*/ 0 h 286"/>
                  <a:gd name="T60" fmla="*/ 1 w 465"/>
                  <a:gd name="T61" fmla="*/ 0 h 286"/>
                  <a:gd name="T62" fmla="*/ 1 w 465"/>
                  <a:gd name="T63" fmla="*/ 0 h 286"/>
                  <a:gd name="T64" fmla="*/ 1 w 465"/>
                  <a:gd name="T65" fmla="*/ 0 h 286"/>
                  <a:gd name="T66" fmla="*/ 1 w 465"/>
                  <a:gd name="T67" fmla="*/ 0 h 286"/>
                  <a:gd name="T68" fmla="*/ 1 w 465"/>
                  <a:gd name="T69" fmla="*/ 0 h 286"/>
                  <a:gd name="T70" fmla="*/ 1 w 465"/>
                  <a:gd name="T71" fmla="*/ 0 h 286"/>
                  <a:gd name="T72" fmla="*/ 1 w 465"/>
                  <a:gd name="T73" fmla="*/ 0 h 286"/>
                  <a:gd name="T74" fmla="*/ 0 w 465"/>
                  <a:gd name="T75" fmla="*/ 0 h 286"/>
                  <a:gd name="T76" fmla="*/ 0 w 465"/>
                  <a:gd name="T77" fmla="*/ 0 h 286"/>
                  <a:gd name="T78" fmla="*/ 0 w 465"/>
                  <a:gd name="T79" fmla="*/ 0 h 286"/>
                  <a:gd name="T80" fmla="*/ 0 w 465"/>
                  <a:gd name="T81" fmla="*/ 0 h 28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5"/>
                  <a:gd name="T124" fmla="*/ 0 h 286"/>
                  <a:gd name="T125" fmla="*/ 465 w 465"/>
                  <a:gd name="T126" fmla="*/ 286 h 28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5" h="286">
                    <a:moveTo>
                      <a:pt x="0" y="16"/>
                    </a:moveTo>
                    <a:lnTo>
                      <a:pt x="61" y="32"/>
                    </a:lnTo>
                    <a:lnTo>
                      <a:pt x="118" y="47"/>
                    </a:lnTo>
                    <a:lnTo>
                      <a:pt x="169" y="63"/>
                    </a:lnTo>
                    <a:lnTo>
                      <a:pt x="214" y="79"/>
                    </a:lnTo>
                    <a:lnTo>
                      <a:pt x="254" y="95"/>
                    </a:lnTo>
                    <a:lnTo>
                      <a:pt x="290" y="110"/>
                    </a:lnTo>
                    <a:lnTo>
                      <a:pt x="321" y="126"/>
                    </a:lnTo>
                    <a:lnTo>
                      <a:pt x="349" y="141"/>
                    </a:lnTo>
                    <a:lnTo>
                      <a:pt x="372" y="155"/>
                    </a:lnTo>
                    <a:lnTo>
                      <a:pt x="392" y="168"/>
                    </a:lnTo>
                    <a:lnTo>
                      <a:pt x="407" y="180"/>
                    </a:lnTo>
                    <a:lnTo>
                      <a:pt x="420" y="191"/>
                    </a:lnTo>
                    <a:lnTo>
                      <a:pt x="430" y="200"/>
                    </a:lnTo>
                    <a:lnTo>
                      <a:pt x="438" y="208"/>
                    </a:lnTo>
                    <a:lnTo>
                      <a:pt x="443" y="214"/>
                    </a:lnTo>
                    <a:lnTo>
                      <a:pt x="447" y="218"/>
                    </a:lnTo>
                    <a:lnTo>
                      <a:pt x="443" y="231"/>
                    </a:lnTo>
                    <a:lnTo>
                      <a:pt x="438" y="253"/>
                    </a:lnTo>
                    <a:lnTo>
                      <a:pt x="434" y="273"/>
                    </a:lnTo>
                    <a:lnTo>
                      <a:pt x="432" y="282"/>
                    </a:lnTo>
                    <a:lnTo>
                      <a:pt x="448" y="286"/>
                    </a:lnTo>
                    <a:lnTo>
                      <a:pt x="465" y="216"/>
                    </a:lnTo>
                    <a:lnTo>
                      <a:pt x="462" y="212"/>
                    </a:lnTo>
                    <a:lnTo>
                      <a:pt x="461" y="209"/>
                    </a:lnTo>
                    <a:lnTo>
                      <a:pt x="457" y="205"/>
                    </a:lnTo>
                    <a:lnTo>
                      <a:pt x="452" y="198"/>
                    </a:lnTo>
                    <a:lnTo>
                      <a:pt x="444" y="189"/>
                    </a:lnTo>
                    <a:lnTo>
                      <a:pt x="433" y="178"/>
                    </a:lnTo>
                    <a:lnTo>
                      <a:pt x="417" y="165"/>
                    </a:lnTo>
                    <a:lnTo>
                      <a:pt x="399" y="153"/>
                    </a:lnTo>
                    <a:lnTo>
                      <a:pt x="376" y="137"/>
                    </a:lnTo>
                    <a:lnTo>
                      <a:pt x="349" y="121"/>
                    </a:lnTo>
                    <a:lnTo>
                      <a:pt x="317" y="104"/>
                    </a:lnTo>
                    <a:lnTo>
                      <a:pt x="280" y="87"/>
                    </a:lnTo>
                    <a:lnTo>
                      <a:pt x="238" y="69"/>
                    </a:lnTo>
                    <a:lnTo>
                      <a:pt x="189" y="52"/>
                    </a:lnTo>
                    <a:lnTo>
                      <a:pt x="133" y="34"/>
                    </a:lnTo>
                    <a:lnTo>
                      <a:pt x="72" y="16"/>
                    </a:lnTo>
                    <a:lnTo>
                      <a:pt x="4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81" name="Freeform 269"/>
              <p:cNvSpPr>
                <a:spLocks/>
              </p:cNvSpPr>
              <p:nvPr/>
            </p:nvSpPr>
            <p:spPr bwMode="auto">
              <a:xfrm>
                <a:off x="1888" y="2568"/>
                <a:ext cx="304" cy="73"/>
              </a:xfrm>
              <a:custGeom>
                <a:avLst/>
                <a:gdLst>
                  <a:gd name="T0" fmla="*/ 0 w 1216"/>
                  <a:gd name="T1" fmla="*/ 1 h 290"/>
                  <a:gd name="T2" fmla="*/ 1 w 1216"/>
                  <a:gd name="T3" fmla="*/ 1 h 290"/>
                  <a:gd name="T4" fmla="*/ 1 w 1216"/>
                  <a:gd name="T5" fmla="*/ 1 h 290"/>
                  <a:gd name="T6" fmla="*/ 1 w 1216"/>
                  <a:gd name="T7" fmla="*/ 0 h 290"/>
                  <a:gd name="T8" fmla="*/ 2 w 1216"/>
                  <a:gd name="T9" fmla="*/ 0 h 290"/>
                  <a:gd name="T10" fmla="*/ 3 w 1216"/>
                  <a:gd name="T11" fmla="*/ 0 h 290"/>
                  <a:gd name="T12" fmla="*/ 3 w 1216"/>
                  <a:gd name="T13" fmla="*/ 0 h 290"/>
                  <a:gd name="T14" fmla="*/ 4 w 1216"/>
                  <a:gd name="T15" fmla="*/ 1 h 290"/>
                  <a:gd name="T16" fmla="*/ 4 w 1216"/>
                  <a:gd name="T17" fmla="*/ 1 h 290"/>
                  <a:gd name="T18" fmla="*/ 5 w 1216"/>
                  <a:gd name="T19" fmla="*/ 1 h 290"/>
                  <a:gd name="T20" fmla="*/ 5 w 1216"/>
                  <a:gd name="T21" fmla="*/ 1 h 290"/>
                  <a:gd name="T22" fmla="*/ 5 w 1216"/>
                  <a:gd name="T23" fmla="*/ 1 h 290"/>
                  <a:gd name="T24" fmla="*/ 5 w 1216"/>
                  <a:gd name="T25" fmla="*/ 1 h 290"/>
                  <a:gd name="T26" fmla="*/ 5 w 1216"/>
                  <a:gd name="T27" fmla="*/ 1 h 290"/>
                  <a:gd name="T28" fmla="*/ 4 w 1216"/>
                  <a:gd name="T29" fmla="*/ 1 h 290"/>
                  <a:gd name="T30" fmla="*/ 4 w 1216"/>
                  <a:gd name="T31" fmla="*/ 1 h 290"/>
                  <a:gd name="T32" fmla="*/ 3 w 1216"/>
                  <a:gd name="T33" fmla="*/ 1 h 290"/>
                  <a:gd name="T34" fmla="*/ 3 w 1216"/>
                  <a:gd name="T35" fmla="*/ 1 h 290"/>
                  <a:gd name="T36" fmla="*/ 2 w 1216"/>
                  <a:gd name="T37" fmla="*/ 1 h 290"/>
                  <a:gd name="T38" fmla="*/ 2 w 1216"/>
                  <a:gd name="T39" fmla="*/ 1 h 290"/>
                  <a:gd name="T40" fmla="*/ 1 w 1216"/>
                  <a:gd name="T41" fmla="*/ 1 h 290"/>
                  <a:gd name="T42" fmla="*/ 1 w 1216"/>
                  <a:gd name="T43" fmla="*/ 1 h 290"/>
                  <a:gd name="T44" fmla="*/ 1 w 1216"/>
                  <a:gd name="T45" fmla="*/ 1 h 290"/>
                  <a:gd name="T46" fmla="*/ 0 w 1216"/>
                  <a:gd name="T47" fmla="*/ 1 h 290"/>
                  <a:gd name="T48" fmla="*/ 0 w 1216"/>
                  <a:gd name="T49" fmla="*/ 1 h 290"/>
                  <a:gd name="T50" fmla="*/ 0 w 1216"/>
                  <a:gd name="T51" fmla="*/ 1 h 290"/>
                  <a:gd name="T52" fmla="*/ 0 w 1216"/>
                  <a:gd name="T53" fmla="*/ 1 h 290"/>
                  <a:gd name="T54" fmla="*/ 0 w 1216"/>
                  <a:gd name="T55" fmla="*/ 1 h 290"/>
                  <a:gd name="T56" fmla="*/ 0 w 1216"/>
                  <a:gd name="T57" fmla="*/ 1 h 290"/>
                  <a:gd name="T58" fmla="*/ 1 w 1216"/>
                  <a:gd name="T59" fmla="*/ 1 h 290"/>
                  <a:gd name="T60" fmla="*/ 1 w 1216"/>
                  <a:gd name="T61" fmla="*/ 1 h 290"/>
                  <a:gd name="T62" fmla="*/ 2 w 1216"/>
                  <a:gd name="T63" fmla="*/ 1 h 290"/>
                  <a:gd name="T64" fmla="*/ 2 w 1216"/>
                  <a:gd name="T65" fmla="*/ 1 h 290"/>
                  <a:gd name="T66" fmla="*/ 3 w 1216"/>
                  <a:gd name="T67" fmla="*/ 1 h 290"/>
                  <a:gd name="T68" fmla="*/ 3 w 1216"/>
                  <a:gd name="T69" fmla="*/ 1 h 290"/>
                  <a:gd name="T70" fmla="*/ 4 w 1216"/>
                  <a:gd name="T71" fmla="*/ 1 h 290"/>
                  <a:gd name="T72" fmla="*/ 4 w 1216"/>
                  <a:gd name="T73" fmla="*/ 1 h 290"/>
                  <a:gd name="T74" fmla="*/ 5 w 1216"/>
                  <a:gd name="T75" fmla="*/ 1 h 290"/>
                  <a:gd name="T76" fmla="*/ 5 w 1216"/>
                  <a:gd name="T77" fmla="*/ 1 h 290"/>
                  <a:gd name="T78" fmla="*/ 5 w 1216"/>
                  <a:gd name="T79" fmla="*/ 1 h 290"/>
                  <a:gd name="T80" fmla="*/ 5 w 1216"/>
                  <a:gd name="T81" fmla="*/ 1 h 290"/>
                  <a:gd name="T82" fmla="*/ 5 w 1216"/>
                  <a:gd name="T83" fmla="*/ 1 h 290"/>
                  <a:gd name="T84" fmla="*/ 5 w 1216"/>
                  <a:gd name="T85" fmla="*/ 1 h 290"/>
                  <a:gd name="T86" fmla="*/ 4 w 1216"/>
                  <a:gd name="T87" fmla="*/ 1 h 290"/>
                  <a:gd name="T88" fmla="*/ 4 w 1216"/>
                  <a:gd name="T89" fmla="*/ 0 h 290"/>
                  <a:gd name="T90" fmla="*/ 3 w 1216"/>
                  <a:gd name="T91" fmla="*/ 0 h 290"/>
                  <a:gd name="T92" fmla="*/ 2 w 1216"/>
                  <a:gd name="T93" fmla="*/ 0 h 290"/>
                  <a:gd name="T94" fmla="*/ 2 w 1216"/>
                  <a:gd name="T95" fmla="*/ 0 h 290"/>
                  <a:gd name="T96" fmla="*/ 1 w 1216"/>
                  <a:gd name="T97" fmla="*/ 0 h 290"/>
                  <a:gd name="T98" fmla="*/ 1 w 1216"/>
                  <a:gd name="T99" fmla="*/ 1 h 290"/>
                  <a:gd name="T100" fmla="*/ 0 w 1216"/>
                  <a:gd name="T101" fmla="*/ 1 h 290"/>
                  <a:gd name="T102" fmla="*/ 0 w 1216"/>
                  <a:gd name="T103" fmla="*/ 1 h 29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16"/>
                  <a:gd name="T157" fmla="*/ 0 h 290"/>
                  <a:gd name="T158" fmla="*/ 1216 w 1216"/>
                  <a:gd name="T159" fmla="*/ 290 h 29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16" h="290">
                    <a:moveTo>
                      <a:pt x="52" y="171"/>
                    </a:moveTo>
                    <a:lnTo>
                      <a:pt x="62" y="184"/>
                    </a:lnTo>
                    <a:lnTo>
                      <a:pt x="66" y="181"/>
                    </a:lnTo>
                    <a:lnTo>
                      <a:pt x="77" y="175"/>
                    </a:lnTo>
                    <a:lnTo>
                      <a:pt x="93" y="163"/>
                    </a:lnTo>
                    <a:lnTo>
                      <a:pt x="116" y="150"/>
                    </a:lnTo>
                    <a:lnTo>
                      <a:pt x="145" y="135"/>
                    </a:lnTo>
                    <a:lnTo>
                      <a:pt x="178" y="117"/>
                    </a:lnTo>
                    <a:lnTo>
                      <a:pt x="217" y="100"/>
                    </a:lnTo>
                    <a:lnTo>
                      <a:pt x="259" y="82"/>
                    </a:lnTo>
                    <a:lnTo>
                      <a:pt x="307" y="65"/>
                    </a:lnTo>
                    <a:lnTo>
                      <a:pt x="358" y="49"/>
                    </a:lnTo>
                    <a:lnTo>
                      <a:pt x="413" y="36"/>
                    </a:lnTo>
                    <a:lnTo>
                      <a:pt x="472" y="26"/>
                    </a:lnTo>
                    <a:lnTo>
                      <a:pt x="534" y="19"/>
                    </a:lnTo>
                    <a:lnTo>
                      <a:pt x="598" y="17"/>
                    </a:lnTo>
                    <a:lnTo>
                      <a:pt x="665" y="19"/>
                    </a:lnTo>
                    <a:lnTo>
                      <a:pt x="733" y="28"/>
                    </a:lnTo>
                    <a:lnTo>
                      <a:pt x="773" y="36"/>
                    </a:lnTo>
                    <a:lnTo>
                      <a:pt x="813" y="45"/>
                    </a:lnTo>
                    <a:lnTo>
                      <a:pt x="852" y="55"/>
                    </a:lnTo>
                    <a:lnTo>
                      <a:pt x="890" y="67"/>
                    </a:lnTo>
                    <a:lnTo>
                      <a:pt x="927" y="80"/>
                    </a:lnTo>
                    <a:lnTo>
                      <a:pt x="963" y="92"/>
                    </a:lnTo>
                    <a:lnTo>
                      <a:pt x="998" y="107"/>
                    </a:lnTo>
                    <a:lnTo>
                      <a:pt x="1031" y="119"/>
                    </a:lnTo>
                    <a:lnTo>
                      <a:pt x="1062" y="134"/>
                    </a:lnTo>
                    <a:lnTo>
                      <a:pt x="1091" y="146"/>
                    </a:lnTo>
                    <a:lnTo>
                      <a:pt x="1116" y="158"/>
                    </a:lnTo>
                    <a:lnTo>
                      <a:pt x="1139" y="170"/>
                    </a:lnTo>
                    <a:lnTo>
                      <a:pt x="1159" y="180"/>
                    </a:lnTo>
                    <a:lnTo>
                      <a:pt x="1175" y="188"/>
                    </a:lnTo>
                    <a:lnTo>
                      <a:pt x="1188" y="194"/>
                    </a:lnTo>
                    <a:lnTo>
                      <a:pt x="1197" y="199"/>
                    </a:lnTo>
                    <a:lnTo>
                      <a:pt x="1195" y="212"/>
                    </a:lnTo>
                    <a:lnTo>
                      <a:pt x="1189" y="232"/>
                    </a:lnTo>
                    <a:lnTo>
                      <a:pt x="1184" y="254"/>
                    </a:lnTo>
                    <a:lnTo>
                      <a:pt x="1182" y="270"/>
                    </a:lnTo>
                    <a:lnTo>
                      <a:pt x="1174" y="267"/>
                    </a:lnTo>
                    <a:lnTo>
                      <a:pt x="1164" y="266"/>
                    </a:lnTo>
                    <a:lnTo>
                      <a:pt x="1151" y="262"/>
                    </a:lnTo>
                    <a:lnTo>
                      <a:pt x="1135" y="259"/>
                    </a:lnTo>
                    <a:lnTo>
                      <a:pt x="1119" y="256"/>
                    </a:lnTo>
                    <a:lnTo>
                      <a:pt x="1100" y="252"/>
                    </a:lnTo>
                    <a:lnTo>
                      <a:pt x="1078" y="248"/>
                    </a:lnTo>
                    <a:lnTo>
                      <a:pt x="1053" y="243"/>
                    </a:lnTo>
                    <a:lnTo>
                      <a:pt x="1028" y="239"/>
                    </a:lnTo>
                    <a:lnTo>
                      <a:pt x="1001" y="235"/>
                    </a:lnTo>
                    <a:lnTo>
                      <a:pt x="971" y="230"/>
                    </a:lnTo>
                    <a:lnTo>
                      <a:pt x="940" y="226"/>
                    </a:lnTo>
                    <a:lnTo>
                      <a:pt x="907" y="222"/>
                    </a:lnTo>
                    <a:lnTo>
                      <a:pt x="872" y="218"/>
                    </a:lnTo>
                    <a:lnTo>
                      <a:pt x="836" y="214"/>
                    </a:lnTo>
                    <a:lnTo>
                      <a:pt x="799" y="212"/>
                    </a:lnTo>
                    <a:lnTo>
                      <a:pt x="760" y="209"/>
                    </a:lnTo>
                    <a:lnTo>
                      <a:pt x="720" y="207"/>
                    </a:lnTo>
                    <a:lnTo>
                      <a:pt x="679" y="206"/>
                    </a:lnTo>
                    <a:lnTo>
                      <a:pt x="637" y="204"/>
                    </a:lnTo>
                    <a:lnTo>
                      <a:pt x="593" y="204"/>
                    </a:lnTo>
                    <a:lnTo>
                      <a:pt x="548" y="206"/>
                    </a:lnTo>
                    <a:lnTo>
                      <a:pt x="503" y="207"/>
                    </a:lnTo>
                    <a:lnTo>
                      <a:pt x="457" y="208"/>
                    </a:lnTo>
                    <a:lnTo>
                      <a:pt x="409" y="212"/>
                    </a:lnTo>
                    <a:lnTo>
                      <a:pt x="362" y="216"/>
                    </a:lnTo>
                    <a:lnTo>
                      <a:pt x="314" y="221"/>
                    </a:lnTo>
                    <a:lnTo>
                      <a:pt x="266" y="227"/>
                    </a:lnTo>
                    <a:lnTo>
                      <a:pt x="215" y="235"/>
                    </a:lnTo>
                    <a:lnTo>
                      <a:pt x="167" y="244"/>
                    </a:lnTo>
                    <a:lnTo>
                      <a:pt x="116" y="254"/>
                    </a:lnTo>
                    <a:lnTo>
                      <a:pt x="66" y="266"/>
                    </a:lnTo>
                    <a:lnTo>
                      <a:pt x="64" y="259"/>
                    </a:lnTo>
                    <a:lnTo>
                      <a:pt x="61" y="250"/>
                    </a:lnTo>
                    <a:lnTo>
                      <a:pt x="57" y="241"/>
                    </a:lnTo>
                    <a:lnTo>
                      <a:pt x="51" y="231"/>
                    </a:lnTo>
                    <a:lnTo>
                      <a:pt x="43" y="221"/>
                    </a:lnTo>
                    <a:lnTo>
                      <a:pt x="34" y="209"/>
                    </a:lnTo>
                    <a:lnTo>
                      <a:pt x="23" y="199"/>
                    </a:lnTo>
                    <a:lnTo>
                      <a:pt x="9" y="189"/>
                    </a:lnTo>
                    <a:lnTo>
                      <a:pt x="0" y="204"/>
                    </a:lnTo>
                    <a:lnTo>
                      <a:pt x="15" y="216"/>
                    </a:lnTo>
                    <a:lnTo>
                      <a:pt x="27" y="227"/>
                    </a:lnTo>
                    <a:lnTo>
                      <a:pt x="37" y="239"/>
                    </a:lnTo>
                    <a:lnTo>
                      <a:pt x="43" y="250"/>
                    </a:lnTo>
                    <a:lnTo>
                      <a:pt x="47" y="261"/>
                    </a:lnTo>
                    <a:lnTo>
                      <a:pt x="50" y="270"/>
                    </a:lnTo>
                    <a:lnTo>
                      <a:pt x="51" y="275"/>
                    </a:lnTo>
                    <a:lnTo>
                      <a:pt x="52" y="277"/>
                    </a:lnTo>
                    <a:lnTo>
                      <a:pt x="53" y="286"/>
                    </a:lnTo>
                    <a:lnTo>
                      <a:pt x="62" y="284"/>
                    </a:lnTo>
                    <a:lnTo>
                      <a:pt x="116" y="271"/>
                    </a:lnTo>
                    <a:lnTo>
                      <a:pt x="169" y="261"/>
                    </a:lnTo>
                    <a:lnTo>
                      <a:pt x="222" y="250"/>
                    </a:lnTo>
                    <a:lnTo>
                      <a:pt x="275" y="243"/>
                    </a:lnTo>
                    <a:lnTo>
                      <a:pt x="327" y="236"/>
                    </a:lnTo>
                    <a:lnTo>
                      <a:pt x="379" y="231"/>
                    </a:lnTo>
                    <a:lnTo>
                      <a:pt x="429" y="227"/>
                    </a:lnTo>
                    <a:lnTo>
                      <a:pt x="479" y="225"/>
                    </a:lnTo>
                    <a:lnTo>
                      <a:pt x="528" y="222"/>
                    </a:lnTo>
                    <a:lnTo>
                      <a:pt x="575" y="221"/>
                    </a:lnTo>
                    <a:lnTo>
                      <a:pt x="623" y="221"/>
                    </a:lnTo>
                    <a:lnTo>
                      <a:pt x="668" y="222"/>
                    </a:lnTo>
                    <a:lnTo>
                      <a:pt x="713" y="223"/>
                    </a:lnTo>
                    <a:lnTo>
                      <a:pt x="755" y="226"/>
                    </a:lnTo>
                    <a:lnTo>
                      <a:pt x="796" y="229"/>
                    </a:lnTo>
                    <a:lnTo>
                      <a:pt x="837" y="232"/>
                    </a:lnTo>
                    <a:lnTo>
                      <a:pt x="875" y="236"/>
                    </a:lnTo>
                    <a:lnTo>
                      <a:pt x="912" y="240"/>
                    </a:lnTo>
                    <a:lnTo>
                      <a:pt x="947" y="244"/>
                    </a:lnTo>
                    <a:lnTo>
                      <a:pt x="979" y="249"/>
                    </a:lnTo>
                    <a:lnTo>
                      <a:pt x="1010" y="253"/>
                    </a:lnTo>
                    <a:lnTo>
                      <a:pt x="1038" y="258"/>
                    </a:lnTo>
                    <a:lnTo>
                      <a:pt x="1065" y="262"/>
                    </a:lnTo>
                    <a:lnTo>
                      <a:pt x="1089" y="267"/>
                    </a:lnTo>
                    <a:lnTo>
                      <a:pt x="1111" y="271"/>
                    </a:lnTo>
                    <a:lnTo>
                      <a:pt x="1130" y="275"/>
                    </a:lnTo>
                    <a:lnTo>
                      <a:pt x="1146" y="279"/>
                    </a:lnTo>
                    <a:lnTo>
                      <a:pt x="1160" y="283"/>
                    </a:lnTo>
                    <a:lnTo>
                      <a:pt x="1171" y="285"/>
                    </a:lnTo>
                    <a:lnTo>
                      <a:pt x="1179" y="286"/>
                    </a:lnTo>
                    <a:lnTo>
                      <a:pt x="1184" y="288"/>
                    </a:lnTo>
                    <a:lnTo>
                      <a:pt x="1187" y="289"/>
                    </a:lnTo>
                    <a:lnTo>
                      <a:pt x="1195" y="290"/>
                    </a:lnTo>
                    <a:lnTo>
                      <a:pt x="1216" y="190"/>
                    </a:lnTo>
                    <a:lnTo>
                      <a:pt x="1210" y="188"/>
                    </a:lnTo>
                    <a:lnTo>
                      <a:pt x="1207" y="186"/>
                    </a:lnTo>
                    <a:lnTo>
                      <a:pt x="1198" y="181"/>
                    </a:lnTo>
                    <a:lnTo>
                      <a:pt x="1186" y="175"/>
                    </a:lnTo>
                    <a:lnTo>
                      <a:pt x="1169" y="164"/>
                    </a:lnTo>
                    <a:lnTo>
                      <a:pt x="1147" y="154"/>
                    </a:lnTo>
                    <a:lnTo>
                      <a:pt x="1121" y="141"/>
                    </a:lnTo>
                    <a:lnTo>
                      <a:pt x="1092" y="128"/>
                    </a:lnTo>
                    <a:lnTo>
                      <a:pt x="1060" y="113"/>
                    </a:lnTo>
                    <a:lnTo>
                      <a:pt x="1025" y="99"/>
                    </a:lnTo>
                    <a:lnTo>
                      <a:pt x="988" y="83"/>
                    </a:lnTo>
                    <a:lnTo>
                      <a:pt x="949" y="69"/>
                    </a:lnTo>
                    <a:lnTo>
                      <a:pt x="908" y="55"/>
                    </a:lnTo>
                    <a:lnTo>
                      <a:pt x="867" y="42"/>
                    </a:lnTo>
                    <a:lnTo>
                      <a:pt x="823" y="30"/>
                    </a:lnTo>
                    <a:lnTo>
                      <a:pt x="780" y="19"/>
                    </a:lnTo>
                    <a:lnTo>
                      <a:pt x="736" y="12"/>
                    </a:lnTo>
                    <a:lnTo>
                      <a:pt x="666" y="3"/>
                    </a:lnTo>
                    <a:lnTo>
                      <a:pt x="598" y="0"/>
                    </a:lnTo>
                    <a:lnTo>
                      <a:pt x="533" y="3"/>
                    </a:lnTo>
                    <a:lnTo>
                      <a:pt x="470" y="9"/>
                    </a:lnTo>
                    <a:lnTo>
                      <a:pt x="411" y="19"/>
                    </a:lnTo>
                    <a:lnTo>
                      <a:pt x="354" y="33"/>
                    </a:lnTo>
                    <a:lnTo>
                      <a:pt x="302" y="49"/>
                    </a:lnTo>
                    <a:lnTo>
                      <a:pt x="254" y="65"/>
                    </a:lnTo>
                    <a:lnTo>
                      <a:pt x="209" y="85"/>
                    </a:lnTo>
                    <a:lnTo>
                      <a:pt x="170" y="103"/>
                    </a:lnTo>
                    <a:lnTo>
                      <a:pt x="136" y="119"/>
                    </a:lnTo>
                    <a:lnTo>
                      <a:pt x="107" y="136"/>
                    </a:lnTo>
                    <a:lnTo>
                      <a:pt x="84" y="150"/>
                    </a:lnTo>
                    <a:lnTo>
                      <a:pt x="66" y="161"/>
                    </a:lnTo>
                    <a:lnTo>
                      <a:pt x="56" y="168"/>
                    </a:lnTo>
                    <a:lnTo>
                      <a:pt x="52" y="17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82" name="Freeform 270"/>
              <p:cNvSpPr>
                <a:spLocks/>
              </p:cNvSpPr>
              <p:nvPr/>
            </p:nvSpPr>
            <p:spPr bwMode="auto">
              <a:xfrm>
                <a:off x="1925" y="2579"/>
                <a:ext cx="238" cy="49"/>
              </a:xfrm>
              <a:custGeom>
                <a:avLst/>
                <a:gdLst>
                  <a:gd name="T0" fmla="*/ 1 w 952"/>
                  <a:gd name="T1" fmla="*/ 0 h 195"/>
                  <a:gd name="T2" fmla="*/ 1 w 952"/>
                  <a:gd name="T3" fmla="*/ 0 h 195"/>
                  <a:gd name="T4" fmla="*/ 1 w 952"/>
                  <a:gd name="T5" fmla="*/ 1 h 195"/>
                  <a:gd name="T6" fmla="*/ 1 w 952"/>
                  <a:gd name="T7" fmla="*/ 1 h 195"/>
                  <a:gd name="T8" fmla="*/ 1 w 952"/>
                  <a:gd name="T9" fmla="*/ 1 h 195"/>
                  <a:gd name="T10" fmla="*/ 1 w 952"/>
                  <a:gd name="T11" fmla="*/ 1 h 195"/>
                  <a:gd name="T12" fmla="*/ 0 w 952"/>
                  <a:gd name="T13" fmla="*/ 1 h 195"/>
                  <a:gd name="T14" fmla="*/ 0 w 952"/>
                  <a:gd name="T15" fmla="*/ 0 h 195"/>
                  <a:gd name="T16" fmla="*/ 0 w 952"/>
                  <a:gd name="T17" fmla="*/ 1 h 195"/>
                  <a:gd name="T18" fmla="*/ 0 w 952"/>
                  <a:gd name="T19" fmla="*/ 1 h 195"/>
                  <a:gd name="T20" fmla="*/ 0 w 952"/>
                  <a:gd name="T21" fmla="*/ 1 h 195"/>
                  <a:gd name="T22" fmla="*/ 0 w 952"/>
                  <a:gd name="T23" fmla="*/ 1 h 195"/>
                  <a:gd name="T24" fmla="*/ 1 w 952"/>
                  <a:gd name="T25" fmla="*/ 1 h 195"/>
                  <a:gd name="T26" fmla="*/ 1 w 952"/>
                  <a:gd name="T27" fmla="*/ 1 h 195"/>
                  <a:gd name="T28" fmla="*/ 1 w 952"/>
                  <a:gd name="T29" fmla="*/ 1 h 195"/>
                  <a:gd name="T30" fmla="*/ 1 w 952"/>
                  <a:gd name="T31" fmla="*/ 1 h 195"/>
                  <a:gd name="T32" fmla="*/ 1 w 952"/>
                  <a:gd name="T33" fmla="*/ 1 h 195"/>
                  <a:gd name="T34" fmla="*/ 1 w 952"/>
                  <a:gd name="T35" fmla="*/ 0 h 195"/>
                  <a:gd name="T36" fmla="*/ 1 w 952"/>
                  <a:gd name="T37" fmla="*/ 0 h 195"/>
                  <a:gd name="T38" fmla="*/ 2 w 952"/>
                  <a:gd name="T39" fmla="*/ 0 h 195"/>
                  <a:gd name="T40" fmla="*/ 2 w 952"/>
                  <a:gd name="T41" fmla="*/ 0 h 195"/>
                  <a:gd name="T42" fmla="*/ 2 w 952"/>
                  <a:gd name="T43" fmla="*/ 1 h 195"/>
                  <a:gd name="T44" fmla="*/ 2 w 952"/>
                  <a:gd name="T45" fmla="*/ 1 h 195"/>
                  <a:gd name="T46" fmla="*/ 2 w 952"/>
                  <a:gd name="T47" fmla="*/ 1 h 195"/>
                  <a:gd name="T48" fmla="*/ 2 w 952"/>
                  <a:gd name="T49" fmla="*/ 1 h 195"/>
                  <a:gd name="T50" fmla="*/ 2 w 952"/>
                  <a:gd name="T51" fmla="*/ 0 h 195"/>
                  <a:gd name="T52" fmla="*/ 3 w 952"/>
                  <a:gd name="T53" fmla="*/ 0 h 195"/>
                  <a:gd name="T54" fmla="*/ 3 w 952"/>
                  <a:gd name="T55" fmla="*/ 0 h 195"/>
                  <a:gd name="T56" fmla="*/ 3 w 952"/>
                  <a:gd name="T57" fmla="*/ 0 h 195"/>
                  <a:gd name="T58" fmla="*/ 3 w 952"/>
                  <a:gd name="T59" fmla="*/ 0 h 195"/>
                  <a:gd name="T60" fmla="*/ 3 w 952"/>
                  <a:gd name="T61" fmla="*/ 1 h 195"/>
                  <a:gd name="T62" fmla="*/ 3 w 952"/>
                  <a:gd name="T63" fmla="*/ 1 h 195"/>
                  <a:gd name="T64" fmla="*/ 3 w 952"/>
                  <a:gd name="T65" fmla="*/ 1 h 195"/>
                  <a:gd name="T66" fmla="*/ 3 w 952"/>
                  <a:gd name="T67" fmla="*/ 1 h 195"/>
                  <a:gd name="T68" fmla="*/ 4 w 952"/>
                  <a:gd name="T69" fmla="*/ 1 h 195"/>
                  <a:gd name="T70" fmla="*/ 4 w 952"/>
                  <a:gd name="T71" fmla="*/ 1 h 195"/>
                  <a:gd name="T72" fmla="*/ 4 w 952"/>
                  <a:gd name="T73" fmla="*/ 1 h 195"/>
                  <a:gd name="T74" fmla="*/ 4 w 952"/>
                  <a:gd name="T75" fmla="*/ 1 h 195"/>
                  <a:gd name="T76" fmla="*/ 4 w 952"/>
                  <a:gd name="T77" fmla="*/ 1 h 195"/>
                  <a:gd name="T78" fmla="*/ 4 w 952"/>
                  <a:gd name="T79" fmla="*/ 1 h 195"/>
                  <a:gd name="T80" fmla="*/ 4 w 952"/>
                  <a:gd name="T81" fmla="*/ 1 h 195"/>
                  <a:gd name="T82" fmla="*/ 3 w 952"/>
                  <a:gd name="T83" fmla="*/ 1 h 195"/>
                  <a:gd name="T84" fmla="*/ 3 w 952"/>
                  <a:gd name="T85" fmla="*/ 1 h 195"/>
                  <a:gd name="T86" fmla="*/ 3 w 952"/>
                  <a:gd name="T87" fmla="*/ 1 h 195"/>
                  <a:gd name="T88" fmla="*/ 3 w 952"/>
                  <a:gd name="T89" fmla="*/ 0 h 195"/>
                  <a:gd name="T90" fmla="*/ 3 w 952"/>
                  <a:gd name="T91" fmla="*/ 0 h 195"/>
                  <a:gd name="T92" fmla="*/ 3 w 952"/>
                  <a:gd name="T93" fmla="*/ 0 h 195"/>
                  <a:gd name="T94" fmla="*/ 3 w 952"/>
                  <a:gd name="T95" fmla="*/ 0 h 195"/>
                  <a:gd name="T96" fmla="*/ 3 w 952"/>
                  <a:gd name="T97" fmla="*/ 0 h 195"/>
                  <a:gd name="T98" fmla="*/ 3 w 952"/>
                  <a:gd name="T99" fmla="*/ 0 h 195"/>
                  <a:gd name="T100" fmla="*/ 2 w 952"/>
                  <a:gd name="T101" fmla="*/ 1 h 195"/>
                  <a:gd name="T102" fmla="*/ 2 w 952"/>
                  <a:gd name="T103" fmla="*/ 1 h 195"/>
                  <a:gd name="T104" fmla="*/ 2 w 952"/>
                  <a:gd name="T105" fmla="*/ 1 h 195"/>
                  <a:gd name="T106" fmla="*/ 2 w 952"/>
                  <a:gd name="T107" fmla="*/ 1 h 195"/>
                  <a:gd name="T108" fmla="*/ 2 w 952"/>
                  <a:gd name="T109" fmla="*/ 0 h 195"/>
                  <a:gd name="T110" fmla="*/ 2 w 952"/>
                  <a:gd name="T111" fmla="*/ 0 h 195"/>
                  <a:gd name="T112" fmla="*/ 1 w 952"/>
                  <a:gd name="T113" fmla="*/ 0 h 1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52"/>
                  <a:gd name="T172" fmla="*/ 0 h 195"/>
                  <a:gd name="T173" fmla="*/ 952 w 952"/>
                  <a:gd name="T174" fmla="*/ 195 h 1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52" h="195">
                    <a:moveTo>
                      <a:pt x="339" y="6"/>
                    </a:moveTo>
                    <a:lnTo>
                      <a:pt x="332" y="12"/>
                    </a:lnTo>
                    <a:lnTo>
                      <a:pt x="316" y="27"/>
                    </a:lnTo>
                    <a:lnTo>
                      <a:pt x="293" y="49"/>
                    </a:lnTo>
                    <a:lnTo>
                      <a:pt x="266" y="73"/>
                    </a:lnTo>
                    <a:lnTo>
                      <a:pt x="239" y="99"/>
                    </a:lnTo>
                    <a:lnTo>
                      <a:pt x="214" y="121"/>
                    </a:lnTo>
                    <a:lnTo>
                      <a:pt x="196" y="137"/>
                    </a:lnTo>
                    <a:lnTo>
                      <a:pt x="187" y="145"/>
                    </a:lnTo>
                    <a:lnTo>
                      <a:pt x="178" y="141"/>
                    </a:lnTo>
                    <a:lnTo>
                      <a:pt x="160" y="134"/>
                    </a:lnTo>
                    <a:lnTo>
                      <a:pt x="136" y="123"/>
                    </a:lnTo>
                    <a:lnTo>
                      <a:pt x="109" y="110"/>
                    </a:lnTo>
                    <a:lnTo>
                      <a:pt x="83" y="99"/>
                    </a:lnTo>
                    <a:lnTo>
                      <a:pt x="60" y="90"/>
                    </a:lnTo>
                    <a:lnTo>
                      <a:pt x="45" y="82"/>
                    </a:lnTo>
                    <a:lnTo>
                      <a:pt x="38" y="80"/>
                    </a:lnTo>
                    <a:lnTo>
                      <a:pt x="0" y="164"/>
                    </a:lnTo>
                    <a:lnTo>
                      <a:pt x="15" y="171"/>
                    </a:lnTo>
                    <a:lnTo>
                      <a:pt x="19" y="162"/>
                    </a:lnTo>
                    <a:lnTo>
                      <a:pt x="29" y="141"/>
                    </a:lnTo>
                    <a:lnTo>
                      <a:pt x="39" y="118"/>
                    </a:lnTo>
                    <a:lnTo>
                      <a:pt x="47" y="103"/>
                    </a:lnTo>
                    <a:lnTo>
                      <a:pt x="57" y="108"/>
                    </a:lnTo>
                    <a:lnTo>
                      <a:pt x="75" y="116"/>
                    </a:lnTo>
                    <a:lnTo>
                      <a:pt x="99" y="126"/>
                    </a:lnTo>
                    <a:lnTo>
                      <a:pt x="123" y="136"/>
                    </a:lnTo>
                    <a:lnTo>
                      <a:pt x="149" y="148"/>
                    </a:lnTo>
                    <a:lnTo>
                      <a:pt x="169" y="157"/>
                    </a:lnTo>
                    <a:lnTo>
                      <a:pt x="185" y="163"/>
                    </a:lnTo>
                    <a:lnTo>
                      <a:pt x="190" y="166"/>
                    </a:lnTo>
                    <a:lnTo>
                      <a:pt x="196" y="161"/>
                    </a:lnTo>
                    <a:lnTo>
                      <a:pt x="213" y="145"/>
                    </a:lnTo>
                    <a:lnTo>
                      <a:pt x="236" y="123"/>
                    </a:lnTo>
                    <a:lnTo>
                      <a:pt x="263" y="99"/>
                    </a:lnTo>
                    <a:lnTo>
                      <a:pt x="291" y="73"/>
                    </a:lnTo>
                    <a:lnTo>
                      <a:pt x="316" y="50"/>
                    </a:lnTo>
                    <a:lnTo>
                      <a:pt x="335" y="33"/>
                    </a:lnTo>
                    <a:lnTo>
                      <a:pt x="344" y="24"/>
                    </a:lnTo>
                    <a:lnTo>
                      <a:pt x="353" y="33"/>
                    </a:lnTo>
                    <a:lnTo>
                      <a:pt x="371" y="50"/>
                    </a:lnTo>
                    <a:lnTo>
                      <a:pt x="394" y="72"/>
                    </a:lnTo>
                    <a:lnTo>
                      <a:pt x="420" y="96"/>
                    </a:lnTo>
                    <a:lnTo>
                      <a:pt x="444" y="121"/>
                    </a:lnTo>
                    <a:lnTo>
                      <a:pt x="466" y="141"/>
                    </a:lnTo>
                    <a:lnTo>
                      <a:pt x="481" y="157"/>
                    </a:lnTo>
                    <a:lnTo>
                      <a:pt x="487" y="162"/>
                    </a:lnTo>
                    <a:lnTo>
                      <a:pt x="493" y="157"/>
                    </a:lnTo>
                    <a:lnTo>
                      <a:pt x="511" y="141"/>
                    </a:lnTo>
                    <a:lnTo>
                      <a:pt x="535" y="121"/>
                    </a:lnTo>
                    <a:lnTo>
                      <a:pt x="565" y="98"/>
                    </a:lnTo>
                    <a:lnTo>
                      <a:pt x="593" y="73"/>
                    </a:lnTo>
                    <a:lnTo>
                      <a:pt x="620" y="51"/>
                    </a:lnTo>
                    <a:lnTo>
                      <a:pt x="640" y="35"/>
                    </a:lnTo>
                    <a:lnTo>
                      <a:pt x="650" y="27"/>
                    </a:lnTo>
                    <a:lnTo>
                      <a:pt x="654" y="29"/>
                    </a:lnTo>
                    <a:lnTo>
                      <a:pt x="661" y="36"/>
                    </a:lnTo>
                    <a:lnTo>
                      <a:pt x="673" y="45"/>
                    </a:lnTo>
                    <a:lnTo>
                      <a:pt x="687" y="56"/>
                    </a:lnTo>
                    <a:lnTo>
                      <a:pt x="703" y="69"/>
                    </a:lnTo>
                    <a:lnTo>
                      <a:pt x="720" y="83"/>
                    </a:lnTo>
                    <a:lnTo>
                      <a:pt x="740" y="99"/>
                    </a:lnTo>
                    <a:lnTo>
                      <a:pt x="759" y="114"/>
                    </a:lnTo>
                    <a:lnTo>
                      <a:pt x="777" y="130"/>
                    </a:lnTo>
                    <a:lnTo>
                      <a:pt x="796" y="144"/>
                    </a:lnTo>
                    <a:lnTo>
                      <a:pt x="813" y="158"/>
                    </a:lnTo>
                    <a:lnTo>
                      <a:pt x="828" y="169"/>
                    </a:lnTo>
                    <a:lnTo>
                      <a:pt x="841" y="180"/>
                    </a:lnTo>
                    <a:lnTo>
                      <a:pt x="850" y="189"/>
                    </a:lnTo>
                    <a:lnTo>
                      <a:pt x="857" y="194"/>
                    </a:lnTo>
                    <a:lnTo>
                      <a:pt x="859" y="195"/>
                    </a:lnTo>
                    <a:lnTo>
                      <a:pt x="952" y="140"/>
                    </a:lnTo>
                    <a:lnTo>
                      <a:pt x="944" y="125"/>
                    </a:lnTo>
                    <a:lnTo>
                      <a:pt x="940" y="127"/>
                    </a:lnTo>
                    <a:lnTo>
                      <a:pt x="933" y="132"/>
                    </a:lnTo>
                    <a:lnTo>
                      <a:pt x="920" y="139"/>
                    </a:lnTo>
                    <a:lnTo>
                      <a:pt x="906" y="148"/>
                    </a:lnTo>
                    <a:lnTo>
                      <a:pt x="891" y="157"/>
                    </a:lnTo>
                    <a:lnTo>
                      <a:pt x="877" y="164"/>
                    </a:lnTo>
                    <a:lnTo>
                      <a:pt x="867" y="171"/>
                    </a:lnTo>
                    <a:lnTo>
                      <a:pt x="861" y="175"/>
                    </a:lnTo>
                    <a:lnTo>
                      <a:pt x="857" y="172"/>
                    </a:lnTo>
                    <a:lnTo>
                      <a:pt x="849" y="166"/>
                    </a:lnTo>
                    <a:lnTo>
                      <a:pt x="837" y="155"/>
                    </a:lnTo>
                    <a:lnTo>
                      <a:pt x="823" y="145"/>
                    </a:lnTo>
                    <a:lnTo>
                      <a:pt x="808" y="131"/>
                    </a:lnTo>
                    <a:lnTo>
                      <a:pt x="790" y="117"/>
                    </a:lnTo>
                    <a:lnTo>
                      <a:pt x="771" y="101"/>
                    </a:lnTo>
                    <a:lnTo>
                      <a:pt x="751" y="86"/>
                    </a:lnTo>
                    <a:lnTo>
                      <a:pt x="732" y="71"/>
                    </a:lnTo>
                    <a:lnTo>
                      <a:pt x="714" y="55"/>
                    </a:lnTo>
                    <a:lnTo>
                      <a:pt x="697" y="42"/>
                    </a:lnTo>
                    <a:lnTo>
                      <a:pt x="682" y="29"/>
                    </a:lnTo>
                    <a:lnTo>
                      <a:pt x="669" y="19"/>
                    </a:lnTo>
                    <a:lnTo>
                      <a:pt x="659" y="10"/>
                    </a:lnTo>
                    <a:lnTo>
                      <a:pt x="652" y="5"/>
                    </a:lnTo>
                    <a:lnTo>
                      <a:pt x="650" y="4"/>
                    </a:lnTo>
                    <a:lnTo>
                      <a:pt x="643" y="9"/>
                    </a:lnTo>
                    <a:lnTo>
                      <a:pt x="625" y="23"/>
                    </a:lnTo>
                    <a:lnTo>
                      <a:pt x="601" y="44"/>
                    </a:lnTo>
                    <a:lnTo>
                      <a:pt x="573" y="68"/>
                    </a:lnTo>
                    <a:lnTo>
                      <a:pt x="543" y="92"/>
                    </a:lnTo>
                    <a:lnTo>
                      <a:pt x="517" y="114"/>
                    </a:lnTo>
                    <a:lnTo>
                      <a:pt x="498" y="130"/>
                    </a:lnTo>
                    <a:lnTo>
                      <a:pt x="488" y="139"/>
                    </a:lnTo>
                    <a:lnTo>
                      <a:pt x="479" y="130"/>
                    </a:lnTo>
                    <a:lnTo>
                      <a:pt x="461" y="113"/>
                    </a:lnTo>
                    <a:lnTo>
                      <a:pt x="438" y="90"/>
                    </a:lnTo>
                    <a:lnTo>
                      <a:pt x="413" y="65"/>
                    </a:lnTo>
                    <a:lnTo>
                      <a:pt x="388" y="41"/>
                    </a:lnTo>
                    <a:lnTo>
                      <a:pt x="366" y="20"/>
                    </a:lnTo>
                    <a:lnTo>
                      <a:pt x="350" y="5"/>
                    </a:lnTo>
                    <a:lnTo>
                      <a:pt x="345" y="0"/>
                    </a:lnTo>
                    <a:lnTo>
                      <a:pt x="339" y="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83" name="Freeform 271"/>
              <p:cNvSpPr>
                <a:spLocks/>
              </p:cNvSpPr>
              <p:nvPr/>
            </p:nvSpPr>
            <p:spPr bwMode="auto">
              <a:xfrm>
                <a:off x="2155" y="2639"/>
                <a:ext cx="24" cy="12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1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6"/>
                    </a:moveTo>
                    <a:lnTo>
                      <a:pt x="0" y="23"/>
                    </a:lnTo>
                    <a:lnTo>
                      <a:pt x="5" y="30"/>
                    </a:lnTo>
                    <a:lnTo>
                      <a:pt x="10" y="35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8"/>
                    </a:lnTo>
                    <a:lnTo>
                      <a:pt x="89" y="44"/>
                    </a:lnTo>
                    <a:lnTo>
                      <a:pt x="94" y="43"/>
                    </a:lnTo>
                    <a:lnTo>
                      <a:pt x="95" y="41"/>
                    </a:lnTo>
                    <a:lnTo>
                      <a:pt x="86" y="27"/>
                    </a:lnTo>
                    <a:lnTo>
                      <a:pt x="85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1"/>
                    </a:lnTo>
                    <a:lnTo>
                      <a:pt x="25" y="20"/>
                    </a:lnTo>
                    <a:lnTo>
                      <a:pt x="28" y="20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7" y="2"/>
                    </a:lnTo>
                    <a:lnTo>
                      <a:pt x="46" y="0"/>
                    </a:lnTo>
                    <a:lnTo>
                      <a:pt x="31" y="2"/>
                    </a:lnTo>
                    <a:lnTo>
                      <a:pt x="19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84" name="Freeform 272"/>
              <p:cNvSpPr>
                <a:spLocks/>
              </p:cNvSpPr>
              <p:nvPr/>
            </p:nvSpPr>
            <p:spPr bwMode="auto">
              <a:xfrm>
                <a:off x="2155" y="2648"/>
                <a:ext cx="24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1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5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5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9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85" name="Freeform 273"/>
              <p:cNvSpPr>
                <a:spLocks/>
              </p:cNvSpPr>
              <p:nvPr/>
            </p:nvSpPr>
            <p:spPr bwMode="auto">
              <a:xfrm>
                <a:off x="2155" y="2657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1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6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5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8"/>
                    </a:lnTo>
                    <a:lnTo>
                      <a:pt x="28" y="18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86" name="Freeform 274"/>
              <p:cNvSpPr>
                <a:spLocks/>
              </p:cNvSpPr>
              <p:nvPr/>
            </p:nvSpPr>
            <p:spPr bwMode="auto">
              <a:xfrm>
                <a:off x="2155" y="2666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1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7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9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87" name="Freeform 275"/>
              <p:cNvSpPr>
                <a:spLocks/>
              </p:cNvSpPr>
              <p:nvPr/>
            </p:nvSpPr>
            <p:spPr bwMode="auto">
              <a:xfrm>
                <a:off x="1908" y="2643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4"/>
                    </a:moveTo>
                    <a:lnTo>
                      <a:pt x="0" y="22"/>
                    </a:lnTo>
                    <a:lnTo>
                      <a:pt x="4" y="29"/>
                    </a:lnTo>
                    <a:lnTo>
                      <a:pt x="10" y="34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7"/>
                    </a:lnTo>
                    <a:lnTo>
                      <a:pt x="89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4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0"/>
                    </a:lnTo>
                    <a:lnTo>
                      <a:pt x="25" y="20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88" name="Freeform 276"/>
              <p:cNvSpPr>
                <a:spLocks/>
              </p:cNvSpPr>
              <p:nvPr/>
            </p:nvSpPr>
            <p:spPr bwMode="auto">
              <a:xfrm>
                <a:off x="1908" y="2652"/>
                <a:ext cx="24" cy="13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4" y="28"/>
                    </a:lnTo>
                    <a:lnTo>
                      <a:pt x="10" y="33"/>
                    </a:lnTo>
                    <a:lnTo>
                      <a:pt x="16" y="35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5" y="25"/>
                    </a:lnTo>
                    <a:lnTo>
                      <a:pt x="84" y="26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5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7"/>
                    </a:lnTo>
                    <a:lnTo>
                      <a:pt x="28" y="17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89" name="Freeform 277"/>
              <p:cNvSpPr>
                <a:spLocks/>
              </p:cNvSpPr>
              <p:nvPr/>
            </p:nvSpPr>
            <p:spPr bwMode="auto">
              <a:xfrm>
                <a:off x="1908" y="2661"/>
                <a:ext cx="24" cy="13"/>
              </a:xfrm>
              <a:custGeom>
                <a:avLst/>
                <a:gdLst>
                  <a:gd name="T0" fmla="*/ 0 w 95"/>
                  <a:gd name="T1" fmla="*/ 0 h 51"/>
                  <a:gd name="T2" fmla="*/ 0 w 95"/>
                  <a:gd name="T3" fmla="*/ 0 h 51"/>
                  <a:gd name="T4" fmla="*/ 0 w 95"/>
                  <a:gd name="T5" fmla="*/ 0 h 51"/>
                  <a:gd name="T6" fmla="*/ 0 w 95"/>
                  <a:gd name="T7" fmla="*/ 0 h 51"/>
                  <a:gd name="T8" fmla="*/ 0 w 95"/>
                  <a:gd name="T9" fmla="*/ 0 h 51"/>
                  <a:gd name="T10" fmla="*/ 0 w 95"/>
                  <a:gd name="T11" fmla="*/ 0 h 51"/>
                  <a:gd name="T12" fmla="*/ 0 w 95"/>
                  <a:gd name="T13" fmla="*/ 0 h 51"/>
                  <a:gd name="T14" fmla="*/ 0 w 95"/>
                  <a:gd name="T15" fmla="*/ 0 h 51"/>
                  <a:gd name="T16" fmla="*/ 0 w 95"/>
                  <a:gd name="T17" fmla="*/ 0 h 51"/>
                  <a:gd name="T18" fmla="*/ 0 w 95"/>
                  <a:gd name="T19" fmla="*/ 0 h 51"/>
                  <a:gd name="T20" fmla="*/ 1 w 95"/>
                  <a:gd name="T21" fmla="*/ 0 h 51"/>
                  <a:gd name="T22" fmla="*/ 1 w 95"/>
                  <a:gd name="T23" fmla="*/ 0 h 51"/>
                  <a:gd name="T24" fmla="*/ 1 w 95"/>
                  <a:gd name="T25" fmla="*/ 0 h 51"/>
                  <a:gd name="T26" fmla="*/ 0 w 95"/>
                  <a:gd name="T27" fmla="*/ 0 h 51"/>
                  <a:gd name="T28" fmla="*/ 0 w 95"/>
                  <a:gd name="T29" fmla="*/ 0 h 51"/>
                  <a:gd name="T30" fmla="*/ 0 w 95"/>
                  <a:gd name="T31" fmla="*/ 0 h 51"/>
                  <a:gd name="T32" fmla="*/ 0 w 95"/>
                  <a:gd name="T33" fmla="*/ 0 h 51"/>
                  <a:gd name="T34" fmla="*/ 0 w 95"/>
                  <a:gd name="T35" fmla="*/ 0 h 51"/>
                  <a:gd name="T36" fmla="*/ 0 w 95"/>
                  <a:gd name="T37" fmla="*/ 0 h 51"/>
                  <a:gd name="T38" fmla="*/ 0 w 95"/>
                  <a:gd name="T39" fmla="*/ 0 h 51"/>
                  <a:gd name="T40" fmla="*/ 0 w 95"/>
                  <a:gd name="T41" fmla="*/ 0 h 51"/>
                  <a:gd name="T42" fmla="*/ 0 w 95"/>
                  <a:gd name="T43" fmla="*/ 0 h 51"/>
                  <a:gd name="T44" fmla="*/ 0 w 95"/>
                  <a:gd name="T45" fmla="*/ 0 h 51"/>
                  <a:gd name="T46" fmla="*/ 0 w 95"/>
                  <a:gd name="T47" fmla="*/ 0 h 51"/>
                  <a:gd name="T48" fmla="*/ 0 w 95"/>
                  <a:gd name="T49" fmla="*/ 0 h 51"/>
                  <a:gd name="T50" fmla="*/ 0 w 95"/>
                  <a:gd name="T51" fmla="*/ 0 h 51"/>
                  <a:gd name="T52" fmla="*/ 0 w 95"/>
                  <a:gd name="T53" fmla="*/ 0 h 51"/>
                  <a:gd name="T54" fmla="*/ 0 w 95"/>
                  <a:gd name="T55" fmla="*/ 0 h 51"/>
                  <a:gd name="T56" fmla="*/ 0 w 95"/>
                  <a:gd name="T57" fmla="*/ 0 h 51"/>
                  <a:gd name="T58" fmla="*/ 0 w 95"/>
                  <a:gd name="T59" fmla="*/ 0 h 51"/>
                  <a:gd name="T60" fmla="*/ 0 w 95"/>
                  <a:gd name="T61" fmla="*/ 0 h 51"/>
                  <a:gd name="T62" fmla="*/ 0 w 95"/>
                  <a:gd name="T63" fmla="*/ 0 h 51"/>
                  <a:gd name="T64" fmla="*/ 0 w 95"/>
                  <a:gd name="T65" fmla="*/ 0 h 51"/>
                  <a:gd name="T66" fmla="*/ 0 w 95"/>
                  <a:gd name="T67" fmla="*/ 0 h 51"/>
                  <a:gd name="T68" fmla="*/ 0 w 95"/>
                  <a:gd name="T69" fmla="*/ 0 h 51"/>
                  <a:gd name="T70" fmla="*/ 0 w 95"/>
                  <a:gd name="T71" fmla="*/ 0 h 51"/>
                  <a:gd name="T72" fmla="*/ 0 w 95"/>
                  <a:gd name="T73" fmla="*/ 0 h 51"/>
                  <a:gd name="T74" fmla="*/ 0 w 95"/>
                  <a:gd name="T75" fmla="*/ 0 h 51"/>
                  <a:gd name="T76" fmla="*/ 0 w 95"/>
                  <a:gd name="T77" fmla="*/ 0 h 51"/>
                  <a:gd name="T78" fmla="*/ 0 w 95"/>
                  <a:gd name="T79" fmla="*/ 0 h 51"/>
                  <a:gd name="T80" fmla="*/ 0 w 95"/>
                  <a:gd name="T81" fmla="*/ 0 h 51"/>
                  <a:gd name="T82" fmla="*/ 0 w 95"/>
                  <a:gd name="T83" fmla="*/ 0 h 51"/>
                  <a:gd name="T84" fmla="*/ 0 w 95"/>
                  <a:gd name="T85" fmla="*/ 0 h 5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1"/>
                  <a:gd name="T131" fmla="*/ 95 w 95"/>
                  <a:gd name="T132" fmla="*/ 51 h 5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1">
                    <a:moveTo>
                      <a:pt x="0" y="16"/>
                    </a:moveTo>
                    <a:lnTo>
                      <a:pt x="0" y="24"/>
                    </a:lnTo>
                    <a:lnTo>
                      <a:pt x="4" y="29"/>
                    </a:lnTo>
                    <a:lnTo>
                      <a:pt x="10" y="34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1"/>
                    </a:lnTo>
                    <a:lnTo>
                      <a:pt x="72" y="49"/>
                    </a:lnTo>
                    <a:lnTo>
                      <a:pt x="81" y="48"/>
                    </a:lnTo>
                    <a:lnTo>
                      <a:pt x="89" y="44"/>
                    </a:lnTo>
                    <a:lnTo>
                      <a:pt x="94" y="43"/>
                    </a:lnTo>
                    <a:lnTo>
                      <a:pt x="95" y="42"/>
                    </a:lnTo>
                    <a:lnTo>
                      <a:pt x="85" y="27"/>
                    </a:lnTo>
                    <a:lnTo>
                      <a:pt x="84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3"/>
                    </a:lnTo>
                    <a:lnTo>
                      <a:pt x="59" y="34"/>
                    </a:lnTo>
                    <a:lnTo>
                      <a:pt x="49" y="33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0"/>
                    </a:lnTo>
                    <a:lnTo>
                      <a:pt x="25" y="20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6" y="2"/>
                    </a:lnTo>
                    <a:lnTo>
                      <a:pt x="45" y="0"/>
                    </a:lnTo>
                    <a:lnTo>
                      <a:pt x="30" y="2"/>
                    </a:lnTo>
                    <a:lnTo>
                      <a:pt x="18" y="3"/>
                    </a:lnTo>
                    <a:lnTo>
                      <a:pt x="10" y="6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90" name="Freeform 278"/>
              <p:cNvSpPr>
                <a:spLocks/>
              </p:cNvSpPr>
              <p:nvPr/>
            </p:nvSpPr>
            <p:spPr bwMode="auto">
              <a:xfrm>
                <a:off x="1908" y="2671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4" y="28"/>
                    </a:lnTo>
                    <a:lnTo>
                      <a:pt x="10" y="33"/>
                    </a:lnTo>
                    <a:lnTo>
                      <a:pt x="16" y="36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5"/>
                    </a:lnTo>
                    <a:lnTo>
                      <a:pt x="84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8"/>
                    </a:lnTo>
                    <a:lnTo>
                      <a:pt x="28" y="18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91" name="Freeform 279"/>
              <p:cNvSpPr>
                <a:spLocks/>
              </p:cNvSpPr>
              <p:nvPr/>
            </p:nvSpPr>
            <p:spPr bwMode="auto">
              <a:xfrm>
                <a:off x="2093" y="2563"/>
                <a:ext cx="116" cy="72"/>
              </a:xfrm>
              <a:custGeom>
                <a:avLst/>
                <a:gdLst>
                  <a:gd name="T0" fmla="*/ 0 w 465"/>
                  <a:gd name="T1" fmla="*/ 0 h 286"/>
                  <a:gd name="T2" fmla="*/ 0 w 465"/>
                  <a:gd name="T3" fmla="*/ 0 h 286"/>
                  <a:gd name="T4" fmla="*/ 0 w 465"/>
                  <a:gd name="T5" fmla="*/ 0 h 286"/>
                  <a:gd name="T6" fmla="*/ 0 w 465"/>
                  <a:gd name="T7" fmla="*/ 0 h 286"/>
                  <a:gd name="T8" fmla="*/ 1 w 465"/>
                  <a:gd name="T9" fmla="*/ 0 h 286"/>
                  <a:gd name="T10" fmla="*/ 1 w 465"/>
                  <a:gd name="T11" fmla="*/ 1 h 286"/>
                  <a:gd name="T12" fmla="*/ 1 w 465"/>
                  <a:gd name="T13" fmla="*/ 1 h 286"/>
                  <a:gd name="T14" fmla="*/ 1 w 465"/>
                  <a:gd name="T15" fmla="*/ 1 h 286"/>
                  <a:gd name="T16" fmla="*/ 1 w 465"/>
                  <a:gd name="T17" fmla="*/ 1 h 286"/>
                  <a:gd name="T18" fmla="*/ 1 w 465"/>
                  <a:gd name="T19" fmla="*/ 1 h 286"/>
                  <a:gd name="T20" fmla="*/ 1 w 465"/>
                  <a:gd name="T21" fmla="*/ 1 h 286"/>
                  <a:gd name="T22" fmla="*/ 1 w 465"/>
                  <a:gd name="T23" fmla="*/ 1 h 286"/>
                  <a:gd name="T24" fmla="*/ 1 w 465"/>
                  <a:gd name="T25" fmla="*/ 1 h 286"/>
                  <a:gd name="T26" fmla="*/ 2 w 465"/>
                  <a:gd name="T27" fmla="*/ 1 h 286"/>
                  <a:gd name="T28" fmla="*/ 2 w 465"/>
                  <a:gd name="T29" fmla="*/ 1 h 286"/>
                  <a:gd name="T30" fmla="*/ 2 w 465"/>
                  <a:gd name="T31" fmla="*/ 1 h 286"/>
                  <a:gd name="T32" fmla="*/ 2 w 465"/>
                  <a:gd name="T33" fmla="*/ 1 h 286"/>
                  <a:gd name="T34" fmla="*/ 2 w 465"/>
                  <a:gd name="T35" fmla="*/ 1 h 286"/>
                  <a:gd name="T36" fmla="*/ 2 w 465"/>
                  <a:gd name="T37" fmla="*/ 1 h 286"/>
                  <a:gd name="T38" fmla="*/ 2 w 465"/>
                  <a:gd name="T39" fmla="*/ 1 h 286"/>
                  <a:gd name="T40" fmla="*/ 2 w 465"/>
                  <a:gd name="T41" fmla="*/ 1 h 286"/>
                  <a:gd name="T42" fmla="*/ 2 w 465"/>
                  <a:gd name="T43" fmla="*/ 1 h 286"/>
                  <a:gd name="T44" fmla="*/ 2 w 465"/>
                  <a:gd name="T45" fmla="*/ 1 h 286"/>
                  <a:gd name="T46" fmla="*/ 2 w 465"/>
                  <a:gd name="T47" fmla="*/ 1 h 286"/>
                  <a:gd name="T48" fmla="*/ 2 w 465"/>
                  <a:gd name="T49" fmla="*/ 1 h 286"/>
                  <a:gd name="T50" fmla="*/ 2 w 465"/>
                  <a:gd name="T51" fmla="*/ 1 h 286"/>
                  <a:gd name="T52" fmla="*/ 2 w 465"/>
                  <a:gd name="T53" fmla="*/ 1 h 286"/>
                  <a:gd name="T54" fmla="*/ 2 w 465"/>
                  <a:gd name="T55" fmla="*/ 1 h 286"/>
                  <a:gd name="T56" fmla="*/ 2 w 465"/>
                  <a:gd name="T57" fmla="*/ 1 h 286"/>
                  <a:gd name="T58" fmla="*/ 1 w 465"/>
                  <a:gd name="T59" fmla="*/ 1 h 286"/>
                  <a:gd name="T60" fmla="*/ 1 w 465"/>
                  <a:gd name="T61" fmla="*/ 1 h 286"/>
                  <a:gd name="T62" fmla="*/ 1 w 465"/>
                  <a:gd name="T63" fmla="*/ 1 h 286"/>
                  <a:gd name="T64" fmla="*/ 1 w 465"/>
                  <a:gd name="T65" fmla="*/ 1 h 286"/>
                  <a:gd name="T66" fmla="*/ 1 w 465"/>
                  <a:gd name="T67" fmla="*/ 1 h 286"/>
                  <a:gd name="T68" fmla="*/ 1 w 465"/>
                  <a:gd name="T69" fmla="*/ 1 h 286"/>
                  <a:gd name="T70" fmla="*/ 1 w 465"/>
                  <a:gd name="T71" fmla="*/ 0 h 286"/>
                  <a:gd name="T72" fmla="*/ 1 w 465"/>
                  <a:gd name="T73" fmla="*/ 0 h 286"/>
                  <a:gd name="T74" fmla="*/ 0 w 465"/>
                  <a:gd name="T75" fmla="*/ 0 h 286"/>
                  <a:gd name="T76" fmla="*/ 0 w 465"/>
                  <a:gd name="T77" fmla="*/ 0 h 286"/>
                  <a:gd name="T78" fmla="*/ 0 w 465"/>
                  <a:gd name="T79" fmla="*/ 0 h 286"/>
                  <a:gd name="T80" fmla="*/ 0 w 465"/>
                  <a:gd name="T81" fmla="*/ 0 h 28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5"/>
                  <a:gd name="T124" fmla="*/ 0 h 286"/>
                  <a:gd name="T125" fmla="*/ 465 w 465"/>
                  <a:gd name="T126" fmla="*/ 286 h 28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5" h="286">
                    <a:moveTo>
                      <a:pt x="0" y="16"/>
                    </a:moveTo>
                    <a:lnTo>
                      <a:pt x="62" y="32"/>
                    </a:lnTo>
                    <a:lnTo>
                      <a:pt x="118" y="47"/>
                    </a:lnTo>
                    <a:lnTo>
                      <a:pt x="170" y="63"/>
                    </a:lnTo>
                    <a:lnTo>
                      <a:pt x="215" y="79"/>
                    </a:lnTo>
                    <a:lnTo>
                      <a:pt x="255" y="95"/>
                    </a:lnTo>
                    <a:lnTo>
                      <a:pt x="291" y="110"/>
                    </a:lnTo>
                    <a:lnTo>
                      <a:pt x="321" y="126"/>
                    </a:lnTo>
                    <a:lnTo>
                      <a:pt x="348" y="141"/>
                    </a:lnTo>
                    <a:lnTo>
                      <a:pt x="371" y="155"/>
                    </a:lnTo>
                    <a:lnTo>
                      <a:pt x="391" y="168"/>
                    </a:lnTo>
                    <a:lnTo>
                      <a:pt x="407" y="180"/>
                    </a:lnTo>
                    <a:lnTo>
                      <a:pt x="420" y="191"/>
                    </a:lnTo>
                    <a:lnTo>
                      <a:pt x="431" y="200"/>
                    </a:lnTo>
                    <a:lnTo>
                      <a:pt x="438" y="208"/>
                    </a:lnTo>
                    <a:lnTo>
                      <a:pt x="443" y="214"/>
                    </a:lnTo>
                    <a:lnTo>
                      <a:pt x="446" y="218"/>
                    </a:lnTo>
                    <a:lnTo>
                      <a:pt x="443" y="231"/>
                    </a:lnTo>
                    <a:lnTo>
                      <a:pt x="438" y="253"/>
                    </a:lnTo>
                    <a:lnTo>
                      <a:pt x="434" y="273"/>
                    </a:lnTo>
                    <a:lnTo>
                      <a:pt x="432" y="282"/>
                    </a:lnTo>
                    <a:lnTo>
                      <a:pt x="449" y="286"/>
                    </a:lnTo>
                    <a:lnTo>
                      <a:pt x="465" y="216"/>
                    </a:lnTo>
                    <a:lnTo>
                      <a:pt x="463" y="213"/>
                    </a:lnTo>
                    <a:lnTo>
                      <a:pt x="461" y="210"/>
                    </a:lnTo>
                    <a:lnTo>
                      <a:pt x="458" y="207"/>
                    </a:lnTo>
                    <a:lnTo>
                      <a:pt x="452" y="199"/>
                    </a:lnTo>
                    <a:lnTo>
                      <a:pt x="445" y="190"/>
                    </a:lnTo>
                    <a:lnTo>
                      <a:pt x="433" y="180"/>
                    </a:lnTo>
                    <a:lnTo>
                      <a:pt x="418" y="167"/>
                    </a:lnTo>
                    <a:lnTo>
                      <a:pt x="400" y="153"/>
                    </a:lnTo>
                    <a:lnTo>
                      <a:pt x="377" y="137"/>
                    </a:lnTo>
                    <a:lnTo>
                      <a:pt x="350" y="122"/>
                    </a:lnTo>
                    <a:lnTo>
                      <a:pt x="317" y="105"/>
                    </a:lnTo>
                    <a:lnTo>
                      <a:pt x="280" y="87"/>
                    </a:lnTo>
                    <a:lnTo>
                      <a:pt x="238" y="69"/>
                    </a:lnTo>
                    <a:lnTo>
                      <a:pt x="189" y="52"/>
                    </a:lnTo>
                    <a:lnTo>
                      <a:pt x="134" y="34"/>
                    </a:lnTo>
                    <a:lnTo>
                      <a:pt x="72" y="16"/>
                    </a:lnTo>
                    <a:lnTo>
                      <a:pt x="4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92" name="Freeform 280"/>
              <p:cNvSpPr>
                <a:spLocks/>
              </p:cNvSpPr>
              <p:nvPr/>
            </p:nvSpPr>
            <p:spPr bwMode="auto">
              <a:xfrm>
                <a:off x="2066" y="2615"/>
                <a:ext cx="9" cy="71"/>
              </a:xfrm>
              <a:custGeom>
                <a:avLst/>
                <a:gdLst>
                  <a:gd name="T0" fmla="*/ 0 w 37"/>
                  <a:gd name="T1" fmla="*/ 1 h 284"/>
                  <a:gd name="T2" fmla="*/ 0 w 37"/>
                  <a:gd name="T3" fmla="*/ 1 h 284"/>
                  <a:gd name="T4" fmla="*/ 0 w 37"/>
                  <a:gd name="T5" fmla="*/ 1 h 284"/>
                  <a:gd name="T6" fmla="*/ 0 w 37"/>
                  <a:gd name="T7" fmla="*/ 1 h 284"/>
                  <a:gd name="T8" fmla="*/ 0 w 37"/>
                  <a:gd name="T9" fmla="*/ 0 h 284"/>
                  <a:gd name="T10" fmla="*/ 0 w 37"/>
                  <a:gd name="T11" fmla="*/ 0 h 284"/>
                  <a:gd name="T12" fmla="*/ 0 w 37"/>
                  <a:gd name="T13" fmla="*/ 0 h 284"/>
                  <a:gd name="T14" fmla="*/ 0 w 37"/>
                  <a:gd name="T15" fmla="*/ 0 h 284"/>
                  <a:gd name="T16" fmla="*/ 0 w 37"/>
                  <a:gd name="T17" fmla="*/ 1 h 284"/>
                  <a:gd name="T18" fmla="*/ 0 w 37"/>
                  <a:gd name="T19" fmla="*/ 1 h 284"/>
                  <a:gd name="T20" fmla="*/ 0 w 37"/>
                  <a:gd name="T21" fmla="*/ 1 h 28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7"/>
                  <a:gd name="T34" fmla="*/ 0 h 284"/>
                  <a:gd name="T35" fmla="*/ 37 w 37"/>
                  <a:gd name="T36" fmla="*/ 284 h 28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7" h="284">
                    <a:moveTo>
                      <a:pt x="22" y="284"/>
                    </a:moveTo>
                    <a:lnTo>
                      <a:pt x="37" y="279"/>
                    </a:lnTo>
                    <a:lnTo>
                      <a:pt x="22" y="199"/>
                    </a:lnTo>
                    <a:lnTo>
                      <a:pt x="16" y="108"/>
                    </a:lnTo>
                    <a:lnTo>
                      <a:pt x="16" y="33"/>
                    </a:lnTo>
                    <a:lnTo>
                      <a:pt x="17" y="1"/>
                    </a:lnTo>
                    <a:lnTo>
                      <a:pt x="1" y="0"/>
                    </a:lnTo>
                    <a:lnTo>
                      <a:pt x="0" y="34"/>
                    </a:lnTo>
                    <a:lnTo>
                      <a:pt x="0" y="112"/>
                    </a:lnTo>
                    <a:lnTo>
                      <a:pt x="5" y="203"/>
                    </a:lnTo>
                    <a:lnTo>
                      <a:pt x="22" y="28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93" name="Freeform 281"/>
              <p:cNvSpPr>
                <a:spLocks/>
              </p:cNvSpPr>
              <p:nvPr/>
            </p:nvSpPr>
            <p:spPr bwMode="auto">
              <a:xfrm>
                <a:off x="2011" y="2626"/>
                <a:ext cx="9" cy="57"/>
              </a:xfrm>
              <a:custGeom>
                <a:avLst/>
                <a:gdLst>
                  <a:gd name="T0" fmla="*/ 0 w 35"/>
                  <a:gd name="T1" fmla="*/ 0 h 227"/>
                  <a:gd name="T2" fmla="*/ 0 w 35"/>
                  <a:gd name="T3" fmla="*/ 0 h 227"/>
                  <a:gd name="T4" fmla="*/ 0 w 35"/>
                  <a:gd name="T5" fmla="*/ 1 h 227"/>
                  <a:gd name="T6" fmla="*/ 0 w 35"/>
                  <a:gd name="T7" fmla="*/ 1 h 227"/>
                  <a:gd name="T8" fmla="*/ 0 w 35"/>
                  <a:gd name="T9" fmla="*/ 1 h 227"/>
                  <a:gd name="T10" fmla="*/ 0 w 35"/>
                  <a:gd name="T11" fmla="*/ 1 h 227"/>
                  <a:gd name="T12" fmla="*/ 0 w 35"/>
                  <a:gd name="T13" fmla="*/ 1 h 227"/>
                  <a:gd name="T14" fmla="*/ 0 w 35"/>
                  <a:gd name="T15" fmla="*/ 1 h 227"/>
                  <a:gd name="T16" fmla="*/ 0 w 35"/>
                  <a:gd name="T17" fmla="*/ 0 h 227"/>
                  <a:gd name="T18" fmla="*/ 0 w 35"/>
                  <a:gd name="T19" fmla="*/ 0 h 227"/>
                  <a:gd name="T20" fmla="*/ 0 w 35"/>
                  <a:gd name="T21" fmla="*/ 0 h 22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5"/>
                  <a:gd name="T34" fmla="*/ 0 h 227"/>
                  <a:gd name="T35" fmla="*/ 35 w 35"/>
                  <a:gd name="T36" fmla="*/ 227 h 22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5" h="227">
                    <a:moveTo>
                      <a:pt x="15" y="1"/>
                    </a:moveTo>
                    <a:lnTo>
                      <a:pt x="17" y="27"/>
                    </a:lnTo>
                    <a:lnTo>
                      <a:pt x="18" y="86"/>
                    </a:lnTo>
                    <a:lnTo>
                      <a:pt x="13" y="158"/>
                    </a:lnTo>
                    <a:lnTo>
                      <a:pt x="0" y="222"/>
                    </a:lnTo>
                    <a:lnTo>
                      <a:pt x="17" y="227"/>
                    </a:lnTo>
                    <a:lnTo>
                      <a:pt x="30" y="162"/>
                    </a:lnTo>
                    <a:lnTo>
                      <a:pt x="35" y="89"/>
                    </a:lnTo>
                    <a:lnTo>
                      <a:pt x="33" y="28"/>
                    </a:lnTo>
                    <a:lnTo>
                      <a:pt x="32" y="0"/>
                    </a:lnTo>
                    <a:lnTo>
                      <a:pt x="15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94" name="Freeform 282"/>
              <p:cNvSpPr>
                <a:spLocks/>
              </p:cNvSpPr>
              <p:nvPr/>
            </p:nvSpPr>
            <p:spPr bwMode="auto">
              <a:xfrm>
                <a:off x="2023" y="2632"/>
                <a:ext cx="39" cy="53"/>
              </a:xfrm>
              <a:custGeom>
                <a:avLst/>
                <a:gdLst>
                  <a:gd name="T0" fmla="*/ 0 w 154"/>
                  <a:gd name="T1" fmla="*/ 1 h 210"/>
                  <a:gd name="T2" fmla="*/ 0 w 154"/>
                  <a:gd name="T3" fmla="*/ 1 h 210"/>
                  <a:gd name="T4" fmla="*/ 1 w 154"/>
                  <a:gd name="T5" fmla="*/ 1 h 210"/>
                  <a:gd name="T6" fmla="*/ 1 w 154"/>
                  <a:gd name="T7" fmla="*/ 1 h 210"/>
                  <a:gd name="T8" fmla="*/ 1 w 154"/>
                  <a:gd name="T9" fmla="*/ 1 h 210"/>
                  <a:gd name="T10" fmla="*/ 1 w 154"/>
                  <a:gd name="T11" fmla="*/ 1 h 210"/>
                  <a:gd name="T12" fmla="*/ 1 w 154"/>
                  <a:gd name="T13" fmla="*/ 1 h 210"/>
                  <a:gd name="T14" fmla="*/ 1 w 154"/>
                  <a:gd name="T15" fmla="*/ 1 h 210"/>
                  <a:gd name="T16" fmla="*/ 0 w 154"/>
                  <a:gd name="T17" fmla="*/ 1 h 210"/>
                  <a:gd name="T18" fmla="*/ 0 w 154"/>
                  <a:gd name="T19" fmla="*/ 1 h 210"/>
                  <a:gd name="T20" fmla="*/ 0 w 154"/>
                  <a:gd name="T21" fmla="*/ 1 h 210"/>
                  <a:gd name="T22" fmla="*/ 0 w 154"/>
                  <a:gd name="T23" fmla="*/ 1 h 210"/>
                  <a:gd name="T24" fmla="*/ 0 w 154"/>
                  <a:gd name="T25" fmla="*/ 1 h 210"/>
                  <a:gd name="T26" fmla="*/ 0 w 154"/>
                  <a:gd name="T27" fmla="*/ 1 h 210"/>
                  <a:gd name="T28" fmla="*/ 0 w 154"/>
                  <a:gd name="T29" fmla="*/ 0 h 210"/>
                  <a:gd name="T30" fmla="*/ 1 w 154"/>
                  <a:gd name="T31" fmla="*/ 0 h 210"/>
                  <a:gd name="T32" fmla="*/ 1 w 154"/>
                  <a:gd name="T33" fmla="*/ 0 h 210"/>
                  <a:gd name="T34" fmla="*/ 1 w 154"/>
                  <a:gd name="T35" fmla="*/ 0 h 210"/>
                  <a:gd name="T36" fmla="*/ 1 w 154"/>
                  <a:gd name="T37" fmla="*/ 0 h 210"/>
                  <a:gd name="T38" fmla="*/ 1 w 154"/>
                  <a:gd name="T39" fmla="*/ 0 h 210"/>
                  <a:gd name="T40" fmla="*/ 1 w 154"/>
                  <a:gd name="T41" fmla="*/ 0 h 210"/>
                  <a:gd name="T42" fmla="*/ 0 w 154"/>
                  <a:gd name="T43" fmla="*/ 1 h 21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54"/>
                  <a:gd name="T67" fmla="*/ 0 h 210"/>
                  <a:gd name="T68" fmla="*/ 154 w 154"/>
                  <a:gd name="T69" fmla="*/ 210 h 21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54" h="210">
                    <a:moveTo>
                      <a:pt x="9" y="98"/>
                    </a:moveTo>
                    <a:lnTo>
                      <a:pt x="0" y="105"/>
                    </a:lnTo>
                    <a:lnTo>
                      <a:pt x="145" y="210"/>
                    </a:lnTo>
                    <a:lnTo>
                      <a:pt x="154" y="197"/>
                    </a:lnTo>
                    <a:lnTo>
                      <a:pt x="149" y="194"/>
                    </a:lnTo>
                    <a:lnTo>
                      <a:pt x="136" y="185"/>
                    </a:lnTo>
                    <a:lnTo>
                      <a:pt x="118" y="172"/>
                    </a:lnTo>
                    <a:lnTo>
                      <a:pt x="98" y="155"/>
                    </a:lnTo>
                    <a:lnTo>
                      <a:pt x="75" y="140"/>
                    </a:lnTo>
                    <a:lnTo>
                      <a:pt x="54" y="124"/>
                    </a:lnTo>
                    <a:lnTo>
                      <a:pt x="39" y="113"/>
                    </a:lnTo>
                    <a:lnTo>
                      <a:pt x="29" y="105"/>
                    </a:lnTo>
                    <a:lnTo>
                      <a:pt x="38" y="97"/>
                    </a:lnTo>
                    <a:lnTo>
                      <a:pt x="53" y="86"/>
                    </a:lnTo>
                    <a:lnTo>
                      <a:pt x="72" y="70"/>
                    </a:lnTo>
                    <a:lnTo>
                      <a:pt x="93" y="55"/>
                    </a:lnTo>
                    <a:lnTo>
                      <a:pt x="112" y="38"/>
                    </a:lnTo>
                    <a:lnTo>
                      <a:pt x="129" y="25"/>
                    </a:lnTo>
                    <a:lnTo>
                      <a:pt x="142" y="16"/>
                    </a:lnTo>
                    <a:lnTo>
                      <a:pt x="145" y="12"/>
                    </a:lnTo>
                    <a:lnTo>
                      <a:pt x="134" y="0"/>
                    </a:lnTo>
                    <a:lnTo>
                      <a:pt x="9" y="98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95" name="Freeform 283"/>
              <p:cNvSpPr>
                <a:spLocks/>
              </p:cNvSpPr>
              <p:nvPr/>
            </p:nvSpPr>
            <p:spPr bwMode="auto">
              <a:xfrm>
                <a:off x="2025" y="2631"/>
                <a:ext cx="36" cy="51"/>
              </a:xfrm>
              <a:custGeom>
                <a:avLst/>
                <a:gdLst>
                  <a:gd name="T0" fmla="*/ 0 w 144"/>
                  <a:gd name="T1" fmla="*/ 0 h 206"/>
                  <a:gd name="T2" fmla="*/ 0 w 144"/>
                  <a:gd name="T3" fmla="*/ 0 h 206"/>
                  <a:gd name="T4" fmla="*/ 0 w 144"/>
                  <a:gd name="T5" fmla="*/ 0 h 206"/>
                  <a:gd name="T6" fmla="*/ 0 w 144"/>
                  <a:gd name="T7" fmla="*/ 0 h 206"/>
                  <a:gd name="T8" fmla="*/ 0 w 144"/>
                  <a:gd name="T9" fmla="*/ 0 h 206"/>
                  <a:gd name="T10" fmla="*/ 0 w 144"/>
                  <a:gd name="T11" fmla="*/ 0 h 206"/>
                  <a:gd name="T12" fmla="*/ 0 w 144"/>
                  <a:gd name="T13" fmla="*/ 0 h 206"/>
                  <a:gd name="T14" fmla="*/ 1 w 144"/>
                  <a:gd name="T15" fmla="*/ 0 h 206"/>
                  <a:gd name="T16" fmla="*/ 1 w 144"/>
                  <a:gd name="T17" fmla="*/ 0 h 206"/>
                  <a:gd name="T18" fmla="*/ 1 w 144"/>
                  <a:gd name="T19" fmla="*/ 0 h 206"/>
                  <a:gd name="T20" fmla="*/ 0 w 144"/>
                  <a:gd name="T21" fmla="*/ 0 h 206"/>
                  <a:gd name="T22" fmla="*/ 0 w 144"/>
                  <a:gd name="T23" fmla="*/ 0 h 206"/>
                  <a:gd name="T24" fmla="*/ 0 w 144"/>
                  <a:gd name="T25" fmla="*/ 0 h 206"/>
                  <a:gd name="T26" fmla="*/ 0 w 144"/>
                  <a:gd name="T27" fmla="*/ 0 h 206"/>
                  <a:gd name="T28" fmla="*/ 0 w 144"/>
                  <a:gd name="T29" fmla="*/ 1 h 206"/>
                  <a:gd name="T30" fmla="*/ 0 w 144"/>
                  <a:gd name="T31" fmla="*/ 1 h 206"/>
                  <a:gd name="T32" fmla="*/ 0 w 144"/>
                  <a:gd name="T33" fmla="*/ 1 h 206"/>
                  <a:gd name="T34" fmla="*/ 0 w 144"/>
                  <a:gd name="T35" fmla="*/ 1 h 206"/>
                  <a:gd name="T36" fmla="*/ 1 w 144"/>
                  <a:gd name="T37" fmla="*/ 0 h 206"/>
                  <a:gd name="T38" fmla="*/ 0 w 144"/>
                  <a:gd name="T39" fmla="*/ 0 h 206"/>
                  <a:gd name="T40" fmla="*/ 0 w 144"/>
                  <a:gd name="T41" fmla="*/ 0 h 20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44"/>
                  <a:gd name="T64" fmla="*/ 0 h 206"/>
                  <a:gd name="T65" fmla="*/ 144 w 144"/>
                  <a:gd name="T66" fmla="*/ 206 h 20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44" h="206">
                    <a:moveTo>
                      <a:pt x="11" y="13"/>
                    </a:moveTo>
                    <a:lnTo>
                      <a:pt x="14" y="17"/>
                    </a:lnTo>
                    <a:lnTo>
                      <a:pt x="25" y="26"/>
                    </a:lnTo>
                    <a:lnTo>
                      <a:pt x="40" y="40"/>
                    </a:lnTo>
                    <a:lnTo>
                      <a:pt x="58" y="57"/>
                    </a:lnTo>
                    <a:lnTo>
                      <a:pt x="77" y="75"/>
                    </a:lnTo>
                    <a:lnTo>
                      <a:pt x="94" y="90"/>
                    </a:lnTo>
                    <a:lnTo>
                      <a:pt x="108" y="103"/>
                    </a:lnTo>
                    <a:lnTo>
                      <a:pt x="117" y="111"/>
                    </a:lnTo>
                    <a:lnTo>
                      <a:pt x="108" y="117"/>
                    </a:lnTo>
                    <a:lnTo>
                      <a:pt x="93" y="128"/>
                    </a:lnTo>
                    <a:lnTo>
                      <a:pt x="73" y="142"/>
                    </a:lnTo>
                    <a:lnTo>
                      <a:pt x="53" y="156"/>
                    </a:lnTo>
                    <a:lnTo>
                      <a:pt x="34" y="170"/>
                    </a:lnTo>
                    <a:lnTo>
                      <a:pt x="17" y="182"/>
                    </a:lnTo>
                    <a:lnTo>
                      <a:pt x="4" y="191"/>
                    </a:lnTo>
                    <a:lnTo>
                      <a:pt x="0" y="193"/>
                    </a:lnTo>
                    <a:lnTo>
                      <a:pt x="11" y="206"/>
                    </a:lnTo>
                    <a:lnTo>
                      <a:pt x="144" y="112"/>
                    </a:lnTo>
                    <a:lnTo>
                      <a:pt x="22" y="0"/>
                    </a:lnTo>
                    <a:lnTo>
                      <a:pt x="11" y="13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96" name="Freeform 284"/>
              <p:cNvSpPr>
                <a:spLocks/>
              </p:cNvSpPr>
              <p:nvPr/>
            </p:nvSpPr>
            <p:spPr bwMode="auto">
              <a:xfrm>
                <a:off x="2076" y="2631"/>
                <a:ext cx="8" cy="59"/>
              </a:xfrm>
              <a:custGeom>
                <a:avLst/>
                <a:gdLst>
                  <a:gd name="T0" fmla="*/ 0 w 34"/>
                  <a:gd name="T1" fmla="*/ 1 h 236"/>
                  <a:gd name="T2" fmla="*/ 0 w 34"/>
                  <a:gd name="T3" fmla="*/ 1 h 236"/>
                  <a:gd name="T4" fmla="*/ 0 w 34"/>
                  <a:gd name="T5" fmla="*/ 1 h 236"/>
                  <a:gd name="T6" fmla="*/ 0 w 34"/>
                  <a:gd name="T7" fmla="*/ 0 h 236"/>
                  <a:gd name="T8" fmla="*/ 0 w 34"/>
                  <a:gd name="T9" fmla="*/ 0 h 236"/>
                  <a:gd name="T10" fmla="*/ 0 w 34"/>
                  <a:gd name="T11" fmla="*/ 0 h 236"/>
                  <a:gd name="T12" fmla="*/ 0 w 34"/>
                  <a:gd name="T13" fmla="*/ 0 h 236"/>
                  <a:gd name="T14" fmla="*/ 0 w 34"/>
                  <a:gd name="T15" fmla="*/ 0 h 236"/>
                  <a:gd name="T16" fmla="*/ 0 w 34"/>
                  <a:gd name="T17" fmla="*/ 0 h 236"/>
                  <a:gd name="T18" fmla="*/ 0 w 34"/>
                  <a:gd name="T19" fmla="*/ 1 h 236"/>
                  <a:gd name="T20" fmla="*/ 0 w 34"/>
                  <a:gd name="T21" fmla="*/ 1 h 2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4"/>
                  <a:gd name="T34" fmla="*/ 0 h 236"/>
                  <a:gd name="T35" fmla="*/ 34 w 34"/>
                  <a:gd name="T36" fmla="*/ 236 h 2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4" h="236">
                    <a:moveTo>
                      <a:pt x="17" y="236"/>
                    </a:moveTo>
                    <a:lnTo>
                      <a:pt x="34" y="232"/>
                    </a:lnTo>
                    <a:lnTo>
                      <a:pt x="22" y="158"/>
                    </a:lnTo>
                    <a:lnTo>
                      <a:pt x="18" y="82"/>
                    </a:lnTo>
                    <a:lnTo>
                      <a:pt x="18" y="24"/>
                    </a:lnTo>
                    <a:lnTo>
                      <a:pt x="18" y="0"/>
                    </a:lnTo>
                    <a:lnTo>
                      <a:pt x="2" y="0"/>
                    </a:lnTo>
                    <a:lnTo>
                      <a:pt x="0" y="25"/>
                    </a:lnTo>
                    <a:lnTo>
                      <a:pt x="2" y="85"/>
                    </a:lnTo>
                    <a:lnTo>
                      <a:pt x="5" y="160"/>
                    </a:lnTo>
                    <a:lnTo>
                      <a:pt x="17" y="23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97" name="Freeform 285"/>
              <p:cNvSpPr>
                <a:spLocks/>
              </p:cNvSpPr>
              <p:nvPr/>
            </p:nvSpPr>
            <p:spPr bwMode="auto">
              <a:xfrm>
                <a:off x="2015" y="2531"/>
                <a:ext cx="54" cy="34"/>
              </a:xfrm>
              <a:custGeom>
                <a:avLst/>
                <a:gdLst>
                  <a:gd name="T0" fmla="*/ 1 w 216"/>
                  <a:gd name="T1" fmla="*/ 0 h 135"/>
                  <a:gd name="T2" fmla="*/ 0 w 216"/>
                  <a:gd name="T3" fmla="*/ 0 h 135"/>
                  <a:gd name="T4" fmla="*/ 0 w 216"/>
                  <a:gd name="T5" fmla="*/ 1 h 135"/>
                  <a:gd name="T6" fmla="*/ 0 w 216"/>
                  <a:gd name="T7" fmla="*/ 1 h 135"/>
                  <a:gd name="T8" fmla="*/ 0 w 216"/>
                  <a:gd name="T9" fmla="*/ 1 h 135"/>
                  <a:gd name="T10" fmla="*/ 0 w 216"/>
                  <a:gd name="T11" fmla="*/ 1 h 135"/>
                  <a:gd name="T12" fmla="*/ 0 w 216"/>
                  <a:gd name="T13" fmla="*/ 1 h 135"/>
                  <a:gd name="T14" fmla="*/ 0 w 216"/>
                  <a:gd name="T15" fmla="*/ 0 h 135"/>
                  <a:gd name="T16" fmla="*/ 0 w 216"/>
                  <a:gd name="T17" fmla="*/ 0 h 135"/>
                  <a:gd name="T18" fmla="*/ 0 w 216"/>
                  <a:gd name="T19" fmla="*/ 0 h 135"/>
                  <a:gd name="T20" fmla="*/ 0 w 216"/>
                  <a:gd name="T21" fmla="*/ 0 h 135"/>
                  <a:gd name="T22" fmla="*/ 0 w 216"/>
                  <a:gd name="T23" fmla="*/ 0 h 135"/>
                  <a:gd name="T24" fmla="*/ 0 w 216"/>
                  <a:gd name="T25" fmla="*/ 0 h 135"/>
                  <a:gd name="T26" fmla="*/ 1 w 216"/>
                  <a:gd name="T27" fmla="*/ 0 h 135"/>
                  <a:gd name="T28" fmla="*/ 1 w 216"/>
                  <a:gd name="T29" fmla="*/ 0 h 135"/>
                  <a:gd name="T30" fmla="*/ 1 w 216"/>
                  <a:gd name="T31" fmla="*/ 0 h 135"/>
                  <a:gd name="T32" fmla="*/ 1 w 216"/>
                  <a:gd name="T33" fmla="*/ 0 h 135"/>
                  <a:gd name="T34" fmla="*/ 1 w 216"/>
                  <a:gd name="T35" fmla="*/ 0 h 135"/>
                  <a:gd name="T36" fmla="*/ 1 w 216"/>
                  <a:gd name="T37" fmla="*/ 0 h 135"/>
                  <a:gd name="T38" fmla="*/ 1 w 216"/>
                  <a:gd name="T39" fmla="*/ 0 h 135"/>
                  <a:gd name="T40" fmla="*/ 1 w 216"/>
                  <a:gd name="T41" fmla="*/ 0 h 135"/>
                  <a:gd name="T42" fmla="*/ 1 w 216"/>
                  <a:gd name="T43" fmla="*/ 0 h 135"/>
                  <a:gd name="T44" fmla="*/ 1 w 216"/>
                  <a:gd name="T45" fmla="*/ 0 h 135"/>
                  <a:gd name="T46" fmla="*/ 1 w 216"/>
                  <a:gd name="T47" fmla="*/ 0 h 135"/>
                  <a:gd name="T48" fmla="*/ 1 w 216"/>
                  <a:gd name="T49" fmla="*/ 0 h 135"/>
                  <a:gd name="T50" fmla="*/ 1 w 216"/>
                  <a:gd name="T51" fmla="*/ 0 h 135"/>
                  <a:gd name="T52" fmla="*/ 1 w 216"/>
                  <a:gd name="T53" fmla="*/ 0 h 13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16"/>
                  <a:gd name="T82" fmla="*/ 0 h 135"/>
                  <a:gd name="T83" fmla="*/ 216 w 216"/>
                  <a:gd name="T84" fmla="*/ 135 h 13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16" h="135">
                    <a:moveTo>
                      <a:pt x="115" y="3"/>
                    </a:moveTo>
                    <a:lnTo>
                      <a:pt x="0" y="63"/>
                    </a:lnTo>
                    <a:lnTo>
                      <a:pt x="0" y="135"/>
                    </a:lnTo>
                    <a:lnTo>
                      <a:pt x="17" y="135"/>
                    </a:lnTo>
                    <a:lnTo>
                      <a:pt x="17" y="126"/>
                    </a:lnTo>
                    <a:lnTo>
                      <a:pt x="17" y="107"/>
                    </a:lnTo>
                    <a:lnTo>
                      <a:pt x="17" y="86"/>
                    </a:lnTo>
                    <a:lnTo>
                      <a:pt x="17" y="73"/>
                    </a:lnTo>
                    <a:lnTo>
                      <a:pt x="24" y="69"/>
                    </a:lnTo>
                    <a:lnTo>
                      <a:pt x="35" y="63"/>
                    </a:lnTo>
                    <a:lnTo>
                      <a:pt x="51" y="55"/>
                    </a:lnTo>
                    <a:lnTo>
                      <a:pt x="67" y="46"/>
                    </a:lnTo>
                    <a:lnTo>
                      <a:pt x="85" y="37"/>
                    </a:lnTo>
                    <a:lnTo>
                      <a:pt x="99" y="30"/>
                    </a:lnTo>
                    <a:lnTo>
                      <a:pt x="111" y="23"/>
                    </a:lnTo>
                    <a:lnTo>
                      <a:pt x="117" y="21"/>
                    </a:lnTo>
                    <a:lnTo>
                      <a:pt x="124" y="24"/>
                    </a:lnTo>
                    <a:lnTo>
                      <a:pt x="134" y="32"/>
                    </a:lnTo>
                    <a:lnTo>
                      <a:pt x="149" y="44"/>
                    </a:lnTo>
                    <a:lnTo>
                      <a:pt x="165" y="54"/>
                    </a:lnTo>
                    <a:lnTo>
                      <a:pt x="180" y="66"/>
                    </a:lnTo>
                    <a:lnTo>
                      <a:pt x="194" y="76"/>
                    </a:lnTo>
                    <a:lnTo>
                      <a:pt x="203" y="82"/>
                    </a:lnTo>
                    <a:lnTo>
                      <a:pt x="207" y="85"/>
                    </a:lnTo>
                    <a:lnTo>
                      <a:pt x="216" y="71"/>
                    </a:lnTo>
                    <a:lnTo>
                      <a:pt x="119" y="0"/>
                    </a:lnTo>
                    <a:lnTo>
                      <a:pt x="115" y="3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98" name="Freeform 286"/>
              <p:cNvSpPr>
                <a:spLocks/>
              </p:cNvSpPr>
              <p:nvPr/>
            </p:nvSpPr>
            <p:spPr bwMode="auto">
              <a:xfrm>
                <a:off x="2039" y="2533"/>
                <a:ext cx="45" cy="20"/>
              </a:xfrm>
              <a:custGeom>
                <a:avLst/>
                <a:gdLst>
                  <a:gd name="T0" fmla="*/ 0 w 180"/>
                  <a:gd name="T1" fmla="*/ 0 h 78"/>
                  <a:gd name="T2" fmla="*/ 0 w 180"/>
                  <a:gd name="T3" fmla="*/ 0 h 78"/>
                  <a:gd name="T4" fmla="*/ 0 w 180"/>
                  <a:gd name="T5" fmla="*/ 0 h 78"/>
                  <a:gd name="T6" fmla="*/ 0 w 180"/>
                  <a:gd name="T7" fmla="*/ 0 h 78"/>
                  <a:gd name="T8" fmla="*/ 0 w 180"/>
                  <a:gd name="T9" fmla="*/ 0 h 78"/>
                  <a:gd name="T10" fmla="*/ 1 w 180"/>
                  <a:gd name="T11" fmla="*/ 0 h 78"/>
                  <a:gd name="T12" fmla="*/ 1 w 180"/>
                  <a:gd name="T13" fmla="*/ 0 h 78"/>
                  <a:gd name="T14" fmla="*/ 1 w 180"/>
                  <a:gd name="T15" fmla="*/ 0 h 78"/>
                  <a:gd name="T16" fmla="*/ 1 w 180"/>
                  <a:gd name="T17" fmla="*/ 0 h 78"/>
                  <a:gd name="T18" fmla="*/ 1 w 180"/>
                  <a:gd name="T19" fmla="*/ 0 h 78"/>
                  <a:gd name="T20" fmla="*/ 1 w 180"/>
                  <a:gd name="T21" fmla="*/ 0 h 78"/>
                  <a:gd name="T22" fmla="*/ 1 w 180"/>
                  <a:gd name="T23" fmla="*/ 0 h 78"/>
                  <a:gd name="T24" fmla="*/ 1 w 180"/>
                  <a:gd name="T25" fmla="*/ 0 h 78"/>
                  <a:gd name="T26" fmla="*/ 0 w 180"/>
                  <a:gd name="T27" fmla="*/ 0 h 78"/>
                  <a:gd name="T28" fmla="*/ 0 w 180"/>
                  <a:gd name="T29" fmla="*/ 0 h 78"/>
                  <a:gd name="T30" fmla="*/ 0 w 180"/>
                  <a:gd name="T31" fmla="*/ 0 h 78"/>
                  <a:gd name="T32" fmla="*/ 0 w 180"/>
                  <a:gd name="T33" fmla="*/ 0 h 78"/>
                  <a:gd name="T34" fmla="*/ 0 w 180"/>
                  <a:gd name="T35" fmla="*/ 0 h 78"/>
                  <a:gd name="T36" fmla="*/ 0 w 180"/>
                  <a:gd name="T37" fmla="*/ 0 h 78"/>
                  <a:gd name="T38" fmla="*/ 0 w 180"/>
                  <a:gd name="T39" fmla="*/ 0 h 78"/>
                  <a:gd name="T40" fmla="*/ 0 w 180"/>
                  <a:gd name="T41" fmla="*/ 0 h 78"/>
                  <a:gd name="T42" fmla="*/ 0 w 180"/>
                  <a:gd name="T43" fmla="*/ 0 h 78"/>
                  <a:gd name="T44" fmla="*/ 1 w 180"/>
                  <a:gd name="T45" fmla="*/ 0 h 78"/>
                  <a:gd name="T46" fmla="*/ 1 w 180"/>
                  <a:gd name="T47" fmla="*/ 0 h 78"/>
                  <a:gd name="T48" fmla="*/ 0 w 180"/>
                  <a:gd name="T49" fmla="*/ 0 h 78"/>
                  <a:gd name="T50" fmla="*/ 0 w 180"/>
                  <a:gd name="T51" fmla="*/ 0 h 7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0"/>
                  <a:gd name="T79" fmla="*/ 0 h 78"/>
                  <a:gd name="T80" fmla="*/ 180 w 180"/>
                  <a:gd name="T81" fmla="*/ 78 h 7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0" h="78">
                    <a:moveTo>
                      <a:pt x="76" y="15"/>
                    </a:moveTo>
                    <a:lnTo>
                      <a:pt x="78" y="16"/>
                    </a:lnTo>
                    <a:lnTo>
                      <a:pt x="83" y="19"/>
                    </a:lnTo>
                    <a:lnTo>
                      <a:pt x="91" y="22"/>
                    </a:lnTo>
                    <a:lnTo>
                      <a:pt x="101" y="27"/>
                    </a:lnTo>
                    <a:lnTo>
                      <a:pt x="112" y="32"/>
                    </a:lnTo>
                    <a:lnTo>
                      <a:pt x="122" y="36"/>
                    </a:lnTo>
                    <a:lnTo>
                      <a:pt x="132" y="41"/>
                    </a:lnTo>
                    <a:lnTo>
                      <a:pt x="141" y="45"/>
                    </a:lnTo>
                    <a:lnTo>
                      <a:pt x="131" y="50"/>
                    </a:lnTo>
                    <a:lnTo>
                      <a:pt x="123" y="55"/>
                    </a:lnTo>
                    <a:lnTo>
                      <a:pt x="115" y="59"/>
                    </a:lnTo>
                    <a:lnTo>
                      <a:pt x="112" y="61"/>
                    </a:lnTo>
                    <a:lnTo>
                      <a:pt x="106" y="61"/>
                    </a:lnTo>
                    <a:lnTo>
                      <a:pt x="94" y="60"/>
                    </a:lnTo>
                    <a:lnTo>
                      <a:pt x="76" y="60"/>
                    </a:lnTo>
                    <a:lnTo>
                      <a:pt x="55" y="59"/>
                    </a:lnTo>
                    <a:lnTo>
                      <a:pt x="36" y="58"/>
                    </a:lnTo>
                    <a:lnTo>
                      <a:pt x="18" y="58"/>
                    </a:lnTo>
                    <a:lnTo>
                      <a:pt x="6" y="56"/>
                    </a:lnTo>
                    <a:lnTo>
                      <a:pt x="1" y="56"/>
                    </a:lnTo>
                    <a:lnTo>
                      <a:pt x="0" y="73"/>
                    </a:lnTo>
                    <a:lnTo>
                      <a:pt x="115" y="78"/>
                    </a:lnTo>
                    <a:lnTo>
                      <a:pt x="180" y="43"/>
                    </a:lnTo>
                    <a:lnTo>
                      <a:pt x="82" y="0"/>
                    </a:lnTo>
                    <a:lnTo>
                      <a:pt x="76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99" name="Rectangle 287"/>
              <p:cNvSpPr>
                <a:spLocks noChangeArrowheads="1"/>
              </p:cNvSpPr>
              <p:nvPr/>
            </p:nvSpPr>
            <p:spPr bwMode="auto">
              <a:xfrm>
                <a:off x="2075" y="2551"/>
                <a:ext cx="4" cy="14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2500" name="Rectangle 288"/>
              <p:cNvSpPr>
                <a:spLocks noChangeArrowheads="1"/>
              </p:cNvSpPr>
              <p:nvPr/>
            </p:nvSpPr>
            <p:spPr bwMode="auto">
              <a:xfrm>
                <a:off x="2064" y="2558"/>
                <a:ext cx="3" cy="15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2501" name="Freeform 289"/>
              <p:cNvSpPr>
                <a:spLocks/>
              </p:cNvSpPr>
              <p:nvPr/>
            </p:nvSpPr>
            <p:spPr bwMode="auto">
              <a:xfrm>
                <a:off x="1723" y="2659"/>
                <a:ext cx="501" cy="58"/>
              </a:xfrm>
              <a:custGeom>
                <a:avLst/>
                <a:gdLst>
                  <a:gd name="T0" fmla="*/ 2 w 2005"/>
                  <a:gd name="T1" fmla="*/ 0 h 231"/>
                  <a:gd name="T2" fmla="*/ 2 w 2005"/>
                  <a:gd name="T3" fmla="*/ 1 h 231"/>
                  <a:gd name="T4" fmla="*/ 1 w 2005"/>
                  <a:gd name="T5" fmla="*/ 1 h 231"/>
                  <a:gd name="T6" fmla="*/ 1 w 2005"/>
                  <a:gd name="T7" fmla="*/ 1 h 231"/>
                  <a:gd name="T8" fmla="*/ 1 w 2005"/>
                  <a:gd name="T9" fmla="*/ 1 h 231"/>
                  <a:gd name="T10" fmla="*/ 0 w 2005"/>
                  <a:gd name="T11" fmla="*/ 1 h 231"/>
                  <a:gd name="T12" fmla="*/ 0 w 2005"/>
                  <a:gd name="T13" fmla="*/ 1 h 231"/>
                  <a:gd name="T14" fmla="*/ 0 w 2005"/>
                  <a:gd name="T15" fmla="*/ 1 h 231"/>
                  <a:gd name="T16" fmla="*/ 0 w 2005"/>
                  <a:gd name="T17" fmla="*/ 1 h 231"/>
                  <a:gd name="T18" fmla="*/ 0 w 2005"/>
                  <a:gd name="T19" fmla="*/ 1 h 231"/>
                  <a:gd name="T20" fmla="*/ 0 w 2005"/>
                  <a:gd name="T21" fmla="*/ 1 h 231"/>
                  <a:gd name="T22" fmla="*/ 0 w 2005"/>
                  <a:gd name="T23" fmla="*/ 1 h 231"/>
                  <a:gd name="T24" fmla="*/ 1 w 2005"/>
                  <a:gd name="T25" fmla="*/ 1 h 231"/>
                  <a:gd name="T26" fmla="*/ 1 w 2005"/>
                  <a:gd name="T27" fmla="*/ 1 h 231"/>
                  <a:gd name="T28" fmla="*/ 2 w 2005"/>
                  <a:gd name="T29" fmla="*/ 1 h 231"/>
                  <a:gd name="T30" fmla="*/ 2 w 2005"/>
                  <a:gd name="T31" fmla="*/ 1 h 231"/>
                  <a:gd name="T32" fmla="*/ 3 w 2005"/>
                  <a:gd name="T33" fmla="*/ 0 h 231"/>
                  <a:gd name="T34" fmla="*/ 3 w 2005"/>
                  <a:gd name="T35" fmla="*/ 0 h 231"/>
                  <a:gd name="T36" fmla="*/ 3 w 2005"/>
                  <a:gd name="T37" fmla="*/ 0 h 231"/>
                  <a:gd name="T38" fmla="*/ 3 w 2005"/>
                  <a:gd name="T39" fmla="*/ 0 h 231"/>
                  <a:gd name="T40" fmla="*/ 3 w 2005"/>
                  <a:gd name="T41" fmla="*/ 0 h 231"/>
                  <a:gd name="T42" fmla="*/ 3 w 2005"/>
                  <a:gd name="T43" fmla="*/ 0 h 231"/>
                  <a:gd name="T44" fmla="*/ 4 w 2005"/>
                  <a:gd name="T45" fmla="*/ 0 h 231"/>
                  <a:gd name="T46" fmla="*/ 4 w 2005"/>
                  <a:gd name="T47" fmla="*/ 0 h 231"/>
                  <a:gd name="T48" fmla="*/ 4 w 2005"/>
                  <a:gd name="T49" fmla="*/ 0 h 231"/>
                  <a:gd name="T50" fmla="*/ 5 w 2005"/>
                  <a:gd name="T51" fmla="*/ 1 h 231"/>
                  <a:gd name="T52" fmla="*/ 5 w 2005"/>
                  <a:gd name="T53" fmla="*/ 1 h 231"/>
                  <a:gd name="T54" fmla="*/ 6 w 2005"/>
                  <a:gd name="T55" fmla="*/ 1 h 231"/>
                  <a:gd name="T56" fmla="*/ 6 w 2005"/>
                  <a:gd name="T57" fmla="*/ 1 h 231"/>
                  <a:gd name="T58" fmla="*/ 6 w 2005"/>
                  <a:gd name="T59" fmla="*/ 1 h 231"/>
                  <a:gd name="T60" fmla="*/ 7 w 2005"/>
                  <a:gd name="T61" fmla="*/ 1 h 231"/>
                  <a:gd name="T62" fmla="*/ 7 w 2005"/>
                  <a:gd name="T63" fmla="*/ 1 h 231"/>
                  <a:gd name="T64" fmla="*/ 7 w 2005"/>
                  <a:gd name="T65" fmla="*/ 1 h 231"/>
                  <a:gd name="T66" fmla="*/ 7 w 2005"/>
                  <a:gd name="T67" fmla="*/ 1 h 231"/>
                  <a:gd name="T68" fmla="*/ 8 w 2005"/>
                  <a:gd name="T69" fmla="*/ 1 h 231"/>
                  <a:gd name="T70" fmla="*/ 8 w 2005"/>
                  <a:gd name="T71" fmla="*/ 1 h 231"/>
                  <a:gd name="T72" fmla="*/ 8 w 2005"/>
                  <a:gd name="T73" fmla="*/ 1 h 231"/>
                  <a:gd name="T74" fmla="*/ 8 w 2005"/>
                  <a:gd name="T75" fmla="*/ 1 h 231"/>
                  <a:gd name="T76" fmla="*/ 8 w 2005"/>
                  <a:gd name="T77" fmla="*/ 1 h 231"/>
                  <a:gd name="T78" fmla="*/ 7 w 2005"/>
                  <a:gd name="T79" fmla="*/ 1 h 231"/>
                  <a:gd name="T80" fmla="*/ 7 w 2005"/>
                  <a:gd name="T81" fmla="*/ 1 h 231"/>
                  <a:gd name="T82" fmla="*/ 7 w 2005"/>
                  <a:gd name="T83" fmla="*/ 1 h 231"/>
                  <a:gd name="T84" fmla="*/ 7 w 2005"/>
                  <a:gd name="T85" fmla="*/ 1 h 231"/>
                  <a:gd name="T86" fmla="*/ 6 w 2005"/>
                  <a:gd name="T87" fmla="*/ 1 h 231"/>
                  <a:gd name="T88" fmla="*/ 6 w 2005"/>
                  <a:gd name="T89" fmla="*/ 1 h 231"/>
                  <a:gd name="T90" fmla="*/ 6 w 2005"/>
                  <a:gd name="T91" fmla="*/ 1 h 231"/>
                  <a:gd name="T92" fmla="*/ 5 w 2005"/>
                  <a:gd name="T93" fmla="*/ 0 h 231"/>
                  <a:gd name="T94" fmla="*/ 5 w 2005"/>
                  <a:gd name="T95" fmla="*/ 0 h 231"/>
                  <a:gd name="T96" fmla="*/ 5 w 2005"/>
                  <a:gd name="T97" fmla="*/ 0 h 231"/>
                  <a:gd name="T98" fmla="*/ 4 w 2005"/>
                  <a:gd name="T99" fmla="*/ 0 h 231"/>
                  <a:gd name="T100" fmla="*/ 4 w 2005"/>
                  <a:gd name="T101" fmla="*/ 0 h 231"/>
                  <a:gd name="T102" fmla="*/ 4 w 2005"/>
                  <a:gd name="T103" fmla="*/ 0 h 231"/>
                  <a:gd name="T104" fmla="*/ 3 w 2005"/>
                  <a:gd name="T105" fmla="*/ 0 h 231"/>
                  <a:gd name="T106" fmla="*/ 3 w 2005"/>
                  <a:gd name="T107" fmla="*/ 0 h 231"/>
                  <a:gd name="T108" fmla="*/ 3 w 2005"/>
                  <a:gd name="T109" fmla="*/ 0 h 231"/>
                  <a:gd name="T110" fmla="*/ 3 w 2005"/>
                  <a:gd name="T111" fmla="*/ 0 h 231"/>
                  <a:gd name="T112" fmla="*/ 3 w 2005"/>
                  <a:gd name="T113" fmla="*/ 0 h 23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005"/>
                  <a:gd name="T172" fmla="*/ 0 h 231"/>
                  <a:gd name="T173" fmla="*/ 2005 w 2005"/>
                  <a:gd name="T174" fmla="*/ 231 h 23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005" h="231">
                    <a:moveTo>
                      <a:pt x="690" y="22"/>
                    </a:moveTo>
                    <a:lnTo>
                      <a:pt x="636" y="49"/>
                    </a:lnTo>
                    <a:lnTo>
                      <a:pt x="581" y="75"/>
                    </a:lnTo>
                    <a:lnTo>
                      <a:pt x="523" y="97"/>
                    </a:lnTo>
                    <a:lnTo>
                      <a:pt x="465" y="117"/>
                    </a:lnTo>
                    <a:lnTo>
                      <a:pt x="407" y="135"/>
                    </a:lnTo>
                    <a:lnTo>
                      <a:pt x="351" y="150"/>
                    </a:lnTo>
                    <a:lnTo>
                      <a:pt x="296" y="163"/>
                    </a:lnTo>
                    <a:lnTo>
                      <a:pt x="243" y="175"/>
                    </a:lnTo>
                    <a:lnTo>
                      <a:pt x="193" y="185"/>
                    </a:lnTo>
                    <a:lnTo>
                      <a:pt x="146" y="193"/>
                    </a:lnTo>
                    <a:lnTo>
                      <a:pt x="105" y="201"/>
                    </a:lnTo>
                    <a:lnTo>
                      <a:pt x="71" y="206"/>
                    </a:lnTo>
                    <a:lnTo>
                      <a:pt x="41" y="210"/>
                    </a:lnTo>
                    <a:lnTo>
                      <a:pt x="19" y="212"/>
                    </a:lnTo>
                    <a:lnTo>
                      <a:pt x="5" y="213"/>
                    </a:lnTo>
                    <a:lnTo>
                      <a:pt x="0" y="213"/>
                    </a:lnTo>
                    <a:lnTo>
                      <a:pt x="1" y="231"/>
                    </a:lnTo>
                    <a:lnTo>
                      <a:pt x="6" y="230"/>
                    </a:lnTo>
                    <a:lnTo>
                      <a:pt x="21" y="229"/>
                    </a:lnTo>
                    <a:lnTo>
                      <a:pt x="42" y="226"/>
                    </a:lnTo>
                    <a:lnTo>
                      <a:pt x="72" y="222"/>
                    </a:lnTo>
                    <a:lnTo>
                      <a:pt x="108" y="217"/>
                    </a:lnTo>
                    <a:lnTo>
                      <a:pt x="149" y="211"/>
                    </a:lnTo>
                    <a:lnTo>
                      <a:pt x="195" y="202"/>
                    </a:lnTo>
                    <a:lnTo>
                      <a:pt x="245" y="192"/>
                    </a:lnTo>
                    <a:lnTo>
                      <a:pt x="299" y="180"/>
                    </a:lnTo>
                    <a:lnTo>
                      <a:pt x="355" y="167"/>
                    </a:lnTo>
                    <a:lnTo>
                      <a:pt x="413" y="150"/>
                    </a:lnTo>
                    <a:lnTo>
                      <a:pt x="472" y="132"/>
                    </a:lnTo>
                    <a:lnTo>
                      <a:pt x="529" y="113"/>
                    </a:lnTo>
                    <a:lnTo>
                      <a:pt x="587" y="90"/>
                    </a:lnTo>
                    <a:lnTo>
                      <a:pt x="644" y="66"/>
                    </a:lnTo>
                    <a:lnTo>
                      <a:pt x="698" y="37"/>
                    </a:lnTo>
                    <a:lnTo>
                      <a:pt x="702" y="36"/>
                    </a:lnTo>
                    <a:lnTo>
                      <a:pt x="711" y="32"/>
                    </a:lnTo>
                    <a:lnTo>
                      <a:pt x="726" y="27"/>
                    </a:lnTo>
                    <a:lnTo>
                      <a:pt x="745" y="22"/>
                    </a:lnTo>
                    <a:lnTo>
                      <a:pt x="770" y="18"/>
                    </a:lnTo>
                    <a:lnTo>
                      <a:pt x="798" y="17"/>
                    </a:lnTo>
                    <a:lnTo>
                      <a:pt x="829" y="19"/>
                    </a:lnTo>
                    <a:lnTo>
                      <a:pt x="864" y="27"/>
                    </a:lnTo>
                    <a:lnTo>
                      <a:pt x="893" y="35"/>
                    </a:lnTo>
                    <a:lnTo>
                      <a:pt x="927" y="43"/>
                    </a:lnTo>
                    <a:lnTo>
                      <a:pt x="963" y="50"/>
                    </a:lnTo>
                    <a:lnTo>
                      <a:pt x="1000" y="57"/>
                    </a:lnTo>
                    <a:lnTo>
                      <a:pt x="1040" y="63"/>
                    </a:lnTo>
                    <a:lnTo>
                      <a:pt x="1081" y="70"/>
                    </a:lnTo>
                    <a:lnTo>
                      <a:pt x="1124" y="75"/>
                    </a:lnTo>
                    <a:lnTo>
                      <a:pt x="1169" y="80"/>
                    </a:lnTo>
                    <a:lnTo>
                      <a:pt x="1214" y="85"/>
                    </a:lnTo>
                    <a:lnTo>
                      <a:pt x="1262" y="89"/>
                    </a:lnTo>
                    <a:lnTo>
                      <a:pt x="1309" y="94"/>
                    </a:lnTo>
                    <a:lnTo>
                      <a:pt x="1357" y="98"/>
                    </a:lnTo>
                    <a:lnTo>
                      <a:pt x="1405" y="102"/>
                    </a:lnTo>
                    <a:lnTo>
                      <a:pt x="1452" y="104"/>
                    </a:lnTo>
                    <a:lnTo>
                      <a:pt x="1498" y="107"/>
                    </a:lnTo>
                    <a:lnTo>
                      <a:pt x="1546" y="109"/>
                    </a:lnTo>
                    <a:lnTo>
                      <a:pt x="1591" y="112"/>
                    </a:lnTo>
                    <a:lnTo>
                      <a:pt x="1636" y="115"/>
                    </a:lnTo>
                    <a:lnTo>
                      <a:pt x="1680" y="117"/>
                    </a:lnTo>
                    <a:lnTo>
                      <a:pt x="1721" y="118"/>
                    </a:lnTo>
                    <a:lnTo>
                      <a:pt x="1761" y="120"/>
                    </a:lnTo>
                    <a:lnTo>
                      <a:pt x="1798" y="121"/>
                    </a:lnTo>
                    <a:lnTo>
                      <a:pt x="1834" y="122"/>
                    </a:lnTo>
                    <a:lnTo>
                      <a:pt x="1866" y="124"/>
                    </a:lnTo>
                    <a:lnTo>
                      <a:pt x="1895" y="125"/>
                    </a:lnTo>
                    <a:lnTo>
                      <a:pt x="1922" y="125"/>
                    </a:lnTo>
                    <a:lnTo>
                      <a:pt x="1946" y="126"/>
                    </a:lnTo>
                    <a:lnTo>
                      <a:pt x="1966" y="126"/>
                    </a:lnTo>
                    <a:lnTo>
                      <a:pt x="1982" y="126"/>
                    </a:lnTo>
                    <a:lnTo>
                      <a:pt x="1994" y="127"/>
                    </a:lnTo>
                    <a:lnTo>
                      <a:pt x="2002" y="127"/>
                    </a:lnTo>
                    <a:lnTo>
                      <a:pt x="2005" y="127"/>
                    </a:lnTo>
                    <a:lnTo>
                      <a:pt x="2005" y="109"/>
                    </a:lnTo>
                    <a:lnTo>
                      <a:pt x="2002" y="109"/>
                    </a:lnTo>
                    <a:lnTo>
                      <a:pt x="1994" y="109"/>
                    </a:lnTo>
                    <a:lnTo>
                      <a:pt x="1982" y="109"/>
                    </a:lnTo>
                    <a:lnTo>
                      <a:pt x="1966" y="108"/>
                    </a:lnTo>
                    <a:lnTo>
                      <a:pt x="1947" y="108"/>
                    </a:lnTo>
                    <a:lnTo>
                      <a:pt x="1922" y="108"/>
                    </a:lnTo>
                    <a:lnTo>
                      <a:pt x="1897" y="107"/>
                    </a:lnTo>
                    <a:lnTo>
                      <a:pt x="1866" y="107"/>
                    </a:lnTo>
                    <a:lnTo>
                      <a:pt x="1834" y="106"/>
                    </a:lnTo>
                    <a:lnTo>
                      <a:pt x="1799" y="104"/>
                    </a:lnTo>
                    <a:lnTo>
                      <a:pt x="1761" y="103"/>
                    </a:lnTo>
                    <a:lnTo>
                      <a:pt x="1722" y="102"/>
                    </a:lnTo>
                    <a:lnTo>
                      <a:pt x="1680" y="99"/>
                    </a:lnTo>
                    <a:lnTo>
                      <a:pt x="1637" y="98"/>
                    </a:lnTo>
                    <a:lnTo>
                      <a:pt x="1592" y="95"/>
                    </a:lnTo>
                    <a:lnTo>
                      <a:pt x="1547" y="93"/>
                    </a:lnTo>
                    <a:lnTo>
                      <a:pt x="1501" y="90"/>
                    </a:lnTo>
                    <a:lnTo>
                      <a:pt x="1453" y="88"/>
                    </a:lnTo>
                    <a:lnTo>
                      <a:pt x="1406" y="84"/>
                    </a:lnTo>
                    <a:lnTo>
                      <a:pt x="1358" y="80"/>
                    </a:lnTo>
                    <a:lnTo>
                      <a:pt x="1311" y="77"/>
                    </a:lnTo>
                    <a:lnTo>
                      <a:pt x="1264" y="72"/>
                    </a:lnTo>
                    <a:lnTo>
                      <a:pt x="1217" y="68"/>
                    </a:lnTo>
                    <a:lnTo>
                      <a:pt x="1172" y="63"/>
                    </a:lnTo>
                    <a:lnTo>
                      <a:pt x="1127" y="58"/>
                    </a:lnTo>
                    <a:lnTo>
                      <a:pt x="1085" y="53"/>
                    </a:lnTo>
                    <a:lnTo>
                      <a:pt x="1042" y="46"/>
                    </a:lnTo>
                    <a:lnTo>
                      <a:pt x="1004" y="41"/>
                    </a:lnTo>
                    <a:lnTo>
                      <a:pt x="965" y="34"/>
                    </a:lnTo>
                    <a:lnTo>
                      <a:pt x="930" y="27"/>
                    </a:lnTo>
                    <a:lnTo>
                      <a:pt x="897" y="19"/>
                    </a:lnTo>
                    <a:lnTo>
                      <a:pt x="867" y="12"/>
                    </a:lnTo>
                    <a:lnTo>
                      <a:pt x="831" y="4"/>
                    </a:lnTo>
                    <a:lnTo>
                      <a:pt x="798" y="0"/>
                    </a:lnTo>
                    <a:lnTo>
                      <a:pt x="768" y="1"/>
                    </a:lnTo>
                    <a:lnTo>
                      <a:pt x="743" y="5"/>
                    </a:lnTo>
                    <a:lnTo>
                      <a:pt x="721" y="10"/>
                    </a:lnTo>
                    <a:lnTo>
                      <a:pt x="704" y="16"/>
                    </a:lnTo>
                    <a:lnTo>
                      <a:pt x="694" y="19"/>
                    </a:lnTo>
                    <a:lnTo>
                      <a:pt x="690" y="2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02" name="Freeform 290"/>
              <p:cNvSpPr>
                <a:spLocks/>
              </p:cNvSpPr>
              <p:nvPr/>
            </p:nvSpPr>
            <p:spPr bwMode="auto">
              <a:xfrm>
                <a:off x="1755" y="2777"/>
                <a:ext cx="381" cy="57"/>
              </a:xfrm>
              <a:custGeom>
                <a:avLst/>
                <a:gdLst>
                  <a:gd name="T0" fmla="*/ 2 w 1523"/>
                  <a:gd name="T1" fmla="*/ 0 h 227"/>
                  <a:gd name="T2" fmla="*/ 2 w 1523"/>
                  <a:gd name="T3" fmla="*/ 1 h 227"/>
                  <a:gd name="T4" fmla="*/ 2 w 1523"/>
                  <a:gd name="T5" fmla="*/ 1 h 227"/>
                  <a:gd name="T6" fmla="*/ 1 w 1523"/>
                  <a:gd name="T7" fmla="*/ 1 h 227"/>
                  <a:gd name="T8" fmla="*/ 1 w 1523"/>
                  <a:gd name="T9" fmla="*/ 1 h 227"/>
                  <a:gd name="T10" fmla="*/ 1 w 1523"/>
                  <a:gd name="T11" fmla="*/ 1 h 227"/>
                  <a:gd name="T12" fmla="*/ 0 w 1523"/>
                  <a:gd name="T13" fmla="*/ 1 h 227"/>
                  <a:gd name="T14" fmla="*/ 0 w 1523"/>
                  <a:gd name="T15" fmla="*/ 1 h 227"/>
                  <a:gd name="T16" fmla="*/ 0 w 1523"/>
                  <a:gd name="T17" fmla="*/ 1 h 227"/>
                  <a:gd name="T18" fmla="*/ 0 w 1523"/>
                  <a:gd name="T19" fmla="*/ 1 h 227"/>
                  <a:gd name="T20" fmla="*/ 0 w 1523"/>
                  <a:gd name="T21" fmla="*/ 1 h 227"/>
                  <a:gd name="T22" fmla="*/ 1 w 1523"/>
                  <a:gd name="T23" fmla="*/ 1 h 227"/>
                  <a:gd name="T24" fmla="*/ 1 w 1523"/>
                  <a:gd name="T25" fmla="*/ 1 h 227"/>
                  <a:gd name="T26" fmla="*/ 1 w 1523"/>
                  <a:gd name="T27" fmla="*/ 1 h 227"/>
                  <a:gd name="T28" fmla="*/ 2 w 1523"/>
                  <a:gd name="T29" fmla="*/ 1 h 227"/>
                  <a:gd name="T30" fmla="*/ 2 w 1523"/>
                  <a:gd name="T31" fmla="*/ 0 h 227"/>
                  <a:gd name="T32" fmla="*/ 3 w 1523"/>
                  <a:gd name="T33" fmla="*/ 0 h 227"/>
                  <a:gd name="T34" fmla="*/ 3 w 1523"/>
                  <a:gd name="T35" fmla="*/ 0 h 227"/>
                  <a:gd name="T36" fmla="*/ 3 w 1523"/>
                  <a:gd name="T37" fmla="*/ 0 h 227"/>
                  <a:gd name="T38" fmla="*/ 3 w 1523"/>
                  <a:gd name="T39" fmla="*/ 0 h 227"/>
                  <a:gd name="T40" fmla="*/ 3 w 1523"/>
                  <a:gd name="T41" fmla="*/ 0 h 227"/>
                  <a:gd name="T42" fmla="*/ 3 w 1523"/>
                  <a:gd name="T43" fmla="*/ 0 h 227"/>
                  <a:gd name="T44" fmla="*/ 3 w 1523"/>
                  <a:gd name="T45" fmla="*/ 0 h 227"/>
                  <a:gd name="T46" fmla="*/ 3 w 1523"/>
                  <a:gd name="T47" fmla="*/ 0 h 227"/>
                  <a:gd name="T48" fmla="*/ 4 w 1523"/>
                  <a:gd name="T49" fmla="*/ 0 h 227"/>
                  <a:gd name="T50" fmla="*/ 4 w 1523"/>
                  <a:gd name="T51" fmla="*/ 0 h 227"/>
                  <a:gd name="T52" fmla="*/ 4 w 1523"/>
                  <a:gd name="T53" fmla="*/ 0 h 227"/>
                  <a:gd name="T54" fmla="*/ 4 w 1523"/>
                  <a:gd name="T55" fmla="*/ 0 h 227"/>
                  <a:gd name="T56" fmla="*/ 5 w 1523"/>
                  <a:gd name="T57" fmla="*/ 0 h 227"/>
                  <a:gd name="T58" fmla="*/ 5 w 1523"/>
                  <a:gd name="T59" fmla="*/ 0 h 227"/>
                  <a:gd name="T60" fmla="*/ 5 w 1523"/>
                  <a:gd name="T61" fmla="*/ 0 h 227"/>
                  <a:gd name="T62" fmla="*/ 6 w 1523"/>
                  <a:gd name="T63" fmla="*/ 0 h 227"/>
                  <a:gd name="T64" fmla="*/ 6 w 1523"/>
                  <a:gd name="T65" fmla="*/ 0 h 227"/>
                  <a:gd name="T66" fmla="*/ 6 w 1523"/>
                  <a:gd name="T67" fmla="*/ 0 h 227"/>
                  <a:gd name="T68" fmla="*/ 5 w 1523"/>
                  <a:gd name="T69" fmla="*/ 0 h 227"/>
                  <a:gd name="T70" fmla="*/ 5 w 1523"/>
                  <a:gd name="T71" fmla="*/ 0 h 227"/>
                  <a:gd name="T72" fmla="*/ 5 w 1523"/>
                  <a:gd name="T73" fmla="*/ 0 h 227"/>
                  <a:gd name="T74" fmla="*/ 4 w 1523"/>
                  <a:gd name="T75" fmla="*/ 0 h 227"/>
                  <a:gd name="T76" fmla="*/ 4 w 1523"/>
                  <a:gd name="T77" fmla="*/ 0 h 227"/>
                  <a:gd name="T78" fmla="*/ 4 w 1523"/>
                  <a:gd name="T79" fmla="*/ 0 h 227"/>
                  <a:gd name="T80" fmla="*/ 4 w 1523"/>
                  <a:gd name="T81" fmla="*/ 0 h 227"/>
                  <a:gd name="T82" fmla="*/ 4 w 1523"/>
                  <a:gd name="T83" fmla="*/ 0 h 227"/>
                  <a:gd name="T84" fmla="*/ 3 w 1523"/>
                  <a:gd name="T85" fmla="*/ 0 h 227"/>
                  <a:gd name="T86" fmla="*/ 3 w 1523"/>
                  <a:gd name="T87" fmla="*/ 0 h 227"/>
                  <a:gd name="T88" fmla="*/ 3 w 1523"/>
                  <a:gd name="T89" fmla="*/ 0 h 227"/>
                  <a:gd name="T90" fmla="*/ 3 w 1523"/>
                  <a:gd name="T91" fmla="*/ 0 h 227"/>
                  <a:gd name="T92" fmla="*/ 3 w 1523"/>
                  <a:gd name="T93" fmla="*/ 0 h 227"/>
                  <a:gd name="T94" fmla="*/ 3 w 1523"/>
                  <a:gd name="T95" fmla="*/ 0 h 227"/>
                  <a:gd name="T96" fmla="*/ 3 w 1523"/>
                  <a:gd name="T97" fmla="*/ 0 h 2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523"/>
                  <a:gd name="T148" fmla="*/ 0 h 227"/>
                  <a:gd name="T149" fmla="*/ 1523 w 1523"/>
                  <a:gd name="T150" fmla="*/ 227 h 22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523" h="227">
                    <a:moveTo>
                      <a:pt x="601" y="29"/>
                    </a:moveTo>
                    <a:lnTo>
                      <a:pt x="561" y="49"/>
                    </a:lnTo>
                    <a:lnTo>
                      <a:pt x="519" y="68"/>
                    </a:lnTo>
                    <a:lnTo>
                      <a:pt x="473" y="86"/>
                    </a:lnTo>
                    <a:lnTo>
                      <a:pt x="424" y="103"/>
                    </a:lnTo>
                    <a:lnTo>
                      <a:pt x="374" y="118"/>
                    </a:lnTo>
                    <a:lnTo>
                      <a:pt x="325" y="133"/>
                    </a:lnTo>
                    <a:lnTo>
                      <a:pt x="275" y="146"/>
                    </a:lnTo>
                    <a:lnTo>
                      <a:pt x="227" y="159"/>
                    </a:lnTo>
                    <a:lnTo>
                      <a:pt x="182" y="171"/>
                    </a:lnTo>
                    <a:lnTo>
                      <a:pt x="140" y="181"/>
                    </a:lnTo>
                    <a:lnTo>
                      <a:pt x="101" y="190"/>
                    </a:lnTo>
                    <a:lnTo>
                      <a:pt x="68" y="196"/>
                    </a:lnTo>
                    <a:lnTo>
                      <a:pt x="40" y="203"/>
                    </a:lnTo>
                    <a:lnTo>
                      <a:pt x="19" y="207"/>
                    </a:lnTo>
                    <a:lnTo>
                      <a:pt x="5" y="209"/>
                    </a:lnTo>
                    <a:lnTo>
                      <a:pt x="0" y="211"/>
                    </a:lnTo>
                    <a:lnTo>
                      <a:pt x="2" y="227"/>
                    </a:lnTo>
                    <a:lnTo>
                      <a:pt x="8" y="226"/>
                    </a:lnTo>
                    <a:lnTo>
                      <a:pt x="22" y="223"/>
                    </a:lnTo>
                    <a:lnTo>
                      <a:pt x="42" y="220"/>
                    </a:lnTo>
                    <a:lnTo>
                      <a:pt x="70" y="213"/>
                    </a:lnTo>
                    <a:lnTo>
                      <a:pt x="104" y="207"/>
                    </a:lnTo>
                    <a:lnTo>
                      <a:pt x="142" y="198"/>
                    </a:lnTo>
                    <a:lnTo>
                      <a:pt x="186" y="187"/>
                    </a:lnTo>
                    <a:lnTo>
                      <a:pt x="231" y="176"/>
                    </a:lnTo>
                    <a:lnTo>
                      <a:pt x="280" y="163"/>
                    </a:lnTo>
                    <a:lnTo>
                      <a:pt x="329" y="149"/>
                    </a:lnTo>
                    <a:lnTo>
                      <a:pt x="380" y="135"/>
                    </a:lnTo>
                    <a:lnTo>
                      <a:pt x="429" y="118"/>
                    </a:lnTo>
                    <a:lnTo>
                      <a:pt x="478" y="101"/>
                    </a:lnTo>
                    <a:lnTo>
                      <a:pt x="525" y="83"/>
                    </a:lnTo>
                    <a:lnTo>
                      <a:pt x="569" y="64"/>
                    </a:lnTo>
                    <a:lnTo>
                      <a:pt x="609" y="44"/>
                    </a:lnTo>
                    <a:lnTo>
                      <a:pt x="623" y="37"/>
                    </a:lnTo>
                    <a:lnTo>
                      <a:pt x="637" y="31"/>
                    </a:lnTo>
                    <a:lnTo>
                      <a:pt x="651" y="27"/>
                    </a:lnTo>
                    <a:lnTo>
                      <a:pt x="665" y="23"/>
                    </a:lnTo>
                    <a:lnTo>
                      <a:pt x="680" y="20"/>
                    </a:lnTo>
                    <a:lnTo>
                      <a:pt x="695" y="18"/>
                    </a:lnTo>
                    <a:lnTo>
                      <a:pt x="710" y="17"/>
                    </a:lnTo>
                    <a:lnTo>
                      <a:pt x="726" y="17"/>
                    </a:lnTo>
                    <a:lnTo>
                      <a:pt x="743" y="17"/>
                    </a:lnTo>
                    <a:lnTo>
                      <a:pt x="759" y="17"/>
                    </a:lnTo>
                    <a:lnTo>
                      <a:pt x="777" y="18"/>
                    </a:lnTo>
                    <a:lnTo>
                      <a:pt x="795" y="19"/>
                    </a:lnTo>
                    <a:lnTo>
                      <a:pt x="813" y="22"/>
                    </a:lnTo>
                    <a:lnTo>
                      <a:pt x="834" y="24"/>
                    </a:lnTo>
                    <a:lnTo>
                      <a:pt x="853" y="27"/>
                    </a:lnTo>
                    <a:lnTo>
                      <a:pt x="875" y="29"/>
                    </a:lnTo>
                    <a:lnTo>
                      <a:pt x="902" y="33"/>
                    </a:lnTo>
                    <a:lnTo>
                      <a:pt x="931" y="36"/>
                    </a:lnTo>
                    <a:lnTo>
                      <a:pt x="961" y="40"/>
                    </a:lnTo>
                    <a:lnTo>
                      <a:pt x="993" y="44"/>
                    </a:lnTo>
                    <a:lnTo>
                      <a:pt x="1025" y="46"/>
                    </a:lnTo>
                    <a:lnTo>
                      <a:pt x="1060" y="49"/>
                    </a:lnTo>
                    <a:lnTo>
                      <a:pt x="1097" y="50"/>
                    </a:lnTo>
                    <a:lnTo>
                      <a:pt x="1136" y="51"/>
                    </a:lnTo>
                    <a:lnTo>
                      <a:pt x="1176" y="53"/>
                    </a:lnTo>
                    <a:lnTo>
                      <a:pt x="1218" y="53"/>
                    </a:lnTo>
                    <a:lnTo>
                      <a:pt x="1263" y="51"/>
                    </a:lnTo>
                    <a:lnTo>
                      <a:pt x="1311" y="49"/>
                    </a:lnTo>
                    <a:lnTo>
                      <a:pt x="1359" y="45"/>
                    </a:lnTo>
                    <a:lnTo>
                      <a:pt x="1411" y="40"/>
                    </a:lnTo>
                    <a:lnTo>
                      <a:pt x="1466" y="32"/>
                    </a:lnTo>
                    <a:lnTo>
                      <a:pt x="1523" y="24"/>
                    </a:lnTo>
                    <a:lnTo>
                      <a:pt x="1520" y="8"/>
                    </a:lnTo>
                    <a:lnTo>
                      <a:pt x="1463" y="15"/>
                    </a:lnTo>
                    <a:lnTo>
                      <a:pt x="1409" y="22"/>
                    </a:lnTo>
                    <a:lnTo>
                      <a:pt x="1358" y="27"/>
                    </a:lnTo>
                    <a:lnTo>
                      <a:pt x="1309" y="31"/>
                    </a:lnTo>
                    <a:lnTo>
                      <a:pt x="1263" y="33"/>
                    </a:lnTo>
                    <a:lnTo>
                      <a:pt x="1218" y="35"/>
                    </a:lnTo>
                    <a:lnTo>
                      <a:pt x="1176" y="36"/>
                    </a:lnTo>
                    <a:lnTo>
                      <a:pt x="1136" y="35"/>
                    </a:lnTo>
                    <a:lnTo>
                      <a:pt x="1099" y="33"/>
                    </a:lnTo>
                    <a:lnTo>
                      <a:pt x="1061" y="32"/>
                    </a:lnTo>
                    <a:lnTo>
                      <a:pt x="1027" y="29"/>
                    </a:lnTo>
                    <a:lnTo>
                      <a:pt x="994" y="26"/>
                    </a:lnTo>
                    <a:lnTo>
                      <a:pt x="962" y="23"/>
                    </a:lnTo>
                    <a:lnTo>
                      <a:pt x="933" y="19"/>
                    </a:lnTo>
                    <a:lnTo>
                      <a:pt x="904" y="17"/>
                    </a:lnTo>
                    <a:lnTo>
                      <a:pt x="877" y="13"/>
                    </a:lnTo>
                    <a:lnTo>
                      <a:pt x="856" y="10"/>
                    </a:lnTo>
                    <a:lnTo>
                      <a:pt x="835" y="8"/>
                    </a:lnTo>
                    <a:lnTo>
                      <a:pt x="815" y="5"/>
                    </a:lnTo>
                    <a:lnTo>
                      <a:pt x="795" y="2"/>
                    </a:lnTo>
                    <a:lnTo>
                      <a:pt x="776" y="1"/>
                    </a:lnTo>
                    <a:lnTo>
                      <a:pt x="758" y="0"/>
                    </a:lnTo>
                    <a:lnTo>
                      <a:pt x="741" y="0"/>
                    </a:lnTo>
                    <a:lnTo>
                      <a:pt x="725" y="0"/>
                    </a:lnTo>
                    <a:lnTo>
                      <a:pt x="708" y="0"/>
                    </a:lnTo>
                    <a:lnTo>
                      <a:pt x="691" y="1"/>
                    </a:lnTo>
                    <a:lnTo>
                      <a:pt x="676" y="4"/>
                    </a:lnTo>
                    <a:lnTo>
                      <a:pt x="660" y="6"/>
                    </a:lnTo>
                    <a:lnTo>
                      <a:pt x="646" y="11"/>
                    </a:lnTo>
                    <a:lnTo>
                      <a:pt x="631" y="15"/>
                    </a:lnTo>
                    <a:lnTo>
                      <a:pt x="615" y="22"/>
                    </a:lnTo>
                    <a:lnTo>
                      <a:pt x="601" y="2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03" name="Freeform 291"/>
              <p:cNvSpPr>
                <a:spLocks/>
              </p:cNvSpPr>
              <p:nvPr/>
            </p:nvSpPr>
            <p:spPr bwMode="auto">
              <a:xfrm>
                <a:off x="1950" y="2646"/>
                <a:ext cx="331" cy="45"/>
              </a:xfrm>
              <a:custGeom>
                <a:avLst/>
                <a:gdLst>
                  <a:gd name="T0" fmla="*/ 3 w 1324"/>
                  <a:gd name="T1" fmla="*/ 0 h 179"/>
                  <a:gd name="T2" fmla="*/ 3 w 1324"/>
                  <a:gd name="T3" fmla="*/ 0 h 179"/>
                  <a:gd name="T4" fmla="*/ 3 w 1324"/>
                  <a:gd name="T5" fmla="*/ 0 h 179"/>
                  <a:gd name="T6" fmla="*/ 3 w 1324"/>
                  <a:gd name="T7" fmla="*/ 0 h 179"/>
                  <a:gd name="T8" fmla="*/ 2 w 1324"/>
                  <a:gd name="T9" fmla="*/ 1 h 179"/>
                  <a:gd name="T10" fmla="*/ 2 w 1324"/>
                  <a:gd name="T11" fmla="*/ 1 h 179"/>
                  <a:gd name="T12" fmla="*/ 1 w 1324"/>
                  <a:gd name="T13" fmla="*/ 1 h 179"/>
                  <a:gd name="T14" fmla="*/ 1 w 1324"/>
                  <a:gd name="T15" fmla="*/ 1 h 179"/>
                  <a:gd name="T16" fmla="*/ 1 w 1324"/>
                  <a:gd name="T17" fmla="*/ 1 h 179"/>
                  <a:gd name="T18" fmla="*/ 1 w 1324"/>
                  <a:gd name="T19" fmla="*/ 1 h 179"/>
                  <a:gd name="T20" fmla="*/ 1 w 1324"/>
                  <a:gd name="T21" fmla="*/ 1 h 179"/>
                  <a:gd name="T22" fmla="*/ 1 w 1324"/>
                  <a:gd name="T23" fmla="*/ 1 h 179"/>
                  <a:gd name="T24" fmla="*/ 0 w 1324"/>
                  <a:gd name="T25" fmla="*/ 1 h 179"/>
                  <a:gd name="T26" fmla="*/ 0 w 1324"/>
                  <a:gd name="T27" fmla="*/ 1 h 179"/>
                  <a:gd name="T28" fmla="*/ 0 w 1324"/>
                  <a:gd name="T29" fmla="*/ 1 h 179"/>
                  <a:gd name="T30" fmla="*/ 0 w 1324"/>
                  <a:gd name="T31" fmla="*/ 1 h 179"/>
                  <a:gd name="T32" fmla="*/ 0 w 1324"/>
                  <a:gd name="T33" fmla="*/ 1 h 179"/>
                  <a:gd name="T34" fmla="*/ 0 w 1324"/>
                  <a:gd name="T35" fmla="*/ 1 h 179"/>
                  <a:gd name="T36" fmla="*/ 0 w 1324"/>
                  <a:gd name="T37" fmla="*/ 1 h 179"/>
                  <a:gd name="T38" fmla="*/ 0 w 1324"/>
                  <a:gd name="T39" fmla="*/ 1 h 179"/>
                  <a:gd name="T40" fmla="*/ 0 w 1324"/>
                  <a:gd name="T41" fmla="*/ 1 h 179"/>
                  <a:gd name="T42" fmla="*/ 1 w 1324"/>
                  <a:gd name="T43" fmla="*/ 1 h 179"/>
                  <a:gd name="T44" fmla="*/ 1 w 1324"/>
                  <a:gd name="T45" fmla="*/ 1 h 179"/>
                  <a:gd name="T46" fmla="*/ 1 w 1324"/>
                  <a:gd name="T47" fmla="*/ 1 h 179"/>
                  <a:gd name="T48" fmla="*/ 1 w 1324"/>
                  <a:gd name="T49" fmla="*/ 1 h 179"/>
                  <a:gd name="T50" fmla="*/ 1 w 1324"/>
                  <a:gd name="T51" fmla="*/ 1 h 179"/>
                  <a:gd name="T52" fmla="*/ 2 w 1324"/>
                  <a:gd name="T53" fmla="*/ 1 h 179"/>
                  <a:gd name="T54" fmla="*/ 2 w 1324"/>
                  <a:gd name="T55" fmla="*/ 1 h 179"/>
                  <a:gd name="T56" fmla="*/ 2 w 1324"/>
                  <a:gd name="T57" fmla="*/ 1 h 179"/>
                  <a:gd name="T58" fmla="*/ 3 w 1324"/>
                  <a:gd name="T59" fmla="*/ 0 h 179"/>
                  <a:gd name="T60" fmla="*/ 3 w 1324"/>
                  <a:gd name="T61" fmla="*/ 0 h 179"/>
                  <a:gd name="T62" fmla="*/ 3 w 1324"/>
                  <a:gd name="T63" fmla="*/ 0 h 179"/>
                  <a:gd name="T64" fmla="*/ 3 w 1324"/>
                  <a:gd name="T65" fmla="*/ 0 h 179"/>
                  <a:gd name="T66" fmla="*/ 3 w 1324"/>
                  <a:gd name="T67" fmla="*/ 0 h 179"/>
                  <a:gd name="T68" fmla="*/ 3 w 1324"/>
                  <a:gd name="T69" fmla="*/ 0 h 179"/>
                  <a:gd name="T70" fmla="*/ 4 w 1324"/>
                  <a:gd name="T71" fmla="*/ 0 h 179"/>
                  <a:gd name="T72" fmla="*/ 4 w 1324"/>
                  <a:gd name="T73" fmla="*/ 0 h 179"/>
                  <a:gd name="T74" fmla="*/ 4 w 1324"/>
                  <a:gd name="T75" fmla="*/ 0 h 179"/>
                  <a:gd name="T76" fmla="*/ 5 w 1324"/>
                  <a:gd name="T77" fmla="*/ 0 h 179"/>
                  <a:gd name="T78" fmla="*/ 5 w 1324"/>
                  <a:gd name="T79" fmla="*/ 0 h 179"/>
                  <a:gd name="T80" fmla="*/ 5 w 1324"/>
                  <a:gd name="T81" fmla="*/ 0 h 179"/>
                  <a:gd name="T82" fmla="*/ 5 w 1324"/>
                  <a:gd name="T83" fmla="*/ 0 h 179"/>
                  <a:gd name="T84" fmla="*/ 5 w 1324"/>
                  <a:gd name="T85" fmla="*/ 0 h 179"/>
                  <a:gd name="T86" fmla="*/ 5 w 1324"/>
                  <a:gd name="T87" fmla="*/ 0 h 179"/>
                  <a:gd name="T88" fmla="*/ 4 w 1324"/>
                  <a:gd name="T89" fmla="*/ 0 h 179"/>
                  <a:gd name="T90" fmla="*/ 4 w 1324"/>
                  <a:gd name="T91" fmla="*/ 0 h 179"/>
                  <a:gd name="T92" fmla="*/ 3 w 1324"/>
                  <a:gd name="T93" fmla="*/ 0 h 179"/>
                  <a:gd name="T94" fmla="*/ 3 w 1324"/>
                  <a:gd name="T95" fmla="*/ 0 h 179"/>
                  <a:gd name="T96" fmla="*/ 3 w 1324"/>
                  <a:gd name="T97" fmla="*/ 0 h 179"/>
                  <a:gd name="T98" fmla="*/ 3 w 1324"/>
                  <a:gd name="T99" fmla="*/ 0 h 17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324"/>
                  <a:gd name="T151" fmla="*/ 0 h 179"/>
                  <a:gd name="T152" fmla="*/ 1324 w 1324"/>
                  <a:gd name="T153" fmla="*/ 179 h 17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324" h="179">
                    <a:moveTo>
                      <a:pt x="850" y="1"/>
                    </a:moveTo>
                    <a:lnTo>
                      <a:pt x="821" y="12"/>
                    </a:lnTo>
                    <a:lnTo>
                      <a:pt x="792" y="24"/>
                    </a:lnTo>
                    <a:lnTo>
                      <a:pt x="761" y="34"/>
                    </a:lnTo>
                    <a:lnTo>
                      <a:pt x="730" y="44"/>
                    </a:lnTo>
                    <a:lnTo>
                      <a:pt x="697" y="55"/>
                    </a:lnTo>
                    <a:lnTo>
                      <a:pt x="663" y="64"/>
                    </a:lnTo>
                    <a:lnTo>
                      <a:pt x="629" y="71"/>
                    </a:lnTo>
                    <a:lnTo>
                      <a:pt x="595" y="80"/>
                    </a:lnTo>
                    <a:lnTo>
                      <a:pt x="559" y="88"/>
                    </a:lnTo>
                    <a:lnTo>
                      <a:pt x="525" y="95"/>
                    </a:lnTo>
                    <a:lnTo>
                      <a:pt x="489" y="102"/>
                    </a:lnTo>
                    <a:lnTo>
                      <a:pt x="454" y="107"/>
                    </a:lnTo>
                    <a:lnTo>
                      <a:pt x="419" y="114"/>
                    </a:lnTo>
                    <a:lnTo>
                      <a:pt x="384" y="119"/>
                    </a:lnTo>
                    <a:lnTo>
                      <a:pt x="351" y="124"/>
                    </a:lnTo>
                    <a:lnTo>
                      <a:pt x="318" y="129"/>
                    </a:lnTo>
                    <a:lnTo>
                      <a:pt x="286" y="133"/>
                    </a:lnTo>
                    <a:lnTo>
                      <a:pt x="253" y="137"/>
                    </a:lnTo>
                    <a:lnTo>
                      <a:pt x="224" y="141"/>
                    </a:lnTo>
                    <a:lnTo>
                      <a:pt x="194" y="145"/>
                    </a:lnTo>
                    <a:lnTo>
                      <a:pt x="167" y="147"/>
                    </a:lnTo>
                    <a:lnTo>
                      <a:pt x="140" y="150"/>
                    </a:lnTo>
                    <a:lnTo>
                      <a:pt x="116" y="152"/>
                    </a:lnTo>
                    <a:lnTo>
                      <a:pt x="94" y="155"/>
                    </a:lnTo>
                    <a:lnTo>
                      <a:pt x="73" y="156"/>
                    </a:lnTo>
                    <a:lnTo>
                      <a:pt x="56" y="158"/>
                    </a:lnTo>
                    <a:lnTo>
                      <a:pt x="40" y="159"/>
                    </a:lnTo>
                    <a:lnTo>
                      <a:pt x="26" y="160"/>
                    </a:lnTo>
                    <a:lnTo>
                      <a:pt x="16" y="160"/>
                    </a:lnTo>
                    <a:lnTo>
                      <a:pt x="8" y="161"/>
                    </a:lnTo>
                    <a:lnTo>
                      <a:pt x="3" y="161"/>
                    </a:lnTo>
                    <a:lnTo>
                      <a:pt x="0" y="161"/>
                    </a:lnTo>
                    <a:lnTo>
                      <a:pt x="0" y="179"/>
                    </a:lnTo>
                    <a:lnTo>
                      <a:pt x="3" y="179"/>
                    </a:lnTo>
                    <a:lnTo>
                      <a:pt x="8" y="179"/>
                    </a:lnTo>
                    <a:lnTo>
                      <a:pt x="16" y="178"/>
                    </a:lnTo>
                    <a:lnTo>
                      <a:pt x="27" y="177"/>
                    </a:lnTo>
                    <a:lnTo>
                      <a:pt x="40" y="177"/>
                    </a:lnTo>
                    <a:lnTo>
                      <a:pt x="56" y="176"/>
                    </a:lnTo>
                    <a:lnTo>
                      <a:pt x="75" y="173"/>
                    </a:lnTo>
                    <a:lnTo>
                      <a:pt x="95" y="172"/>
                    </a:lnTo>
                    <a:lnTo>
                      <a:pt x="117" y="169"/>
                    </a:lnTo>
                    <a:lnTo>
                      <a:pt x="142" y="167"/>
                    </a:lnTo>
                    <a:lnTo>
                      <a:pt x="167" y="164"/>
                    </a:lnTo>
                    <a:lnTo>
                      <a:pt x="196" y="161"/>
                    </a:lnTo>
                    <a:lnTo>
                      <a:pt x="224" y="158"/>
                    </a:lnTo>
                    <a:lnTo>
                      <a:pt x="255" y="155"/>
                    </a:lnTo>
                    <a:lnTo>
                      <a:pt x="286" y="151"/>
                    </a:lnTo>
                    <a:lnTo>
                      <a:pt x="319" y="146"/>
                    </a:lnTo>
                    <a:lnTo>
                      <a:pt x="352" y="141"/>
                    </a:lnTo>
                    <a:lnTo>
                      <a:pt x="386" y="136"/>
                    </a:lnTo>
                    <a:lnTo>
                      <a:pt x="420" y="131"/>
                    </a:lnTo>
                    <a:lnTo>
                      <a:pt x="455" y="125"/>
                    </a:lnTo>
                    <a:lnTo>
                      <a:pt x="491" y="119"/>
                    </a:lnTo>
                    <a:lnTo>
                      <a:pt x="526" y="111"/>
                    </a:lnTo>
                    <a:lnTo>
                      <a:pt x="562" y="105"/>
                    </a:lnTo>
                    <a:lnTo>
                      <a:pt x="597" y="97"/>
                    </a:lnTo>
                    <a:lnTo>
                      <a:pt x="631" y="88"/>
                    </a:lnTo>
                    <a:lnTo>
                      <a:pt x="666" y="80"/>
                    </a:lnTo>
                    <a:lnTo>
                      <a:pt x="699" y="71"/>
                    </a:lnTo>
                    <a:lnTo>
                      <a:pt x="733" y="61"/>
                    </a:lnTo>
                    <a:lnTo>
                      <a:pt x="765" y="51"/>
                    </a:lnTo>
                    <a:lnTo>
                      <a:pt x="796" y="41"/>
                    </a:lnTo>
                    <a:lnTo>
                      <a:pt x="825" y="29"/>
                    </a:lnTo>
                    <a:lnTo>
                      <a:pt x="854" y="18"/>
                    </a:lnTo>
                    <a:lnTo>
                      <a:pt x="860" y="19"/>
                    </a:lnTo>
                    <a:lnTo>
                      <a:pt x="872" y="21"/>
                    </a:lnTo>
                    <a:lnTo>
                      <a:pt x="887" y="24"/>
                    </a:lnTo>
                    <a:lnTo>
                      <a:pt x="906" y="28"/>
                    </a:lnTo>
                    <a:lnTo>
                      <a:pt x="931" y="32"/>
                    </a:lnTo>
                    <a:lnTo>
                      <a:pt x="958" y="36"/>
                    </a:lnTo>
                    <a:lnTo>
                      <a:pt x="987" y="39"/>
                    </a:lnTo>
                    <a:lnTo>
                      <a:pt x="1021" y="43"/>
                    </a:lnTo>
                    <a:lnTo>
                      <a:pt x="1055" y="47"/>
                    </a:lnTo>
                    <a:lnTo>
                      <a:pt x="1091" y="50"/>
                    </a:lnTo>
                    <a:lnTo>
                      <a:pt x="1130" y="52"/>
                    </a:lnTo>
                    <a:lnTo>
                      <a:pt x="1168" y="52"/>
                    </a:lnTo>
                    <a:lnTo>
                      <a:pt x="1207" y="52"/>
                    </a:lnTo>
                    <a:lnTo>
                      <a:pt x="1247" y="51"/>
                    </a:lnTo>
                    <a:lnTo>
                      <a:pt x="1285" y="48"/>
                    </a:lnTo>
                    <a:lnTo>
                      <a:pt x="1324" y="43"/>
                    </a:lnTo>
                    <a:lnTo>
                      <a:pt x="1321" y="27"/>
                    </a:lnTo>
                    <a:lnTo>
                      <a:pt x="1283" y="32"/>
                    </a:lnTo>
                    <a:lnTo>
                      <a:pt x="1243" y="34"/>
                    </a:lnTo>
                    <a:lnTo>
                      <a:pt x="1203" y="36"/>
                    </a:lnTo>
                    <a:lnTo>
                      <a:pt x="1162" y="36"/>
                    </a:lnTo>
                    <a:lnTo>
                      <a:pt x="1123" y="34"/>
                    </a:lnTo>
                    <a:lnTo>
                      <a:pt x="1085" y="32"/>
                    </a:lnTo>
                    <a:lnTo>
                      <a:pt x="1048" y="29"/>
                    </a:lnTo>
                    <a:lnTo>
                      <a:pt x="1013" y="25"/>
                    </a:lnTo>
                    <a:lnTo>
                      <a:pt x="979" y="21"/>
                    </a:lnTo>
                    <a:lnTo>
                      <a:pt x="950" y="18"/>
                    </a:lnTo>
                    <a:lnTo>
                      <a:pt x="923" y="12"/>
                    </a:lnTo>
                    <a:lnTo>
                      <a:pt x="900" y="9"/>
                    </a:lnTo>
                    <a:lnTo>
                      <a:pt x="882" y="6"/>
                    </a:lnTo>
                    <a:lnTo>
                      <a:pt x="868" y="3"/>
                    </a:lnTo>
                    <a:lnTo>
                      <a:pt x="859" y="1"/>
                    </a:lnTo>
                    <a:lnTo>
                      <a:pt x="855" y="1"/>
                    </a:lnTo>
                    <a:lnTo>
                      <a:pt x="852" y="0"/>
                    </a:lnTo>
                    <a:lnTo>
                      <a:pt x="850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504" name="Freeform 292"/>
              <p:cNvSpPr>
                <a:spLocks/>
              </p:cNvSpPr>
              <p:nvPr/>
            </p:nvSpPr>
            <p:spPr bwMode="auto">
              <a:xfrm>
                <a:off x="1877" y="2781"/>
                <a:ext cx="409" cy="87"/>
              </a:xfrm>
              <a:custGeom>
                <a:avLst/>
                <a:gdLst>
                  <a:gd name="T0" fmla="*/ 4 w 1637"/>
                  <a:gd name="T1" fmla="*/ 0 h 349"/>
                  <a:gd name="T2" fmla="*/ 4 w 1637"/>
                  <a:gd name="T3" fmla="*/ 0 h 349"/>
                  <a:gd name="T4" fmla="*/ 4 w 1637"/>
                  <a:gd name="T5" fmla="*/ 0 h 349"/>
                  <a:gd name="T6" fmla="*/ 3 w 1637"/>
                  <a:gd name="T7" fmla="*/ 0 h 349"/>
                  <a:gd name="T8" fmla="*/ 3 w 1637"/>
                  <a:gd name="T9" fmla="*/ 0 h 349"/>
                  <a:gd name="T10" fmla="*/ 2 w 1637"/>
                  <a:gd name="T11" fmla="*/ 1 h 349"/>
                  <a:gd name="T12" fmla="*/ 2 w 1637"/>
                  <a:gd name="T13" fmla="*/ 1 h 349"/>
                  <a:gd name="T14" fmla="*/ 2 w 1637"/>
                  <a:gd name="T15" fmla="*/ 1 h 349"/>
                  <a:gd name="T16" fmla="*/ 1 w 1637"/>
                  <a:gd name="T17" fmla="*/ 1 h 349"/>
                  <a:gd name="T18" fmla="*/ 1 w 1637"/>
                  <a:gd name="T19" fmla="*/ 1 h 349"/>
                  <a:gd name="T20" fmla="*/ 1 w 1637"/>
                  <a:gd name="T21" fmla="*/ 1 h 349"/>
                  <a:gd name="T22" fmla="*/ 0 w 1637"/>
                  <a:gd name="T23" fmla="*/ 1 h 349"/>
                  <a:gd name="T24" fmla="*/ 0 w 1637"/>
                  <a:gd name="T25" fmla="*/ 1 h 349"/>
                  <a:gd name="T26" fmla="*/ 0 w 1637"/>
                  <a:gd name="T27" fmla="*/ 1 h 349"/>
                  <a:gd name="T28" fmla="*/ 0 w 1637"/>
                  <a:gd name="T29" fmla="*/ 1 h 349"/>
                  <a:gd name="T30" fmla="*/ 0 w 1637"/>
                  <a:gd name="T31" fmla="*/ 1 h 349"/>
                  <a:gd name="T32" fmla="*/ 0 w 1637"/>
                  <a:gd name="T33" fmla="*/ 1 h 349"/>
                  <a:gd name="T34" fmla="*/ 0 w 1637"/>
                  <a:gd name="T35" fmla="*/ 1 h 349"/>
                  <a:gd name="T36" fmla="*/ 0 w 1637"/>
                  <a:gd name="T37" fmla="*/ 1 h 349"/>
                  <a:gd name="T38" fmla="*/ 0 w 1637"/>
                  <a:gd name="T39" fmla="*/ 1 h 349"/>
                  <a:gd name="T40" fmla="*/ 0 w 1637"/>
                  <a:gd name="T41" fmla="*/ 1 h 349"/>
                  <a:gd name="T42" fmla="*/ 1 w 1637"/>
                  <a:gd name="T43" fmla="*/ 1 h 349"/>
                  <a:gd name="T44" fmla="*/ 1 w 1637"/>
                  <a:gd name="T45" fmla="*/ 1 h 349"/>
                  <a:gd name="T46" fmla="*/ 1 w 1637"/>
                  <a:gd name="T47" fmla="*/ 1 h 349"/>
                  <a:gd name="T48" fmla="*/ 2 w 1637"/>
                  <a:gd name="T49" fmla="*/ 1 h 349"/>
                  <a:gd name="T50" fmla="*/ 2 w 1637"/>
                  <a:gd name="T51" fmla="*/ 1 h 349"/>
                  <a:gd name="T52" fmla="*/ 2 w 1637"/>
                  <a:gd name="T53" fmla="*/ 1 h 349"/>
                  <a:gd name="T54" fmla="*/ 3 w 1637"/>
                  <a:gd name="T55" fmla="*/ 1 h 349"/>
                  <a:gd name="T56" fmla="*/ 3 w 1637"/>
                  <a:gd name="T57" fmla="*/ 0 h 349"/>
                  <a:gd name="T58" fmla="*/ 3 w 1637"/>
                  <a:gd name="T59" fmla="*/ 0 h 349"/>
                  <a:gd name="T60" fmla="*/ 4 w 1637"/>
                  <a:gd name="T61" fmla="*/ 0 h 349"/>
                  <a:gd name="T62" fmla="*/ 4 w 1637"/>
                  <a:gd name="T63" fmla="*/ 0 h 349"/>
                  <a:gd name="T64" fmla="*/ 4 w 1637"/>
                  <a:gd name="T65" fmla="*/ 0 h 349"/>
                  <a:gd name="T66" fmla="*/ 4 w 1637"/>
                  <a:gd name="T67" fmla="*/ 0 h 349"/>
                  <a:gd name="T68" fmla="*/ 5 w 1637"/>
                  <a:gd name="T69" fmla="*/ 0 h 349"/>
                  <a:gd name="T70" fmla="*/ 5 w 1637"/>
                  <a:gd name="T71" fmla="*/ 0 h 349"/>
                  <a:gd name="T72" fmla="*/ 5 w 1637"/>
                  <a:gd name="T73" fmla="*/ 0 h 349"/>
                  <a:gd name="T74" fmla="*/ 5 w 1637"/>
                  <a:gd name="T75" fmla="*/ 0 h 349"/>
                  <a:gd name="T76" fmla="*/ 6 w 1637"/>
                  <a:gd name="T77" fmla="*/ 0 h 349"/>
                  <a:gd name="T78" fmla="*/ 6 w 1637"/>
                  <a:gd name="T79" fmla="*/ 0 h 349"/>
                  <a:gd name="T80" fmla="*/ 6 w 1637"/>
                  <a:gd name="T81" fmla="*/ 0 h 349"/>
                  <a:gd name="T82" fmla="*/ 6 w 1637"/>
                  <a:gd name="T83" fmla="*/ 0 h 349"/>
                  <a:gd name="T84" fmla="*/ 6 w 1637"/>
                  <a:gd name="T85" fmla="*/ 0 h 349"/>
                  <a:gd name="T86" fmla="*/ 5 w 1637"/>
                  <a:gd name="T87" fmla="*/ 0 h 349"/>
                  <a:gd name="T88" fmla="*/ 5 w 1637"/>
                  <a:gd name="T89" fmla="*/ 0 h 349"/>
                  <a:gd name="T90" fmla="*/ 5 w 1637"/>
                  <a:gd name="T91" fmla="*/ 0 h 349"/>
                  <a:gd name="T92" fmla="*/ 5 w 1637"/>
                  <a:gd name="T93" fmla="*/ 0 h 349"/>
                  <a:gd name="T94" fmla="*/ 5 w 1637"/>
                  <a:gd name="T95" fmla="*/ 0 h 349"/>
                  <a:gd name="T96" fmla="*/ 4 w 1637"/>
                  <a:gd name="T97" fmla="*/ 0 h 349"/>
                  <a:gd name="T98" fmla="*/ 4 w 1637"/>
                  <a:gd name="T99" fmla="*/ 0 h 34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637"/>
                  <a:gd name="T151" fmla="*/ 0 h 349"/>
                  <a:gd name="T152" fmla="*/ 1637 w 1637"/>
                  <a:gd name="T153" fmla="*/ 349 h 34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637" h="349">
                    <a:moveTo>
                      <a:pt x="1163" y="1"/>
                    </a:moveTo>
                    <a:lnTo>
                      <a:pt x="1125" y="21"/>
                    </a:lnTo>
                    <a:lnTo>
                      <a:pt x="1085" y="41"/>
                    </a:lnTo>
                    <a:lnTo>
                      <a:pt x="1044" y="59"/>
                    </a:lnTo>
                    <a:lnTo>
                      <a:pt x="1000" y="77"/>
                    </a:lnTo>
                    <a:lnTo>
                      <a:pt x="955" y="95"/>
                    </a:lnTo>
                    <a:lnTo>
                      <a:pt x="910" y="111"/>
                    </a:lnTo>
                    <a:lnTo>
                      <a:pt x="863" y="128"/>
                    </a:lnTo>
                    <a:lnTo>
                      <a:pt x="816" y="143"/>
                    </a:lnTo>
                    <a:lnTo>
                      <a:pt x="767" y="159"/>
                    </a:lnTo>
                    <a:lnTo>
                      <a:pt x="720" y="173"/>
                    </a:lnTo>
                    <a:lnTo>
                      <a:pt x="671" y="187"/>
                    </a:lnTo>
                    <a:lnTo>
                      <a:pt x="624" y="200"/>
                    </a:lnTo>
                    <a:lnTo>
                      <a:pt x="576" y="213"/>
                    </a:lnTo>
                    <a:lnTo>
                      <a:pt x="528" y="224"/>
                    </a:lnTo>
                    <a:lnTo>
                      <a:pt x="482" y="236"/>
                    </a:lnTo>
                    <a:lnTo>
                      <a:pt x="436" y="247"/>
                    </a:lnTo>
                    <a:lnTo>
                      <a:pt x="392" y="258"/>
                    </a:lnTo>
                    <a:lnTo>
                      <a:pt x="349" y="267"/>
                    </a:lnTo>
                    <a:lnTo>
                      <a:pt x="307" y="276"/>
                    </a:lnTo>
                    <a:lnTo>
                      <a:pt x="268" y="283"/>
                    </a:lnTo>
                    <a:lnTo>
                      <a:pt x="229" y="291"/>
                    </a:lnTo>
                    <a:lnTo>
                      <a:pt x="194" y="299"/>
                    </a:lnTo>
                    <a:lnTo>
                      <a:pt x="161" y="304"/>
                    </a:lnTo>
                    <a:lnTo>
                      <a:pt x="130" y="310"/>
                    </a:lnTo>
                    <a:lnTo>
                      <a:pt x="102" y="316"/>
                    </a:lnTo>
                    <a:lnTo>
                      <a:pt x="76" y="319"/>
                    </a:lnTo>
                    <a:lnTo>
                      <a:pt x="54" y="323"/>
                    </a:lnTo>
                    <a:lnTo>
                      <a:pt x="36" y="327"/>
                    </a:lnTo>
                    <a:lnTo>
                      <a:pt x="21" y="328"/>
                    </a:lnTo>
                    <a:lnTo>
                      <a:pt x="11" y="331"/>
                    </a:lnTo>
                    <a:lnTo>
                      <a:pt x="3" y="332"/>
                    </a:lnTo>
                    <a:lnTo>
                      <a:pt x="0" y="332"/>
                    </a:lnTo>
                    <a:lnTo>
                      <a:pt x="3" y="349"/>
                    </a:lnTo>
                    <a:lnTo>
                      <a:pt x="5" y="349"/>
                    </a:lnTo>
                    <a:lnTo>
                      <a:pt x="13" y="348"/>
                    </a:lnTo>
                    <a:lnTo>
                      <a:pt x="23" y="345"/>
                    </a:lnTo>
                    <a:lnTo>
                      <a:pt x="39" y="344"/>
                    </a:lnTo>
                    <a:lnTo>
                      <a:pt x="57" y="340"/>
                    </a:lnTo>
                    <a:lnTo>
                      <a:pt x="79" y="336"/>
                    </a:lnTo>
                    <a:lnTo>
                      <a:pt x="104" y="332"/>
                    </a:lnTo>
                    <a:lnTo>
                      <a:pt x="133" y="327"/>
                    </a:lnTo>
                    <a:lnTo>
                      <a:pt x="163" y="321"/>
                    </a:lnTo>
                    <a:lnTo>
                      <a:pt x="197" y="316"/>
                    </a:lnTo>
                    <a:lnTo>
                      <a:pt x="232" y="308"/>
                    </a:lnTo>
                    <a:lnTo>
                      <a:pt x="270" y="300"/>
                    </a:lnTo>
                    <a:lnTo>
                      <a:pt x="310" y="292"/>
                    </a:lnTo>
                    <a:lnTo>
                      <a:pt x="351" y="283"/>
                    </a:lnTo>
                    <a:lnTo>
                      <a:pt x="395" y="274"/>
                    </a:lnTo>
                    <a:lnTo>
                      <a:pt x="440" y="264"/>
                    </a:lnTo>
                    <a:lnTo>
                      <a:pt x="485" y="253"/>
                    </a:lnTo>
                    <a:lnTo>
                      <a:pt x="531" y="241"/>
                    </a:lnTo>
                    <a:lnTo>
                      <a:pt x="579" y="229"/>
                    </a:lnTo>
                    <a:lnTo>
                      <a:pt x="626" y="217"/>
                    </a:lnTo>
                    <a:lnTo>
                      <a:pt x="675" y="204"/>
                    </a:lnTo>
                    <a:lnTo>
                      <a:pt x="722" y="190"/>
                    </a:lnTo>
                    <a:lnTo>
                      <a:pt x="771" y="176"/>
                    </a:lnTo>
                    <a:lnTo>
                      <a:pt x="819" y="160"/>
                    </a:lnTo>
                    <a:lnTo>
                      <a:pt x="866" y="145"/>
                    </a:lnTo>
                    <a:lnTo>
                      <a:pt x="914" y="128"/>
                    </a:lnTo>
                    <a:lnTo>
                      <a:pt x="959" y="111"/>
                    </a:lnTo>
                    <a:lnTo>
                      <a:pt x="1004" y="93"/>
                    </a:lnTo>
                    <a:lnTo>
                      <a:pt x="1048" y="75"/>
                    </a:lnTo>
                    <a:lnTo>
                      <a:pt x="1090" y="57"/>
                    </a:lnTo>
                    <a:lnTo>
                      <a:pt x="1130" y="38"/>
                    </a:lnTo>
                    <a:lnTo>
                      <a:pt x="1168" y="18"/>
                    </a:lnTo>
                    <a:lnTo>
                      <a:pt x="1175" y="19"/>
                    </a:lnTo>
                    <a:lnTo>
                      <a:pt x="1186" y="21"/>
                    </a:lnTo>
                    <a:lnTo>
                      <a:pt x="1202" y="24"/>
                    </a:lnTo>
                    <a:lnTo>
                      <a:pt x="1222" y="28"/>
                    </a:lnTo>
                    <a:lnTo>
                      <a:pt x="1245" y="32"/>
                    </a:lnTo>
                    <a:lnTo>
                      <a:pt x="1272" y="36"/>
                    </a:lnTo>
                    <a:lnTo>
                      <a:pt x="1303" y="39"/>
                    </a:lnTo>
                    <a:lnTo>
                      <a:pt x="1335" y="43"/>
                    </a:lnTo>
                    <a:lnTo>
                      <a:pt x="1370" y="47"/>
                    </a:lnTo>
                    <a:lnTo>
                      <a:pt x="1406" y="50"/>
                    </a:lnTo>
                    <a:lnTo>
                      <a:pt x="1443" y="51"/>
                    </a:lnTo>
                    <a:lnTo>
                      <a:pt x="1482" y="52"/>
                    </a:lnTo>
                    <a:lnTo>
                      <a:pt x="1522" y="52"/>
                    </a:lnTo>
                    <a:lnTo>
                      <a:pt x="1560" y="51"/>
                    </a:lnTo>
                    <a:lnTo>
                      <a:pt x="1599" y="48"/>
                    </a:lnTo>
                    <a:lnTo>
                      <a:pt x="1637" y="43"/>
                    </a:lnTo>
                    <a:lnTo>
                      <a:pt x="1635" y="27"/>
                    </a:lnTo>
                    <a:lnTo>
                      <a:pt x="1596" y="32"/>
                    </a:lnTo>
                    <a:lnTo>
                      <a:pt x="1556" y="34"/>
                    </a:lnTo>
                    <a:lnTo>
                      <a:pt x="1517" y="36"/>
                    </a:lnTo>
                    <a:lnTo>
                      <a:pt x="1475" y="36"/>
                    </a:lnTo>
                    <a:lnTo>
                      <a:pt x="1437" y="34"/>
                    </a:lnTo>
                    <a:lnTo>
                      <a:pt x="1398" y="32"/>
                    </a:lnTo>
                    <a:lnTo>
                      <a:pt x="1361" y="29"/>
                    </a:lnTo>
                    <a:lnTo>
                      <a:pt x="1326" y="25"/>
                    </a:lnTo>
                    <a:lnTo>
                      <a:pt x="1293" y="21"/>
                    </a:lnTo>
                    <a:lnTo>
                      <a:pt x="1263" y="18"/>
                    </a:lnTo>
                    <a:lnTo>
                      <a:pt x="1236" y="12"/>
                    </a:lnTo>
                    <a:lnTo>
                      <a:pt x="1213" y="9"/>
                    </a:lnTo>
                    <a:lnTo>
                      <a:pt x="1195" y="6"/>
                    </a:lnTo>
                    <a:lnTo>
                      <a:pt x="1181" y="3"/>
                    </a:lnTo>
                    <a:lnTo>
                      <a:pt x="1172" y="1"/>
                    </a:lnTo>
                    <a:lnTo>
                      <a:pt x="1168" y="1"/>
                    </a:lnTo>
                    <a:lnTo>
                      <a:pt x="1166" y="0"/>
                    </a:lnTo>
                    <a:lnTo>
                      <a:pt x="1163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350" name="Group 293"/>
            <p:cNvGrpSpPr>
              <a:grpSpLocks/>
            </p:cNvGrpSpPr>
            <p:nvPr/>
          </p:nvGrpSpPr>
          <p:grpSpPr bwMode="auto">
            <a:xfrm>
              <a:off x="2839" y="2411"/>
              <a:ext cx="563" cy="639"/>
              <a:chOff x="1723" y="2531"/>
              <a:chExt cx="563" cy="639"/>
            </a:xfrm>
          </p:grpSpPr>
          <p:sp>
            <p:nvSpPr>
              <p:cNvPr id="12403" name="Freeform 294"/>
              <p:cNvSpPr>
                <a:spLocks/>
              </p:cNvSpPr>
              <p:nvPr/>
            </p:nvSpPr>
            <p:spPr bwMode="auto">
              <a:xfrm>
                <a:off x="1899" y="3138"/>
                <a:ext cx="19" cy="13"/>
              </a:xfrm>
              <a:custGeom>
                <a:avLst/>
                <a:gdLst>
                  <a:gd name="T0" fmla="*/ 0 w 76"/>
                  <a:gd name="T1" fmla="*/ 0 h 54"/>
                  <a:gd name="T2" fmla="*/ 0 w 76"/>
                  <a:gd name="T3" fmla="*/ 0 h 54"/>
                  <a:gd name="T4" fmla="*/ 0 w 76"/>
                  <a:gd name="T5" fmla="*/ 0 h 54"/>
                  <a:gd name="T6" fmla="*/ 0 w 76"/>
                  <a:gd name="T7" fmla="*/ 0 h 54"/>
                  <a:gd name="T8" fmla="*/ 0 w 76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"/>
                  <a:gd name="T16" fmla="*/ 0 h 54"/>
                  <a:gd name="T17" fmla="*/ 76 w 76"/>
                  <a:gd name="T18" fmla="*/ 54 h 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" h="54">
                    <a:moveTo>
                      <a:pt x="0" y="44"/>
                    </a:moveTo>
                    <a:lnTo>
                      <a:pt x="25" y="0"/>
                    </a:lnTo>
                    <a:lnTo>
                      <a:pt x="69" y="4"/>
                    </a:lnTo>
                    <a:lnTo>
                      <a:pt x="76" y="5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4" name="Freeform 295"/>
              <p:cNvSpPr>
                <a:spLocks/>
              </p:cNvSpPr>
              <p:nvPr/>
            </p:nvSpPr>
            <p:spPr bwMode="auto">
              <a:xfrm>
                <a:off x="1949" y="3107"/>
                <a:ext cx="15" cy="11"/>
              </a:xfrm>
              <a:custGeom>
                <a:avLst/>
                <a:gdLst>
                  <a:gd name="T0" fmla="*/ 0 w 60"/>
                  <a:gd name="T1" fmla="*/ 0 h 42"/>
                  <a:gd name="T2" fmla="*/ 0 w 60"/>
                  <a:gd name="T3" fmla="*/ 0 h 42"/>
                  <a:gd name="T4" fmla="*/ 0 w 60"/>
                  <a:gd name="T5" fmla="*/ 0 h 42"/>
                  <a:gd name="T6" fmla="*/ 0 w 60"/>
                  <a:gd name="T7" fmla="*/ 0 h 42"/>
                  <a:gd name="T8" fmla="*/ 0 w 60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2"/>
                  <a:gd name="T17" fmla="*/ 60 w 60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2">
                    <a:moveTo>
                      <a:pt x="0" y="38"/>
                    </a:moveTo>
                    <a:lnTo>
                      <a:pt x="24" y="0"/>
                    </a:lnTo>
                    <a:lnTo>
                      <a:pt x="54" y="7"/>
                    </a:lnTo>
                    <a:lnTo>
                      <a:pt x="60" y="42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5" name="Freeform 296"/>
              <p:cNvSpPr>
                <a:spLocks/>
              </p:cNvSpPr>
              <p:nvPr/>
            </p:nvSpPr>
            <p:spPr bwMode="auto">
              <a:xfrm>
                <a:off x="2157" y="3112"/>
                <a:ext cx="17" cy="10"/>
              </a:xfrm>
              <a:custGeom>
                <a:avLst/>
                <a:gdLst>
                  <a:gd name="T0" fmla="*/ 0 w 66"/>
                  <a:gd name="T1" fmla="*/ 0 h 40"/>
                  <a:gd name="T2" fmla="*/ 0 w 66"/>
                  <a:gd name="T3" fmla="*/ 0 h 40"/>
                  <a:gd name="T4" fmla="*/ 0 w 66"/>
                  <a:gd name="T5" fmla="*/ 0 h 40"/>
                  <a:gd name="T6" fmla="*/ 0 w 66"/>
                  <a:gd name="T7" fmla="*/ 0 h 40"/>
                  <a:gd name="T8" fmla="*/ 0 w 66"/>
                  <a:gd name="T9" fmla="*/ 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40"/>
                  <a:gd name="T17" fmla="*/ 66 w 66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40">
                    <a:moveTo>
                      <a:pt x="66" y="40"/>
                    </a:moveTo>
                    <a:lnTo>
                      <a:pt x="44" y="0"/>
                    </a:lnTo>
                    <a:lnTo>
                      <a:pt x="18" y="0"/>
                    </a:lnTo>
                    <a:lnTo>
                      <a:pt x="0" y="40"/>
                    </a:lnTo>
                    <a:lnTo>
                      <a:pt x="66" y="4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6" name="Freeform 297"/>
              <p:cNvSpPr>
                <a:spLocks/>
              </p:cNvSpPr>
              <p:nvPr/>
            </p:nvSpPr>
            <p:spPr bwMode="auto">
              <a:xfrm>
                <a:off x="2138" y="3150"/>
                <a:ext cx="18" cy="12"/>
              </a:xfrm>
              <a:custGeom>
                <a:avLst/>
                <a:gdLst>
                  <a:gd name="T0" fmla="*/ 0 w 71"/>
                  <a:gd name="T1" fmla="*/ 0 h 49"/>
                  <a:gd name="T2" fmla="*/ 0 w 71"/>
                  <a:gd name="T3" fmla="*/ 0 h 49"/>
                  <a:gd name="T4" fmla="*/ 0 w 71"/>
                  <a:gd name="T5" fmla="*/ 0 h 49"/>
                  <a:gd name="T6" fmla="*/ 0 w 71"/>
                  <a:gd name="T7" fmla="*/ 0 h 49"/>
                  <a:gd name="T8" fmla="*/ 0 w 71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49"/>
                  <a:gd name="T17" fmla="*/ 71 w 71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49">
                    <a:moveTo>
                      <a:pt x="71" y="49"/>
                    </a:moveTo>
                    <a:lnTo>
                      <a:pt x="34" y="1"/>
                    </a:lnTo>
                    <a:lnTo>
                      <a:pt x="9" y="0"/>
                    </a:lnTo>
                    <a:lnTo>
                      <a:pt x="0" y="46"/>
                    </a:lnTo>
                    <a:lnTo>
                      <a:pt x="71" y="4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7" name="Freeform 298"/>
              <p:cNvSpPr>
                <a:spLocks/>
              </p:cNvSpPr>
              <p:nvPr/>
            </p:nvSpPr>
            <p:spPr bwMode="auto">
              <a:xfrm>
                <a:off x="1906" y="2749"/>
                <a:ext cx="103" cy="385"/>
              </a:xfrm>
              <a:custGeom>
                <a:avLst/>
                <a:gdLst>
                  <a:gd name="T0" fmla="*/ 2 w 410"/>
                  <a:gd name="T1" fmla="*/ 0 h 1541"/>
                  <a:gd name="T2" fmla="*/ 2 w 410"/>
                  <a:gd name="T3" fmla="*/ 0 h 1541"/>
                  <a:gd name="T4" fmla="*/ 2 w 410"/>
                  <a:gd name="T5" fmla="*/ 1 h 1541"/>
                  <a:gd name="T6" fmla="*/ 1 w 410"/>
                  <a:gd name="T7" fmla="*/ 2 h 1541"/>
                  <a:gd name="T8" fmla="*/ 1 w 410"/>
                  <a:gd name="T9" fmla="*/ 2 h 1541"/>
                  <a:gd name="T10" fmla="*/ 1 w 410"/>
                  <a:gd name="T11" fmla="*/ 3 h 1541"/>
                  <a:gd name="T12" fmla="*/ 1 w 410"/>
                  <a:gd name="T13" fmla="*/ 3 h 1541"/>
                  <a:gd name="T14" fmla="*/ 1 w 410"/>
                  <a:gd name="T15" fmla="*/ 4 h 1541"/>
                  <a:gd name="T16" fmla="*/ 1 w 410"/>
                  <a:gd name="T17" fmla="*/ 4 h 1541"/>
                  <a:gd name="T18" fmla="*/ 1 w 410"/>
                  <a:gd name="T19" fmla="*/ 4 h 1541"/>
                  <a:gd name="T20" fmla="*/ 1 w 410"/>
                  <a:gd name="T21" fmla="*/ 5 h 1541"/>
                  <a:gd name="T22" fmla="*/ 1 w 410"/>
                  <a:gd name="T23" fmla="*/ 5 h 1541"/>
                  <a:gd name="T24" fmla="*/ 0 w 410"/>
                  <a:gd name="T25" fmla="*/ 5 h 1541"/>
                  <a:gd name="T26" fmla="*/ 0 w 410"/>
                  <a:gd name="T27" fmla="*/ 6 h 1541"/>
                  <a:gd name="T28" fmla="*/ 0 w 410"/>
                  <a:gd name="T29" fmla="*/ 6 h 1541"/>
                  <a:gd name="T30" fmla="*/ 0 w 410"/>
                  <a:gd name="T31" fmla="*/ 6 h 1541"/>
                  <a:gd name="T32" fmla="*/ 0 w 410"/>
                  <a:gd name="T33" fmla="*/ 6 h 1541"/>
                  <a:gd name="T34" fmla="*/ 0 w 410"/>
                  <a:gd name="T35" fmla="*/ 6 h 1541"/>
                  <a:gd name="T36" fmla="*/ 0 w 410"/>
                  <a:gd name="T37" fmla="*/ 6 h 1541"/>
                  <a:gd name="T38" fmla="*/ 0 w 410"/>
                  <a:gd name="T39" fmla="*/ 6 h 1541"/>
                  <a:gd name="T40" fmla="*/ 0 w 410"/>
                  <a:gd name="T41" fmla="*/ 6 h 1541"/>
                  <a:gd name="T42" fmla="*/ 0 w 410"/>
                  <a:gd name="T43" fmla="*/ 5 h 1541"/>
                  <a:gd name="T44" fmla="*/ 0 w 410"/>
                  <a:gd name="T45" fmla="*/ 5 h 1541"/>
                  <a:gd name="T46" fmla="*/ 1 w 410"/>
                  <a:gd name="T47" fmla="*/ 5 h 1541"/>
                  <a:gd name="T48" fmla="*/ 1 w 410"/>
                  <a:gd name="T49" fmla="*/ 4 h 1541"/>
                  <a:gd name="T50" fmla="*/ 1 w 410"/>
                  <a:gd name="T51" fmla="*/ 4 h 1541"/>
                  <a:gd name="T52" fmla="*/ 1 w 410"/>
                  <a:gd name="T53" fmla="*/ 4 h 1541"/>
                  <a:gd name="T54" fmla="*/ 1 w 410"/>
                  <a:gd name="T55" fmla="*/ 3 h 1541"/>
                  <a:gd name="T56" fmla="*/ 1 w 410"/>
                  <a:gd name="T57" fmla="*/ 3 h 1541"/>
                  <a:gd name="T58" fmla="*/ 1 w 410"/>
                  <a:gd name="T59" fmla="*/ 2 h 1541"/>
                  <a:gd name="T60" fmla="*/ 1 w 410"/>
                  <a:gd name="T61" fmla="*/ 2 h 1541"/>
                  <a:gd name="T62" fmla="*/ 2 w 410"/>
                  <a:gd name="T63" fmla="*/ 1 h 1541"/>
                  <a:gd name="T64" fmla="*/ 2 w 410"/>
                  <a:gd name="T65" fmla="*/ 0 h 1541"/>
                  <a:gd name="T66" fmla="*/ 2 w 410"/>
                  <a:gd name="T67" fmla="*/ 0 h 1541"/>
                  <a:gd name="T68" fmla="*/ 2 w 410"/>
                  <a:gd name="T69" fmla="*/ 0 h 1541"/>
                  <a:gd name="T70" fmla="*/ 2 w 410"/>
                  <a:gd name="T71" fmla="*/ 0 h 154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10"/>
                  <a:gd name="T109" fmla="*/ 0 h 1541"/>
                  <a:gd name="T110" fmla="*/ 410 w 410"/>
                  <a:gd name="T111" fmla="*/ 1541 h 1541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10" h="1541">
                    <a:moveTo>
                      <a:pt x="410" y="10"/>
                    </a:moveTo>
                    <a:lnTo>
                      <a:pt x="387" y="168"/>
                    </a:lnTo>
                    <a:lnTo>
                      <a:pt x="361" y="323"/>
                    </a:lnTo>
                    <a:lnTo>
                      <a:pt x="333" y="470"/>
                    </a:lnTo>
                    <a:lnTo>
                      <a:pt x="303" y="610"/>
                    </a:lnTo>
                    <a:lnTo>
                      <a:pt x="271" y="744"/>
                    </a:lnTo>
                    <a:lnTo>
                      <a:pt x="239" y="870"/>
                    </a:lnTo>
                    <a:lnTo>
                      <a:pt x="207" y="988"/>
                    </a:lnTo>
                    <a:lnTo>
                      <a:pt x="175" y="1096"/>
                    </a:lnTo>
                    <a:lnTo>
                      <a:pt x="144" y="1193"/>
                    </a:lnTo>
                    <a:lnTo>
                      <a:pt x="115" y="1281"/>
                    </a:lnTo>
                    <a:lnTo>
                      <a:pt x="90" y="1356"/>
                    </a:lnTo>
                    <a:lnTo>
                      <a:pt x="67" y="1421"/>
                    </a:lnTo>
                    <a:lnTo>
                      <a:pt x="47" y="1471"/>
                    </a:lnTo>
                    <a:lnTo>
                      <a:pt x="33" y="1509"/>
                    </a:lnTo>
                    <a:lnTo>
                      <a:pt x="24" y="1532"/>
                    </a:lnTo>
                    <a:lnTo>
                      <a:pt x="20" y="1541"/>
                    </a:lnTo>
                    <a:lnTo>
                      <a:pt x="0" y="1541"/>
                    </a:lnTo>
                    <a:lnTo>
                      <a:pt x="4" y="1532"/>
                    </a:lnTo>
                    <a:lnTo>
                      <a:pt x="13" y="1508"/>
                    </a:lnTo>
                    <a:lnTo>
                      <a:pt x="28" y="1470"/>
                    </a:lnTo>
                    <a:lnTo>
                      <a:pt x="46" y="1418"/>
                    </a:lnTo>
                    <a:lnTo>
                      <a:pt x="69" y="1354"/>
                    </a:lnTo>
                    <a:lnTo>
                      <a:pt x="96" y="1277"/>
                    </a:lnTo>
                    <a:lnTo>
                      <a:pt x="124" y="1189"/>
                    </a:lnTo>
                    <a:lnTo>
                      <a:pt x="155" y="1091"/>
                    </a:lnTo>
                    <a:lnTo>
                      <a:pt x="187" y="983"/>
                    </a:lnTo>
                    <a:lnTo>
                      <a:pt x="220" y="865"/>
                    </a:lnTo>
                    <a:lnTo>
                      <a:pt x="252" y="739"/>
                    </a:lnTo>
                    <a:lnTo>
                      <a:pt x="284" y="605"/>
                    </a:lnTo>
                    <a:lnTo>
                      <a:pt x="315" y="464"/>
                    </a:lnTo>
                    <a:lnTo>
                      <a:pt x="343" y="316"/>
                    </a:lnTo>
                    <a:lnTo>
                      <a:pt x="369" y="162"/>
                    </a:lnTo>
                    <a:lnTo>
                      <a:pt x="390" y="4"/>
                    </a:lnTo>
                    <a:lnTo>
                      <a:pt x="392" y="0"/>
                    </a:lnTo>
                    <a:lnTo>
                      <a:pt x="410" y="1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8" name="Freeform 299"/>
              <p:cNvSpPr>
                <a:spLocks/>
              </p:cNvSpPr>
              <p:nvPr/>
            </p:nvSpPr>
            <p:spPr bwMode="auto">
              <a:xfrm>
                <a:off x="2070" y="2752"/>
                <a:ext cx="75" cy="395"/>
              </a:xfrm>
              <a:custGeom>
                <a:avLst/>
                <a:gdLst>
                  <a:gd name="T0" fmla="*/ 0 w 301"/>
                  <a:gd name="T1" fmla="*/ 0 h 1582"/>
                  <a:gd name="T2" fmla="*/ 0 w 301"/>
                  <a:gd name="T3" fmla="*/ 0 h 1582"/>
                  <a:gd name="T4" fmla="*/ 0 w 301"/>
                  <a:gd name="T5" fmla="*/ 0 h 1582"/>
                  <a:gd name="T6" fmla="*/ 0 w 301"/>
                  <a:gd name="T7" fmla="*/ 0 h 1582"/>
                  <a:gd name="T8" fmla="*/ 0 w 301"/>
                  <a:gd name="T9" fmla="*/ 1 h 1582"/>
                  <a:gd name="T10" fmla="*/ 0 w 301"/>
                  <a:gd name="T11" fmla="*/ 1 h 1582"/>
                  <a:gd name="T12" fmla="*/ 0 w 301"/>
                  <a:gd name="T13" fmla="*/ 1 h 1582"/>
                  <a:gd name="T14" fmla="*/ 0 w 301"/>
                  <a:gd name="T15" fmla="*/ 2 h 1582"/>
                  <a:gd name="T16" fmla="*/ 0 w 301"/>
                  <a:gd name="T17" fmla="*/ 2 h 1582"/>
                  <a:gd name="T18" fmla="*/ 0 w 301"/>
                  <a:gd name="T19" fmla="*/ 3 h 1582"/>
                  <a:gd name="T20" fmla="*/ 0 w 301"/>
                  <a:gd name="T21" fmla="*/ 3 h 1582"/>
                  <a:gd name="T22" fmla="*/ 0 w 301"/>
                  <a:gd name="T23" fmla="*/ 4 h 1582"/>
                  <a:gd name="T24" fmla="*/ 0 w 301"/>
                  <a:gd name="T25" fmla="*/ 4 h 1582"/>
                  <a:gd name="T26" fmla="*/ 1 w 301"/>
                  <a:gd name="T27" fmla="*/ 5 h 1582"/>
                  <a:gd name="T28" fmla="*/ 1 w 301"/>
                  <a:gd name="T29" fmla="*/ 5 h 1582"/>
                  <a:gd name="T30" fmla="*/ 1 w 301"/>
                  <a:gd name="T31" fmla="*/ 6 h 1582"/>
                  <a:gd name="T32" fmla="*/ 1 w 301"/>
                  <a:gd name="T33" fmla="*/ 6 h 1582"/>
                  <a:gd name="T34" fmla="*/ 1 w 301"/>
                  <a:gd name="T35" fmla="*/ 6 h 1582"/>
                  <a:gd name="T36" fmla="*/ 1 w 301"/>
                  <a:gd name="T37" fmla="*/ 6 h 1582"/>
                  <a:gd name="T38" fmla="*/ 1 w 301"/>
                  <a:gd name="T39" fmla="*/ 5 h 1582"/>
                  <a:gd name="T40" fmla="*/ 1 w 301"/>
                  <a:gd name="T41" fmla="*/ 5 h 1582"/>
                  <a:gd name="T42" fmla="*/ 1 w 301"/>
                  <a:gd name="T43" fmla="*/ 4 h 1582"/>
                  <a:gd name="T44" fmla="*/ 0 w 301"/>
                  <a:gd name="T45" fmla="*/ 4 h 1582"/>
                  <a:gd name="T46" fmla="*/ 0 w 301"/>
                  <a:gd name="T47" fmla="*/ 3 h 1582"/>
                  <a:gd name="T48" fmla="*/ 0 w 301"/>
                  <a:gd name="T49" fmla="*/ 3 h 1582"/>
                  <a:gd name="T50" fmla="*/ 0 w 301"/>
                  <a:gd name="T51" fmla="*/ 2 h 1582"/>
                  <a:gd name="T52" fmla="*/ 0 w 301"/>
                  <a:gd name="T53" fmla="*/ 2 h 1582"/>
                  <a:gd name="T54" fmla="*/ 0 w 301"/>
                  <a:gd name="T55" fmla="*/ 1 h 1582"/>
                  <a:gd name="T56" fmla="*/ 0 w 301"/>
                  <a:gd name="T57" fmla="*/ 1 h 1582"/>
                  <a:gd name="T58" fmla="*/ 0 w 301"/>
                  <a:gd name="T59" fmla="*/ 1 h 1582"/>
                  <a:gd name="T60" fmla="*/ 0 w 301"/>
                  <a:gd name="T61" fmla="*/ 0 h 1582"/>
                  <a:gd name="T62" fmla="*/ 0 w 301"/>
                  <a:gd name="T63" fmla="*/ 0 h 1582"/>
                  <a:gd name="T64" fmla="*/ 0 w 301"/>
                  <a:gd name="T65" fmla="*/ 0 h 1582"/>
                  <a:gd name="T66" fmla="*/ 0 w 301"/>
                  <a:gd name="T67" fmla="*/ 0 h 1582"/>
                  <a:gd name="T68" fmla="*/ 0 w 301"/>
                  <a:gd name="T69" fmla="*/ 0 h 1582"/>
                  <a:gd name="T70" fmla="*/ 0 w 301"/>
                  <a:gd name="T71" fmla="*/ 0 h 158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01"/>
                  <a:gd name="T109" fmla="*/ 0 h 1582"/>
                  <a:gd name="T110" fmla="*/ 301 w 301"/>
                  <a:gd name="T111" fmla="*/ 1582 h 158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01" h="1582">
                    <a:moveTo>
                      <a:pt x="0" y="12"/>
                    </a:moveTo>
                    <a:lnTo>
                      <a:pt x="2" y="35"/>
                    </a:lnTo>
                    <a:lnTo>
                      <a:pt x="6" y="77"/>
                    </a:lnTo>
                    <a:lnTo>
                      <a:pt x="13" y="135"/>
                    </a:lnTo>
                    <a:lnTo>
                      <a:pt x="20" y="207"/>
                    </a:lnTo>
                    <a:lnTo>
                      <a:pt x="31" y="292"/>
                    </a:lnTo>
                    <a:lnTo>
                      <a:pt x="44" y="388"/>
                    </a:lnTo>
                    <a:lnTo>
                      <a:pt x="58" y="495"/>
                    </a:lnTo>
                    <a:lnTo>
                      <a:pt x="73" y="608"/>
                    </a:lnTo>
                    <a:lnTo>
                      <a:pt x="92" y="727"/>
                    </a:lnTo>
                    <a:lnTo>
                      <a:pt x="113" y="851"/>
                    </a:lnTo>
                    <a:lnTo>
                      <a:pt x="135" y="977"/>
                    </a:lnTo>
                    <a:lnTo>
                      <a:pt x="159" y="1102"/>
                    </a:lnTo>
                    <a:lnTo>
                      <a:pt x="186" y="1228"/>
                    </a:lnTo>
                    <a:lnTo>
                      <a:pt x="216" y="1352"/>
                    </a:lnTo>
                    <a:lnTo>
                      <a:pt x="248" y="1470"/>
                    </a:lnTo>
                    <a:lnTo>
                      <a:pt x="281" y="1582"/>
                    </a:lnTo>
                    <a:lnTo>
                      <a:pt x="301" y="1576"/>
                    </a:lnTo>
                    <a:lnTo>
                      <a:pt x="266" y="1461"/>
                    </a:lnTo>
                    <a:lnTo>
                      <a:pt x="232" y="1337"/>
                    </a:lnTo>
                    <a:lnTo>
                      <a:pt x="203" y="1210"/>
                    </a:lnTo>
                    <a:lnTo>
                      <a:pt x="175" y="1079"/>
                    </a:lnTo>
                    <a:lnTo>
                      <a:pt x="149" y="948"/>
                    </a:lnTo>
                    <a:lnTo>
                      <a:pt x="127" y="819"/>
                    </a:lnTo>
                    <a:lnTo>
                      <a:pt x="107" y="691"/>
                    </a:lnTo>
                    <a:lnTo>
                      <a:pt x="87" y="569"/>
                    </a:lnTo>
                    <a:lnTo>
                      <a:pt x="72" y="455"/>
                    </a:lnTo>
                    <a:lnTo>
                      <a:pt x="58" y="348"/>
                    </a:lnTo>
                    <a:lnTo>
                      <a:pt x="46" y="253"/>
                    </a:lnTo>
                    <a:lnTo>
                      <a:pt x="36" y="171"/>
                    </a:lnTo>
                    <a:lnTo>
                      <a:pt x="29" y="103"/>
                    </a:lnTo>
                    <a:lnTo>
                      <a:pt x="24" y="50"/>
                    </a:lnTo>
                    <a:lnTo>
                      <a:pt x="20" y="18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9" name="Freeform 300"/>
              <p:cNvSpPr>
                <a:spLocks/>
              </p:cNvSpPr>
              <p:nvPr/>
            </p:nvSpPr>
            <p:spPr bwMode="auto">
              <a:xfrm>
                <a:off x="1890" y="3130"/>
                <a:ext cx="38" cy="29"/>
              </a:xfrm>
              <a:custGeom>
                <a:avLst/>
                <a:gdLst>
                  <a:gd name="T0" fmla="*/ 0 w 149"/>
                  <a:gd name="T1" fmla="*/ 0 h 114"/>
                  <a:gd name="T2" fmla="*/ 0 w 149"/>
                  <a:gd name="T3" fmla="*/ 0 h 114"/>
                  <a:gd name="T4" fmla="*/ 0 w 149"/>
                  <a:gd name="T5" fmla="*/ 0 h 114"/>
                  <a:gd name="T6" fmla="*/ 0 w 149"/>
                  <a:gd name="T7" fmla="*/ 0 h 114"/>
                  <a:gd name="T8" fmla="*/ 0 w 149"/>
                  <a:gd name="T9" fmla="*/ 0 h 114"/>
                  <a:gd name="T10" fmla="*/ 0 w 149"/>
                  <a:gd name="T11" fmla="*/ 0 h 114"/>
                  <a:gd name="T12" fmla="*/ 0 w 149"/>
                  <a:gd name="T13" fmla="*/ 0 h 114"/>
                  <a:gd name="T14" fmla="*/ 0 w 149"/>
                  <a:gd name="T15" fmla="*/ 0 h 114"/>
                  <a:gd name="T16" fmla="*/ 0 w 149"/>
                  <a:gd name="T17" fmla="*/ 0 h 114"/>
                  <a:gd name="T18" fmla="*/ 0 w 149"/>
                  <a:gd name="T19" fmla="*/ 0 h 114"/>
                  <a:gd name="T20" fmla="*/ 0 w 149"/>
                  <a:gd name="T21" fmla="*/ 0 h 114"/>
                  <a:gd name="T22" fmla="*/ 1 w 149"/>
                  <a:gd name="T23" fmla="*/ 0 h 114"/>
                  <a:gd name="T24" fmla="*/ 1 w 149"/>
                  <a:gd name="T25" fmla="*/ 0 h 114"/>
                  <a:gd name="T26" fmla="*/ 1 w 149"/>
                  <a:gd name="T27" fmla="*/ 0 h 114"/>
                  <a:gd name="T28" fmla="*/ 1 w 149"/>
                  <a:gd name="T29" fmla="*/ 0 h 114"/>
                  <a:gd name="T30" fmla="*/ 1 w 149"/>
                  <a:gd name="T31" fmla="*/ 0 h 114"/>
                  <a:gd name="T32" fmla="*/ 1 w 149"/>
                  <a:gd name="T33" fmla="*/ 0 h 114"/>
                  <a:gd name="T34" fmla="*/ 1 w 149"/>
                  <a:gd name="T35" fmla="*/ 0 h 114"/>
                  <a:gd name="T36" fmla="*/ 1 w 149"/>
                  <a:gd name="T37" fmla="*/ 1 h 114"/>
                  <a:gd name="T38" fmla="*/ 1 w 149"/>
                  <a:gd name="T39" fmla="*/ 1 h 114"/>
                  <a:gd name="T40" fmla="*/ 1 w 149"/>
                  <a:gd name="T41" fmla="*/ 1 h 114"/>
                  <a:gd name="T42" fmla="*/ 0 w 149"/>
                  <a:gd name="T43" fmla="*/ 1 h 114"/>
                  <a:gd name="T44" fmla="*/ 0 w 149"/>
                  <a:gd name="T45" fmla="*/ 0 h 114"/>
                  <a:gd name="T46" fmla="*/ 0 w 149"/>
                  <a:gd name="T47" fmla="*/ 0 h 114"/>
                  <a:gd name="T48" fmla="*/ 0 w 149"/>
                  <a:gd name="T49" fmla="*/ 0 h 114"/>
                  <a:gd name="T50" fmla="*/ 0 w 149"/>
                  <a:gd name="T51" fmla="*/ 0 h 114"/>
                  <a:gd name="T52" fmla="*/ 0 w 149"/>
                  <a:gd name="T53" fmla="*/ 0 h 114"/>
                  <a:gd name="T54" fmla="*/ 0 w 149"/>
                  <a:gd name="T55" fmla="*/ 1 h 114"/>
                  <a:gd name="T56" fmla="*/ 1 w 149"/>
                  <a:gd name="T57" fmla="*/ 1 h 114"/>
                  <a:gd name="T58" fmla="*/ 1 w 149"/>
                  <a:gd name="T59" fmla="*/ 0 h 114"/>
                  <a:gd name="T60" fmla="*/ 0 w 149"/>
                  <a:gd name="T61" fmla="*/ 0 h 114"/>
                  <a:gd name="T62" fmla="*/ 0 w 149"/>
                  <a:gd name="T63" fmla="*/ 0 h 11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49"/>
                  <a:gd name="T97" fmla="*/ 0 h 114"/>
                  <a:gd name="T98" fmla="*/ 149 w 149"/>
                  <a:gd name="T99" fmla="*/ 114 h 11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49" h="114">
                    <a:moveTo>
                      <a:pt x="35" y="5"/>
                    </a:moveTo>
                    <a:lnTo>
                      <a:pt x="12" y="46"/>
                    </a:lnTo>
                    <a:lnTo>
                      <a:pt x="29" y="56"/>
                    </a:lnTo>
                    <a:lnTo>
                      <a:pt x="32" y="52"/>
                    </a:lnTo>
                    <a:lnTo>
                      <a:pt x="38" y="42"/>
                    </a:lnTo>
                    <a:lnTo>
                      <a:pt x="44" y="29"/>
                    </a:lnTo>
                    <a:lnTo>
                      <a:pt x="50" y="20"/>
                    </a:lnTo>
                    <a:lnTo>
                      <a:pt x="55" y="20"/>
                    </a:lnTo>
                    <a:lnTo>
                      <a:pt x="61" y="22"/>
                    </a:lnTo>
                    <a:lnTo>
                      <a:pt x="69" y="22"/>
                    </a:lnTo>
                    <a:lnTo>
                      <a:pt x="78" y="23"/>
                    </a:lnTo>
                    <a:lnTo>
                      <a:pt x="87" y="24"/>
                    </a:lnTo>
                    <a:lnTo>
                      <a:pt x="96" y="24"/>
                    </a:lnTo>
                    <a:lnTo>
                      <a:pt x="102" y="25"/>
                    </a:lnTo>
                    <a:lnTo>
                      <a:pt x="107" y="25"/>
                    </a:lnTo>
                    <a:lnTo>
                      <a:pt x="110" y="37"/>
                    </a:lnTo>
                    <a:lnTo>
                      <a:pt x="115" y="55"/>
                    </a:lnTo>
                    <a:lnTo>
                      <a:pt x="119" y="74"/>
                    </a:lnTo>
                    <a:lnTo>
                      <a:pt x="123" y="91"/>
                    </a:lnTo>
                    <a:lnTo>
                      <a:pt x="111" y="90"/>
                    </a:lnTo>
                    <a:lnTo>
                      <a:pt x="95" y="87"/>
                    </a:lnTo>
                    <a:lnTo>
                      <a:pt x="74" y="86"/>
                    </a:lnTo>
                    <a:lnTo>
                      <a:pt x="53" y="83"/>
                    </a:lnTo>
                    <a:lnTo>
                      <a:pt x="34" y="81"/>
                    </a:lnTo>
                    <a:lnTo>
                      <a:pt x="18" y="78"/>
                    </a:lnTo>
                    <a:lnTo>
                      <a:pt x="6" y="77"/>
                    </a:lnTo>
                    <a:lnTo>
                      <a:pt x="2" y="77"/>
                    </a:lnTo>
                    <a:lnTo>
                      <a:pt x="0" y="97"/>
                    </a:lnTo>
                    <a:lnTo>
                      <a:pt x="149" y="114"/>
                    </a:lnTo>
                    <a:lnTo>
                      <a:pt x="124" y="6"/>
                    </a:lnTo>
                    <a:lnTo>
                      <a:pt x="39" y="0"/>
                    </a:lnTo>
                    <a:lnTo>
                      <a:pt x="35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0" name="Freeform 301"/>
              <p:cNvSpPr>
                <a:spLocks/>
              </p:cNvSpPr>
              <p:nvPr/>
            </p:nvSpPr>
            <p:spPr bwMode="auto">
              <a:xfrm>
                <a:off x="2128" y="3142"/>
                <a:ext cx="32" cy="28"/>
              </a:xfrm>
              <a:custGeom>
                <a:avLst/>
                <a:gdLst>
                  <a:gd name="T0" fmla="*/ 1 w 127"/>
                  <a:gd name="T1" fmla="*/ 0 h 113"/>
                  <a:gd name="T2" fmla="*/ 0 w 127"/>
                  <a:gd name="T3" fmla="*/ 0 h 113"/>
                  <a:gd name="T4" fmla="*/ 0 w 127"/>
                  <a:gd name="T5" fmla="*/ 0 h 113"/>
                  <a:gd name="T6" fmla="*/ 1 w 127"/>
                  <a:gd name="T7" fmla="*/ 0 h 113"/>
                  <a:gd name="T8" fmla="*/ 1 w 127"/>
                  <a:gd name="T9" fmla="*/ 0 h 113"/>
                  <a:gd name="T10" fmla="*/ 1 w 127"/>
                  <a:gd name="T11" fmla="*/ 0 h 113"/>
                  <a:gd name="T12" fmla="*/ 1 w 127"/>
                  <a:gd name="T13" fmla="*/ 0 h 113"/>
                  <a:gd name="T14" fmla="*/ 1 w 127"/>
                  <a:gd name="T15" fmla="*/ 0 h 113"/>
                  <a:gd name="T16" fmla="*/ 0 w 127"/>
                  <a:gd name="T17" fmla="*/ 0 h 113"/>
                  <a:gd name="T18" fmla="*/ 0 w 127"/>
                  <a:gd name="T19" fmla="*/ 0 h 113"/>
                  <a:gd name="T20" fmla="*/ 0 w 127"/>
                  <a:gd name="T21" fmla="*/ 0 h 113"/>
                  <a:gd name="T22" fmla="*/ 0 w 127"/>
                  <a:gd name="T23" fmla="*/ 0 h 113"/>
                  <a:gd name="T24" fmla="*/ 0 w 127"/>
                  <a:gd name="T25" fmla="*/ 0 h 113"/>
                  <a:gd name="T26" fmla="*/ 0 w 127"/>
                  <a:gd name="T27" fmla="*/ 0 h 113"/>
                  <a:gd name="T28" fmla="*/ 0 w 127"/>
                  <a:gd name="T29" fmla="*/ 0 h 113"/>
                  <a:gd name="T30" fmla="*/ 0 w 127"/>
                  <a:gd name="T31" fmla="*/ 0 h 113"/>
                  <a:gd name="T32" fmla="*/ 0 w 127"/>
                  <a:gd name="T33" fmla="*/ 0 h 113"/>
                  <a:gd name="T34" fmla="*/ 0 w 127"/>
                  <a:gd name="T35" fmla="*/ 0 h 113"/>
                  <a:gd name="T36" fmla="*/ 0 w 127"/>
                  <a:gd name="T37" fmla="*/ 0 h 113"/>
                  <a:gd name="T38" fmla="*/ 0 w 127"/>
                  <a:gd name="T39" fmla="*/ 0 h 113"/>
                  <a:gd name="T40" fmla="*/ 0 w 127"/>
                  <a:gd name="T41" fmla="*/ 0 h 113"/>
                  <a:gd name="T42" fmla="*/ 0 w 127"/>
                  <a:gd name="T43" fmla="*/ 0 h 113"/>
                  <a:gd name="T44" fmla="*/ 0 w 127"/>
                  <a:gd name="T45" fmla="*/ 0 h 113"/>
                  <a:gd name="T46" fmla="*/ 0 w 127"/>
                  <a:gd name="T47" fmla="*/ 0 h 113"/>
                  <a:gd name="T48" fmla="*/ 0 w 127"/>
                  <a:gd name="T49" fmla="*/ 0 h 113"/>
                  <a:gd name="T50" fmla="*/ 1 w 127"/>
                  <a:gd name="T51" fmla="*/ 0 h 113"/>
                  <a:gd name="T52" fmla="*/ 1 w 127"/>
                  <a:gd name="T53" fmla="*/ 0 h 113"/>
                  <a:gd name="T54" fmla="*/ 1 w 127"/>
                  <a:gd name="T55" fmla="*/ 0 h 113"/>
                  <a:gd name="T56" fmla="*/ 1 w 127"/>
                  <a:gd name="T57" fmla="*/ 0 h 113"/>
                  <a:gd name="T58" fmla="*/ 1 w 127"/>
                  <a:gd name="T59" fmla="*/ 0 h 113"/>
                  <a:gd name="T60" fmla="*/ 1 w 127"/>
                  <a:gd name="T61" fmla="*/ 0 h 113"/>
                  <a:gd name="T62" fmla="*/ 1 w 127"/>
                  <a:gd name="T63" fmla="*/ 0 h 11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7"/>
                  <a:gd name="T97" fmla="*/ 0 h 113"/>
                  <a:gd name="T98" fmla="*/ 127 w 127"/>
                  <a:gd name="T99" fmla="*/ 113 h 11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7" h="113">
                    <a:moveTo>
                      <a:pt x="88" y="1"/>
                    </a:moveTo>
                    <a:lnTo>
                      <a:pt x="25" y="6"/>
                    </a:lnTo>
                    <a:lnTo>
                      <a:pt x="0" y="113"/>
                    </a:lnTo>
                    <a:lnTo>
                      <a:pt x="127" y="113"/>
                    </a:lnTo>
                    <a:lnTo>
                      <a:pt x="127" y="92"/>
                    </a:lnTo>
                    <a:lnTo>
                      <a:pt x="124" y="92"/>
                    </a:lnTo>
                    <a:lnTo>
                      <a:pt x="115" y="92"/>
                    </a:lnTo>
                    <a:lnTo>
                      <a:pt x="100" y="92"/>
                    </a:lnTo>
                    <a:lnTo>
                      <a:pt x="84" y="92"/>
                    </a:lnTo>
                    <a:lnTo>
                      <a:pt x="67" y="92"/>
                    </a:lnTo>
                    <a:lnTo>
                      <a:pt x="50" y="92"/>
                    </a:lnTo>
                    <a:lnTo>
                      <a:pt x="36" y="92"/>
                    </a:lnTo>
                    <a:lnTo>
                      <a:pt x="26" y="92"/>
                    </a:lnTo>
                    <a:lnTo>
                      <a:pt x="28" y="76"/>
                    </a:lnTo>
                    <a:lnTo>
                      <a:pt x="34" y="56"/>
                    </a:lnTo>
                    <a:lnTo>
                      <a:pt x="39" y="37"/>
                    </a:lnTo>
                    <a:lnTo>
                      <a:pt x="41" y="24"/>
                    </a:lnTo>
                    <a:lnTo>
                      <a:pt x="45" y="24"/>
                    </a:lnTo>
                    <a:lnTo>
                      <a:pt x="50" y="24"/>
                    </a:lnTo>
                    <a:lnTo>
                      <a:pt x="57" y="23"/>
                    </a:lnTo>
                    <a:lnTo>
                      <a:pt x="62" y="23"/>
                    </a:lnTo>
                    <a:lnTo>
                      <a:pt x="68" y="22"/>
                    </a:lnTo>
                    <a:lnTo>
                      <a:pt x="73" y="22"/>
                    </a:lnTo>
                    <a:lnTo>
                      <a:pt x="79" y="21"/>
                    </a:lnTo>
                    <a:lnTo>
                      <a:pt x="82" y="21"/>
                    </a:lnTo>
                    <a:lnTo>
                      <a:pt x="88" y="30"/>
                    </a:lnTo>
                    <a:lnTo>
                      <a:pt x="95" y="42"/>
                    </a:lnTo>
                    <a:lnTo>
                      <a:pt x="100" y="53"/>
                    </a:lnTo>
                    <a:lnTo>
                      <a:pt x="103" y="56"/>
                    </a:lnTo>
                    <a:lnTo>
                      <a:pt x="121" y="46"/>
                    </a:lnTo>
                    <a:lnTo>
                      <a:pt x="94" y="0"/>
                    </a:lnTo>
                    <a:lnTo>
                      <a:pt x="88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1" name="Freeform 302"/>
              <p:cNvSpPr>
                <a:spLocks/>
              </p:cNvSpPr>
              <p:nvPr/>
            </p:nvSpPr>
            <p:spPr bwMode="auto">
              <a:xfrm>
                <a:off x="1961" y="2755"/>
                <a:ext cx="63" cy="352"/>
              </a:xfrm>
              <a:custGeom>
                <a:avLst/>
                <a:gdLst>
                  <a:gd name="T0" fmla="*/ 0 w 254"/>
                  <a:gd name="T1" fmla="*/ 6 h 1407"/>
                  <a:gd name="T2" fmla="*/ 0 w 254"/>
                  <a:gd name="T3" fmla="*/ 6 h 1407"/>
                  <a:gd name="T4" fmla="*/ 0 w 254"/>
                  <a:gd name="T5" fmla="*/ 5 h 1407"/>
                  <a:gd name="T6" fmla="*/ 0 w 254"/>
                  <a:gd name="T7" fmla="*/ 5 h 1407"/>
                  <a:gd name="T8" fmla="*/ 0 w 254"/>
                  <a:gd name="T9" fmla="*/ 5 h 1407"/>
                  <a:gd name="T10" fmla="*/ 0 w 254"/>
                  <a:gd name="T11" fmla="*/ 4 h 1407"/>
                  <a:gd name="T12" fmla="*/ 0 w 254"/>
                  <a:gd name="T13" fmla="*/ 4 h 1407"/>
                  <a:gd name="T14" fmla="*/ 1 w 254"/>
                  <a:gd name="T15" fmla="*/ 3 h 1407"/>
                  <a:gd name="T16" fmla="*/ 1 w 254"/>
                  <a:gd name="T17" fmla="*/ 3 h 1407"/>
                  <a:gd name="T18" fmla="*/ 1 w 254"/>
                  <a:gd name="T19" fmla="*/ 2 h 1407"/>
                  <a:gd name="T20" fmla="*/ 1 w 254"/>
                  <a:gd name="T21" fmla="*/ 2 h 1407"/>
                  <a:gd name="T22" fmla="*/ 1 w 254"/>
                  <a:gd name="T23" fmla="*/ 2 h 1407"/>
                  <a:gd name="T24" fmla="*/ 1 w 254"/>
                  <a:gd name="T25" fmla="*/ 1 h 1407"/>
                  <a:gd name="T26" fmla="*/ 1 w 254"/>
                  <a:gd name="T27" fmla="*/ 1 h 1407"/>
                  <a:gd name="T28" fmla="*/ 1 w 254"/>
                  <a:gd name="T29" fmla="*/ 1 h 1407"/>
                  <a:gd name="T30" fmla="*/ 1 w 254"/>
                  <a:gd name="T31" fmla="*/ 0 h 1407"/>
                  <a:gd name="T32" fmla="*/ 1 w 254"/>
                  <a:gd name="T33" fmla="*/ 0 h 1407"/>
                  <a:gd name="T34" fmla="*/ 1 w 254"/>
                  <a:gd name="T35" fmla="*/ 0 h 1407"/>
                  <a:gd name="T36" fmla="*/ 1 w 254"/>
                  <a:gd name="T37" fmla="*/ 0 h 1407"/>
                  <a:gd name="T38" fmla="*/ 1 w 254"/>
                  <a:gd name="T39" fmla="*/ 0 h 1407"/>
                  <a:gd name="T40" fmla="*/ 1 w 254"/>
                  <a:gd name="T41" fmla="*/ 0 h 1407"/>
                  <a:gd name="T42" fmla="*/ 1 w 254"/>
                  <a:gd name="T43" fmla="*/ 1 h 1407"/>
                  <a:gd name="T44" fmla="*/ 1 w 254"/>
                  <a:gd name="T45" fmla="*/ 1 h 1407"/>
                  <a:gd name="T46" fmla="*/ 1 w 254"/>
                  <a:gd name="T47" fmla="*/ 1 h 1407"/>
                  <a:gd name="T48" fmla="*/ 1 w 254"/>
                  <a:gd name="T49" fmla="*/ 2 h 1407"/>
                  <a:gd name="T50" fmla="*/ 1 w 254"/>
                  <a:gd name="T51" fmla="*/ 2 h 1407"/>
                  <a:gd name="T52" fmla="*/ 1 w 254"/>
                  <a:gd name="T53" fmla="*/ 2 h 1407"/>
                  <a:gd name="T54" fmla="*/ 0 w 254"/>
                  <a:gd name="T55" fmla="*/ 3 h 1407"/>
                  <a:gd name="T56" fmla="*/ 0 w 254"/>
                  <a:gd name="T57" fmla="*/ 3 h 1407"/>
                  <a:gd name="T58" fmla="*/ 0 w 254"/>
                  <a:gd name="T59" fmla="*/ 4 h 1407"/>
                  <a:gd name="T60" fmla="*/ 0 w 254"/>
                  <a:gd name="T61" fmla="*/ 4 h 1407"/>
                  <a:gd name="T62" fmla="*/ 0 w 254"/>
                  <a:gd name="T63" fmla="*/ 5 h 1407"/>
                  <a:gd name="T64" fmla="*/ 0 w 254"/>
                  <a:gd name="T65" fmla="*/ 5 h 1407"/>
                  <a:gd name="T66" fmla="*/ 0 w 254"/>
                  <a:gd name="T67" fmla="*/ 5 h 1407"/>
                  <a:gd name="T68" fmla="*/ 0 w 254"/>
                  <a:gd name="T69" fmla="*/ 6 h 140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54"/>
                  <a:gd name="T106" fmla="*/ 0 h 1407"/>
                  <a:gd name="T107" fmla="*/ 254 w 254"/>
                  <a:gd name="T108" fmla="*/ 1407 h 140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54" h="1407">
                    <a:moveTo>
                      <a:pt x="0" y="1400"/>
                    </a:moveTo>
                    <a:lnTo>
                      <a:pt x="18" y="1407"/>
                    </a:lnTo>
                    <a:lnTo>
                      <a:pt x="50" y="1321"/>
                    </a:lnTo>
                    <a:lnTo>
                      <a:pt x="80" y="1225"/>
                    </a:lnTo>
                    <a:lnTo>
                      <a:pt x="107" y="1120"/>
                    </a:lnTo>
                    <a:lnTo>
                      <a:pt x="131" y="1010"/>
                    </a:lnTo>
                    <a:lnTo>
                      <a:pt x="153" y="896"/>
                    </a:lnTo>
                    <a:lnTo>
                      <a:pt x="172" y="782"/>
                    </a:lnTo>
                    <a:lnTo>
                      <a:pt x="189" y="666"/>
                    </a:lnTo>
                    <a:lnTo>
                      <a:pt x="203" y="554"/>
                    </a:lnTo>
                    <a:lnTo>
                      <a:pt x="216" y="448"/>
                    </a:lnTo>
                    <a:lnTo>
                      <a:pt x="226" y="346"/>
                    </a:lnTo>
                    <a:lnTo>
                      <a:pt x="235" y="255"/>
                    </a:lnTo>
                    <a:lnTo>
                      <a:pt x="242" y="174"/>
                    </a:lnTo>
                    <a:lnTo>
                      <a:pt x="247" y="106"/>
                    </a:lnTo>
                    <a:lnTo>
                      <a:pt x="251" y="53"/>
                    </a:lnTo>
                    <a:lnTo>
                      <a:pt x="253" y="18"/>
                    </a:lnTo>
                    <a:lnTo>
                      <a:pt x="254" y="1"/>
                    </a:lnTo>
                    <a:lnTo>
                      <a:pt x="235" y="0"/>
                    </a:lnTo>
                    <a:lnTo>
                      <a:pt x="234" y="16"/>
                    </a:lnTo>
                    <a:lnTo>
                      <a:pt x="231" y="52"/>
                    </a:lnTo>
                    <a:lnTo>
                      <a:pt x="227" y="105"/>
                    </a:lnTo>
                    <a:lnTo>
                      <a:pt x="222" y="172"/>
                    </a:lnTo>
                    <a:lnTo>
                      <a:pt x="216" y="253"/>
                    </a:lnTo>
                    <a:lnTo>
                      <a:pt x="207" y="345"/>
                    </a:lnTo>
                    <a:lnTo>
                      <a:pt x="197" y="445"/>
                    </a:lnTo>
                    <a:lnTo>
                      <a:pt x="184" y="552"/>
                    </a:lnTo>
                    <a:lnTo>
                      <a:pt x="170" y="664"/>
                    </a:lnTo>
                    <a:lnTo>
                      <a:pt x="152" y="778"/>
                    </a:lnTo>
                    <a:lnTo>
                      <a:pt x="134" y="892"/>
                    </a:lnTo>
                    <a:lnTo>
                      <a:pt x="112" y="1005"/>
                    </a:lnTo>
                    <a:lnTo>
                      <a:pt x="87" y="1114"/>
                    </a:lnTo>
                    <a:lnTo>
                      <a:pt x="62" y="1218"/>
                    </a:lnTo>
                    <a:lnTo>
                      <a:pt x="32" y="1313"/>
                    </a:lnTo>
                    <a:lnTo>
                      <a:pt x="0" y="140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2" name="Freeform 303"/>
              <p:cNvSpPr>
                <a:spLocks/>
              </p:cNvSpPr>
              <p:nvPr/>
            </p:nvSpPr>
            <p:spPr bwMode="auto">
              <a:xfrm>
                <a:off x="1941" y="3102"/>
                <a:ext cx="32" cy="21"/>
              </a:xfrm>
              <a:custGeom>
                <a:avLst/>
                <a:gdLst>
                  <a:gd name="T0" fmla="*/ 0 w 128"/>
                  <a:gd name="T1" fmla="*/ 0 h 82"/>
                  <a:gd name="T2" fmla="*/ 0 w 128"/>
                  <a:gd name="T3" fmla="*/ 0 h 82"/>
                  <a:gd name="T4" fmla="*/ 0 w 128"/>
                  <a:gd name="T5" fmla="*/ 0 h 82"/>
                  <a:gd name="T6" fmla="*/ 0 w 128"/>
                  <a:gd name="T7" fmla="*/ 0 h 82"/>
                  <a:gd name="T8" fmla="*/ 0 w 128"/>
                  <a:gd name="T9" fmla="*/ 0 h 82"/>
                  <a:gd name="T10" fmla="*/ 0 w 128"/>
                  <a:gd name="T11" fmla="*/ 0 h 82"/>
                  <a:gd name="T12" fmla="*/ 0 w 128"/>
                  <a:gd name="T13" fmla="*/ 0 h 82"/>
                  <a:gd name="T14" fmla="*/ 0 w 128"/>
                  <a:gd name="T15" fmla="*/ 0 h 82"/>
                  <a:gd name="T16" fmla="*/ 0 w 128"/>
                  <a:gd name="T17" fmla="*/ 0 h 82"/>
                  <a:gd name="T18" fmla="*/ 0 w 128"/>
                  <a:gd name="T19" fmla="*/ 0 h 82"/>
                  <a:gd name="T20" fmla="*/ 0 w 128"/>
                  <a:gd name="T21" fmla="*/ 0 h 82"/>
                  <a:gd name="T22" fmla="*/ 0 w 128"/>
                  <a:gd name="T23" fmla="*/ 0 h 82"/>
                  <a:gd name="T24" fmla="*/ 0 w 128"/>
                  <a:gd name="T25" fmla="*/ 0 h 82"/>
                  <a:gd name="T26" fmla="*/ 0 w 128"/>
                  <a:gd name="T27" fmla="*/ 0 h 82"/>
                  <a:gd name="T28" fmla="*/ 0 w 128"/>
                  <a:gd name="T29" fmla="*/ 0 h 82"/>
                  <a:gd name="T30" fmla="*/ 0 w 128"/>
                  <a:gd name="T31" fmla="*/ 0 h 82"/>
                  <a:gd name="T32" fmla="*/ 0 w 128"/>
                  <a:gd name="T33" fmla="*/ 0 h 82"/>
                  <a:gd name="T34" fmla="*/ 0 w 128"/>
                  <a:gd name="T35" fmla="*/ 0 h 82"/>
                  <a:gd name="T36" fmla="*/ 0 w 128"/>
                  <a:gd name="T37" fmla="*/ 0 h 82"/>
                  <a:gd name="T38" fmla="*/ 0 w 128"/>
                  <a:gd name="T39" fmla="*/ 0 h 82"/>
                  <a:gd name="T40" fmla="*/ 0 w 128"/>
                  <a:gd name="T41" fmla="*/ 0 h 82"/>
                  <a:gd name="T42" fmla="*/ 0 w 128"/>
                  <a:gd name="T43" fmla="*/ 0 h 82"/>
                  <a:gd name="T44" fmla="*/ 0 w 128"/>
                  <a:gd name="T45" fmla="*/ 0 h 82"/>
                  <a:gd name="T46" fmla="*/ 0 w 128"/>
                  <a:gd name="T47" fmla="*/ 0 h 82"/>
                  <a:gd name="T48" fmla="*/ 0 w 128"/>
                  <a:gd name="T49" fmla="*/ 0 h 82"/>
                  <a:gd name="T50" fmla="*/ 0 w 128"/>
                  <a:gd name="T51" fmla="*/ 0 h 82"/>
                  <a:gd name="T52" fmla="*/ 1 w 128"/>
                  <a:gd name="T53" fmla="*/ 0 h 82"/>
                  <a:gd name="T54" fmla="*/ 1 w 128"/>
                  <a:gd name="T55" fmla="*/ 0 h 82"/>
                  <a:gd name="T56" fmla="*/ 1 w 128"/>
                  <a:gd name="T57" fmla="*/ 0 h 82"/>
                  <a:gd name="T58" fmla="*/ 1 w 128"/>
                  <a:gd name="T59" fmla="*/ 0 h 82"/>
                  <a:gd name="T60" fmla="*/ 0 w 128"/>
                  <a:gd name="T61" fmla="*/ 0 h 82"/>
                  <a:gd name="T62" fmla="*/ 0 w 128"/>
                  <a:gd name="T63" fmla="*/ 0 h 8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8"/>
                  <a:gd name="T97" fmla="*/ 0 h 82"/>
                  <a:gd name="T98" fmla="*/ 128 w 128"/>
                  <a:gd name="T99" fmla="*/ 82 h 8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8" h="82">
                    <a:moveTo>
                      <a:pt x="43" y="5"/>
                    </a:moveTo>
                    <a:lnTo>
                      <a:pt x="0" y="73"/>
                    </a:lnTo>
                    <a:lnTo>
                      <a:pt x="90" y="82"/>
                    </a:lnTo>
                    <a:lnTo>
                      <a:pt x="92" y="63"/>
                    </a:lnTo>
                    <a:lnTo>
                      <a:pt x="91" y="63"/>
                    </a:lnTo>
                    <a:lnTo>
                      <a:pt x="86" y="63"/>
                    </a:lnTo>
                    <a:lnTo>
                      <a:pt x="78" y="63"/>
                    </a:lnTo>
                    <a:lnTo>
                      <a:pt x="69" y="62"/>
                    </a:lnTo>
                    <a:lnTo>
                      <a:pt x="59" y="62"/>
                    </a:lnTo>
                    <a:lnTo>
                      <a:pt x="48" y="60"/>
                    </a:lnTo>
                    <a:lnTo>
                      <a:pt x="39" y="60"/>
                    </a:lnTo>
                    <a:lnTo>
                      <a:pt x="32" y="59"/>
                    </a:lnTo>
                    <a:lnTo>
                      <a:pt x="39" y="48"/>
                    </a:lnTo>
                    <a:lnTo>
                      <a:pt x="46" y="37"/>
                    </a:lnTo>
                    <a:lnTo>
                      <a:pt x="52" y="27"/>
                    </a:lnTo>
                    <a:lnTo>
                      <a:pt x="56" y="21"/>
                    </a:lnTo>
                    <a:lnTo>
                      <a:pt x="60" y="21"/>
                    </a:lnTo>
                    <a:lnTo>
                      <a:pt x="65" y="22"/>
                    </a:lnTo>
                    <a:lnTo>
                      <a:pt x="70" y="22"/>
                    </a:lnTo>
                    <a:lnTo>
                      <a:pt x="77" y="22"/>
                    </a:lnTo>
                    <a:lnTo>
                      <a:pt x="82" y="23"/>
                    </a:lnTo>
                    <a:lnTo>
                      <a:pt x="87" y="23"/>
                    </a:lnTo>
                    <a:lnTo>
                      <a:pt x="92" y="24"/>
                    </a:lnTo>
                    <a:lnTo>
                      <a:pt x="96" y="24"/>
                    </a:lnTo>
                    <a:lnTo>
                      <a:pt x="98" y="33"/>
                    </a:lnTo>
                    <a:lnTo>
                      <a:pt x="104" y="45"/>
                    </a:lnTo>
                    <a:lnTo>
                      <a:pt x="107" y="55"/>
                    </a:lnTo>
                    <a:lnTo>
                      <a:pt x="109" y="59"/>
                    </a:lnTo>
                    <a:lnTo>
                      <a:pt x="128" y="53"/>
                    </a:lnTo>
                    <a:lnTo>
                      <a:pt x="110" y="6"/>
                    </a:lnTo>
                    <a:lnTo>
                      <a:pt x="46" y="0"/>
                    </a:lnTo>
                    <a:lnTo>
                      <a:pt x="43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3" name="Freeform 304"/>
              <p:cNvSpPr>
                <a:spLocks/>
              </p:cNvSpPr>
              <p:nvPr/>
            </p:nvSpPr>
            <p:spPr bwMode="auto">
              <a:xfrm>
                <a:off x="2082" y="2750"/>
                <a:ext cx="85" cy="354"/>
              </a:xfrm>
              <a:custGeom>
                <a:avLst/>
                <a:gdLst>
                  <a:gd name="T0" fmla="*/ 0 w 340"/>
                  <a:gd name="T1" fmla="*/ 0 h 1415"/>
                  <a:gd name="T2" fmla="*/ 0 w 340"/>
                  <a:gd name="T3" fmla="*/ 0 h 1415"/>
                  <a:gd name="T4" fmla="*/ 0 w 340"/>
                  <a:gd name="T5" fmla="*/ 0 h 1415"/>
                  <a:gd name="T6" fmla="*/ 0 w 340"/>
                  <a:gd name="T7" fmla="*/ 1 h 1415"/>
                  <a:gd name="T8" fmla="*/ 0 w 340"/>
                  <a:gd name="T9" fmla="*/ 1 h 1415"/>
                  <a:gd name="T10" fmla="*/ 0 w 340"/>
                  <a:gd name="T11" fmla="*/ 1 h 1415"/>
                  <a:gd name="T12" fmla="*/ 0 w 340"/>
                  <a:gd name="T13" fmla="*/ 2 h 1415"/>
                  <a:gd name="T14" fmla="*/ 0 w 340"/>
                  <a:gd name="T15" fmla="*/ 2 h 1415"/>
                  <a:gd name="T16" fmla="*/ 0 w 340"/>
                  <a:gd name="T17" fmla="*/ 2 h 1415"/>
                  <a:gd name="T18" fmla="*/ 0 w 340"/>
                  <a:gd name="T19" fmla="*/ 3 h 1415"/>
                  <a:gd name="T20" fmla="*/ 1 w 340"/>
                  <a:gd name="T21" fmla="*/ 3 h 1415"/>
                  <a:gd name="T22" fmla="*/ 1 w 340"/>
                  <a:gd name="T23" fmla="*/ 4 h 1415"/>
                  <a:gd name="T24" fmla="*/ 1 w 340"/>
                  <a:gd name="T25" fmla="*/ 4 h 1415"/>
                  <a:gd name="T26" fmla="*/ 1 w 340"/>
                  <a:gd name="T27" fmla="*/ 5 h 1415"/>
                  <a:gd name="T28" fmla="*/ 1 w 340"/>
                  <a:gd name="T29" fmla="*/ 5 h 1415"/>
                  <a:gd name="T30" fmla="*/ 1 w 340"/>
                  <a:gd name="T31" fmla="*/ 5 h 1415"/>
                  <a:gd name="T32" fmla="*/ 1 w 340"/>
                  <a:gd name="T33" fmla="*/ 6 h 1415"/>
                  <a:gd name="T34" fmla="*/ 1 w 340"/>
                  <a:gd name="T35" fmla="*/ 6 h 1415"/>
                  <a:gd name="T36" fmla="*/ 1 w 340"/>
                  <a:gd name="T37" fmla="*/ 5 h 1415"/>
                  <a:gd name="T38" fmla="*/ 1 w 340"/>
                  <a:gd name="T39" fmla="*/ 5 h 1415"/>
                  <a:gd name="T40" fmla="*/ 1 w 340"/>
                  <a:gd name="T41" fmla="*/ 5 h 1415"/>
                  <a:gd name="T42" fmla="*/ 1 w 340"/>
                  <a:gd name="T43" fmla="*/ 4 h 1415"/>
                  <a:gd name="T44" fmla="*/ 1 w 340"/>
                  <a:gd name="T45" fmla="*/ 4 h 1415"/>
                  <a:gd name="T46" fmla="*/ 1 w 340"/>
                  <a:gd name="T47" fmla="*/ 3 h 1415"/>
                  <a:gd name="T48" fmla="*/ 1 w 340"/>
                  <a:gd name="T49" fmla="*/ 3 h 1415"/>
                  <a:gd name="T50" fmla="*/ 0 w 340"/>
                  <a:gd name="T51" fmla="*/ 2 h 1415"/>
                  <a:gd name="T52" fmla="*/ 0 w 340"/>
                  <a:gd name="T53" fmla="*/ 2 h 1415"/>
                  <a:gd name="T54" fmla="*/ 0 w 340"/>
                  <a:gd name="T55" fmla="*/ 2 h 1415"/>
                  <a:gd name="T56" fmla="*/ 0 w 340"/>
                  <a:gd name="T57" fmla="*/ 1 h 1415"/>
                  <a:gd name="T58" fmla="*/ 0 w 340"/>
                  <a:gd name="T59" fmla="*/ 1 h 1415"/>
                  <a:gd name="T60" fmla="*/ 0 w 340"/>
                  <a:gd name="T61" fmla="*/ 1 h 1415"/>
                  <a:gd name="T62" fmla="*/ 0 w 340"/>
                  <a:gd name="T63" fmla="*/ 0 h 1415"/>
                  <a:gd name="T64" fmla="*/ 0 w 340"/>
                  <a:gd name="T65" fmla="*/ 0 h 1415"/>
                  <a:gd name="T66" fmla="*/ 0 w 340"/>
                  <a:gd name="T67" fmla="*/ 0 h 1415"/>
                  <a:gd name="T68" fmla="*/ 0 w 340"/>
                  <a:gd name="T69" fmla="*/ 0 h 141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40"/>
                  <a:gd name="T106" fmla="*/ 0 h 1415"/>
                  <a:gd name="T107" fmla="*/ 340 w 340"/>
                  <a:gd name="T108" fmla="*/ 1415 h 141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40" h="1415">
                    <a:moveTo>
                      <a:pt x="0" y="1"/>
                    </a:moveTo>
                    <a:lnTo>
                      <a:pt x="2" y="14"/>
                    </a:lnTo>
                    <a:lnTo>
                      <a:pt x="6" y="48"/>
                    </a:lnTo>
                    <a:lnTo>
                      <a:pt x="12" y="100"/>
                    </a:lnTo>
                    <a:lnTo>
                      <a:pt x="20" y="169"/>
                    </a:lnTo>
                    <a:lnTo>
                      <a:pt x="30" y="251"/>
                    </a:lnTo>
                    <a:lnTo>
                      <a:pt x="44" y="345"/>
                    </a:lnTo>
                    <a:lnTo>
                      <a:pt x="60" y="449"/>
                    </a:lnTo>
                    <a:lnTo>
                      <a:pt x="78" y="560"/>
                    </a:lnTo>
                    <a:lnTo>
                      <a:pt x="99" y="674"/>
                    </a:lnTo>
                    <a:lnTo>
                      <a:pt x="122" y="791"/>
                    </a:lnTo>
                    <a:lnTo>
                      <a:pt x="148" y="909"/>
                    </a:lnTo>
                    <a:lnTo>
                      <a:pt x="178" y="1023"/>
                    </a:lnTo>
                    <a:lnTo>
                      <a:pt x="210" y="1134"/>
                    </a:lnTo>
                    <a:lnTo>
                      <a:pt x="245" y="1238"/>
                    </a:lnTo>
                    <a:lnTo>
                      <a:pt x="282" y="1332"/>
                    </a:lnTo>
                    <a:lnTo>
                      <a:pt x="323" y="1415"/>
                    </a:lnTo>
                    <a:lnTo>
                      <a:pt x="340" y="1405"/>
                    </a:lnTo>
                    <a:lnTo>
                      <a:pt x="300" y="1323"/>
                    </a:lnTo>
                    <a:lnTo>
                      <a:pt x="263" y="1229"/>
                    </a:lnTo>
                    <a:lnTo>
                      <a:pt x="228" y="1126"/>
                    </a:lnTo>
                    <a:lnTo>
                      <a:pt x="197" y="1017"/>
                    </a:lnTo>
                    <a:lnTo>
                      <a:pt x="167" y="903"/>
                    </a:lnTo>
                    <a:lnTo>
                      <a:pt x="142" y="786"/>
                    </a:lnTo>
                    <a:lnTo>
                      <a:pt x="119" y="670"/>
                    </a:lnTo>
                    <a:lnTo>
                      <a:pt x="98" y="556"/>
                    </a:lnTo>
                    <a:lnTo>
                      <a:pt x="79" y="445"/>
                    </a:lnTo>
                    <a:lnTo>
                      <a:pt x="63" y="343"/>
                    </a:lnTo>
                    <a:lnTo>
                      <a:pt x="51" y="249"/>
                    </a:lnTo>
                    <a:lnTo>
                      <a:pt x="40" y="167"/>
                    </a:lnTo>
                    <a:lnTo>
                      <a:pt x="31" y="99"/>
                    </a:lnTo>
                    <a:lnTo>
                      <a:pt x="26" y="46"/>
                    </a:lnTo>
                    <a:lnTo>
                      <a:pt x="22" y="13"/>
                    </a:lnTo>
                    <a:lnTo>
                      <a:pt x="21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4" name="Freeform 305"/>
              <p:cNvSpPr>
                <a:spLocks/>
              </p:cNvSpPr>
              <p:nvPr/>
            </p:nvSpPr>
            <p:spPr bwMode="auto">
              <a:xfrm>
                <a:off x="2152" y="3106"/>
                <a:ext cx="32" cy="22"/>
              </a:xfrm>
              <a:custGeom>
                <a:avLst/>
                <a:gdLst>
                  <a:gd name="T0" fmla="*/ 0 w 127"/>
                  <a:gd name="T1" fmla="*/ 0 h 86"/>
                  <a:gd name="T2" fmla="*/ 0 w 127"/>
                  <a:gd name="T3" fmla="*/ 0 h 86"/>
                  <a:gd name="T4" fmla="*/ 0 w 127"/>
                  <a:gd name="T5" fmla="*/ 0 h 86"/>
                  <a:gd name="T6" fmla="*/ 0 w 127"/>
                  <a:gd name="T7" fmla="*/ 0 h 86"/>
                  <a:gd name="T8" fmla="*/ 0 w 127"/>
                  <a:gd name="T9" fmla="*/ 0 h 86"/>
                  <a:gd name="T10" fmla="*/ 0 w 127"/>
                  <a:gd name="T11" fmla="*/ 0 h 86"/>
                  <a:gd name="T12" fmla="*/ 0 w 127"/>
                  <a:gd name="T13" fmla="*/ 0 h 86"/>
                  <a:gd name="T14" fmla="*/ 0 w 127"/>
                  <a:gd name="T15" fmla="*/ 0 h 86"/>
                  <a:gd name="T16" fmla="*/ 0 w 127"/>
                  <a:gd name="T17" fmla="*/ 0 h 86"/>
                  <a:gd name="T18" fmla="*/ 0 w 127"/>
                  <a:gd name="T19" fmla="*/ 0 h 86"/>
                  <a:gd name="T20" fmla="*/ 0 w 127"/>
                  <a:gd name="T21" fmla="*/ 0 h 86"/>
                  <a:gd name="T22" fmla="*/ 0 w 127"/>
                  <a:gd name="T23" fmla="*/ 0 h 86"/>
                  <a:gd name="T24" fmla="*/ 0 w 127"/>
                  <a:gd name="T25" fmla="*/ 0 h 86"/>
                  <a:gd name="T26" fmla="*/ 0 w 127"/>
                  <a:gd name="T27" fmla="*/ 0 h 86"/>
                  <a:gd name="T28" fmla="*/ 0 w 127"/>
                  <a:gd name="T29" fmla="*/ 0 h 86"/>
                  <a:gd name="T30" fmla="*/ 0 w 127"/>
                  <a:gd name="T31" fmla="*/ 0 h 86"/>
                  <a:gd name="T32" fmla="*/ 0 w 127"/>
                  <a:gd name="T33" fmla="*/ 0 h 86"/>
                  <a:gd name="T34" fmla="*/ 1 w 127"/>
                  <a:gd name="T35" fmla="*/ 0 h 86"/>
                  <a:gd name="T36" fmla="*/ 1 w 127"/>
                  <a:gd name="T37" fmla="*/ 0 h 86"/>
                  <a:gd name="T38" fmla="*/ 1 w 127"/>
                  <a:gd name="T39" fmla="*/ 0 h 86"/>
                  <a:gd name="T40" fmla="*/ 1 w 127"/>
                  <a:gd name="T41" fmla="*/ 0 h 86"/>
                  <a:gd name="T42" fmla="*/ 0 w 127"/>
                  <a:gd name="T43" fmla="*/ 0 h 86"/>
                  <a:gd name="T44" fmla="*/ 0 w 127"/>
                  <a:gd name="T45" fmla="*/ 0 h 86"/>
                  <a:gd name="T46" fmla="*/ 0 w 127"/>
                  <a:gd name="T47" fmla="*/ 0 h 86"/>
                  <a:gd name="T48" fmla="*/ 0 w 127"/>
                  <a:gd name="T49" fmla="*/ 0 h 86"/>
                  <a:gd name="T50" fmla="*/ 0 w 127"/>
                  <a:gd name="T51" fmla="*/ 0 h 86"/>
                  <a:gd name="T52" fmla="*/ 0 w 127"/>
                  <a:gd name="T53" fmla="*/ 0 h 86"/>
                  <a:gd name="T54" fmla="*/ 0 w 127"/>
                  <a:gd name="T55" fmla="*/ 0 h 86"/>
                  <a:gd name="T56" fmla="*/ 0 w 127"/>
                  <a:gd name="T57" fmla="*/ 1 h 86"/>
                  <a:gd name="T58" fmla="*/ 1 w 127"/>
                  <a:gd name="T59" fmla="*/ 0 h 86"/>
                  <a:gd name="T60" fmla="*/ 1 w 127"/>
                  <a:gd name="T61" fmla="*/ 0 h 86"/>
                  <a:gd name="T62" fmla="*/ 0 w 127"/>
                  <a:gd name="T63" fmla="*/ 0 h 8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7"/>
                  <a:gd name="T97" fmla="*/ 0 h 86"/>
                  <a:gd name="T98" fmla="*/ 127 w 127"/>
                  <a:gd name="T99" fmla="*/ 86 h 8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7" h="86">
                    <a:moveTo>
                      <a:pt x="85" y="0"/>
                    </a:moveTo>
                    <a:lnTo>
                      <a:pt x="14" y="0"/>
                    </a:lnTo>
                    <a:lnTo>
                      <a:pt x="0" y="59"/>
                    </a:lnTo>
                    <a:lnTo>
                      <a:pt x="19" y="63"/>
                    </a:lnTo>
                    <a:lnTo>
                      <a:pt x="20" y="58"/>
                    </a:lnTo>
                    <a:lnTo>
                      <a:pt x="23" y="45"/>
                    </a:lnTo>
                    <a:lnTo>
                      <a:pt x="27" y="31"/>
                    </a:lnTo>
                    <a:lnTo>
                      <a:pt x="29" y="20"/>
                    </a:lnTo>
                    <a:lnTo>
                      <a:pt x="35" y="20"/>
                    </a:lnTo>
                    <a:lnTo>
                      <a:pt x="41" y="20"/>
                    </a:lnTo>
                    <a:lnTo>
                      <a:pt x="47" y="20"/>
                    </a:lnTo>
                    <a:lnTo>
                      <a:pt x="55" y="20"/>
                    </a:lnTo>
                    <a:lnTo>
                      <a:pt x="62" y="20"/>
                    </a:lnTo>
                    <a:lnTo>
                      <a:pt x="68" y="20"/>
                    </a:lnTo>
                    <a:lnTo>
                      <a:pt x="74" y="20"/>
                    </a:lnTo>
                    <a:lnTo>
                      <a:pt x="78" y="20"/>
                    </a:lnTo>
                    <a:lnTo>
                      <a:pt x="82" y="27"/>
                    </a:lnTo>
                    <a:lnTo>
                      <a:pt x="87" y="39"/>
                    </a:lnTo>
                    <a:lnTo>
                      <a:pt x="92" y="52"/>
                    </a:lnTo>
                    <a:lnTo>
                      <a:pt x="97" y="63"/>
                    </a:lnTo>
                    <a:lnTo>
                      <a:pt x="91" y="63"/>
                    </a:lnTo>
                    <a:lnTo>
                      <a:pt x="82" y="65"/>
                    </a:lnTo>
                    <a:lnTo>
                      <a:pt x="73" y="65"/>
                    </a:lnTo>
                    <a:lnTo>
                      <a:pt x="65" y="66"/>
                    </a:lnTo>
                    <a:lnTo>
                      <a:pt x="58" y="66"/>
                    </a:lnTo>
                    <a:lnTo>
                      <a:pt x="51" y="67"/>
                    </a:lnTo>
                    <a:lnTo>
                      <a:pt x="46" y="67"/>
                    </a:lnTo>
                    <a:lnTo>
                      <a:pt x="45" y="67"/>
                    </a:lnTo>
                    <a:lnTo>
                      <a:pt x="46" y="86"/>
                    </a:lnTo>
                    <a:lnTo>
                      <a:pt x="127" y="80"/>
                    </a:lnTo>
                    <a:lnTo>
                      <a:pt x="91" y="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5" name="Freeform 306"/>
              <p:cNvSpPr>
                <a:spLocks/>
              </p:cNvSpPr>
              <p:nvPr/>
            </p:nvSpPr>
            <p:spPr bwMode="auto">
              <a:xfrm>
                <a:off x="1912" y="2757"/>
                <a:ext cx="214" cy="371"/>
              </a:xfrm>
              <a:custGeom>
                <a:avLst/>
                <a:gdLst>
                  <a:gd name="T0" fmla="*/ 2 w 854"/>
                  <a:gd name="T1" fmla="*/ 0 h 1482"/>
                  <a:gd name="T2" fmla="*/ 2 w 854"/>
                  <a:gd name="T3" fmla="*/ 1 h 1482"/>
                  <a:gd name="T4" fmla="*/ 2 w 854"/>
                  <a:gd name="T5" fmla="*/ 1 h 1482"/>
                  <a:gd name="T6" fmla="*/ 3 w 854"/>
                  <a:gd name="T7" fmla="*/ 1 h 1482"/>
                  <a:gd name="T8" fmla="*/ 3 w 854"/>
                  <a:gd name="T9" fmla="*/ 1 h 1482"/>
                  <a:gd name="T10" fmla="*/ 3 w 854"/>
                  <a:gd name="T11" fmla="*/ 1 h 1482"/>
                  <a:gd name="T12" fmla="*/ 2 w 854"/>
                  <a:gd name="T13" fmla="*/ 1 h 1482"/>
                  <a:gd name="T14" fmla="*/ 2 w 854"/>
                  <a:gd name="T15" fmla="*/ 1 h 1482"/>
                  <a:gd name="T16" fmla="*/ 2 w 854"/>
                  <a:gd name="T17" fmla="*/ 1 h 1482"/>
                  <a:gd name="T18" fmla="*/ 2 w 854"/>
                  <a:gd name="T19" fmla="*/ 2 h 1482"/>
                  <a:gd name="T20" fmla="*/ 1 w 854"/>
                  <a:gd name="T21" fmla="*/ 2 h 1482"/>
                  <a:gd name="T22" fmla="*/ 1 w 854"/>
                  <a:gd name="T23" fmla="*/ 2 h 1482"/>
                  <a:gd name="T24" fmla="*/ 2 w 854"/>
                  <a:gd name="T25" fmla="*/ 2 h 1482"/>
                  <a:gd name="T26" fmla="*/ 2 w 854"/>
                  <a:gd name="T27" fmla="*/ 2 h 1482"/>
                  <a:gd name="T28" fmla="*/ 2 w 854"/>
                  <a:gd name="T29" fmla="*/ 3 h 1482"/>
                  <a:gd name="T30" fmla="*/ 3 w 854"/>
                  <a:gd name="T31" fmla="*/ 3 h 1482"/>
                  <a:gd name="T32" fmla="*/ 3 w 854"/>
                  <a:gd name="T33" fmla="*/ 3 h 1482"/>
                  <a:gd name="T34" fmla="*/ 3 w 854"/>
                  <a:gd name="T35" fmla="*/ 3 h 1482"/>
                  <a:gd name="T36" fmla="*/ 2 w 854"/>
                  <a:gd name="T37" fmla="*/ 3 h 1482"/>
                  <a:gd name="T38" fmla="*/ 1 w 854"/>
                  <a:gd name="T39" fmla="*/ 3 h 1482"/>
                  <a:gd name="T40" fmla="*/ 1 w 854"/>
                  <a:gd name="T41" fmla="*/ 4 h 1482"/>
                  <a:gd name="T42" fmla="*/ 1 w 854"/>
                  <a:gd name="T43" fmla="*/ 4 h 1482"/>
                  <a:gd name="T44" fmla="*/ 1 w 854"/>
                  <a:gd name="T45" fmla="*/ 4 h 1482"/>
                  <a:gd name="T46" fmla="*/ 2 w 854"/>
                  <a:gd name="T47" fmla="*/ 4 h 1482"/>
                  <a:gd name="T48" fmla="*/ 2 w 854"/>
                  <a:gd name="T49" fmla="*/ 4 h 1482"/>
                  <a:gd name="T50" fmla="*/ 3 w 854"/>
                  <a:gd name="T51" fmla="*/ 5 h 1482"/>
                  <a:gd name="T52" fmla="*/ 3 w 854"/>
                  <a:gd name="T53" fmla="*/ 5 h 1482"/>
                  <a:gd name="T54" fmla="*/ 3 w 854"/>
                  <a:gd name="T55" fmla="*/ 5 h 1482"/>
                  <a:gd name="T56" fmla="*/ 3 w 854"/>
                  <a:gd name="T57" fmla="*/ 5 h 1482"/>
                  <a:gd name="T58" fmla="*/ 2 w 854"/>
                  <a:gd name="T59" fmla="*/ 6 h 1482"/>
                  <a:gd name="T60" fmla="*/ 1 w 854"/>
                  <a:gd name="T61" fmla="*/ 6 h 1482"/>
                  <a:gd name="T62" fmla="*/ 0 w 854"/>
                  <a:gd name="T63" fmla="*/ 6 h 1482"/>
                  <a:gd name="T64" fmla="*/ 0 w 854"/>
                  <a:gd name="T65" fmla="*/ 6 h 1482"/>
                  <a:gd name="T66" fmla="*/ 3 w 854"/>
                  <a:gd name="T67" fmla="*/ 5 h 1482"/>
                  <a:gd name="T68" fmla="*/ 3 w 854"/>
                  <a:gd name="T69" fmla="*/ 5 h 1482"/>
                  <a:gd name="T70" fmla="*/ 2 w 854"/>
                  <a:gd name="T71" fmla="*/ 4 h 1482"/>
                  <a:gd name="T72" fmla="*/ 2 w 854"/>
                  <a:gd name="T73" fmla="*/ 4 h 1482"/>
                  <a:gd name="T74" fmla="*/ 1 w 854"/>
                  <a:gd name="T75" fmla="*/ 4 h 1482"/>
                  <a:gd name="T76" fmla="*/ 1 w 854"/>
                  <a:gd name="T77" fmla="*/ 4 h 1482"/>
                  <a:gd name="T78" fmla="*/ 1 w 854"/>
                  <a:gd name="T79" fmla="*/ 3 h 1482"/>
                  <a:gd name="T80" fmla="*/ 2 w 854"/>
                  <a:gd name="T81" fmla="*/ 3 h 1482"/>
                  <a:gd name="T82" fmla="*/ 2 w 854"/>
                  <a:gd name="T83" fmla="*/ 3 h 1482"/>
                  <a:gd name="T84" fmla="*/ 3 w 854"/>
                  <a:gd name="T85" fmla="*/ 3 h 1482"/>
                  <a:gd name="T86" fmla="*/ 3 w 854"/>
                  <a:gd name="T87" fmla="*/ 3 h 1482"/>
                  <a:gd name="T88" fmla="*/ 3 w 854"/>
                  <a:gd name="T89" fmla="*/ 3 h 1482"/>
                  <a:gd name="T90" fmla="*/ 3 w 854"/>
                  <a:gd name="T91" fmla="*/ 2 h 1482"/>
                  <a:gd name="T92" fmla="*/ 2 w 854"/>
                  <a:gd name="T93" fmla="*/ 2 h 1482"/>
                  <a:gd name="T94" fmla="*/ 2 w 854"/>
                  <a:gd name="T95" fmla="*/ 2 h 1482"/>
                  <a:gd name="T96" fmla="*/ 2 w 854"/>
                  <a:gd name="T97" fmla="*/ 2 h 1482"/>
                  <a:gd name="T98" fmla="*/ 2 w 854"/>
                  <a:gd name="T99" fmla="*/ 2 h 1482"/>
                  <a:gd name="T100" fmla="*/ 2 w 854"/>
                  <a:gd name="T101" fmla="*/ 1 h 1482"/>
                  <a:gd name="T102" fmla="*/ 2 w 854"/>
                  <a:gd name="T103" fmla="*/ 1 h 1482"/>
                  <a:gd name="T104" fmla="*/ 3 w 854"/>
                  <a:gd name="T105" fmla="*/ 1 h 1482"/>
                  <a:gd name="T106" fmla="*/ 3 w 854"/>
                  <a:gd name="T107" fmla="*/ 1 h 1482"/>
                  <a:gd name="T108" fmla="*/ 3 w 854"/>
                  <a:gd name="T109" fmla="*/ 1 h 1482"/>
                  <a:gd name="T110" fmla="*/ 3 w 854"/>
                  <a:gd name="T111" fmla="*/ 1 h 1482"/>
                  <a:gd name="T112" fmla="*/ 3 w 854"/>
                  <a:gd name="T113" fmla="*/ 1 h 1482"/>
                  <a:gd name="T114" fmla="*/ 3 w 854"/>
                  <a:gd name="T115" fmla="*/ 1 h 1482"/>
                  <a:gd name="T116" fmla="*/ 3 w 854"/>
                  <a:gd name="T117" fmla="*/ 1 h 1482"/>
                  <a:gd name="T118" fmla="*/ 2 w 854"/>
                  <a:gd name="T119" fmla="*/ 1 h 1482"/>
                  <a:gd name="T120" fmla="*/ 2 w 854"/>
                  <a:gd name="T121" fmla="*/ 0 h 148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854"/>
                  <a:gd name="T184" fmla="*/ 0 h 1482"/>
                  <a:gd name="T185" fmla="*/ 854 w 854"/>
                  <a:gd name="T186" fmla="*/ 1482 h 148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854" h="1482">
                    <a:moveTo>
                      <a:pt x="402" y="17"/>
                    </a:moveTo>
                    <a:lnTo>
                      <a:pt x="424" y="31"/>
                    </a:lnTo>
                    <a:lnTo>
                      <a:pt x="446" y="46"/>
                    </a:lnTo>
                    <a:lnTo>
                      <a:pt x="466" y="61"/>
                    </a:lnTo>
                    <a:lnTo>
                      <a:pt x="487" y="73"/>
                    </a:lnTo>
                    <a:lnTo>
                      <a:pt x="506" y="88"/>
                    </a:lnTo>
                    <a:lnTo>
                      <a:pt x="525" y="100"/>
                    </a:lnTo>
                    <a:lnTo>
                      <a:pt x="542" y="112"/>
                    </a:lnTo>
                    <a:lnTo>
                      <a:pt x="559" y="125"/>
                    </a:lnTo>
                    <a:lnTo>
                      <a:pt x="574" y="135"/>
                    </a:lnTo>
                    <a:lnTo>
                      <a:pt x="588" y="145"/>
                    </a:lnTo>
                    <a:lnTo>
                      <a:pt x="600" y="156"/>
                    </a:lnTo>
                    <a:lnTo>
                      <a:pt x="611" y="165"/>
                    </a:lnTo>
                    <a:lnTo>
                      <a:pt x="620" y="172"/>
                    </a:lnTo>
                    <a:lnTo>
                      <a:pt x="628" y="180"/>
                    </a:lnTo>
                    <a:lnTo>
                      <a:pt x="634" y="185"/>
                    </a:lnTo>
                    <a:lnTo>
                      <a:pt x="638" y="190"/>
                    </a:lnTo>
                    <a:lnTo>
                      <a:pt x="632" y="195"/>
                    </a:lnTo>
                    <a:lnTo>
                      <a:pt x="623" y="203"/>
                    </a:lnTo>
                    <a:lnTo>
                      <a:pt x="610" y="213"/>
                    </a:lnTo>
                    <a:lnTo>
                      <a:pt x="595" y="224"/>
                    </a:lnTo>
                    <a:lnTo>
                      <a:pt x="577" y="237"/>
                    </a:lnTo>
                    <a:lnTo>
                      <a:pt x="556" y="249"/>
                    </a:lnTo>
                    <a:lnTo>
                      <a:pt x="534" y="264"/>
                    </a:lnTo>
                    <a:lnTo>
                      <a:pt x="510" y="279"/>
                    </a:lnTo>
                    <a:lnTo>
                      <a:pt x="485" y="294"/>
                    </a:lnTo>
                    <a:lnTo>
                      <a:pt x="460" y="310"/>
                    </a:lnTo>
                    <a:lnTo>
                      <a:pt x="434" y="326"/>
                    </a:lnTo>
                    <a:lnTo>
                      <a:pt x="407" y="342"/>
                    </a:lnTo>
                    <a:lnTo>
                      <a:pt x="381" y="357"/>
                    </a:lnTo>
                    <a:lnTo>
                      <a:pt x="357" y="373"/>
                    </a:lnTo>
                    <a:lnTo>
                      <a:pt x="332" y="387"/>
                    </a:lnTo>
                    <a:lnTo>
                      <a:pt x="309" y="401"/>
                    </a:lnTo>
                    <a:lnTo>
                      <a:pt x="296" y="409"/>
                    </a:lnTo>
                    <a:lnTo>
                      <a:pt x="300" y="411"/>
                    </a:lnTo>
                    <a:lnTo>
                      <a:pt x="312" y="419"/>
                    </a:lnTo>
                    <a:lnTo>
                      <a:pt x="331" y="432"/>
                    </a:lnTo>
                    <a:lnTo>
                      <a:pt x="356" y="447"/>
                    </a:lnTo>
                    <a:lnTo>
                      <a:pt x="384" y="466"/>
                    </a:lnTo>
                    <a:lnTo>
                      <a:pt x="416" y="487"/>
                    </a:lnTo>
                    <a:lnTo>
                      <a:pt x="449" y="510"/>
                    </a:lnTo>
                    <a:lnTo>
                      <a:pt x="485" y="535"/>
                    </a:lnTo>
                    <a:lnTo>
                      <a:pt x="521" y="558"/>
                    </a:lnTo>
                    <a:lnTo>
                      <a:pt x="557" y="582"/>
                    </a:lnTo>
                    <a:lnTo>
                      <a:pt x="591" y="604"/>
                    </a:lnTo>
                    <a:lnTo>
                      <a:pt x="622" y="624"/>
                    </a:lnTo>
                    <a:lnTo>
                      <a:pt x="649" y="642"/>
                    </a:lnTo>
                    <a:lnTo>
                      <a:pt x="670" y="657"/>
                    </a:lnTo>
                    <a:lnTo>
                      <a:pt x="687" y="667"/>
                    </a:lnTo>
                    <a:lnTo>
                      <a:pt x="696" y="673"/>
                    </a:lnTo>
                    <a:lnTo>
                      <a:pt x="686" y="678"/>
                    </a:lnTo>
                    <a:lnTo>
                      <a:pt x="665" y="686"/>
                    </a:lnTo>
                    <a:lnTo>
                      <a:pt x="638" y="699"/>
                    </a:lnTo>
                    <a:lnTo>
                      <a:pt x="604" y="713"/>
                    </a:lnTo>
                    <a:lnTo>
                      <a:pt x="565" y="730"/>
                    </a:lnTo>
                    <a:lnTo>
                      <a:pt x="523" y="748"/>
                    </a:lnTo>
                    <a:lnTo>
                      <a:pt x="478" y="767"/>
                    </a:lnTo>
                    <a:lnTo>
                      <a:pt x="431" y="786"/>
                    </a:lnTo>
                    <a:lnTo>
                      <a:pt x="386" y="806"/>
                    </a:lnTo>
                    <a:lnTo>
                      <a:pt x="341" y="825"/>
                    </a:lnTo>
                    <a:lnTo>
                      <a:pt x="302" y="842"/>
                    </a:lnTo>
                    <a:lnTo>
                      <a:pt x="264" y="857"/>
                    </a:lnTo>
                    <a:lnTo>
                      <a:pt x="233" y="870"/>
                    </a:lnTo>
                    <a:lnTo>
                      <a:pt x="210" y="880"/>
                    </a:lnTo>
                    <a:lnTo>
                      <a:pt x="195" y="886"/>
                    </a:lnTo>
                    <a:lnTo>
                      <a:pt x="190" y="889"/>
                    </a:lnTo>
                    <a:lnTo>
                      <a:pt x="196" y="893"/>
                    </a:lnTo>
                    <a:lnTo>
                      <a:pt x="214" y="904"/>
                    </a:lnTo>
                    <a:lnTo>
                      <a:pt x="244" y="921"/>
                    </a:lnTo>
                    <a:lnTo>
                      <a:pt x="280" y="944"/>
                    </a:lnTo>
                    <a:lnTo>
                      <a:pt x="325" y="971"/>
                    </a:lnTo>
                    <a:lnTo>
                      <a:pt x="374" y="1002"/>
                    </a:lnTo>
                    <a:lnTo>
                      <a:pt x="428" y="1034"/>
                    </a:lnTo>
                    <a:lnTo>
                      <a:pt x="483" y="1068"/>
                    </a:lnTo>
                    <a:lnTo>
                      <a:pt x="538" y="1102"/>
                    </a:lnTo>
                    <a:lnTo>
                      <a:pt x="592" y="1136"/>
                    </a:lnTo>
                    <a:lnTo>
                      <a:pt x="645" y="1166"/>
                    </a:lnTo>
                    <a:lnTo>
                      <a:pt x="691" y="1196"/>
                    </a:lnTo>
                    <a:lnTo>
                      <a:pt x="732" y="1220"/>
                    </a:lnTo>
                    <a:lnTo>
                      <a:pt x="765" y="1241"/>
                    </a:lnTo>
                    <a:lnTo>
                      <a:pt x="790" y="1256"/>
                    </a:lnTo>
                    <a:lnTo>
                      <a:pt x="803" y="1264"/>
                    </a:lnTo>
                    <a:lnTo>
                      <a:pt x="786" y="1268"/>
                    </a:lnTo>
                    <a:lnTo>
                      <a:pt x="755" y="1276"/>
                    </a:lnTo>
                    <a:lnTo>
                      <a:pt x="713" y="1287"/>
                    </a:lnTo>
                    <a:lnTo>
                      <a:pt x="659" y="1300"/>
                    </a:lnTo>
                    <a:lnTo>
                      <a:pt x="597" y="1315"/>
                    </a:lnTo>
                    <a:lnTo>
                      <a:pt x="529" y="1332"/>
                    </a:lnTo>
                    <a:lnTo>
                      <a:pt x="458" y="1350"/>
                    </a:lnTo>
                    <a:lnTo>
                      <a:pt x="385" y="1368"/>
                    </a:lnTo>
                    <a:lnTo>
                      <a:pt x="312" y="1386"/>
                    </a:lnTo>
                    <a:lnTo>
                      <a:pt x="242" y="1403"/>
                    </a:lnTo>
                    <a:lnTo>
                      <a:pt x="177" y="1420"/>
                    </a:lnTo>
                    <a:lnTo>
                      <a:pt x="119" y="1434"/>
                    </a:lnTo>
                    <a:lnTo>
                      <a:pt x="70" y="1445"/>
                    </a:lnTo>
                    <a:lnTo>
                      <a:pt x="32" y="1455"/>
                    </a:lnTo>
                    <a:lnTo>
                      <a:pt x="9" y="1461"/>
                    </a:lnTo>
                    <a:lnTo>
                      <a:pt x="0" y="1463"/>
                    </a:lnTo>
                    <a:lnTo>
                      <a:pt x="5" y="1482"/>
                    </a:lnTo>
                    <a:lnTo>
                      <a:pt x="854" y="1272"/>
                    </a:lnTo>
                    <a:lnTo>
                      <a:pt x="848" y="1268"/>
                    </a:lnTo>
                    <a:lnTo>
                      <a:pt x="828" y="1256"/>
                    </a:lnTo>
                    <a:lnTo>
                      <a:pt x="799" y="1238"/>
                    </a:lnTo>
                    <a:lnTo>
                      <a:pt x="762" y="1215"/>
                    </a:lnTo>
                    <a:lnTo>
                      <a:pt x="717" y="1187"/>
                    </a:lnTo>
                    <a:lnTo>
                      <a:pt x="667" y="1156"/>
                    </a:lnTo>
                    <a:lnTo>
                      <a:pt x="611" y="1123"/>
                    </a:lnTo>
                    <a:lnTo>
                      <a:pt x="556" y="1089"/>
                    </a:lnTo>
                    <a:lnTo>
                      <a:pt x="498" y="1055"/>
                    </a:lnTo>
                    <a:lnTo>
                      <a:pt x="443" y="1020"/>
                    </a:lnTo>
                    <a:lnTo>
                      <a:pt x="392" y="988"/>
                    </a:lnTo>
                    <a:lnTo>
                      <a:pt x="344" y="960"/>
                    </a:lnTo>
                    <a:lnTo>
                      <a:pt x="302" y="934"/>
                    </a:lnTo>
                    <a:lnTo>
                      <a:pt x="269" y="913"/>
                    </a:lnTo>
                    <a:lnTo>
                      <a:pt x="245" y="899"/>
                    </a:lnTo>
                    <a:lnTo>
                      <a:pt x="233" y="892"/>
                    </a:lnTo>
                    <a:lnTo>
                      <a:pt x="245" y="886"/>
                    </a:lnTo>
                    <a:lnTo>
                      <a:pt x="264" y="879"/>
                    </a:lnTo>
                    <a:lnTo>
                      <a:pt x="293" y="867"/>
                    </a:lnTo>
                    <a:lnTo>
                      <a:pt x="326" y="852"/>
                    </a:lnTo>
                    <a:lnTo>
                      <a:pt x="366" y="835"/>
                    </a:lnTo>
                    <a:lnTo>
                      <a:pt x="408" y="817"/>
                    </a:lnTo>
                    <a:lnTo>
                      <a:pt x="453" y="799"/>
                    </a:lnTo>
                    <a:lnTo>
                      <a:pt x="498" y="779"/>
                    </a:lnTo>
                    <a:lnTo>
                      <a:pt x="544" y="759"/>
                    </a:lnTo>
                    <a:lnTo>
                      <a:pt x="588" y="741"/>
                    </a:lnTo>
                    <a:lnTo>
                      <a:pt x="628" y="725"/>
                    </a:lnTo>
                    <a:lnTo>
                      <a:pt x="664" y="709"/>
                    </a:lnTo>
                    <a:lnTo>
                      <a:pt x="695" y="695"/>
                    </a:lnTo>
                    <a:lnTo>
                      <a:pt x="718" y="686"/>
                    </a:lnTo>
                    <a:lnTo>
                      <a:pt x="733" y="680"/>
                    </a:lnTo>
                    <a:lnTo>
                      <a:pt x="739" y="677"/>
                    </a:lnTo>
                    <a:lnTo>
                      <a:pt x="735" y="675"/>
                    </a:lnTo>
                    <a:lnTo>
                      <a:pt x="722" y="667"/>
                    </a:lnTo>
                    <a:lnTo>
                      <a:pt x="704" y="654"/>
                    </a:lnTo>
                    <a:lnTo>
                      <a:pt x="678" y="637"/>
                    </a:lnTo>
                    <a:lnTo>
                      <a:pt x="650" y="618"/>
                    </a:lnTo>
                    <a:lnTo>
                      <a:pt x="616" y="597"/>
                    </a:lnTo>
                    <a:lnTo>
                      <a:pt x="582" y="574"/>
                    </a:lnTo>
                    <a:lnTo>
                      <a:pt x="546" y="550"/>
                    </a:lnTo>
                    <a:lnTo>
                      <a:pt x="508" y="526"/>
                    </a:lnTo>
                    <a:lnTo>
                      <a:pt x="473" y="502"/>
                    </a:lnTo>
                    <a:lnTo>
                      <a:pt x="438" y="479"/>
                    </a:lnTo>
                    <a:lnTo>
                      <a:pt x="407" y="459"/>
                    </a:lnTo>
                    <a:lnTo>
                      <a:pt x="380" y="441"/>
                    </a:lnTo>
                    <a:lnTo>
                      <a:pt x="358" y="427"/>
                    </a:lnTo>
                    <a:lnTo>
                      <a:pt x="343" y="415"/>
                    </a:lnTo>
                    <a:lnTo>
                      <a:pt x="334" y="410"/>
                    </a:lnTo>
                    <a:lnTo>
                      <a:pt x="372" y="387"/>
                    </a:lnTo>
                    <a:lnTo>
                      <a:pt x="408" y="365"/>
                    </a:lnTo>
                    <a:lnTo>
                      <a:pt x="443" y="344"/>
                    </a:lnTo>
                    <a:lnTo>
                      <a:pt x="474" y="325"/>
                    </a:lnTo>
                    <a:lnTo>
                      <a:pt x="503" y="307"/>
                    </a:lnTo>
                    <a:lnTo>
                      <a:pt x="530" y="289"/>
                    </a:lnTo>
                    <a:lnTo>
                      <a:pt x="553" y="274"/>
                    </a:lnTo>
                    <a:lnTo>
                      <a:pt x="575" y="260"/>
                    </a:lnTo>
                    <a:lnTo>
                      <a:pt x="595" y="247"/>
                    </a:lnTo>
                    <a:lnTo>
                      <a:pt x="611" y="235"/>
                    </a:lnTo>
                    <a:lnTo>
                      <a:pt x="625" y="225"/>
                    </a:lnTo>
                    <a:lnTo>
                      <a:pt x="637" y="216"/>
                    </a:lnTo>
                    <a:lnTo>
                      <a:pt x="647" y="208"/>
                    </a:lnTo>
                    <a:lnTo>
                      <a:pt x="654" y="202"/>
                    </a:lnTo>
                    <a:lnTo>
                      <a:pt x="658" y="197"/>
                    </a:lnTo>
                    <a:lnTo>
                      <a:pt x="660" y="193"/>
                    </a:lnTo>
                    <a:lnTo>
                      <a:pt x="660" y="192"/>
                    </a:lnTo>
                    <a:lnTo>
                      <a:pt x="660" y="190"/>
                    </a:lnTo>
                    <a:lnTo>
                      <a:pt x="660" y="189"/>
                    </a:lnTo>
                    <a:lnTo>
                      <a:pt x="660" y="186"/>
                    </a:lnTo>
                    <a:lnTo>
                      <a:pt x="659" y="184"/>
                    </a:lnTo>
                    <a:lnTo>
                      <a:pt x="658" y="180"/>
                    </a:lnTo>
                    <a:lnTo>
                      <a:pt x="655" y="176"/>
                    </a:lnTo>
                    <a:lnTo>
                      <a:pt x="650" y="171"/>
                    </a:lnTo>
                    <a:lnTo>
                      <a:pt x="643" y="163"/>
                    </a:lnTo>
                    <a:lnTo>
                      <a:pt x="633" y="154"/>
                    </a:lnTo>
                    <a:lnTo>
                      <a:pt x="620" y="144"/>
                    </a:lnTo>
                    <a:lnTo>
                      <a:pt x="605" y="133"/>
                    </a:lnTo>
                    <a:lnTo>
                      <a:pt x="584" y="117"/>
                    </a:lnTo>
                    <a:lnTo>
                      <a:pt x="560" y="99"/>
                    </a:lnTo>
                    <a:lnTo>
                      <a:pt x="532" y="80"/>
                    </a:lnTo>
                    <a:lnTo>
                      <a:pt x="497" y="57"/>
                    </a:lnTo>
                    <a:lnTo>
                      <a:pt x="457" y="30"/>
                    </a:lnTo>
                    <a:lnTo>
                      <a:pt x="412" y="0"/>
                    </a:lnTo>
                    <a:lnTo>
                      <a:pt x="402" y="17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6" name="Freeform 307"/>
              <p:cNvSpPr>
                <a:spLocks/>
              </p:cNvSpPr>
              <p:nvPr/>
            </p:nvSpPr>
            <p:spPr bwMode="auto">
              <a:xfrm>
                <a:off x="1934" y="2760"/>
                <a:ext cx="208" cy="384"/>
              </a:xfrm>
              <a:custGeom>
                <a:avLst/>
                <a:gdLst>
                  <a:gd name="T0" fmla="*/ 1 w 830"/>
                  <a:gd name="T1" fmla="*/ 0 h 1537"/>
                  <a:gd name="T2" fmla="*/ 1 w 830"/>
                  <a:gd name="T3" fmla="*/ 1 h 1537"/>
                  <a:gd name="T4" fmla="*/ 2 w 830"/>
                  <a:gd name="T5" fmla="*/ 1 h 1537"/>
                  <a:gd name="T6" fmla="*/ 2 w 830"/>
                  <a:gd name="T7" fmla="*/ 1 h 1537"/>
                  <a:gd name="T8" fmla="*/ 2 w 830"/>
                  <a:gd name="T9" fmla="*/ 1 h 1537"/>
                  <a:gd name="T10" fmla="*/ 2 w 830"/>
                  <a:gd name="T11" fmla="*/ 1 h 1537"/>
                  <a:gd name="T12" fmla="*/ 2 w 830"/>
                  <a:gd name="T13" fmla="*/ 2 h 1537"/>
                  <a:gd name="T14" fmla="*/ 2 w 830"/>
                  <a:gd name="T15" fmla="*/ 2 h 1537"/>
                  <a:gd name="T16" fmla="*/ 1 w 830"/>
                  <a:gd name="T17" fmla="*/ 2 h 1537"/>
                  <a:gd name="T18" fmla="*/ 1 w 830"/>
                  <a:gd name="T19" fmla="*/ 2 h 1537"/>
                  <a:gd name="T20" fmla="*/ 1 w 830"/>
                  <a:gd name="T21" fmla="*/ 2 h 1537"/>
                  <a:gd name="T22" fmla="*/ 1 w 830"/>
                  <a:gd name="T23" fmla="*/ 2 h 1537"/>
                  <a:gd name="T24" fmla="*/ 1 w 830"/>
                  <a:gd name="T25" fmla="*/ 2 h 1537"/>
                  <a:gd name="T26" fmla="*/ 2 w 830"/>
                  <a:gd name="T27" fmla="*/ 3 h 1537"/>
                  <a:gd name="T28" fmla="*/ 2 w 830"/>
                  <a:gd name="T29" fmla="*/ 3 h 1537"/>
                  <a:gd name="T30" fmla="*/ 3 w 830"/>
                  <a:gd name="T31" fmla="*/ 4 h 1537"/>
                  <a:gd name="T32" fmla="*/ 3 w 830"/>
                  <a:gd name="T33" fmla="*/ 4 h 1537"/>
                  <a:gd name="T34" fmla="*/ 2 w 830"/>
                  <a:gd name="T35" fmla="*/ 4 h 1537"/>
                  <a:gd name="T36" fmla="*/ 2 w 830"/>
                  <a:gd name="T37" fmla="*/ 4 h 1537"/>
                  <a:gd name="T38" fmla="*/ 1 w 830"/>
                  <a:gd name="T39" fmla="*/ 4 h 1537"/>
                  <a:gd name="T40" fmla="*/ 0 w 830"/>
                  <a:gd name="T41" fmla="*/ 4 h 1537"/>
                  <a:gd name="T42" fmla="*/ 0 w 830"/>
                  <a:gd name="T43" fmla="*/ 4 h 1537"/>
                  <a:gd name="T44" fmla="*/ 3 w 830"/>
                  <a:gd name="T45" fmla="*/ 6 h 1537"/>
                  <a:gd name="T46" fmla="*/ 3 w 830"/>
                  <a:gd name="T47" fmla="*/ 6 h 1537"/>
                  <a:gd name="T48" fmla="*/ 2 w 830"/>
                  <a:gd name="T49" fmla="*/ 5 h 1537"/>
                  <a:gd name="T50" fmla="*/ 1 w 830"/>
                  <a:gd name="T51" fmla="*/ 5 h 1537"/>
                  <a:gd name="T52" fmla="*/ 1 w 830"/>
                  <a:gd name="T53" fmla="*/ 5 h 1537"/>
                  <a:gd name="T54" fmla="*/ 0 w 830"/>
                  <a:gd name="T55" fmla="*/ 4 h 1537"/>
                  <a:gd name="T56" fmla="*/ 1 w 830"/>
                  <a:gd name="T57" fmla="*/ 4 h 1537"/>
                  <a:gd name="T58" fmla="*/ 1 w 830"/>
                  <a:gd name="T59" fmla="*/ 4 h 1537"/>
                  <a:gd name="T60" fmla="*/ 2 w 830"/>
                  <a:gd name="T61" fmla="*/ 4 h 1537"/>
                  <a:gd name="T62" fmla="*/ 3 w 830"/>
                  <a:gd name="T63" fmla="*/ 4 h 1537"/>
                  <a:gd name="T64" fmla="*/ 3 w 830"/>
                  <a:gd name="T65" fmla="*/ 4 h 1537"/>
                  <a:gd name="T66" fmla="*/ 3 w 830"/>
                  <a:gd name="T67" fmla="*/ 4 h 1537"/>
                  <a:gd name="T68" fmla="*/ 2 w 830"/>
                  <a:gd name="T69" fmla="*/ 3 h 1537"/>
                  <a:gd name="T70" fmla="*/ 2 w 830"/>
                  <a:gd name="T71" fmla="*/ 3 h 1537"/>
                  <a:gd name="T72" fmla="*/ 1 w 830"/>
                  <a:gd name="T73" fmla="*/ 3 h 1537"/>
                  <a:gd name="T74" fmla="*/ 1 w 830"/>
                  <a:gd name="T75" fmla="*/ 2 h 1537"/>
                  <a:gd name="T76" fmla="*/ 1 w 830"/>
                  <a:gd name="T77" fmla="*/ 2 h 1537"/>
                  <a:gd name="T78" fmla="*/ 1 w 830"/>
                  <a:gd name="T79" fmla="*/ 2 h 1537"/>
                  <a:gd name="T80" fmla="*/ 2 w 830"/>
                  <a:gd name="T81" fmla="*/ 2 h 1537"/>
                  <a:gd name="T82" fmla="*/ 2 w 830"/>
                  <a:gd name="T83" fmla="*/ 2 h 1537"/>
                  <a:gd name="T84" fmla="*/ 2 w 830"/>
                  <a:gd name="T85" fmla="*/ 2 h 1537"/>
                  <a:gd name="T86" fmla="*/ 3 w 830"/>
                  <a:gd name="T87" fmla="*/ 1 h 1537"/>
                  <a:gd name="T88" fmla="*/ 2 w 830"/>
                  <a:gd name="T89" fmla="*/ 1 h 1537"/>
                  <a:gd name="T90" fmla="*/ 2 w 830"/>
                  <a:gd name="T91" fmla="*/ 1 h 1537"/>
                  <a:gd name="T92" fmla="*/ 2 w 830"/>
                  <a:gd name="T93" fmla="*/ 1 h 1537"/>
                  <a:gd name="T94" fmla="*/ 2 w 830"/>
                  <a:gd name="T95" fmla="*/ 1 h 1537"/>
                  <a:gd name="T96" fmla="*/ 1 w 830"/>
                  <a:gd name="T97" fmla="*/ 0 h 1537"/>
                  <a:gd name="T98" fmla="*/ 1 w 830"/>
                  <a:gd name="T99" fmla="*/ 0 h 1537"/>
                  <a:gd name="T100" fmla="*/ 2 w 830"/>
                  <a:gd name="T101" fmla="*/ 0 h 1537"/>
                  <a:gd name="T102" fmla="*/ 2 w 830"/>
                  <a:gd name="T103" fmla="*/ 0 h 1537"/>
                  <a:gd name="T104" fmla="*/ 2 w 830"/>
                  <a:gd name="T105" fmla="*/ 0 h 1537"/>
                  <a:gd name="T106" fmla="*/ 2 w 830"/>
                  <a:gd name="T107" fmla="*/ 0 h 1537"/>
                  <a:gd name="T108" fmla="*/ 2 w 830"/>
                  <a:gd name="T109" fmla="*/ 0 h 153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830"/>
                  <a:gd name="T166" fmla="*/ 0 h 1537"/>
                  <a:gd name="T167" fmla="*/ 830 w 830"/>
                  <a:gd name="T168" fmla="*/ 1537 h 1537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830" h="1537">
                    <a:moveTo>
                      <a:pt x="271" y="146"/>
                    </a:moveTo>
                    <a:lnTo>
                      <a:pt x="259" y="154"/>
                    </a:lnTo>
                    <a:lnTo>
                      <a:pt x="263" y="156"/>
                    </a:lnTo>
                    <a:lnTo>
                      <a:pt x="272" y="164"/>
                    </a:lnTo>
                    <a:lnTo>
                      <a:pt x="286" y="175"/>
                    </a:lnTo>
                    <a:lnTo>
                      <a:pt x="304" y="191"/>
                    </a:lnTo>
                    <a:lnTo>
                      <a:pt x="326" y="209"/>
                    </a:lnTo>
                    <a:lnTo>
                      <a:pt x="352" y="229"/>
                    </a:lnTo>
                    <a:lnTo>
                      <a:pt x="379" y="251"/>
                    </a:lnTo>
                    <a:lnTo>
                      <a:pt x="406" y="273"/>
                    </a:lnTo>
                    <a:lnTo>
                      <a:pt x="434" y="296"/>
                    </a:lnTo>
                    <a:lnTo>
                      <a:pt x="461" y="319"/>
                    </a:lnTo>
                    <a:lnTo>
                      <a:pt x="488" y="340"/>
                    </a:lnTo>
                    <a:lnTo>
                      <a:pt x="511" y="359"/>
                    </a:lnTo>
                    <a:lnTo>
                      <a:pt x="532" y="377"/>
                    </a:lnTo>
                    <a:lnTo>
                      <a:pt x="550" y="391"/>
                    </a:lnTo>
                    <a:lnTo>
                      <a:pt x="561" y="400"/>
                    </a:lnTo>
                    <a:lnTo>
                      <a:pt x="569" y="407"/>
                    </a:lnTo>
                    <a:lnTo>
                      <a:pt x="560" y="411"/>
                    </a:lnTo>
                    <a:lnTo>
                      <a:pt x="544" y="418"/>
                    </a:lnTo>
                    <a:lnTo>
                      <a:pt x="523" y="429"/>
                    </a:lnTo>
                    <a:lnTo>
                      <a:pt x="496" y="441"/>
                    </a:lnTo>
                    <a:lnTo>
                      <a:pt x="463" y="457"/>
                    </a:lnTo>
                    <a:lnTo>
                      <a:pt x="430" y="472"/>
                    </a:lnTo>
                    <a:lnTo>
                      <a:pt x="394" y="489"/>
                    </a:lnTo>
                    <a:lnTo>
                      <a:pt x="358" y="506"/>
                    </a:lnTo>
                    <a:lnTo>
                      <a:pt x="321" y="522"/>
                    </a:lnTo>
                    <a:lnTo>
                      <a:pt x="286" y="539"/>
                    </a:lnTo>
                    <a:lnTo>
                      <a:pt x="254" y="554"/>
                    </a:lnTo>
                    <a:lnTo>
                      <a:pt x="224" y="567"/>
                    </a:lnTo>
                    <a:lnTo>
                      <a:pt x="200" y="579"/>
                    </a:lnTo>
                    <a:lnTo>
                      <a:pt x="182" y="588"/>
                    </a:lnTo>
                    <a:lnTo>
                      <a:pt x="169" y="593"/>
                    </a:lnTo>
                    <a:lnTo>
                      <a:pt x="165" y="595"/>
                    </a:lnTo>
                    <a:lnTo>
                      <a:pt x="170" y="599"/>
                    </a:lnTo>
                    <a:lnTo>
                      <a:pt x="186" y="611"/>
                    </a:lnTo>
                    <a:lnTo>
                      <a:pt x="208" y="628"/>
                    </a:lnTo>
                    <a:lnTo>
                      <a:pt x="239" y="649"/>
                    </a:lnTo>
                    <a:lnTo>
                      <a:pt x="273" y="676"/>
                    </a:lnTo>
                    <a:lnTo>
                      <a:pt x="313" y="706"/>
                    </a:lnTo>
                    <a:lnTo>
                      <a:pt x="357" y="738"/>
                    </a:lnTo>
                    <a:lnTo>
                      <a:pt x="400" y="771"/>
                    </a:lnTo>
                    <a:lnTo>
                      <a:pt x="445" y="805"/>
                    </a:lnTo>
                    <a:lnTo>
                      <a:pt x="489" y="837"/>
                    </a:lnTo>
                    <a:lnTo>
                      <a:pt x="530" y="868"/>
                    </a:lnTo>
                    <a:lnTo>
                      <a:pt x="569" y="896"/>
                    </a:lnTo>
                    <a:lnTo>
                      <a:pt x="601" y="920"/>
                    </a:lnTo>
                    <a:lnTo>
                      <a:pt x="628" y="941"/>
                    </a:lnTo>
                    <a:lnTo>
                      <a:pt x="647" y="955"/>
                    </a:lnTo>
                    <a:lnTo>
                      <a:pt x="658" y="963"/>
                    </a:lnTo>
                    <a:lnTo>
                      <a:pt x="645" y="967"/>
                    </a:lnTo>
                    <a:lnTo>
                      <a:pt x="619" y="976"/>
                    </a:lnTo>
                    <a:lnTo>
                      <a:pt x="584" y="987"/>
                    </a:lnTo>
                    <a:lnTo>
                      <a:pt x="541" y="1001"/>
                    </a:lnTo>
                    <a:lnTo>
                      <a:pt x="489" y="1018"/>
                    </a:lnTo>
                    <a:lnTo>
                      <a:pt x="434" y="1036"/>
                    </a:lnTo>
                    <a:lnTo>
                      <a:pt x="376" y="1055"/>
                    </a:lnTo>
                    <a:lnTo>
                      <a:pt x="316" y="1076"/>
                    </a:lnTo>
                    <a:lnTo>
                      <a:pt x="257" y="1095"/>
                    </a:lnTo>
                    <a:lnTo>
                      <a:pt x="199" y="1114"/>
                    </a:lnTo>
                    <a:lnTo>
                      <a:pt x="145" y="1132"/>
                    </a:lnTo>
                    <a:lnTo>
                      <a:pt x="97" y="1148"/>
                    </a:lnTo>
                    <a:lnTo>
                      <a:pt x="57" y="1161"/>
                    </a:lnTo>
                    <a:lnTo>
                      <a:pt x="27" y="1171"/>
                    </a:lnTo>
                    <a:lnTo>
                      <a:pt x="6" y="1177"/>
                    </a:lnTo>
                    <a:lnTo>
                      <a:pt x="0" y="1180"/>
                    </a:lnTo>
                    <a:lnTo>
                      <a:pt x="822" y="1537"/>
                    </a:lnTo>
                    <a:lnTo>
                      <a:pt x="830" y="1519"/>
                    </a:lnTo>
                    <a:lnTo>
                      <a:pt x="822" y="1515"/>
                    </a:lnTo>
                    <a:lnTo>
                      <a:pt x="799" y="1505"/>
                    </a:lnTo>
                    <a:lnTo>
                      <a:pt x="762" y="1489"/>
                    </a:lnTo>
                    <a:lnTo>
                      <a:pt x="715" y="1469"/>
                    </a:lnTo>
                    <a:lnTo>
                      <a:pt x="659" y="1444"/>
                    </a:lnTo>
                    <a:lnTo>
                      <a:pt x="596" y="1418"/>
                    </a:lnTo>
                    <a:lnTo>
                      <a:pt x="529" y="1388"/>
                    </a:lnTo>
                    <a:lnTo>
                      <a:pt x="460" y="1358"/>
                    </a:lnTo>
                    <a:lnTo>
                      <a:pt x="389" y="1328"/>
                    </a:lnTo>
                    <a:lnTo>
                      <a:pt x="320" y="1297"/>
                    </a:lnTo>
                    <a:lnTo>
                      <a:pt x="254" y="1269"/>
                    </a:lnTo>
                    <a:lnTo>
                      <a:pt x="195" y="1243"/>
                    </a:lnTo>
                    <a:lnTo>
                      <a:pt x="143" y="1221"/>
                    </a:lnTo>
                    <a:lnTo>
                      <a:pt x="101" y="1203"/>
                    </a:lnTo>
                    <a:lnTo>
                      <a:pt x="72" y="1189"/>
                    </a:lnTo>
                    <a:lnTo>
                      <a:pt x="55" y="1182"/>
                    </a:lnTo>
                    <a:lnTo>
                      <a:pt x="69" y="1177"/>
                    </a:lnTo>
                    <a:lnTo>
                      <a:pt x="96" y="1168"/>
                    </a:lnTo>
                    <a:lnTo>
                      <a:pt x="131" y="1157"/>
                    </a:lnTo>
                    <a:lnTo>
                      <a:pt x="174" y="1143"/>
                    </a:lnTo>
                    <a:lnTo>
                      <a:pt x="224" y="1126"/>
                    </a:lnTo>
                    <a:lnTo>
                      <a:pt x="278" y="1108"/>
                    </a:lnTo>
                    <a:lnTo>
                      <a:pt x="336" y="1089"/>
                    </a:lnTo>
                    <a:lnTo>
                      <a:pt x="394" y="1069"/>
                    </a:lnTo>
                    <a:lnTo>
                      <a:pt x="452" y="1051"/>
                    </a:lnTo>
                    <a:lnTo>
                      <a:pt x="507" y="1032"/>
                    </a:lnTo>
                    <a:lnTo>
                      <a:pt x="560" y="1015"/>
                    </a:lnTo>
                    <a:lnTo>
                      <a:pt x="605" y="1000"/>
                    </a:lnTo>
                    <a:lnTo>
                      <a:pt x="645" y="987"/>
                    </a:lnTo>
                    <a:lnTo>
                      <a:pt x="674" y="978"/>
                    </a:lnTo>
                    <a:lnTo>
                      <a:pt x="693" y="972"/>
                    </a:lnTo>
                    <a:lnTo>
                      <a:pt x="700" y="969"/>
                    </a:lnTo>
                    <a:lnTo>
                      <a:pt x="695" y="965"/>
                    </a:lnTo>
                    <a:lnTo>
                      <a:pt x="679" y="954"/>
                    </a:lnTo>
                    <a:lnTo>
                      <a:pt x="656" y="937"/>
                    </a:lnTo>
                    <a:lnTo>
                      <a:pt x="627" y="914"/>
                    </a:lnTo>
                    <a:lnTo>
                      <a:pt x="591" y="887"/>
                    </a:lnTo>
                    <a:lnTo>
                      <a:pt x="550" y="858"/>
                    </a:lnTo>
                    <a:lnTo>
                      <a:pt x="506" y="825"/>
                    </a:lnTo>
                    <a:lnTo>
                      <a:pt x="462" y="792"/>
                    </a:lnTo>
                    <a:lnTo>
                      <a:pt x="416" y="757"/>
                    </a:lnTo>
                    <a:lnTo>
                      <a:pt x="372" y="725"/>
                    </a:lnTo>
                    <a:lnTo>
                      <a:pt x="330" y="693"/>
                    </a:lnTo>
                    <a:lnTo>
                      <a:pt x="293" y="665"/>
                    </a:lnTo>
                    <a:lnTo>
                      <a:pt x="259" y="640"/>
                    </a:lnTo>
                    <a:lnTo>
                      <a:pt x="232" y="621"/>
                    </a:lnTo>
                    <a:lnTo>
                      <a:pt x="214" y="607"/>
                    </a:lnTo>
                    <a:lnTo>
                      <a:pt x="204" y="599"/>
                    </a:lnTo>
                    <a:lnTo>
                      <a:pt x="213" y="595"/>
                    </a:lnTo>
                    <a:lnTo>
                      <a:pt x="230" y="588"/>
                    </a:lnTo>
                    <a:lnTo>
                      <a:pt x="251" y="577"/>
                    </a:lnTo>
                    <a:lnTo>
                      <a:pt x="278" y="565"/>
                    </a:lnTo>
                    <a:lnTo>
                      <a:pt x="309" y="549"/>
                    </a:lnTo>
                    <a:lnTo>
                      <a:pt x="344" y="534"/>
                    </a:lnTo>
                    <a:lnTo>
                      <a:pt x="379" y="517"/>
                    </a:lnTo>
                    <a:lnTo>
                      <a:pt x="416" y="500"/>
                    </a:lnTo>
                    <a:lnTo>
                      <a:pt x="452" y="484"/>
                    </a:lnTo>
                    <a:lnTo>
                      <a:pt x="487" y="467"/>
                    </a:lnTo>
                    <a:lnTo>
                      <a:pt x="519" y="452"/>
                    </a:lnTo>
                    <a:lnTo>
                      <a:pt x="547" y="439"/>
                    </a:lnTo>
                    <a:lnTo>
                      <a:pt x="571" y="427"/>
                    </a:lnTo>
                    <a:lnTo>
                      <a:pt x="589" y="418"/>
                    </a:lnTo>
                    <a:lnTo>
                      <a:pt x="602" y="413"/>
                    </a:lnTo>
                    <a:lnTo>
                      <a:pt x="606" y="411"/>
                    </a:lnTo>
                    <a:lnTo>
                      <a:pt x="602" y="408"/>
                    </a:lnTo>
                    <a:lnTo>
                      <a:pt x="593" y="400"/>
                    </a:lnTo>
                    <a:lnTo>
                      <a:pt x="579" y="389"/>
                    </a:lnTo>
                    <a:lnTo>
                      <a:pt x="560" y="373"/>
                    </a:lnTo>
                    <a:lnTo>
                      <a:pt x="538" y="354"/>
                    </a:lnTo>
                    <a:lnTo>
                      <a:pt x="512" y="333"/>
                    </a:lnTo>
                    <a:lnTo>
                      <a:pt x="485" y="312"/>
                    </a:lnTo>
                    <a:lnTo>
                      <a:pt x="457" y="289"/>
                    </a:lnTo>
                    <a:lnTo>
                      <a:pt x="429" y="265"/>
                    </a:lnTo>
                    <a:lnTo>
                      <a:pt x="400" y="244"/>
                    </a:lnTo>
                    <a:lnTo>
                      <a:pt x="375" y="222"/>
                    </a:lnTo>
                    <a:lnTo>
                      <a:pt x="350" y="202"/>
                    </a:lnTo>
                    <a:lnTo>
                      <a:pt x="329" y="184"/>
                    </a:lnTo>
                    <a:lnTo>
                      <a:pt x="312" y="170"/>
                    </a:lnTo>
                    <a:lnTo>
                      <a:pt x="299" y="160"/>
                    </a:lnTo>
                    <a:lnTo>
                      <a:pt x="293" y="155"/>
                    </a:lnTo>
                    <a:lnTo>
                      <a:pt x="299" y="151"/>
                    </a:lnTo>
                    <a:lnTo>
                      <a:pt x="308" y="145"/>
                    </a:lnTo>
                    <a:lnTo>
                      <a:pt x="320" y="137"/>
                    </a:lnTo>
                    <a:lnTo>
                      <a:pt x="334" y="128"/>
                    </a:lnTo>
                    <a:lnTo>
                      <a:pt x="350" y="116"/>
                    </a:lnTo>
                    <a:lnTo>
                      <a:pt x="367" y="105"/>
                    </a:lnTo>
                    <a:lnTo>
                      <a:pt x="386" y="93"/>
                    </a:lnTo>
                    <a:lnTo>
                      <a:pt x="404" y="80"/>
                    </a:lnTo>
                    <a:lnTo>
                      <a:pt x="422" y="68"/>
                    </a:lnTo>
                    <a:lnTo>
                      <a:pt x="440" y="56"/>
                    </a:lnTo>
                    <a:lnTo>
                      <a:pt x="456" y="44"/>
                    </a:lnTo>
                    <a:lnTo>
                      <a:pt x="470" y="35"/>
                    </a:lnTo>
                    <a:lnTo>
                      <a:pt x="483" y="26"/>
                    </a:lnTo>
                    <a:lnTo>
                      <a:pt x="492" y="20"/>
                    </a:lnTo>
                    <a:lnTo>
                      <a:pt x="497" y="16"/>
                    </a:lnTo>
                    <a:lnTo>
                      <a:pt x="499" y="15"/>
                    </a:lnTo>
                    <a:lnTo>
                      <a:pt x="489" y="0"/>
                    </a:lnTo>
                    <a:lnTo>
                      <a:pt x="271" y="14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7" name="Freeform 308"/>
              <p:cNvSpPr>
                <a:spLocks/>
              </p:cNvSpPr>
              <p:nvPr/>
            </p:nvSpPr>
            <p:spPr bwMode="auto">
              <a:xfrm>
                <a:off x="2072" y="2753"/>
                <a:ext cx="72" cy="384"/>
              </a:xfrm>
              <a:custGeom>
                <a:avLst/>
                <a:gdLst>
                  <a:gd name="T0" fmla="*/ 0 w 289"/>
                  <a:gd name="T1" fmla="*/ 0 h 1536"/>
                  <a:gd name="T2" fmla="*/ 0 w 289"/>
                  <a:gd name="T3" fmla="*/ 1 h 1536"/>
                  <a:gd name="T4" fmla="*/ 0 w 289"/>
                  <a:gd name="T5" fmla="*/ 1 h 1536"/>
                  <a:gd name="T6" fmla="*/ 0 w 289"/>
                  <a:gd name="T7" fmla="*/ 1 h 1536"/>
                  <a:gd name="T8" fmla="*/ 0 w 289"/>
                  <a:gd name="T9" fmla="*/ 1 h 1536"/>
                  <a:gd name="T10" fmla="*/ 0 w 289"/>
                  <a:gd name="T11" fmla="*/ 2 h 1536"/>
                  <a:gd name="T12" fmla="*/ 0 w 289"/>
                  <a:gd name="T13" fmla="*/ 2 h 1536"/>
                  <a:gd name="T14" fmla="*/ 0 w 289"/>
                  <a:gd name="T15" fmla="*/ 2 h 1536"/>
                  <a:gd name="T16" fmla="*/ 0 w 289"/>
                  <a:gd name="T17" fmla="*/ 3 h 1536"/>
                  <a:gd name="T18" fmla="*/ 0 w 289"/>
                  <a:gd name="T19" fmla="*/ 3 h 1536"/>
                  <a:gd name="T20" fmla="*/ 0 w 289"/>
                  <a:gd name="T21" fmla="*/ 3 h 1536"/>
                  <a:gd name="T22" fmla="*/ 0 w 289"/>
                  <a:gd name="T23" fmla="*/ 4 h 1536"/>
                  <a:gd name="T24" fmla="*/ 0 w 289"/>
                  <a:gd name="T25" fmla="*/ 4 h 1536"/>
                  <a:gd name="T26" fmla="*/ 1 w 289"/>
                  <a:gd name="T27" fmla="*/ 4 h 1536"/>
                  <a:gd name="T28" fmla="*/ 1 w 289"/>
                  <a:gd name="T29" fmla="*/ 5 h 1536"/>
                  <a:gd name="T30" fmla="*/ 1 w 289"/>
                  <a:gd name="T31" fmla="*/ 5 h 1536"/>
                  <a:gd name="T32" fmla="*/ 1 w 289"/>
                  <a:gd name="T33" fmla="*/ 5 h 1536"/>
                  <a:gd name="T34" fmla="*/ 1 w 289"/>
                  <a:gd name="T35" fmla="*/ 6 h 1536"/>
                  <a:gd name="T36" fmla="*/ 1 w 289"/>
                  <a:gd name="T37" fmla="*/ 6 h 1536"/>
                  <a:gd name="T38" fmla="*/ 1 w 289"/>
                  <a:gd name="T39" fmla="*/ 5 h 1536"/>
                  <a:gd name="T40" fmla="*/ 1 w 289"/>
                  <a:gd name="T41" fmla="*/ 5 h 1536"/>
                  <a:gd name="T42" fmla="*/ 1 w 289"/>
                  <a:gd name="T43" fmla="*/ 4 h 1536"/>
                  <a:gd name="T44" fmla="*/ 0 w 289"/>
                  <a:gd name="T45" fmla="*/ 4 h 1536"/>
                  <a:gd name="T46" fmla="*/ 0 w 289"/>
                  <a:gd name="T47" fmla="*/ 4 h 1536"/>
                  <a:gd name="T48" fmla="*/ 0 w 289"/>
                  <a:gd name="T49" fmla="*/ 3 h 1536"/>
                  <a:gd name="T50" fmla="*/ 0 w 289"/>
                  <a:gd name="T51" fmla="*/ 3 h 1536"/>
                  <a:gd name="T52" fmla="*/ 0 w 289"/>
                  <a:gd name="T53" fmla="*/ 2 h 1536"/>
                  <a:gd name="T54" fmla="*/ 0 w 289"/>
                  <a:gd name="T55" fmla="*/ 2 h 1536"/>
                  <a:gd name="T56" fmla="*/ 0 w 289"/>
                  <a:gd name="T57" fmla="*/ 2 h 1536"/>
                  <a:gd name="T58" fmla="*/ 0 w 289"/>
                  <a:gd name="T59" fmla="*/ 2 h 1536"/>
                  <a:gd name="T60" fmla="*/ 0 w 289"/>
                  <a:gd name="T61" fmla="*/ 1 h 1536"/>
                  <a:gd name="T62" fmla="*/ 0 w 289"/>
                  <a:gd name="T63" fmla="*/ 0 h 1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89"/>
                  <a:gd name="T97" fmla="*/ 0 h 1536"/>
                  <a:gd name="T98" fmla="*/ 289 w 289"/>
                  <a:gd name="T99" fmla="*/ 1536 h 1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89" h="1536">
                    <a:moveTo>
                      <a:pt x="0" y="32"/>
                    </a:moveTo>
                    <a:lnTo>
                      <a:pt x="2" y="39"/>
                    </a:lnTo>
                    <a:lnTo>
                      <a:pt x="9" y="60"/>
                    </a:lnTo>
                    <a:lnTo>
                      <a:pt x="18" y="88"/>
                    </a:lnTo>
                    <a:lnTo>
                      <a:pt x="29" y="122"/>
                    </a:lnTo>
                    <a:lnTo>
                      <a:pt x="40" y="155"/>
                    </a:lnTo>
                    <a:lnTo>
                      <a:pt x="49" y="184"/>
                    </a:lnTo>
                    <a:lnTo>
                      <a:pt x="56" y="205"/>
                    </a:lnTo>
                    <a:lnTo>
                      <a:pt x="59" y="214"/>
                    </a:lnTo>
                    <a:lnTo>
                      <a:pt x="56" y="251"/>
                    </a:lnTo>
                    <a:lnTo>
                      <a:pt x="53" y="330"/>
                    </a:lnTo>
                    <a:lnTo>
                      <a:pt x="49" y="407"/>
                    </a:lnTo>
                    <a:lnTo>
                      <a:pt x="46" y="443"/>
                    </a:lnTo>
                    <a:lnTo>
                      <a:pt x="50" y="453"/>
                    </a:lnTo>
                    <a:lnTo>
                      <a:pt x="59" y="479"/>
                    </a:lnTo>
                    <a:lnTo>
                      <a:pt x="73" y="515"/>
                    </a:lnTo>
                    <a:lnTo>
                      <a:pt x="90" y="557"/>
                    </a:lnTo>
                    <a:lnTo>
                      <a:pt x="105" y="598"/>
                    </a:lnTo>
                    <a:lnTo>
                      <a:pt x="119" y="635"/>
                    </a:lnTo>
                    <a:lnTo>
                      <a:pt x="130" y="662"/>
                    </a:lnTo>
                    <a:lnTo>
                      <a:pt x="133" y="673"/>
                    </a:lnTo>
                    <a:lnTo>
                      <a:pt x="133" y="725"/>
                    </a:lnTo>
                    <a:lnTo>
                      <a:pt x="133" y="838"/>
                    </a:lnTo>
                    <a:lnTo>
                      <a:pt x="133" y="950"/>
                    </a:lnTo>
                    <a:lnTo>
                      <a:pt x="133" y="1001"/>
                    </a:lnTo>
                    <a:lnTo>
                      <a:pt x="139" y="1009"/>
                    </a:lnTo>
                    <a:lnTo>
                      <a:pt x="154" y="1030"/>
                    </a:lnTo>
                    <a:lnTo>
                      <a:pt x="175" y="1059"/>
                    </a:lnTo>
                    <a:lnTo>
                      <a:pt x="199" y="1094"/>
                    </a:lnTo>
                    <a:lnTo>
                      <a:pt x="223" y="1129"/>
                    </a:lnTo>
                    <a:lnTo>
                      <a:pt x="245" y="1158"/>
                    </a:lnTo>
                    <a:lnTo>
                      <a:pt x="262" y="1181"/>
                    </a:lnTo>
                    <a:lnTo>
                      <a:pt x="268" y="1190"/>
                    </a:lnTo>
                    <a:lnTo>
                      <a:pt x="267" y="1247"/>
                    </a:lnTo>
                    <a:lnTo>
                      <a:pt x="263" y="1365"/>
                    </a:lnTo>
                    <a:lnTo>
                      <a:pt x="258" y="1482"/>
                    </a:lnTo>
                    <a:lnTo>
                      <a:pt x="257" y="1534"/>
                    </a:lnTo>
                    <a:lnTo>
                      <a:pt x="276" y="1536"/>
                    </a:lnTo>
                    <a:lnTo>
                      <a:pt x="289" y="1184"/>
                    </a:lnTo>
                    <a:lnTo>
                      <a:pt x="284" y="1176"/>
                    </a:lnTo>
                    <a:lnTo>
                      <a:pt x="268" y="1156"/>
                    </a:lnTo>
                    <a:lnTo>
                      <a:pt x="247" y="1126"/>
                    </a:lnTo>
                    <a:lnTo>
                      <a:pt x="222" y="1091"/>
                    </a:lnTo>
                    <a:lnTo>
                      <a:pt x="198" y="1057"/>
                    </a:lnTo>
                    <a:lnTo>
                      <a:pt x="176" y="1027"/>
                    </a:lnTo>
                    <a:lnTo>
                      <a:pt x="160" y="1004"/>
                    </a:lnTo>
                    <a:lnTo>
                      <a:pt x="154" y="995"/>
                    </a:lnTo>
                    <a:lnTo>
                      <a:pt x="154" y="941"/>
                    </a:lnTo>
                    <a:lnTo>
                      <a:pt x="154" y="829"/>
                    </a:lnTo>
                    <a:lnTo>
                      <a:pt x="154" y="719"/>
                    </a:lnTo>
                    <a:lnTo>
                      <a:pt x="154" y="669"/>
                    </a:lnTo>
                    <a:lnTo>
                      <a:pt x="150" y="658"/>
                    </a:lnTo>
                    <a:lnTo>
                      <a:pt x="141" y="633"/>
                    </a:lnTo>
                    <a:lnTo>
                      <a:pt x="127" y="597"/>
                    </a:lnTo>
                    <a:lnTo>
                      <a:pt x="110" y="556"/>
                    </a:lnTo>
                    <a:lnTo>
                      <a:pt x="95" y="513"/>
                    </a:lnTo>
                    <a:lnTo>
                      <a:pt x="81" y="476"/>
                    </a:lnTo>
                    <a:lnTo>
                      <a:pt x="71" y="450"/>
                    </a:lnTo>
                    <a:lnTo>
                      <a:pt x="67" y="439"/>
                    </a:lnTo>
                    <a:lnTo>
                      <a:pt x="68" y="402"/>
                    </a:lnTo>
                    <a:lnTo>
                      <a:pt x="73" y="323"/>
                    </a:lnTo>
                    <a:lnTo>
                      <a:pt x="77" y="246"/>
                    </a:lnTo>
                    <a:lnTo>
                      <a:pt x="78" y="211"/>
                    </a:lnTo>
                    <a:lnTo>
                      <a:pt x="10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8" name="Freeform 309"/>
              <p:cNvSpPr>
                <a:spLocks/>
              </p:cNvSpPr>
              <p:nvPr/>
            </p:nvSpPr>
            <p:spPr bwMode="auto">
              <a:xfrm>
                <a:off x="2077" y="2756"/>
                <a:ext cx="87" cy="345"/>
              </a:xfrm>
              <a:custGeom>
                <a:avLst/>
                <a:gdLst>
                  <a:gd name="T0" fmla="*/ 0 w 350"/>
                  <a:gd name="T1" fmla="*/ 1 h 1381"/>
                  <a:gd name="T2" fmla="*/ 0 w 350"/>
                  <a:gd name="T3" fmla="*/ 1 h 1381"/>
                  <a:gd name="T4" fmla="*/ 0 w 350"/>
                  <a:gd name="T5" fmla="*/ 1 h 1381"/>
                  <a:gd name="T6" fmla="*/ 0 w 350"/>
                  <a:gd name="T7" fmla="*/ 1 h 1381"/>
                  <a:gd name="T8" fmla="*/ 0 w 350"/>
                  <a:gd name="T9" fmla="*/ 1 h 1381"/>
                  <a:gd name="T10" fmla="*/ 0 w 350"/>
                  <a:gd name="T11" fmla="*/ 2 h 1381"/>
                  <a:gd name="T12" fmla="*/ 0 w 350"/>
                  <a:gd name="T13" fmla="*/ 3 h 1381"/>
                  <a:gd name="T14" fmla="*/ 0 w 350"/>
                  <a:gd name="T15" fmla="*/ 3 h 1381"/>
                  <a:gd name="T16" fmla="*/ 0 w 350"/>
                  <a:gd name="T17" fmla="*/ 3 h 1381"/>
                  <a:gd name="T18" fmla="*/ 0 w 350"/>
                  <a:gd name="T19" fmla="*/ 3 h 1381"/>
                  <a:gd name="T20" fmla="*/ 1 w 350"/>
                  <a:gd name="T21" fmla="*/ 4 h 1381"/>
                  <a:gd name="T22" fmla="*/ 1 w 350"/>
                  <a:gd name="T23" fmla="*/ 4 h 1381"/>
                  <a:gd name="T24" fmla="*/ 1 w 350"/>
                  <a:gd name="T25" fmla="*/ 5 h 1381"/>
                  <a:gd name="T26" fmla="*/ 1 w 350"/>
                  <a:gd name="T27" fmla="*/ 5 h 1381"/>
                  <a:gd name="T28" fmla="*/ 1 w 350"/>
                  <a:gd name="T29" fmla="*/ 5 h 1381"/>
                  <a:gd name="T30" fmla="*/ 1 w 350"/>
                  <a:gd name="T31" fmla="*/ 5 h 1381"/>
                  <a:gd name="T32" fmla="*/ 1 w 350"/>
                  <a:gd name="T33" fmla="*/ 5 h 1381"/>
                  <a:gd name="T34" fmla="*/ 1 w 350"/>
                  <a:gd name="T35" fmla="*/ 5 h 1381"/>
                  <a:gd name="T36" fmla="*/ 1 w 350"/>
                  <a:gd name="T37" fmla="*/ 4 h 1381"/>
                  <a:gd name="T38" fmla="*/ 1 w 350"/>
                  <a:gd name="T39" fmla="*/ 3 h 1381"/>
                  <a:gd name="T40" fmla="*/ 1 w 350"/>
                  <a:gd name="T41" fmla="*/ 3 h 1381"/>
                  <a:gd name="T42" fmla="*/ 0 w 350"/>
                  <a:gd name="T43" fmla="*/ 3 h 1381"/>
                  <a:gd name="T44" fmla="*/ 0 w 350"/>
                  <a:gd name="T45" fmla="*/ 3 h 1381"/>
                  <a:gd name="T46" fmla="*/ 0 w 350"/>
                  <a:gd name="T47" fmla="*/ 2 h 1381"/>
                  <a:gd name="T48" fmla="*/ 0 w 350"/>
                  <a:gd name="T49" fmla="*/ 2 h 1381"/>
                  <a:gd name="T50" fmla="*/ 0 w 350"/>
                  <a:gd name="T51" fmla="*/ 1 h 1381"/>
                  <a:gd name="T52" fmla="*/ 0 w 350"/>
                  <a:gd name="T53" fmla="*/ 1 h 1381"/>
                  <a:gd name="T54" fmla="*/ 0 w 350"/>
                  <a:gd name="T55" fmla="*/ 1 h 1381"/>
                  <a:gd name="T56" fmla="*/ 0 w 350"/>
                  <a:gd name="T57" fmla="*/ 1 h 1381"/>
                  <a:gd name="T58" fmla="*/ 0 w 350"/>
                  <a:gd name="T59" fmla="*/ 1 h 1381"/>
                  <a:gd name="T60" fmla="*/ 0 w 350"/>
                  <a:gd name="T61" fmla="*/ 0 h 1381"/>
                  <a:gd name="T62" fmla="*/ 0 w 350"/>
                  <a:gd name="T63" fmla="*/ 0 h 1381"/>
                  <a:gd name="T64" fmla="*/ 0 w 350"/>
                  <a:gd name="T65" fmla="*/ 1 h 138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50"/>
                  <a:gd name="T100" fmla="*/ 0 h 1381"/>
                  <a:gd name="T101" fmla="*/ 350 w 350"/>
                  <a:gd name="T102" fmla="*/ 1381 h 138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50" h="1381">
                    <a:moveTo>
                      <a:pt x="0" y="210"/>
                    </a:moveTo>
                    <a:lnTo>
                      <a:pt x="0" y="212"/>
                    </a:lnTo>
                    <a:lnTo>
                      <a:pt x="3" y="220"/>
                    </a:lnTo>
                    <a:lnTo>
                      <a:pt x="10" y="242"/>
                    </a:lnTo>
                    <a:lnTo>
                      <a:pt x="22" y="273"/>
                    </a:lnTo>
                    <a:lnTo>
                      <a:pt x="35" y="307"/>
                    </a:lnTo>
                    <a:lnTo>
                      <a:pt x="48" y="342"/>
                    </a:lnTo>
                    <a:lnTo>
                      <a:pt x="59" y="373"/>
                    </a:lnTo>
                    <a:lnTo>
                      <a:pt x="67" y="396"/>
                    </a:lnTo>
                    <a:lnTo>
                      <a:pt x="71" y="405"/>
                    </a:lnTo>
                    <a:lnTo>
                      <a:pt x="71" y="450"/>
                    </a:lnTo>
                    <a:lnTo>
                      <a:pt x="70" y="548"/>
                    </a:lnTo>
                    <a:lnTo>
                      <a:pt x="67" y="643"/>
                    </a:lnTo>
                    <a:lnTo>
                      <a:pt x="67" y="686"/>
                    </a:lnTo>
                    <a:lnTo>
                      <a:pt x="72" y="697"/>
                    </a:lnTo>
                    <a:lnTo>
                      <a:pt x="84" y="726"/>
                    </a:lnTo>
                    <a:lnTo>
                      <a:pt x="100" y="766"/>
                    </a:lnTo>
                    <a:lnTo>
                      <a:pt x="120" y="812"/>
                    </a:lnTo>
                    <a:lnTo>
                      <a:pt x="139" y="860"/>
                    </a:lnTo>
                    <a:lnTo>
                      <a:pt x="157" y="901"/>
                    </a:lnTo>
                    <a:lnTo>
                      <a:pt x="168" y="930"/>
                    </a:lnTo>
                    <a:lnTo>
                      <a:pt x="174" y="942"/>
                    </a:lnTo>
                    <a:lnTo>
                      <a:pt x="174" y="991"/>
                    </a:lnTo>
                    <a:lnTo>
                      <a:pt x="174" y="1093"/>
                    </a:lnTo>
                    <a:lnTo>
                      <a:pt x="174" y="1195"/>
                    </a:lnTo>
                    <a:lnTo>
                      <a:pt x="174" y="1241"/>
                    </a:lnTo>
                    <a:lnTo>
                      <a:pt x="337" y="1381"/>
                    </a:lnTo>
                    <a:lnTo>
                      <a:pt x="350" y="1367"/>
                    </a:lnTo>
                    <a:lnTo>
                      <a:pt x="343" y="1362"/>
                    </a:lnTo>
                    <a:lnTo>
                      <a:pt x="327" y="1346"/>
                    </a:lnTo>
                    <a:lnTo>
                      <a:pt x="302" y="1326"/>
                    </a:lnTo>
                    <a:lnTo>
                      <a:pt x="274" y="1301"/>
                    </a:lnTo>
                    <a:lnTo>
                      <a:pt x="246" y="1277"/>
                    </a:lnTo>
                    <a:lnTo>
                      <a:pt x="221" y="1255"/>
                    </a:lnTo>
                    <a:lnTo>
                      <a:pt x="203" y="1240"/>
                    </a:lnTo>
                    <a:lnTo>
                      <a:pt x="194" y="1232"/>
                    </a:lnTo>
                    <a:lnTo>
                      <a:pt x="194" y="1182"/>
                    </a:lnTo>
                    <a:lnTo>
                      <a:pt x="194" y="1082"/>
                    </a:lnTo>
                    <a:lnTo>
                      <a:pt x="194" y="983"/>
                    </a:lnTo>
                    <a:lnTo>
                      <a:pt x="194" y="938"/>
                    </a:lnTo>
                    <a:lnTo>
                      <a:pt x="189" y="928"/>
                    </a:lnTo>
                    <a:lnTo>
                      <a:pt x="177" y="898"/>
                    </a:lnTo>
                    <a:lnTo>
                      <a:pt x="161" y="858"/>
                    </a:lnTo>
                    <a:lnTo>
                      <a:pt x="141" y="812"/>
                    </a:lnTo>
                    <a:lnTo>
                      <a:pt x="122" y="765"/>
                    </a:lnTo>
                    <a:lnTo>
                      <a:pt x="104" y="724"/>
                    </a:lnTo>
                    <a:lnTo>
                      <a:pt x="93" y="694"/>
                    </a:lnTo>
                    <a:lnTo>
                      <a:pt x="88" y="682"/>
                    </a:lnTo>
                    <a:lnTo>
                      <a:pt x="88" y="637"/>
                    </a:lnTo>
                    <a:lnTo>
                      <a:pt x="90" y="540"/>
                    </a:lnTo>
                    <a:lnTo>
                      <a:pt x="91" y="445"/>
                    </a:lnTo>
                    <a:lnTo>
                      <a:pt x="91" y="401"/>
                    </a:lnTo>
                    <a:lnTo>
                      <a:pt x="89" y="393"/>
                    </a:lnTo>
                    <a:lnTo>
                      <a:pt x="81" y="372"/>
                    </a:lnTo>
                    <a:lnTo>
                      <a:pt x="70" y="342"/>
                    </a:lnTo>
                    <a:lnTo>
                      <a:pt x="57" y="307"/>
                    </a:lnTo>
                    <a:lnTo>
                      <a:pt x="44" y="271"/>
                    </a:lnTo>
                    <a:lnTo>
                      <a:pt x="32" y="242"/>
                    </a:lnTo>
                    <a:lnTo>
                      <a:pt x="23" y="219"/>
                    </a:lnTo>
                    <a:lnTo>
                      <a:pt x="19" y="210"/>
                    </a:lnTo>
                    <a:lnTo>
                      <a:pt x="23" y="176"/>
                    </a:lnTo>
                    <a:lnTo>
                      <a:pt x="31" y="108"/>
                    </a:lnTo>
                    <a:lnTo>
                      <a:pt x="37" y="41"/>
                    </a:lnTo>
                    <a:lnTo>
                      <a:pt x="41" y="12"/>
                    </a:lnTo>
                    <a:lnTo>
                      <a:pt x="23" y="0"/>
                    </a:lnTo>
                    <a:lnTo>
                      <a:pt x="0" y="21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19" name="Freeform 310"/>
              <p:cNvSpPr>
                <a:spLocks/>
              </p:cNvSpPr>
              <p:nvPr/>
            </p:nvSpPr>
            <p:spPr bwMode="auto">
              <a:xfrm>
                <a:off x="1890" y="2692"/>
                <a:ext cx="304" cy="73"/>
              </a:xfrm>
              <a:custGeom>
                <a:avLst/>
                <a:gdLst>
                  <a:gd name="T0" fmla="*/ 0 w 1217"/>
                  <a:gd name="T1" fmla="*/ 1 h 291"/>
                  <a:gd name="T2" fmla="*/ 0 w 1217"/>
                  <a:gd name="T3" fmla="*/ 1 h 291"/>
                  <a:gd name="T4" fmla="*/ 1 w 1217"/>
                  <a:gd name="T5" fmla="*/ 1 h 291"/>
                  <a:gd name="T6" fmla="*/ 1 w 1217"/>
                  <a:gd name="T7" fmla="*/ 0 h 291"/>
                  <a:gd name="T8" fmla="*/ 2 w 1217"/>
                  <a:gd name="T9" fmla="*/ 0 h 291"/>
                  <a:gd name="T10" fmla="*/ 3 w 1217"/>
                  <a:gd name="T11" fmla="*/ 0 h 291"/>
                  <a:gd name="T12" fmla="*/ 3 w 1217"/>
                  <a:gd name="T13" fmla="*/ 0 h 291"/>
                  <a:gd name="T14" fmla="*/ 4 w 1217"/>
                  <a:gd name="T15" fmla="*/ 1 h 291"/>
                  <a:gd name="T16" fmla="*/ 4 w 1217"/>
                  <a:gd name="T17" fmla="*/ 1 h 291"/>
                  <a:gd name="T18" fmla="*/ 4 w 1217"/>
                  <a:gd name="T19" fmla="*/ 1 h 291"/>
                  <a:gd name="T20" fmla="*/ 4 w 1217"/>
                  <a:gd name="T21" fmla="*/ 1 h 291"/>
                  <a:gd name="T22" fmla="*/ 4 w 1217"/>
                  <a:gd name="T23" fmla="*/ 1 h 291"/>
                  <a:gd name="T24" fmla="*/ 4 w 1217"/>
                  <a:gd name="T25" fmla="*/ 1 h 291"/>
                  <a:gd name="T26" fmla="*/ 4 w 1217"/>
                  <a:gd name="T27" fmla="*/ 1 h 291"/>
                  <a:gd name="T28" fmla="*/ 4 w 1217"/>
                  <a:gd name="T29" fmla="*/ 1 h 291"/>
                  <a:gd name="T30" fmla="*/ 4 w 1217"/>
                  <a:gd name="T31" fmla="*/ 1 h 291"/>
                  <a:gd name="T32" fmla="*/ 3 w 1217"/>
                  <a:gd name="T33" fmla="*/ 1 h 291"/>
                  <a:gd name="T34" fmla="*/ 3 w 1217"/>
                  <a:gd name="T35" fmla="*/ 1 h 291"/>
                  <a:gd name="T36" fmla="*/ 2 w 1217"/>
                  <a:gd name="T37" fmla="*/ 1 h 291"/>
                  <a:gd name="T38" fmla="*/ 2 w 1217"/>
                  <a:gd name="T39" fmla="*/ 1 h 291"/>
                  <a:gd name="T40" fmla="*/ 1 w 1217"/>
                  <a:gd name="T41" fmla="*/ 1 h 291"/>
                  <a:gd name="T42" fmla="*/ 1 w 1217"/>
                  <a:gd name="T43" fmla="*/ 1 h 291"/>
                  <a:gd name="T44" fmla="*/ 0 w 1217"/>
                  <a:gd name="T45" fmla="*/ 1 h 291"/>
                  <a:gd name="T46" fmla="*/ 0 w 1217"/>
                  <a:gd name="T47" fmla="*/ 1 h 291"/>
                  <a:gd name="T48" fmla="*/ 0 w 1217"/>
                  <a:gd name="T49" fmla="*/ 1 h 291"/>
                  <a:gd name="T50" fmla="*/ 0 w 1217"/>
                  <a:gd name="T51" fmla="*/ 1 h 291"/>
                  <a:gd name="T52" fmla="*/ 0 w 1217"/>
                  <a:gd name="T53" fmla="*/ 1 h 291"/>
                  <a:gd name="T54" fmla="*/ 0 w 1217"/>
                  <a:gd name="T55" fmla="*/ 1 h 291"/>
                  <a:gd name="T56" fmla="*/ 0 w 1217"/>
                  <a:gd name="T57" fmla="*/ 1 h 291"/>
                  <a:gd name="T58" fmla="*/ 0 w 1217"/>
                  <a:gd name="T59" fmla="*/ 1 h 291"/>
                  <a:gd name="T60" fmla="*/ 1 w 1217"/>
                  <a:gd name="T61" fmla="*/ 1 h 291"/>
                  <a:gd name="T62" fmla="*/ 2 w 1217"/>
                  <a:gd name="T63" fmla="*/ 1 h 291"/>
                  <a:gd name="T64" fmla="*/ 2 w 1217"/>
                  <a:gd name="T65" fmla="*/ 1 h 291"/>
                  <a:gd name="T66" fmla="*/ 3 w 1217"/>
                  <a:gd name="T67" fmla="*/ 1 h 291"/>
                  <a:gd name="T68" fmla="*/ 3 w 1217"/>
                  <a:gd name="T69" fmla="*/ 1 h 291"/>
                  <a:gd name="T70" fmla="*/ 4 w 1217"/>
                  <a:gd name="T71" fmla="*/ 1 h 291"/>
                  <a:gd name="T72" fmla="*/ 4 w 1217"/>
                  <a:gd name="T73" fmla="*/ 1 h 291"/>
                  <a:gd name="T74" fmla="*/ 4 w 1217"/>
                  <a:gd name="T75" fmla="*/ 1 h 291"/>
                  <a:gd name="T76" fmla="*/ 4 w 1217"/>
                  <a:gd name="T77" fmla="*/ 1 h 291"/>
                  <a:gd name="T78" fmla="*/ 4 w 1217"/>
                  <a:gd name="T79" fmla="*/ 1 h 291"/>
                  <a:gd name="T80" fmla="*/ 5 w 1217"/>
                  <a:gd name="T81" fmla="*/ 1 h 291"/>
                  <a:gd name="T82" fmla="*/ 5 w 1217"/>
                  <a:gd name="T83" fmla="*/ 1 h 291"/>
                  <a:gd name="T84" fmla="*/ 4 w 1217"/>
                  <a:gd name="T85" fmla="*/ 1 h 291"/>
                  <a:gd name="T86" fmla="*/ 4 w 1217"/>
                  <a:gd name="T87" fmla="*/ 1 h 291"/>
                  <a:gd name="T88" fmla="*/ 4 w 1217"/>
                  <a:gd name="T89" fmla="*/ 0 h 291"/>
                  <a:gd name="T90" fmla="*/ 3 w 1217"/>
                  <a:gd name="T91" fmla="*/ 0 h 291"/>
                  <a:gd name="T92" fmla="*/ 2 w 1217"/>
                  <a:gd name="T93" fmla="*/ 0 h 291"/>
                  <a:gd name="T94" fmla="*/ 2 w 1217"/>
                  <a:gd name="T95" fmla="*/ 0 h 291"/>
                  <a:gd name="T96" fmla="*/ 1 w 1217"/>
                  <a:gd name="T97" fmla="*/ 0 h 291"/>
                  <a:gd name="T98" fmla="*/ 1 w 1217"/>
                  <a:gd name="T99" fmla="*/ 1 h 291"/>
                  <a:gd name="T100" fmla="*/ 0 w 1217"/>
                  <a:gd name="T101" fmla="*/ 1 h 291"/>
                  <a:gd name="T102" fmla="*/ 0 w 1217"/>
                  <a:gd name="T103" fmla="*/ 1 h 29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17"/>
                  <a:gd name="T157" fmla="*/ 0 h 291"/>
                  <a:gd name="T158" fmla="*/ 1217 w 1217"/>
                  <a:gd name="T159" fmla="*/ 291 h 29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17" h="291">
                    <a:moveTo>
                      <a:pt x="53" y="171"/>
                    </a:moveTo>
                    <a:lnTo>
                      <a:pt x="63" y="185"/>
                    </a:lnTo>
                    <a:lnTo>
                      <a:pt x="67" y="182"/>
                    </a:lnTo>
                    <a:lnTo>
                      <a:pt x="77" y="174"/>
                    </a:lnTo>
                    <a:lnTo>
                      <a:pt x="94" y="164"/>
                    </a:lnTo>
                    <a:lnTo>
                      <a:pt x="117" y="150"/>
                    </a:lnTo>
                    <a:lnTo>
                      <a:pt x="145" y="135"/>
                    </a:lnTo>
                    <a:lnTo>
                      <a:pt x="179" y="118"/>
                    </a:lnTo>
                    <a:lnTo>
                      <a:pt x="217" y="100"/>
                    </a:lnTo>
                    <a:lnTo>
                      <a:pt x="260" y="82"/>
                    </a:lnTo>
                    <a:lnTo>
                      <a:pt x="307" y="65"/>
                    </a:lnTo>
                    <a:lnTo>
                      <a:pt x="359" y="50"/>
                    </a:lnTo>
                    <a:lnTo>
                      <a:pt x="414" y="36"/>
                    </a:lnTo>
                    <a:lnTo>
                      <a:pt x="473" y="25"/>
                    </a:lnTo>
                    <a:lnTo>
                      <a:pt x="535" y="19"/>
                    </a:lnTo>
                    <a:lnTo>
                      <a:pt x="599" y="16"/>
                    </a:lnTo>
                    <a:lnTo>
                      <a:pt x="666" y="19"/>
                    </a:lnTo>
                    <a:lnTo>
                      <a:pt x="734" y="28"/>
                    </a:lnTo>
                    <a:lnTo>
                      <a:pt x="774" y="36"/>
                    </a:lnTo>
                    <a:lnTo>
                      <a:pt x="814" y="45"/>
                    </a:lnTo>
                    <a:lnTo>
                      <a:pt x="852" y="55"/>
                    </a:lnTo>
                    <a:lnTo>
                      <a:pt x="891" y="68"/>
                    </a:lnTo>
                    <a:lnTo>
                      <a:pt x="928" y="79"/>
                    </a:lnTo>
                    <a:lnTo>
                      <a:pt x="965" y="94"/>
                    </a:lnTo>
                    <a:lnTo>
                      <a:pt x="1000" y="106"/>
                    </a:lnTo>
                    <a:lnTo>
                      <a:pt x="1032" y="121"/>
                    </a:lnTo>
                    <a:lnTo>
                      <a:pt x="1063" y="133"/>
                    </a:lnTo>
                    <a:lnTo>
                      <a:pt x="1091" y="146"/>
                    </a:lnTo>
                    <a:lnTo>
                      <a:pt x="1118" y="159"/>
                    </a:lnTo>
                    <a:lnTo>
                      <a:pt x="1140" y="171"/>
                    </a:lnTo>
                    <a:lnTo>
                      <a:pt x="1161" y="180"/>
                    </a:lnTo>
                    <a:lnTo>
                      <a:pt x="1177" y="189"/>
                    </a:lnTo>
                    <a:lnTo>
                      <a:pt x="1189" y="195"/>
                    </a:lnTo>
                    <a:lnTo>
                      <a:pt x="1198" y="200"/>
                    </a:lnTo>
                    <a:lnTo>
                      <a:pt x="1195" y="213"/>
                    </a:lnTo>
                    <a:lnTo>
                      <a:pt x="1190" y="234"/>
                    </a:lnTo>
                    <a:lnTo>
                      <a:pt x="1185" y="255"/>
                    </a:lnTo>
                    <a:lnTo>
                      <a:pt x="1182" y="271"/>
                    </a:lnTo>
                    <a:lnTo>
                      <a:pt x="1175" y="268"/>
                    </a:lnTo>
                    <a:lnTo>
                      <a:pt x="1164" y="267"/>
                    </a:lnTo>
                    <a:lnTo>
                      <a:pt x="1152" y="263"/>
                    </a:lnTo>
                    <a:lnTo>
                      <a:pt x="1136" y="261"/>
                    </a:lnTo>
                    <a:lnTo>
                      <a:pt x="1120" y="257"/>
                    </a:lnTo>
                    <a:lnTo>
                      <a:pt x="1100" y="253"/>
                    </a:lnTo>
                    <a:lnTo>
                      <a:pt x="1078" y="248"/>
                    </a:lnTo>
                    <a:lnTo>
                      <a:pt x="1054" y="244"/>
                    </a:lnTo>
                    <a:lnTo>
                      <a:pt x="1028" y="240"/>
                    </a:lnTo>
                    <a:lnTo>
                      <a:pt x="1001" y="235"/>
                    </a:lnTo>
                    <a:lnTo>
                      <a:pt x="972" y="231"/>
                    </a:lnTo>
                    <a:lnTo>
                      <a:pt x="941" y="227"/>
                    </a:lnTo>
                    <a:lnTo>
                      <a:pt x="907" y="223"/>
                    </a:lnTo>
                    <a:lnTo>
                      <a:pt x="873" y="219"/>
                    </a:lnTo>
                    <a:lnTo>
                      <a:pt x="837" y="216"/>
                    </a:lnTo>
                    <a:lnTo>
                      <a:pt x="800" y="213"/>
                    </a:lnTo>
                    <a:lnTo>
                      <a:pt x="761" y="210"/>
                    </a:lnTo>
                    <a:lnTo>
                      <a:pt x="721" y="208"/>
                    </a:lnTo>
                    <a:lnTo>
                      <a:pt x="680" y="207"/>
                    </a:lnTo>
                    <a:lnTo>
                      <a:pt x="638" y="205"/>
                    </a:lnTo>
                    <a:lnTo>
                      <a:pt x="594" y="205"/>
                    </a:lnTo>
                    <a:lnTo>
                      <a:pt x="549" y="205"/>
                    </a:lnTo>
                    <a:lnTo>
                      <a:pt x="504" y="207"/>
                    </a:lnTo>
                    <a:lnTo>
                      <a:pt x="458" y="209"/>
                    </a:lnTo>
                    <a:lnTo>
                      <a:pt x="410" y="213"/>
                    </a:lnTo>
                    <a:lnTo>
                      <a:pt x="363" y="217"/>
                    </a:lnTo>
                    <a:lnTo>
                      <a:pt x="315" y="222"/>
                    </a:lnTo>
                    <a:lnTo>
                      <a:pt x="266" y="228"/>
                    </a:lnTo>
                    <a:lnTo>
                      <a:pt x="216" y="236"/>
                    </a:lnTo>
                    <a:lnTo>
                      <a:pt x="167" y="245"/>
                    </a:lnTo>
                    <a:lnTo>
                      <a:pt x="117" y="255"/>
                    </a:lnTo>
                    <a:lnTo>
                      <a:pt x="67" y="267"/>
                    </a:lnTo>
                    <a:lnTo>
                      <a:pt x="66" y="261"/>
                    </a:lnTo>
                    <a:lnTo>
                      <a:pt x="62" y="252"/>
                    </a:lnTo>
                    <a:lnTo>
                      <a:pt x="58" y="243"/>
                    </a:lnTo>
                    <a:lnTo>
                      <a:pt x="52" y="232"/>
                    </a:lnTo>
                    <a:lnTo>
                      <a:pt x="45" y="221"/>
                    </a:lnTo>
                    <a:lnTo>
                      <a:pt x="35" y="210"/>
                    </a:lnTo>
                    <a:lnTo>
                      <a:pt x="23" y="200"/>
                    </a:lnTo>
                    <a:lnTo>
                      <a:pt x="9" y="190"/>
                    </a:lnTo>
                    <a:lnTo>
                      <a:pt x="0" y="204"/>
                    </a:lnTo>
                    <a:lnTo>
                      <a:pt x="16" y="216"/>
                    </a:lnTo>
                    <a:lnTo>
                      <a:pt x="28" y="227"/>
                    </a:lnTo>
                    <a:lnTo>
                      <a:pt x="37" y="240"/>
                    </a:lnTo>
                    <a:lnTo>
                      <a:pt x="44" y="252"/>
                    </a:lnTo>
                    <a:lnTo>
                      <a:pt x="49" y="262"/>
                    </a:lnTo>
                    <a:lnTo>
                      <a:pt x="52" y="270"/>
                    </a:lnTo>
                    <a:lnTo>
                      <a:pt x="53" y="276"/>
                    </a:lnTo>
                    <a:lnTo>
                      <a:pt x="53" y="278"/>
                    </a:lnTo>
                    <a:lnTo>
                      <a:pt x="54" y="287"/>
                    </a:lnTo>
                    <a:lnTo>
                      <a:pt x="63" y="285"/>
                    </a:lnTo>
                    <a:lnTo>
                      <a:pt x="117" y="272"/>
                    </a:lnTo>
                    <a:lnTo>
                      <a:pt x="170" y="262"/>
                    </a:lnTo>
                    <a:lnTo>
                      <a:pt x="224" y="252"/>
                    </a:lnTo>
                    <a:lnTo>
                      <a:pt x="275" y="244"/>
                    </a:lnTo>
                    <a:lnTo>
                      <a:pt x="328" y="237"/>
                    </a:lnTo>
                    <a:lnTo>
                      <a:pt x="379" y="232"/>
                    </a:lnTo>
                    <a:lnTo>
                      <a:pt x="429" y="227"/>
                    </a:lnTo>
                    <a:lnTo>
                      <a:pt x="480" y="225"/>
                    </a:lnTo>
                    <a:lnTo>
                      <a:pt x="528" y="223"/>
                    </a:lnTo>
                    <a:lnTo>
                      <a:pt x="577" y="222"/>
                    </a:lnTo>
                    <a:lnTo>
                      <a:pt x="623" y="222"/>
                    </a:lnTo>
                    <a:lnTo>
                      <a:pt x="670" y="222"/>
                    </a:lnTo>
                    <a:lnTo>
                      <a:pt x="713" y="225"/>
                    </a:lnTo>
                    <a:lnTo>
                      <a:pt x="756" y="226"/>
                    </a:lnTo>
                    <a:lnTo>
                      <a:pt x="798" y="230"/>
                    </a:lnTo>
                    <a:lnTo>
                      <a:pt x="838" y="232"/>
                    </a:lnTo>
                    <a:lnTo>
                      <a:pt x="877" y="236"/>
                    </a:lnTo>
                    <a:lnTo>
                      <a:pt x="913" y="240"/>
                    </a:lnTo>
                    <a:lnTo>
                      <a:pt x="947" y="245"/>
                    </a:lnTo>
                    <a:lnTo>
                      <a:pt x="981" y="249"/>
                    </a:lnTo>
                    <a:lnTo>
                      <a:pt x="1010" y="254"/>
                    </a:lnTo>
                    <a:lnTo>
                      <a:pt x="1040" y="258"/>
                    </a:lnTo>
                    <a:lnTo>
                      <a:pt x="1066" y="263"/>
                    </a:lnTo>
                    <a:lnTo>
                      <a:pt x="1090" y="267"/>
                    </a:lnTo>
                    <a:lnTo>
                      <a:pt x="1112" y="272"/>
                    </a:lnTo>
                    <a:lnTo>
                      <a:pt x="1131" y="276"/>
                    </a:lnTo>
                    <a:lnTo>
                      <a:pt x="1146" y="280"/>
                    </a:lnTo>
                    <a:lnTo>
                      <a:pt x="1161" y="282"/>
                    </a:lnTo>
                    <a:lnTo>
                      <a:pt x="1172" y="285"/>
                    </a:lnTo>
                    <a:lnTo>
                      <a:pt x="1180" y="287"/>
                    </a:lnTo>
                    <a:lnTo>
                      <a:pt x="1185" y="289"/>
                    </a:lnTo>
                    <a:lnTo>
                      <a:pt x="1188" y="289"/>
                    </a:lnTo>
                    <a:lnTo>
                      <a:pt x="1195" y="291"/>
                    </a:lnTo>
                    <a:lnTo>
                      <a:pt x="1217" y="191"/>
                    </a:lnTo>
                    <a:lnTo>
                      <a:pt x="1212" y="187"/>
                    </a:lnTo>
                    <a:lnTo>
                      <a:pt x="1209" y="186"/>
                    </a:lnTo>
                    <a:lnTo>
                      <a:pt x="1200" y="181"/>
                    </a:lnTo>
                    <a:lnTo>
                      <a:pt x="1188" y="174"/>
                    </a:lnTo>
                    <a:lnTo>
                      <a:pt x="1170" y="165"/>
                    </a:lnTo>
                    <a:lnTo>
                      <a:pt x="1148" y="154"/>
                    </a:lnTo>
                    <a:lnTo>
                      <a:pt x="1122" y="141"/>
                    </a:lnTo>
                    <a:lnTo>
                      <a:pt x="1093" y="128"/>
                    </a:lnTo>
                    <a:lnTo>
                      <a:pt x="1062" y="114"/>
                    </a:lnTo>
                    <a:lnTo>
                      <a:pt x="1026" y="99"/>
                    </a:lnTo>
                    <a:lnTo>
                      <a:pt x="990" y="85"/>
                    </a:lnTo>
                    <a:lnTo>
                      <a:pt x="950" y="69"/>
                    </a:lnTo>
                    <a:lnTo>
                      <a:pt x="909" y="55"/>
                    </a:lnTo>
                    <a:lnTo>
                      <a:pt x="868" y="42"/>
                    </a:lnTo>
                    <a:lnTo>
                      <a:pt x="824" y="31"/>
                    </a:lnTo>
                    <a:lnTo>
                      <a:pt x="780" y="20"/>
                    </a:lnTo>
                    <a:lnTo>
                      <a:pt x="737" y="11"/>
                    </a:lnTo>
                    <a:lnTo>
                      <a:pt x="667" y="2"/>
                    </a:lnTo>
                    <a:lnTo>
                      <a:pt x="599" y="0"/>
                    </a:lnTo>
                    <a:lnTo>
                      <a:pt x="534" y="2"/>
                    </a:lnTo>
                    <a:lnTo>
                      <a:pt x="471" y="9"/>
                    </a:lnTo>
                    <a:lnTo>
                      <a:pt x="411" y="19"/>
                    </a:lnTo>
                    <a:lnTo>
                      <a:pt x="355" y="33"/>
                    </a:lnTo>
                    <a:lnTo>
                      <a:pt x="302" y="49"/>
                    </a:lnTo>
                    <a:lnTo>
                      <a:pt x="255" y="67"/>
                    </a:lnTo>
                    <a:lnTo>
                      <a:pt x="210" y="85"/>
                    </a:lnTo>
                    <a:lnTo>
                      <a:pt x="171" y="103"/>
                    </a:lnTo>
                    <a:lnTo>
                      <a:pt x="136" y="121"/>
                    </a:lnTo>
                    <a:lnTo>
                      <a:pt x="108" y="136"/>
                    </a:lnTo>
                    <a:lnTo>
                      <a:pt x="85" y="150"/>
                    </a:lnTo>
                    <a:lnTo>
                      <a:pt x="67" y="160"/>
                    </a:lnTo>
                    <a:lnTo>
                      <a:pt x="57" y="168"/>
                    </a:lnTo>
                    <a:lnTo>
                      <a:pt x="53" y="17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0" name="Freeform 311"/>
              <p:cNvSpPr>
                <a:spLocks/>
              </p:cNvSpPr>
              <p:nvPr/>
            </p:nvSpPr>
            <p:spPr bwMode="auto">
              <a:xfrm>
                <a:off x="1927" y="2704"/>
                <a:ext cx="238" cy="49"/>
              </a:xfrm>
              <a:custGeom>
                <a:avLst/>
                <a:gdLst>
                  <a:gd name="T0" fmla="*/ 1 w 953"/>
                  <a:gd name="T1" fmla="*/ 0 h 195"/>
                  <a:gd name="T2" fmla="*/ 1 w 953"/>
                  <a:gd name="T3" fmla="*/ 0 h 195"/>
                  <a:gd name="T4" fmla="*/ 1 w 953"/>
                  <a:gd name="T5" fmla="*/ 1 h 195"/>
                  <a:gd name="T6" fmla="*/ 1 w 953"/>
                  <a:gd name="T7" fmla="*/ 1 h 195"/>
                  <a:gd name="T8" fmla="*/ 1 w 953"/>
                  <a:gd name="T9" fmla="*/ 1 h 195"/>
                  <a:gd name="T10" fmla="*/ 0 w 953"/>
                  <a:gd name="T11" fmla="*/ 1 h 195"/>
                  <a:gd name="T12" fmla="*/ 0 w 953"/>
                  <a:gd name="T13" fmla="*/ 1 h 195"/>
                  <a:gd name="T14" fmla="*/ 0 w 953"/>
                  <a:gd name="T15" fmla="*/ 0 h 195"/>
                  <a:gd name="T16" fmla="*/ 0 w 953"/>
                  <a:gd name="T17" fmla="*/ 1 h 195"/>
                  <a:gd name="T18" fmla="*/ 0 w 953"/>
                  <a:gd name="T19" fmla="*/ 1 h 195"/>
                  <a:gd name="T20" fmla="*/ 0 w 953"/>
                  <a:gd name="T21" fmla="*/ 1 h 195"/>
                  <a:gd name="T22" fmla="*/ 0 w 953"/>
                  <a:gd name="T23" fmla="*/ 1 h 195"/>
                  <a:gd name="T24" fmla="*/ 0 w 953"/>
                  <a:gd name="T25" fmla="*/ 1 h 195"/>
                  <a:gd name="T26" fmla="*/ 0 w 953"/>
                  <a:gd name="T27" fmla="*/ 1 h 195"/>
                  <a:gd name="T28" fmla="*/ 1 w 953"/>
                  <a:gd name="T29" fmla="*/ 1 h 195"/>
                  <a:gd name="T30" fmla="*/ 1 w 953"/>
                  <a:gd name="T31" fmla="*/ 1 h 195"/>
                  <a:gd name="T32" fmla="*/ 1 w 953"/>
                  <a:gd name="T33" fmla="*/ 1 h 195"/>
                  <a:gd name="T34" fmla="*/ 1 w 953"/>
                  <a:gd name="T35" fmla="*/ 0 h 195"/>
                  <a:gd name="T36" fmla="*/ 1 w 953"/>
                  <a:gd name="T37" fmla="*/ 0 h 195"/>
                  <a:gd name="T38" fmla="*/ 1 w 953"/>
                  <a:gd name="T39" fmla="*/ 0 h 195"/>
                  <a:gd name="T40" fmla="*/ 1 w 953"/>
                  <a:gd name="T41" fmla="*/ 0 h 195"/>
                  <a:gd name="T42" fmla="*/ 2 w 953"/>
                  <a:gd name="T43" fmla="*/ 1 h 195"/>
                  <a:gd name="T44" fmla="*/ 2 w 953"/>
                  <a:gd name="T45" fmla="*/ 1 h 195"/>
                  <a:gd name="T46" fmla="*/ 2 w 953"/>
                  <a:gd name="T47" fmla="*/ 1 h 195"/>
                  <a:gd name="T48" fmla="*/ 2 w 953"/>
                  <a:gd name="T49" fmla="*/ 1 h 195"/>
                  <a:gd name="T50" fmla="*/ 2 w 953"/>
                  <a:gd name="T51" fmla="*/ 0 h 195"/>
                  <a:gd name="T52" fmla="*/ 2 w 953"/>
                  <a:gd name="T53" fmla="*/ 0 h 195"/>
                  <a:gd name="T54" fmla="*/ 2 w 953"/>
                  <a:gd name="T55" fmla="*/ 0 h 195"/>
                  <a:gd name="T56" fmla="*/ 2 w 953"/>
                  <a:gd name="T57" fmla="*/ 0 h 195"/>
                  <a:gd name="T58" fmla="*/ 3 w 953"/>
                  <a:gd name="T59" fmla="*/ 0 h 195"/>
                  <a:gd name="T60" fmla="*/ 3 w 953"/>
                  <a:gd name="T61" fmla="*/ 1 h 195"/>
                  <a:gd name="T62" fmla="*/ 3 w 953"/>
                  <a:gd name="T63" fmla="*/ 1 h 195"/>
                  <a:gd name="T64" fmla="*/ 3 w 953"/>
                  <a:gd name="T65" fmla="*/ 1 h 195"/>
                  <a:gd name="T66" fmla="*/ 3 w 953"/>
                  <a:gd name="T67" fmla="*/ 1 h 195"/>
                  <a:gd name="T68" fmla="*/ 3 w 953"/>
                  <a:gd name="T69" fmla="*/ 1 h 195"/>
                  <a:gd name="T70" fmla="*/ 4 w 953"/>
                  <a:gd name="T71" fmla="*/ 1 h 195"/>
                  <a:gd name="T72" fmla="*/ 4 w 953"/>
                  <a:gd name="T73" fmla="*/ 1 h 195"/>
                  <a:gd name="T74" fmla="*/ 3 w 953"/>
                  <a:gd name="T75" fmla="*/ 1 h 195"/>
                  <a:gd name="T76" fmla="*/ 3 w 953"/>
                  <a:gd name="T77" fmla="*/ 1 h 195"/>
                  <a:gd name="T78" fmla="*/ 3 w 953"/>
                  <a:gd name="T79" fmla="*/ 1 h 195"/>
                  <a:gd name="T80" fmla="*/ 3 w 953"/>
                  <a:gd name="T81" fmla="*/ 1 h 195"/>
                  <a:gd name="T82" fmla="*/ 3 w 953"/>
                  <a:gd name="T83" fmla="*/ 1 h 195"/>
                  <a:gd name="T84" fmla="*/ 3 w 953"/>
                  <a:gd name="T85" fmla="*/ 1 h 195"/>
                  <a:gd name="T86" fmla="*/ 3 w 953"/>
                  <a:gd name="T87" fmla="*/ 1 h 195"/>
                  <a:gd name="T88" fmla="*/ 3 w 953"/>
                  <a:gd name="T89" fmla="*/ 0 h 195"/>
                  <a:gd name="T90" fmla="*/ 3 w 953"/>
                  <a:gd name="T91" fmla="*/ 0 h 195"/>
                  <a:gd name="T92" fmla="*/ 2 w 953"/>
                  <a:gd name="T93" fmla="*/ 0 h 195"/>
                  <a:gd name="T94" fmla="*/ 2 w 953"/>
                  <a:gd name="T95" fmla="*/ 0 h 195"/>
                  <a:gd name="T96" fmla="*/ 2 w 953"/>
                  <a:gd name="T97" fmla="*/ 0 h 195"/>
                  <a:gd name="T98" fmla="*/ 2 w 953"/>
                  <a:gd name="T99" fmla="*/ 0 h 195"/>
                  <a:gd name="T100" fmla="*/ 2 w 953"/>
                  <a:gd name="T101" fmla="*/ 1 h 195"/>
                  <a:gd name="T102" fmla="*/ 2 w 953"/>
                  <a:gd name="T103" fmla="*/ 1 h 195"/>
                  <a:gd name="T104" fmla="*/ 2 w 953"/>
                  <a:gd name="T105" fmla="*/ 1 h 195"/>
                  <a:gd name="T106" fmla="*/ 2 w 953"/>
                  <a:gd name="T107" fmla="*/ 1 h 195"/>
                  <a:gd name="T108" fmla="*/ 1 w 953"/>
                  <a:gd name="T109" fmla="*/ 0 h 195"/>
                  <a:gd name="T110" fmla="*/ 1 w 953"/>
                  <a:gd name="T111" fmla="*/ 0 h 195"/>
                  <a:gd name="T112" fmla="*/ 1 w 953"/>
                  <a:gd name="T113" fmla="*/ 0 h 1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53"/>
                  <a:gd name="T172" fmla="*/ 0 h 195"/>
                  <a:gd name="T173" fmla="*/ 953 w 953"/>
                  <a:gd name="T174" fmla="*/ 195 h 1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53" h="195">
                    <a:moveTo>
                      <a:pt x="340" y="5"/>
                    </a:moveTo>
                    <a:lnTo>
                      <a:pt x="333" y="10"/>
                    </a:lnTo>
                    <a:lnTo>
                      <a:pt x="316" y="26"/>
                    </a:lnTo>
                    <a:lnTo>
                      <a:pt x="293" y="48"/>
                    </a:lnTo>
                    <a:lnTo>
                      <a:pt x="266" y="73"/>
                    </a:lnTo>
                    <a:lnTo>
                      <a:pt x="239" y="98"/>
                    </a:lnTo>
                    <a:lnTo>
                      <a:pt x="215" y="121"/>
                    </a:lnTo>
                    <a:lnTo>
                      <a:pt x="197" y="137"/>
                    </a:lnTo>
                    <a:lnTo>
                      <a:pt x="188" y="145"/>
                    </a:lnTo>
                    <a:lnTo>
                      <a:pt x="179" y="141"/>
                    </a:lnTo>
                    <a:lnTo>
                      <a:pt x="161" y="134"/>
                    </a:lnTo>
                    <a:lnTo>
                      <a:pt x="137" y="123"/>
                    </a:lnTo>
                    <a:lnTo>
                      <a:pt x="110" y="110"/>
                    </a:lnTo>
                    <a:lnTo>
                      <a:pt x="84" y="99"/>
                    </a:lnTo>
                    <a:lnTo>
                      <a:pt x="61" y="90"/>
                    </a:lnTo>
                    <a:lnTo>
                      <a:pt x="45" y="82"/>
                    </a:lnTo>
                    <a:lnTo>
                      <a:pt x="39" y="80"/>
                    </a:lnTo>
                    <a:lnTo>
                      <a:pt x="0" y="163"/>
                    </a:lnTo>
                    <a:lnTo>
                      <a:pt x="16" y="171"/>
                    </a:lnTo>
                    <a:lnTo>
                      <a:pt x="20" y="162"/>
                    </a:lnTo>
                    <a:lnTo>
                      <a:pt x="30" y="141"/>
                    </a:lnTo>
                    <a:lnTo>
                      <a:pt x="40" y="118"/>
                    </a:lnTo>
                    <a:lnTo>
                      <a:pt x="48" y="103"/>
                    </a:lnTo>
                    <a:lnTo>
                      <a:pt x="58" y="107"/>
                    </a:lnTo>
                    <a:lnTo>
                      <a:pt x="76" y="114"/>
                    </a:lnTo>
                    <a:lnTo>
                      <a:pt x="99" y="125"/>
                    </a:lnTo>
                    <a:lnTo>
                      <a:pt x="125" y="136"/>
                    </a:lnTo>
                    <a:lnTo>
                      <a:pt x="149" y="148"/>
                    </a:lnTo>
                    <a:lnTo>
                      <a:pt x="171" y="157"/>
                    </a:lnTo>
                    <a:lnTo>
                      <a:pt x="187" y="163"/>
                    </a:lnTo>
                    <a:lnTo>
                      <a:pt x="192" y="166"/>
                    </a:lnTo>
                    <a:lnTo>
                      <a:pt x="198" y="161"/>
                    </a:lnTo>
                    <a:lnTo>
                      <a:pt x="214" y="145"/>
                    </a:lnTo>
                    <a:lnTo>
                      <a:pt x="238" y="123"/>
                    </a:lnTo>
                    <a:lnTo>
                      <a:pt x="265" y="98"/>
                    </a:lnTo>
                    <a:lnTo>
                      <a:pt x="292" y="73"/>
                    </a:lnTo>
                    <a:lnTo>
                      <a:pt x="316" y="50"/>
                    </a:lnTo>
                    <a:lnTo>
                      <a:pt x="336" y="32"/>
                    </a:lnTo>
                    <a:lnTo>
                      <a:pt x="345" y="23"/>
                    </a:lnTo>
                    <a:lnTo>
                      <a:pt x="354" y="32"/>
                    </a:lnTo>
                    <a:lnTo>
                      <a:pt x="372" y="49"/>
                    </a:lnTo>
                    <a:lnTo>
                      <a:pt x="395" y="71"/>
                    </a:lnTo>
                    <a:lnTo>
                      <a:pt x="421" y="95"/>
                    </a:lnTo>
                    <a:lnTo>
                      <a:pt x="445" y="119"/>
                    </a:lnTo>
                    <a:lnTo>
                      <a:pt x="467" y="140"/>
                    </a:lnTo>
                    <a:lnTo>
                      <a:pt x="482" y="155"/>
                    </a:lnTo>
                    <a:lnTo>
                      <a:pt x="487" y="161"/>
                    </a:lnTo>
                    <a:lnTo>
                      <a:pt x="494" y="155"/>
                    </a:lnTo>
                    <a:lnTo>
                      <a:pt x="512" y="141"/>
                    </a:lnTo>
                    <a:lnTo>
                      <a:pt x="536" y="121"/>
                    </a:lnTo>
                    <a:lnTo>
                      <a:pt x="566" y="96"/>
                    </a:lnTo>
                    <a:lnTo>
                      <a:pt x="594" y="72"/>
                    </a:lnTo>
                    <a:lnTo>
                      <a:pt x="621" y="50"/>
                    </a:lnTo>
                    <a:lnTo>
                      <a:pt x="640" y="35"/>
                    </a:lnTo>
                    <a:lnTo>
                      <a:pt x="651" y="26"/>
                    </a:lnTo>
                    <a:lnTo>
                      <a:pt x="654" y="30"/>
                    </a:lnTo>
                    <a:lnTo>
                      <a:pt x="662" y="36"/>
                    </a:lnTo>
                    <a:lnTo>
                      <a:pt x="674" y="45"/>
                    </a:lnTo>
                    <a:lnTo>
                      <a:pt x="688" y="57"/>
                    </a:lnTo>
                    <a:lnTo>
                      <a:pt x="703" y="69"/>
                    </a:lnTo>
                    <a:lnTo>
                      <a:pt x="721" y="84"/>
                    </a:lnTo>
                    <a:lnTo>
                      <a:pt x="740" y="99"/>
                    </a:lnTo>
                    <a:lnTo>
                      <a:pt x="760" y="114"/>
                    </a:lnTo>
                    <a:lnTo>
                      <a:pt x="778" y="130"/>
                    </a:lnTo>
                    <a:lnTo>
                      <a:pt x="797" y="144"/>
                    </a:lnTo>
                    <a:lnTo>
                      <a:pt x="814" y="158"/>
                    </a:lnTo>
                    <a:lnTo>
                      <a:pt x="829" y="170"/>
                    </a:lnTo>
                    <a:lnTo>
                      <a:pt x="842" y="180"/>
                    </a:lnTo>
                    <a:lnTo>
                      <a:pt x="851" y="189"/>
                    </a:lnTo>
                    <a:lnTo>
                      <a:pt x="857" y="194"/>
                    </a:lnTo>
                    <a:lnTo>
                      <a:pt x="860" y="195"/>
                    </a:lnTo>
                    <a:lnTo>
                      <a:pt x="953" y="139"/>
                    </a:lnTo>
                    <a:lnTo>
                      <a:pt x="945" y="125"/>
                    </a:lnTo>
                    <a:lnTo>
                      <a:pt x="941" y="126"/>
                    </a:lnTo>
                    <a:lnTo>
                      <a:pt x="933" y="131"/>
                    </a:lnTo>
                    <a:lnTo>
                      <a:pt x="920" y="139"/>
                    </a:lnTo>
                    <a:lnTo>
                      <a:pt x="906" y="148"/>
                    </a:lnTo>
                    <a:lnTo>
                      <a:pt x="892" y="155"/>
                    </a:lnTo>
                    <a:lnTo>
                      <a:pt x="878" y="164"/>
                    </a:lnTo>
                    <a:lnTo>
                      <a:pt x="868" y="171"/>
                    </a:lnTo>
                    <a:lnTo>
                      <a:pt x="861" y="175"/>
                    </a:lnTo>
                    <a:lnTo>
                      <a:pt x="857" y="172"/>
                    </a:lnTo>
                    <a:lnTo>
                      <a:pt x="850" y="166"/>
                    </a:lnTo>
                    <a:lnTo>
                      <a:pt x="838" y="155"/>
                    </a:lnTo>
                    <a:lnTo>
                      <a:pt x="824" y="145"/>
                    </a:lnTo>
                    <a:lnTo>
                      <a:pt x="809" y="131"/>
                    </a:lnTo>
                    <a:lnTo>
                      <a:pt x="791" y="117"/>
                    </a:lnTo>
                    <a:lnTo>
                      <a:pt x="771" y="101"/>
                    </a:lnTo>
                    <a:lnTo>
                      <a:pt x="752" y="86"/>
                    </a:lnTo>
                    <a:lnTo>
                      <a:pt x="733" y="71"/>
                    </a:lnTo>
                    <a:lnTo>
                      <a:pt x="715" y="55"/>
                    </a:lnTo>
                    <a:lnTo>
                      <a:pt x="698" y="42"/>
                    </a:lnTo>
                    <a:lnTo>
                      <a:pt x="683" y="30"/>
                    </a:lnTo>
                    <a:lnTo>
                      <a:pt x="670" y="19"/>
                    </a:lnTo>
                    <a:lnTo>
                      <a:pt x="660" y="10"/>
                    </a:lnTo>
                    <a:lnTo>
                      <a:pt x="653" y="5"/>
                    </a:lnTo>
                    <a:lnTo>
                      <a:pt x="651" y="4"/>
                    </a:lnTo>
                    <a:lnTo>
                      <a:pt x="644" y="9"/>
                    </a:lnTo>
                    <a:lnTo>
                      <a:pt x="626" y="23"/>
                    </a:lnTo>
                    <a:lnTo>
                      <a:pt x="602" y="44"/>
                    </a:lnTo>
                    <a:lnTo>
                      <a:pt x="573" y="68"/>
                    </a:lnTo>
                    <a:lnTo>
                      <a:pt x="544" y="92"/>
                    </a:lnTo>
                    <a:lnTo>
                      <a:pt x="518" y="114"/>
                    </a:lnTo>
                    <a:lnTo>
                      <a:pt x="499" y="130"/>
                    </a:lnTo>
                    <a:lnTo>
                      <a:pt x="489" y="139"/>
                    </a:lnTo>
                    <a:lnTo>
                      <a:pt x="480" y="130"/>
                    </a:lnTo>
                    <a:lnTo>
                      <a:pt x="462" y="113"/>
                    </a:lnTo>
                    <a:lnTo>
                      <a:pt x="438" y="90"/>
                    </a:lnTo>
                    <a:lnTo>
                      <a:pt x="414" y="66"/>
                    </a:lnTo>
                    <a:lnTo>
                      <a:pt x="388" y="41"/>
                    </a:lnTo>
                    <a:lnTo>
                      <a:pt x="367" y="21"/>
                    </a:lnTo>
                    <a:lnTo>
                      <a:pt x="351" y="5"/>
                    </a:lnTo>
                    <a:lnTo>
                      <a:pt x="346" y="0"/>
                    </a:lnTo>
                    <a:lnTo>
                      <a:pt x="340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1" name="Freeform 312"/>
              <p:cNvSpPr>
                <a:spLocks/>
              </p:cNvSpPr>
              <p:nvPr/>
            </p:nvSpPr>
            <p:spPr bwMode="auto">
              <a:xfrm>
                <a:off x="2157" y="2763"/>
                <a:ext cx="23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0 w 95"/>
                  <a:gd name="T21" fmla="*/ 0 h 48"/>
                  <a:gd name="T22" fmla="*/ 0 w 95"/>
                  <a:gd name="T23" fmla="*/ 0 h 48"/>
                  <a:gd name="T24" fmla="*/ 0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1" y="48"/>
                    </a:lnTo>
                    <a:lnTo>
                      <a:pt x="73" y="48"/>
                    </a:lnTo>
                    <a:lnTo>
                      <a:pt x="82" y="46"/>
                    </a:lnTo>
                    <a:lnTo>
                      <a:pt x="88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5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2" name="Freeform 313"/>
              <p:cNvSpPr>
                <a:spLocks/>
              </p:cNvSpPr>
              <p:nvPr/>
            </p:nvSpPr>
            <p:spPr bwMode="auto">
              <a:xfrm>
                <a:off x="2157" y="2772"/>
                <a:ext cx="23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0 w 95"/>
                  <a:gd name="T21" fmla="*/ 0 h 50"/>
                  <a:gd name="T22" fmla="*/ 0 w 95"/>
                  <a:gd name="T23" fmla="*/ 0 h 50"/>
                  <a:gd name="T24" fmla="*/ 0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8"/>
                    </a:lnTo>
                    <a:lnTo>
                      <a:pt x="61" y="50"/>
                    </a:lnTo>
                    <a:lnTo>
                      <a:pt x="73" y="48"/>
                    </a:lnTo>
                    <a:lnTo>
                      <a:pt x="82" y="46"/>
                    </a:lnTo>
                    <a:lnTo>
                      <a:pt x="88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3" name="Freeform 314"/>
              <p:cNvSpPr>
                <a:spLocks/>
              </p:cNvSpPr>
              <p:nvPr/>
            </p:nvSpPr>
            <p:spPr bwMode="auto">
              <a:xfrm>
                <a:off x="2157" y="2781"/>
                <a:ext cx="23" cy="13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0 w 95"/>
                  <a:gd name="T21" fmla="*/ 0 h 49"/>
                  <a:gd name="T22" fmla="*/ 0 w 95"/>
                  <a:gd name="T23" fmla="*/ 0 h 49"/>
                  <a:gd name="T24" fmla="*/ 0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4"/>
                    </a:lnTo>
                    <a:lnTo>
                      <a:pt x="47" y="47"/>
                    </a:lnTo>
                    <a:lnTo>
                      <a:pt x="61" y="49"/>
                    </a:lnTo>
                    <a:lnTo>
                      <a:pt x="73" y="49"/>
                    </a:lnTo>
                    <a:lnTo>
                      <a:pt x="82" y="46"/>
                    </a:lnTo>
                    <a:lnTo>
                      <a:pt x="88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6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7"/>
                    </a:lnTo>
                    <a:lnTo>
                      <a:pt x="40" y="17"/>
                    </a:lnTo>
                    <a:lnTo>
                      <a:pt x="46" y="17"/>
                    </a:lnTo>
                    <a:lnTo>
                      <a:pt x="53" y="17"/>
                    </a:lnTo>
                    <a:lnTo>
                      <a:pt x="59" y="17"/>
                    </a:lnTo>
                    <a:lnTo>
                      <a:pt x="65" y="17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4" name="Freeform 315"/>
              <p:cNvSpPr>
                <a:spLocks/>
              </p:cNvSpPr>
              <p:nvPr/>
            </p:nvSpPr>
            <p:spPr bwMode="auto">
              <a:xfrm>
                <a:off x="2157" y="2790"/>
                <a:ext cx="23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0 w 95"/>
                  <a:gd name="T21" fmla="*/ 0 h 50"/>
                  <a:gd name="T22" fmla="*/ 0 w 95"/>
                  <a:gd name="T23" fmla="*/ 0 h 50"/>
                  <a:gd name="T24" fmla="*/ 0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9"/>
                    </a:lnTo>
                    <a:lnTo>
                      <a:pt x="61" y="50"/>
                    </a:lnTo>
                    <a:lnTo>
                      <a:pt x="73" y="49"/>
                    </a:lnTo>
                    <a:lnTo>
                      <a:pt x="82" y="47"/>
                    </a:lnTo>
                    <a:lnTo>
                      <a:pt x="88" y="43"/>
                    </a:lnTo>
                    <a:lnTo>
                      <a:pt x="94" y="42"/>
                    </a:lnTo>
                    <a:lnTo>
                      <a:pt x="95" y="41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7" y="1"/>
                    </a:lnTo>
                    <a:lnTo>
                      <a:pt x="46" y="0"/>
                    </a:lnTo>
                    <a:lnTo>
                      <a:pt x="31" y="1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5" name="Freeform 316"/>
              <p:cNvSpPr>
                <a:spLocks/>
              </p:cNvSpPr>
              <p:nvPr/>
            </p:nvSpPr>
            <p:spPr bwMode="auto">
              <a:xfrm>
                <a:off x="1910" y="2767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6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8"/>
                    </a:lnTo>
                    <a:lnTo>
                      <a:pt x="32" y="45"/>
                    </a:lnTo>
                    <a:lnTo>
                      <a:pt x="47" y="49"/>
                    </a:lnTo>
                    <a:lnTo>
                      <a:pt x="60" y="50"/>
                    </a:lnTo>
                    <a:lnTo>
                      <a:pt x="72" y="49"/>
                    </a:lnTo>
                    <a:lnTo>
                      <a:pt x="81" y="47"/>
                    </a:lnTo>
                    <a:lnTo>
                      <a:pt x="89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3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4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0" y="20"/>
                    </a:lnTo>
                    <a:lnTo>
                      <a:pt x="24" y="20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6" name="Freeform 317"/>
              <p:cNvSpPr>
                <a:spLocks/>
              </p:cNvSpPr>
              <p:nvPr/>
            </p:nvSpPr>
            <p:spPr bwMode="auto">
              <a:xfrm>
                <a:off x="1910" y="2777"/>
                <a:ext cx="24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0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5" y="25"/>
                    </a:lnTo>
                    <a:lnTo>
                      <a:pt x="83" y="27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7" name="Freeform 318"/>
              <p:cNvSpPr>
                <a:spLocks/>
              </p:cNvSpPr>
              <p:nvPr/>
            </p:nvSpPr>
            <p:spPr bwMode="auto">
              <a:xfrm>
                <a:off x="1910" y="2786"/>
                <a:ext cx="24" cy="12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8"/>
                    </a:lnTo>
                    <a:lnTo>
                      <a:pt x="60" y="50"/>
                    </a:lnTo>
                    <a:lnTo>
                      <a:pt x="72" y="48"/>
                    </a:lnTo>
                    <a:lnTo>
                      <a:pt x="81" y="47"/>
                    </a:lnTo>
                    <a:lnTo>
                      <a:pt x="89" y="43"/>
                    </a:lnTo>
                    <a:lnTo>
                      <a:pt x="94" y="42"/>
                    </a:lnTo>
                    <a:lnTo>
                      <a:pt x="95" y="41"/>
                    </a:lnTo>
                    <a:lnTo>
                      <a:pt x="85" y="27"/>
                    </a:lnTo>
                    <a:lnTo>
                      <a:pt x="83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20"/>
                    </a:lnTo>
                    <a:lnTo>
                      <a:pt x="24" y="19"/>
                    </a:lnTo>
                    <a:lnTo>
                      <a:pt x="28" y="19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5" y="1"/>
                    </a:lnTo>
                    <a:lnTo>
                      <a:pt x="45" y="0"/>
                    </a:lnTo>
                    <a:lnTo>
                      <a:pt x="29" y="1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8" name="Freeform 319"/>
              <p:cNvSpPr>
                <a:spLocks/>
              </p:cNvSpPr>
              <p:nvPr/>
            </p:nvSpPr>
            <p:spPr bwMode="auto">
              <a:xfrm>
                <a:off x="1910" y="2795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0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3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29" name="Freeform 320"/>
              <p:cNvSpPr>
                <a:spLocks/>
              </p:cNvSpPr>
              <p:nvPr/>
            </p:nvSpPr>
            <p:spPr bwMode="auto">
              <a:xfrm>
                <a:off x="2095" y="2688"/>
                <a:ext cx="116" cy="71"/>
              </a:xfrm>
              <a:custGeom>
                <a:avLst/>
                <a:gdLst>
                  <a:gd name="T0" fmla="*/ 0 w 465"/>
                  <a:gd name="T1" fmla="*/ 0 h 286"/>
                  <a:gd name="T2" fmla="*/ 0 w 465"/>
                  <a:gd name="T3" fmla="*/ 0 h 286"/>
                  <a:gd name="T4" fmla="*/ 0 w 465"/>
                  <a:gd name="T5" fmla="*/ 0 h 286"/>
                  <a:gd name="T6" fmla="*/ 0 w 465"/>
                  <a:gd name="T7" fmla="*/ 0 h 286"/>
                  <a:gd name="T8" fmla="*/ 1 w 465"/>
                  <a:gd name="T9" fmla="*/ 0 h 286"/>
                  <a:gd name="T10" fmla="*/ 1 w 465"/>
                  <a:gd name="T11" fmla="*/ 0 h 286"/>
                  <a:gd name="T12" fmla="*/ 1 w 465"/>
                  <a:gd name="T13" fmla="*/ 0 h 286"/>
                  <a:gd name="T14" fmla="*/ 1 w 465"/>
                  <a:gd name="T15" fmla="*/ 0 h 286"/>
                  <a:gd name="T16" fmla="*/ 1 w 465"/>
                  <a:gd name="T17" fmla="*/ 0 h 286"/>
                  <a:gd name="T18" fmla="*/ 1 w 465"/>
                  <a:gd name="T19" fmla="*/ 0 h 286"/>
                  <a:gd name="T20" fmla="*/ 1 w 465"/>
                  <a:gd name="T21" fmla="*/ 0 h 286"/>
                  <a:gd name="T22" fmla="*/ 1 w 465"/>
                  <a:gd name="T23" fmla="*/ 1 h 286"/>
                  <a:gd name="T24" fmla="*/ 1 w 465"/>
                  <a:gd name="T25" fmla="*/ 1 h 286"/>
                  <a:gd name="T26" fmla="*/ 2 w 465"/>
                  <a:gd name="T27" fmla="*/ 1 h 286"/>
                  <a:gd name="T28" fmla="*/ 2 w 465"/>
                  <a:gd name="T29" fmla="*/ 1 h 286"/>
                  <a:gd name="T30" fmla="*/ 2 w 465"/>
                  <a:gd name="T31" fmla="*/ 1 h 286"/>
                  <a:gd name="T32" fmla="*/ 2 w 465"/>
                  <a:gd name="T33" fmla="*/ 1 h 286"/>
                  <a:gd name="T34" fmla="*/ 2 w 465"/>
                  <a:gd name="T35" fmla="*/ 1 h 286"/>
                  <a:gd name="T36" fmla="*/ 2 w 465"/>
                  <a:gd name="T37" fmla="*/ 1 h 286"/>
                  <a:gd name="T38" fmla="*/ 2 w 465"/>
                  <a:gd name="T39" fmla="*/ 1 h 286"/>
                  <a:gd name="T40" fmla="*/ 2 w 465"/>
                  <a:gd name="T41" fmla="*/ 1 h 286"/>
                  <a:gd name="T42" fmla="*/ 2 w 465"/>
                  <a:gd name="T43" fmla="*/ 1 h 286"/>
                  <a:gd name="T44" fmla="*/ 2 w 465"/>
                  <a:gd name="T45" fmla="*/ 1 h 286"/>
                  <a:gd name="T46" fmla="*/ 2 w 465"/>
                  <a:gd name="T47" fmla="*/ 1 h 286"/>
                  <a:gd name="T48" fmla="*/ 2 w 465"/>
                  <a:gd name="T49" fmla="*/ 1 h 286"/>
                  <a:gd name="T50" fmla="*/ 2 w 465"/>
                  <a:gd name="T51" fmla="*/ 1 h 286"/>
                  <a:gd name="T52" fmla="*/ 2 w 465"/>
                  <a:gd name="T53" fmla="*/ 1 h 286"/>
                  <a:gd name="T54" fmla="*/ 2 w 465"/>
                  <a:gd name="T55" fmla="*/ 1 h 286"/>
                  <a:gd name="T56" fmla="*/ 2 w 465"/>
                  <a:gd name="T57" fmla="*/ 1 h 286"/>
                  <a:gd name="T58" fmla="*/ 1 w 465"/>
                  <a:gd name="T59" fmla="*/ 0 h 286"/>
                  <a:gd name="T60" fmla="*/ 1 w 465"/>
                  <a:gd name="T61" fmla="*/ 0 h 286"/>
                  <a:gd name="T62" fmla="*/ 1 w 465"/>
                  <a:gd name="T63" fmla="*/ 0 h 286"/>
                  <a:gd name="T64" fmla="*/ 1 w 465"/>
                  <a:gd name="T65" fmla="*/ 0 h 286"/>
                  <a:gd name="T66" fmla="*/ 1 w 465"/>
                  <a:gd name="T67" fmla="*/ 0 h 286"/>
                  <a:gd name="T68" fmla="*/ 1 w 465"/>
                  <a:gd name="T69" fmla="*/ 0 h 286"/>
                  <a:gd name="T70" fmla="*/ 1 w 465"/>
                  <a:gd name="T71" fmla="*/ 0 h 286"/>
                  <a:gd name="T72" fmla="*/ 1 w 465"/>
                  <a:gd name="T73" fmla="*/ 0 h 286"/>
                  <a:gd name="T74" fmla="*/ 0 w 465"/>
                  <a:gd name="T75" fmla="*/ 0 h 286"/>
                  <a:gd name="T76" fmla="*/ 0 w 465"/>
                  <a:gd name="T77" fmla="*/ 0 h 286"/>
                  <a:gd name="T78" fmla="*/ 0 w 465"/>
                  <a:gd name="T79" fmla="*/ 0 h 286"/>
                  <a:gd name="T80" fmla="*/ 0 w 465"/>
                  <a:gd name="T81" fmla="*/ 0 h 28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5"/>
                  <a:gd name="T124" fmla="*/ 0 h 286"/>
                  <a:gd name="T125" fmla="*/ 465 w 465"/>
                  <a:gd name="T126" fmla="*/ 286 h 28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5" h="286">
                    <a:moveTo>
                      <a:pt x="0" y="16"/>
                    </a:moveTo>
                    <a:lnTo>
                      <a:pt x="61" y="32"/>
                    </a:lnTo>
                    <a:lnTo>
                      <a:pt x="118" y="47"/>
                    </a:lnTo>
                    <a:lnTo>
                      <a:pt x="169" y="63"/>
                    </a:lnTo>
                    <a:lnTo>
                      <a:pt x="214" y="79"/>
                    </a:lnTo>
                    <a:lnTo>
                      <a:pt x="254" y="95"/>
                    </a:lnTo>
                    <a:lnTo>
                      <a:pt x="290" y="110"/>
                    </a:lnTo>
                    <a:lnTo>
                      <a:pt x="321" y="126"/>
                    </a:lnTo>
                    <a:lnTo>
                      <a:pt x="349" y="141"/>
                    </a:lnTo>
                    <a:lnTo>
                      <a:pt x="372" y="155"/>
                    </a:lnTo>
                    <a:lnTo>
                      <a:pt x="392" y="168"/>
                    </a:lnTo>
                    <a:lnTo>
                      <a:pt x="407" y="180"/>
                    </a:lnTo>
                    <a:lnTo>
                      <a:pt x="420" y="191"/>
                    </a:lnTo>
                    <a:lnTo>
                      <a:pt x="430" y="200"/>
                    </a:lnTo>
                    <a:lnTo>
                      <a:pt x="438" y="208"/>
                    </a:lnTo>
                    <a:lnTo>
                      <a:pt x="443" y="214"/>
                    </a:lnTo>
                    <a:lnTo>
                      <a:pt x="447" y="218"/>
                    </a:lnTo>
                    <a:lnTo>
                      <a:pt x="443" y="231"/>
                    </a:lnTo>
                    <a:lnTo>
                      <a:pt x="438" y="253"/>
                    </a:lnTo>
                    <a:lnTo>
                      <a:pt x="434" y="273"/>
                    </a:lnTo>
                    <a:lnTo>
                      <a:pt x="432" y="282"/>
                    </a:lnTo>
                    <a:lnTo>
                      <a:pt x="448" y="286"/>
                    </a:lnTo>
                    <a:lnTo>
                      <a:pt x="465" y="216"/>
                    </a:lnTo>
                    <a:lnTo>
                      <a:pt x="462" y="212"/>
                    </a:lnTo>
                    <a:lnTo>
                      <a:pt x="461" y="209"/>
                    </a:lnTo>
                    <a:lnTo>
                      <a:pt x="457" y="205"/>
                    </a:lnTo>
                    <a:lnTo>
                      <a:pt x="452" y="198"/>
                    </a:lnTo>
                    <a:lnTo>
                      <a:pt x="444" y="189"/>
                    </a:lnTo>
                    <a:lnTo>
                      <a:pt x="433" y="178"/>
                    </a:lnTo>
                    <a:lnTo>
                      <a:pt x="417" y="165"/>
                    </a:lnTo>
                    <a:lnTo>
                      <a:pt x="399" y="153"/>
                    </a:lnTo>
                    <a:lnTo>
                      <a:pt x="376" y="137"/>
                    </a:lnTo>
                    <a:lnTo>
                      <a:pt x="349" y="121"/>
                    </a:lnTo>
                    <a:lnTo>
                      <a:pt x="317" y="104"/>
                    </a:lnTo>
                    <a:lnTo>
                      <a:pt x="280" y="87"/>
                    </a:lnTo>
                    <a:lnTo>
                      <a:pt x="238" y="69"/>
                    </a:lnTo>
                    <a:lnTo>
                      <a:pt x="189" y="52"/>
                    </a:lnTo>
                    <a:lnTo>
                      <a:pt x="133" y="34"/>
                    </a:lnTo>
                    <a:lnTo>
                      <a:pt x="72" y="16"/>
                    </a:lnTo>
                    <a:lnTo>
                      <a:pt x="4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0" name="Freeform 321"/>
              <p:cNvSpPr>
                <a:spLocks/>
              </p:cNvSpPr>
              <p:nvPr/>
            </p:nvSpPr>
            <p:spPr bwMode="auto">
              <a:xfrm>
                <a:off x="1888" y="2568"/>
                <a:ext cx="304" cy="73"/>
              </a:xfrm>
              <a:custGeom>
                <a:avLst/>
                <a:gdLst>
                  <a:gd name="T0" fmla="*/ 0 w 1216"/>
                  <a:gd name="T1" fmla="*/ 1 h 290"/>
                  <a:gd name="T2" fmla="*/ 1 w 1216"/>
                  <a:gd name="T3" fmla="*/ 1 h 290"/>
                  <a:gd name="T4" fmla="*/ 1 w 1216"/>
                  <a:gd name="T5" fmla="*/ 1 h 290"/>
                  <a:gd name="T6" fmla="*/ 1 w 1216"/>
                  <a:gd name="T7" fmla="*/ 0 h 290"/>
                  <a:gd name="T8" fmla="*/ 2 w 1216"/>
                  <a:gd name="T9" fmla="*/ 0 h 290"/>
                  <a:gd name="T10" fmla="*/ 3 w 1216"/>
                  <a:gd name="T11" fmla="*/ 0 h 290"/>
                  <a:gd name="T12" fmla="*/ 3 w 1216"/>
                  <a:gd name="T13" fmla="*/ 0 h 290"/>
                  <a:gd name="T14" fmla="*/ 4 w 1216"/>
                  <a:gd name="T15" fmla="*/ 1 h 290"/>
                  <a:gd name="T16" fmla="*/ 4 w 1216"/>
                  <a:gd name="T17" fmla="*/ 1 h 290"/>
                  <a:gd name="T18" fmla="*/ 5 w 1216"/>
                  <a:gd name="T19" fmla="*/ 1 h 290"/>
                  <a:gd name="T20" fmla="*/ 5 w 1216"/>
                  <a:gd name="T21" fmla="*/ 1 h 290"/>
                  <a:gd name="T22" fmla="*/ 5 w 1216"/>
                  <a:gd name="T23" fmla="*/ 1 h 290"/>
                  <a:gd name="T24" fmla="*/ 5 w 1216"/>
                  <a:gd name="T25" fmla="*/ 1 h 290"/>
                  <a:gd name="T26" fmla="*/ 5 w 1216"/>
                  <a:gd name="T27" fmla="*/ 1 h 290"/>
                  <a:gd name="T28" fmla="*/ 4 w 1216"/>
                  <a:gd name="T29" fmla="*/ 1 h 290"/>
                  <a:gd name="T30" fmla="*/ 4 w 1216"/>
                  <a:gd name="T31" fmla="*/ 1 h 290"/>
                  <a:gd name="T32" fmla="*/ 3 w 1216"/>
                  <a:gd name="T33" fmla="*/ 1 h 290"/>
                  <a:gd name="T34" fmla="*/ 3 w 1216"/>
                  <a:gd name="T35" fmla="*/ 1 h 290"/>
                  <a:gd name="T36" fmla="*/ 2 w 1216"/>
                  <a:gd name="T37" fmla="*/ 1 h 290"/>
                  <a:gd name="T38" fmla="*/ 2 w 1216"/>
                  <a:gd name="T39" fmla="*/ 1 h 290"/>
                  <a:gd name="T40" fmla="*/ 1 w 1216"/>
                  <a:gd name="T41" fmla="*/ 1 h 290"/>
                  <a:gd name="T42" fmla="*/ 1 w 1216"/>
                  <a:gd name="T43" fmla="*/ 1 h 290"/>
                  <a:gd name="T44" fmla="*/ 1 w 1216"/>
                  <a:gd name="T45" fmla="*/ 1 h 290"/>
                  <a:gd name="T46" fmla="*/ 0 w 1216"/>
                  <a:gd name="T47" fmla="*/ 1 h 290"/>
                  <a:gd name="T48" fmla="*/ 0 w 1216"/>
                  <a:gd name="T49" fmla="*/ 1 h 290"/>
                  <a:gd name="T50" fmla="*/ 0 w 1216"/>
                  <a:gd name="T51" fmla="*/ 1 h 290"/>
                  <a:gd name="T52" fmla="*/ 0 w 1216"/>
                  <a:gd name="T53" fmla="*/ 1 h 290"/>
                  <a:gd name="T54" fmla="*/ 0 w 1216"/>
                  <a:gd name="T55" fmla="*/ 1 h 290"/>
                  <a:gd name="T56" fmla="*/ 0 w 1216"/>
                  <a:gd name="T57" fmla="*/ 1 h 290"/>
                  <a:gd name="T58" fmla="*/ 1 w 1216"/>
                  <a:gd name="T59" fmla="*/ 1 h 290"/>
                  <a:gd name="T60" fmla="*/ 1 w 1216"/>
                  <a:gd name="T61" fmla="*/ 1 h 290"/>
                  <a:gd name="T62" fmla="*/ 2 w 1216"/>
                  <a:gd name="T63" fmla="*/ 1 h 290"/>
                  <a:gd name="T64" fmla="*/ 2 w 1216"/>
                  <a:gd name="T65" fmla="*/ 1 h 290"/>
                  <a:gd name="T66" fmla="*/ 3 w 1216"/>
                  <a:gd name="T67" fmla="*/ 1 h 290"/>
                  <a:gd name="T68" fmla="*/ 3 w 1216"/>
                  <a:gd name="T69" fmla="*/ 1 h 290"/>
                  <a:gd name="T70" fmla="*/ 4 w 1216"/>
                  <a:gd name="T71" fmla="*/ 1 h 290"/>
                  <a:gd name="T72" fmla="*/ 4 w 1216"/>
                  <a:gd name="T73" fmla="*/ 1 h 290"/>
                  <a:gd name="T74" fmla="*/ 5 w 1216"/>
                  <a:gd name="T75" fmla="*/ 1 h 290"/>
                  <a:gd name="T76" fmla="*/ 5 w 1216"/>
                  <a:gd name="T77" fmla="*/ 1 h 290"/>
                  <a:gd name="T78" fmla="*/ 5 w 1216"/>
                  <a:gd name="T79" fmla="*/ 1 h 290"/>
                  <a:gd name="T80" fmla="*/ 5 w 1216"/>
                  <a:gd name="T81" fmla="*/ 1 h 290"/>
                  <a:gd name="T82" fmla="*/ 5 w 1216"/>
                  <a:gd name="T83" fmla="*/ 1 h 290"/>
                  <a:gd name="T84" fmla="*/ 5 w 1216"/>
                  <a:gd name="T85" fmla="*/ 1 h 290"/>
                  <a:gd name="T86" fmla="*/ 4 w 1216"/>
                  <a:gd name="T87" fmla="*/ 1 h 290"/>
                  <a:gd name="T88" fmla="*/ 4 w 1216"/>
                  <a:gd name="T89" fmla="*/ 0 h 290"/>
                  <a:gd name="T90" fmla="*/ 3 w 1216"/>
                  <a:gd name="T91" fmla="*/ 0 h 290"/>
                  <a:gd name="T92" fmla="*/ 2 w 1216"/>
                  <a:gd name="T93" fmla="*/ 0 h 290"/>
                  <a:gd name="T94" fmla="*/ 2 w 1216"/>
                  <a:gd name="T95" fmla="*/ 0 h 290"/>
                  <a:gd name="T96" fmla="*/ 1 w 1216"/>
                  <a:gd name="T97" fmla="*/ 0 h 290"/>
                  <a:gd name="T98" fmla="*/ 1 w 1216"/>
                  <a:gd name="T99" fmla="*/ 1 h 290"/>
                  <a:gd name="T100" fmla="*/ 0 w 1216"/>
                  <a:gd name="T101" fmla="*/ 1 h 290"/>
                  <a:gd name="T102" fmla="*/ 0 w 1216"/>
                  <a:gd name="T103" fmla="*/ 1 h 29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16"/>
                  <a:gd name="T157" fmla="*/ 0 h 290"/>
                  <a:gd name="T158" fmla="*/ 1216 w 1216"/>
                  <a:gd name="T159" fmla="*/ 290 h 29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16" h="290">
                    <a:moveTo>
                      <a:pt x="52" y="171"/>
                    </a:moveTo>
                    <a:lnTo>
                      <a:pt x="62" y="184"/>
                    </a:lnTo>
                    <a:lnTo>
                      <a:pt x="66" y="181"/>
                    </a:lnTo>
                    <a:lnTo>
                      <a:pt x="77" y="175"/>
                    </a:lnTo>
                    <a:lnTo>
                      <a:pt x="93" y="163"/>
                    </a:lnTo>
                    <a:lnTo>
                      <a:pt x="116" y="150"/>
                    </a:lnTo>
                    <a:lnTo>
                      <a:pt x="145" y="135"/>
                    </a:lnTo>
                    <a:lnTo>
                      <a:pt x="178" y="117"/>
                    </a:lnTo>
                    <a:lnTo>
                      <a:pt x="217" y="100"/>
                    </a:lnTo>
                    <a:lnTo>
                      <a:pt x="259" y="82"/>
                    </a:lnTo>
                    <a:lnTo>
                      <a:pt x="307" y="65"/>
                    </a:lnTo>
                    <a:lnTo>
                      <a:pt x="358" y="49"/>
                    </a:lnTo>
                    <a:lnTo>
                      <a:pt x="413" y="36"/>
                    </a:lnTo>
                    <a:lnTo>
                      <a:pt x="472" y="26"/>
                    </a:lnTo>
                    <a:lnTo>
                      <a:pt x="534" y="19"/>
                    </a:lnTo>
                    <a:lnTo>
                      <a:pt x="598" y="17"/>
                    </a:lnTo>
                    <a:lnTo>
                      <a:pt x="665" y="19"/>
                    </a:lnTo>
                    <a:lnTo>
                      <a:pt x="733" y="28"/>
                    </a:lnTo>
                    <a:lnTo>
                      <a:pt x="773" y="36"/>
                    </a:lnTo>
                    <a:lnTo>
                      <a:pt x="813" y="45"/>
                    </a:lnTo>
                    <a:lnTo>
                      <a:pt x="852" y="55"/>
                    </a:lnTo>
                    <a:lnTo>
                      <a:pt x="890" y="67"/>
                    </a:lnTo>
                    <a:lnTo>
                      <a:pt x="927" y="80"/>
                    </a:lnTo>
                    <a:lnTo>
                      <a:pt x="963" y="92"/>
                    </a:lnTo>
                    <a:lnTo>
                      <a:pt x="998" y="107"/>
                    </a:lnTo>
                    <a:lnTo>
                      <a:pt x="1031" y="119"/>
                    </a:lnTo>
                    <a:lnTo>
                      <a:pt x="1062" y="134"/>
                    </a:lnTo>
                    <a:lnTo>
                      <a:pt x="1091" y="146"/>
                    </a:lnTo>
                    <a:lnTo>
                      <a:pt x="1116" y="158"/>
                    </a:lnTo>
                    <a:lnTo>
                      <a:pt x="1139" y="170"/>
                    </a:lnTo>
                    <a:lnTo>
                      <a:pt x="1159" y="180"/>
                    </a:lnTo>
                    <a:lnTo>
                      <a:pt x="1175" y="188"/>
                    </a:lnTo>
                    <a:lnTo>
                      <a:pt x="1188" y="194"/>
                    </a:lnTo>
                    <a:lnTo>
                      <a:pt x="1197" y="199"/>
                    </a:lnTo>
                    <a:lnTo>
                      <a:pt x="1195" y="212"/>
                    </a:lnTo>
                    <a:lnTo>
                      <a:pt x="1189" y="232"/>
                    </a:lnTo>
                    <a:lnTo>
                      <a:pt x="1184" y="254"/>
                    </a:lnTo>
                    <a:lnTo>
                      <a:pt x="1182" y="270"/>
                    </a:lnTo>
                    <a:lnTo>
                      <a:pt x="1174" y="267"/>
                    </a:lnTo>
                    <a:lnTo>
                      <a:pt x="1164" y="266"/>
                    </a:lnTo>
                    <a:lnTo>
                      <a:pt x="1151" y="262"/>
                    </a:lnTo>
                    <a:lnTo>
                      <a:pt x="1135" y="259"/>
                    </a:lnTo>
                    <a:lnTo>
                      <a:pt x="1119" y="256"/>
                    </a:lnTo>
                    <a:lnTo>
                      <a:pt x="1100" y="252"/>
                    </a:lnTo>
                    <a:lnTo>
                      <a:pt x="1078" y="248"/>
                    </a:lnTo>
                    <a:lnTo>
                      <a:pt x="1053" y="243"/>
                    </a:lnTo>
                    <a:lnTo>
                      <a:pt x="1028" y="239"/>
                    </a:lnTo>
                    <a:lnTo>
                      <a:pt x="1001" y="235"/>
                    </a:lnTo>
                    <a:lnTo>
                      <a:pt x="971" y="230"/>
                    </a:lnTo>
                    <a:lnTo>
                      <a:pt x="940" y="226"/>
                    </a:lnTo>
                    <a:lnTo>
                      <a:pt x="907" y="222"/>
                    </a:lnTo>
                    <a:lnTo>
                      <a:pt x="872" y="218"/>
                    </a:lnTo>
                    <a:lnTo>
                      <a:pt x="836" y="214"/>
                    </a:lnTo>
                    <a:lnTo>
                      <a:pt x="799" y="212"/>
                    </a:lnTo>
                    <a:lnTo>
                      <a:pt x="760" y="209"/>
                    </a:lnTo>
                    <a:lnTo>
                      <a:pt x="720" y="207"/>
                    </a:lnTo>
                    <a:lnTo>
                      <a:pt x="679" y="206"/>
                    </a:lnTo>
                    <a:lnTo>
                      <a:pt x="637" y="204"/>
                    </a:lnTo>
                    <a:lnTo>
                      <a:pt x="593" y="204"/>
                    </a:lnTo>
                    <a:lnTo>
                      <a:pt x="548" y="206"/>
                    </a:lnTo>
                    <a:lnTo>
                      <a:pt x="503" y="207"/>
                    </a:lnTo>
                    <a:lnTo>
                      <a:pt x="457" y="208"/>
                    </a:lnTo>
                    <a:lnTo>
                      <a:pt x="409" y="212"/>
                    </a:lnTo>
                    <a:lnTo>
                      <a:pt x="362" y="216"/>
                    </a:lnTo>
                    <a:lnTo>
                      <a:pt x="314" y="221"/>
                    </a:lnTo>
                    <a:lnTo>
                      <a:pt x="266" y="227"/>
                    </a:lnTo>
                    <a:lnTo>
                      <a:pt x="215" y="235"/>
                    </a:lnTo>
                    <a:lnTo>
                      <a:pt x="167" y="244"/>
                    </a:lnTo>
                    <a:lnTo>
                      <a:pt x="116" y="254"/>
                    </a:lnTo>
                    <a:lnTo>
                      <a:pt x="66" y="266"/>
                    </a:lnTo>
                    <a:lnTo>
                      <a:pt x="64" y="259"/>
                    </a:lnTo>
                    <a:lnTo>
                      <a:pt x="61" y="250"/>
                    </a:lnTo>
                    <a:lnTo>
                      <a:pt x="57" y="241"/>
                    </a:lnTo>
                    <a:lnTo>
                      <a:pt x="51" y="231"/>
                    </a:lnTo>
                    <a:lnTo>
                      <a:pt x="43" y="221"/>
                    </a:lnTo>
                    <a:lnTo>
                      <a:pt x="34" y="209"/>
                    </a:lnTo>
                    <a:lnTo>
                      <a:pt x="23" y="199"/>
                    </a:lnTo>
                    <a:lnTo>
                      <a:pt x="9" y="189"/>
                    </a:lnTo>
                    <a:lnTo>
                      <a:pt x="0" y="204"/>
                    </a:lnTo>
                    <a:lnTo>
                      <a:pt x="15" y="216"/>
                    </a:lnTo>
                    <a:lnTo>
                      <a:pt x="27" y="227"/>
                    </a:lnTo>
                    <a:lnTo>
                      <a:pt x="37" y="239"/>
                    </a:lnTo>
                    <a:lnTo>
                      <a:pt x="43" y="250"/>
                    </a:lnTo>
                    <a:lnTo>
                      <a:pt x="47" y="261"/>
                    </a:lnTo>
                    <a:lnTo>
                      <a:pt x="50" y="270"/>
                    </a:lnTo>
                    <a:lnTo>
                      <a:pt x="51" y="275"/>
                    </a:lnTo>
                    <a:lnTo>
                      <a:pt x="52" y="277"/>
                    </a:lnTo>
                    <a:lnTo>
                      <a:pt x="53" y="286"/>
                    </a:lnTo>
                    <a:lnTo>
                      <a:pt x="62" y="284"/>
                    </a:lnTo>
                    <a:lnTo>
                      <a:pt x="116" y="271"/>
                    </a:lnTo>
                    <a:lnTo>
                      <a:pt x="169" y="261"/>
                    </a:lnTo>
                    <a:lnTo>
                      <a:pt x="222" y="250"/>
                    </a:lnTo>
                    <a:lnTo>
                      <a:pt x="275" y="243"/>
                    </a:lnTo>
                    <a:lnTo>
                      <a:pt x="327" y="236"/>
                    </a:lnTo>
                    <a:lnTo>
                      <a:pt x="379" y="231"/>
                    </a:lnTo>
                    <a:lnTo>
                      <a:pt x="429" y="227"/>
                    </a:lnTo>
                    <a:lnTo>
                      <a:pt x="479" y="225"/>
                    </a:lnTo>
                    <a:lnTo>
                      <a:pt x="528" y="222"/>
                    </a:lnTo>
                    <a:lnTo>
                      <a:pt x="575" y="221"/>
                    </a:lnTo>
                    <a:lnTo>
                      <a:pt x="623" y="221"/>
                    </a:lnTo>
                    <a:lnTo>
                      <a:pt x="668" y="222"/>
                    </a:lnTo>
                    <a:lnTo>
                      <a:pt x="713" y="223"/>
                    </a:lnTo>
                    <a:lnTo>
                      <a:pt x="755" y="226"/>
                    </a:lnTo>
                    <a:lnTo>
                      <a:pt x="796" y="229"/>
                    </a:lnTo>
                    <a:lnTo>
                      <a:pt x="837" y="232"/>
                    </a:lnTo>
                    <a:lnTo>
                      <a:pt x="875" y="236"/>
                    </a:lnTo>
                    <a:lnTo>
                      <a:pt x="912" y="240"/>
                    </a:lnTo>
                    <a:lnTo>
                      <a:pt x="947" y="244"/>
                    </a:lnTo>
                    <a:lnTo>
                      <a:pt x="979" y="249"/>
                    </a:lnTo>
                    <a:lnTo>
                      <a:pt x="1010" y="253"/>
                    </a:lnTo>
                    <a:lnTo>
                      <a:pt x="1038" y="258"/>
                    </a:lnTo>
                    <a:lnTo>
                      <a:pt x="1065" y="262"/>
                    </a:lnTo>
                    <a:lnTo>
                      <a:pt x="1089" y="267"/>
                    </a:lnTo>
                    <a:lnTo>
                      <a:pt x="1111" y="271"/>
                    </a:lnTo>
                    <a:lnTo>
                      <a:pt x="1130" y="275"/>
                    </a:lnTo>
                    <a:lnTo>
                      <a:pt x="1146" y="279"/>
                    </a:lnTo>
                    <a:lnTo>
                      <a:pt x="1160" y="283"/>
                    </a:lnTo>
                    <a:lnTo>
                      <a:pt x="1171" y="285"/>
                    </a:lnTo>
                    <a:lnTo>
                      <a:pt x="1179" y="286"/>
                    </a:lnTo>
                    <a:lnTo>
                      <a:pt x="1184" y="288"/>
                    </a:lnTo>
                    <a:lnTo>
                      <a:pt x="1187" y="289"/>
                    </a:lnTo>
                    <a:lnTo>
                      <a:pt x="1195" y="290"/>
                    </a:lnTo>
                    <a:lnTo>
                      <a:pt x="1216" y="190"/>
                    </a:lnTo>
                    <a:lnTo>
                      <a:pt x="1210" y="188"/>
                    </a:lnTo>
                    <a:lnTo>
                      <a:pt x="1207" y="186"/>
                    </a:lnTo>
                    <a:lnTo>
                      <a:pt x="1198" y="181"/>
                    </a:lnTo>
                    <a:lnTo>
                      <a:pt x="1186" y="175"/>
                    </a:lnTo>
                    <a:lnTo>
                      <a:pt x="1169" y="164"/>
                    </a:lnTo>
                    <a:lnTo>
                      <a:pt x="1147" y="154"/>
                    </a:lnTo>
                    <a:lnTo>
                      <a:pt x="1121" y="141"/>
                    </a:lnTo>
                    <a:lnTo>
                      <a:pt x="1092" y="128"/>
                    </a:lnTo>
                    <a:lnTo>
                      <a:pt x="1060" y="113"/>
                    </a:lnTo>
                    <a:lnTo>
                      <a:pt x="1025" y="99"/>
                    </a:lnTo>
                    <a:lnTo>
                      <a:pt x="988" y="83"/>
                    </a:lnTo>
                    <a:lnTo>
                      <a:pt x="949" y="69"/>
                    </a:lnTo>
                    <a:lnTo>
                      <a:pt x="908" y="55"/>
                    </a:lnTo>
                    <a:lnTo>
                      <a:pt x="867" y="42"/>
                    </a:lnTo>
                    <a:lnTo>
                      <a:pt x="823" y="30"/>
                    </a:lnTo>
                    <a:lnTo>
                      <a:pt x="780" y="19"/>
                    </a:lnTo>
                    <a:lnTo>
                      <a:pt x="736" y="12"/>
                    </a:lnTo>
                    <a:lnTo>
                      <a:pt x="666" y="3"/>
                    </a:lnTo>
                    <a:lnTo>
                      <a:pt x="598" y="0"/>
                    </a:lnTo>
                    <a:lnTo>
                      <a:pt x="533" y="3"/>
                    </a:lnTo>
                    <a:lnTo>
                      <a:pt x="470" y="9"/>
                    </a:lnTo>
                    <a:lnTo>
                      <a:pt x="411" y="19"/>
                    </a:lnTo>
                    <a:lnTo>
                      <a:pt x="354" y="33"/>
                    </a:lnTo>
                    <a:lnTo>
                      <a:pt x="302" y="49"/>
                    </a:lnTo>
                    <a:lnTo>
                      <a:pt x="254" y="65"/>
                    </a:lnTo>
                    <a:lnTo>
                      <a:pt x="209" y="85"/>
                    </a:lnTo>
                    <a:lnTo>
                      <a:pt x="170" y="103"/>
                    </a:lnTo>
                    <a:lnTo>
                      <a:pt x="136" y="119"/>
                    </a:lnTo>
                    <a:lnTo>
                      <a:pt x="107" y="136"/>
                    </a:lnTo>
                    <a:lnTo>
                      <a:pt x="84" y="150"/>
                    </a:lnTo>
                    <a:lnTo>
                      <a:pt x="66" y="161"/>
                    </a:lnTo>
                    <a:lnTo>
                      <a:pt x="56" y="168"/>
                    </a:lnTo>
                    <a:lnTo>
                      <a:pt x="52" y="17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1" name="Freeform 322"/>
              <p:cNvSpPr>
                <a:spLocks/>
              </p:cNvSpPr>
              <p:nvPr/>
            </p:nvSpPr>
            <p:spPr bwMode="auto">
              <a:xfrm>
                <a:off x="1925" y="2579"/>
                <a:ext cx="238" cy="49"/>
              </a:xfrm>
              <a:custGeom>
                <a:avLst/>
                <a:gdLst>
                  <a:gd name="T0" fmla="*/ 1 w 952"/>
                  <a:gd name="T1" fmla="*/ 0 h 195"/>
                  <a:gd name="T2" fmla="*/ 1 w 952"/>
                  <a:gd name="T3" fmla="*/ 0 h 195"/>
                  <a:gd name="T4" fmla="*/ 1 w 952"/>
                  <a:gd name="T5" fmla="*/ 1 h 195"/>
                  <a:gd name="T6" fmla="*/ 1 w 952"/>
                  <a:gd name="T7" fmla="*/ 1 h 195"/>
                  <a:gd name="T8" fmla="*/ 1 w 952"/>
                  <a:gd name="T9" fmla="*/ 1 h 195"/>
                  <a:gd name="T10" fmla="*/ 1 w 952"/>
                  <a:gd name="T11" fmla="*/ 1 h 195"/>
                  <a:gd name="T12" fmla="*/ 0 w 952"/>
                  <a:gd name="T13" fmla="*/ 1 h 195"/>
                  <a:gd name="T14" fmla="*/ 0 w 952"/>
                  <a:gd name="T15" fmla="*/ 0 h 195"/>
                  <a:gd name="T16" fmla="*/ 0 w 952"/>
                  <a:gd name="T17" fmla="*/ 1 h 195"/>
                  <a:gd name="T18" fmla="*/ 0 w 952"/>
                  <a:gd name="T19" fmla="*/ 1 h 195"/>
                  <a:gd name="T20" fmla="*/ 0 w 952"/>
                  <a:gd name="T21" fmla="*/ 1 h 195"/>
                  <a:gd name="T22" fmla="*/ 0 w 952"/>
                  <a:gd name="T23" fmla="*/ 1 h 195"/>
                  <a:gd name="T24" fmla="*/ 1 w 952"/>
                  <a:gd name="T25" fmla="*/ 1 h 195"/>
                  <a:gd name="T26" fmla="*/ 1 w 952"/>
                  <a:gd name="T27" fmla="*/ 1 h 195"/>
                  <a:gd name="T28" fmla="*/ 1 w 952"/>
                  <a:gd name="T29" fmla="*/ 1 h 195"/>
                  <a:gd name="T30" fmla="*/ 1 w 952"/>
                  <a:gd name="T31" fmla="*/ 1 h 195"/>
                  <a:gd name="T32" fmla="*/ 1 w 952"/>
                  <a:gd name="T33" fmla="*/ 1 h 195"/>
                  <a:gd name="T34" fmla="*/ 1 w 952"/>
                  <a:gd name="T35" fmla="*/ 0 h 195"/>
                  <a:gd name="T36" fmla="*/ 1 w 952"/>
                  <a:gd name="T37" fmla="*/ 0 h 195"/>
                  <a:gd name="T38" fmla="*/ 2 w 952"/>
                  <a:gd name="T39" fmla="*/ 0 h 195"/>
                  <a:gd name="T40" fmla="*/ 2 w 952"/>
                  <a:gd name="T41" fmla="*/ 0 h 195"/>
                  <a:gd name="T42" fmla="*/ 2 w 952"/>
                  <a:gd name="T43" fmla="*/ 1 h 195"/>
                  <a:gd name="T44" fmla="*/ 2 w 952"/>
                  <a:gd name="T45" fmla="*/ 1 h 195"/>
                  <a:gd name="T46" fmla="*/ 2 w 952"/>
                  <a:gd name="T47" fmla="*/ 1 h 195"/>
                  <a:gd name="T48" fmla="*/ 2 w 952"/>
                  <a:gd name="T49" fmla="*/ 1 h 195"/>
                  <a:gd name="T50" fmla="*/ 2 w 952"/>
                  <a:gd name="T51" fmla="*/ 0 h 195"/>
                  <a:gd name="T52" fmla="*/ 3 w 952"/>
                  <a:gd name="T53" fmla="*/ 0 h 195"/>
                  <a:gd name="T54" fmla="*/ 3 w 952"/>
                  <a:gd name="T55" fmla="*/ 0 h 195"/>
                  <a:gd name="T56" fmla="*/ 3 w 952"/>
                  <a:gd name="T57" fmla="*/ 0 h 195"/>
                  <a:gd name="T58" fmla="*/ 3 w 952"/>
                  <a:gd name="T59" fmla="*/ 0 h 195"/>
                  <a:gd name="T60" fmla="*/ 3 w 952"/>
                  <a:gd name="T61" fmla="*/ 1 h 195"/>
                  <a:gd name="T62" fmla="*/ 3 w 952"/>
                  <a:gd name="T63" fmla="*/ 1 h 195"/>
                  <a:gd name="T64" fmla="*/ 3 w 952"/>
                  <a:gd name="T65" fmla="*/ 1 h 195"/>
                  <a:gd name="T66" fmla="*/ 3 w 952"/>
                  <a:gd name="T67" fmla="*/ 1 h 195"/>
                  <a:gd name="T68" fmla="*/ 4 w 952"/>
                  <a:gd name="T69" fmla="*/ 1 h 195"/>
                  <a:gd name="T70" fmla="*/ 4 w 952"/>
                  <a:gd name="T71" fmla="*/ 1 h 195"/>
                  <a:gd name="T72" fmla="*/ 4 w 952"/>
                  <a:gd name="T73" fmla="*/ 1 h 195"/>
                  <a:gd name="T74" fmla="*/ 4 w 952"/>
                  <a:gd name="T75" fmla="*/ 1 h 195"/>
                  <a:gd name="T76" fmla="*/ 4 w 952"/>
                  <a:gd name="T77" fmla="*/ 1 h 195"/>
                  <a:gd name="T78" fmla="*/ 4 w 952"/>
                  <a:gd name="T79" fmla="*/ 1 h 195"/>
                  <a:gd name="T80" fmla="*/ 4 w 952"/>
                  <a:gd name="T81" fmla="*/ 1 h 195"/>
                  <a:gd name="T82" fmla="*/ 3 w 952"/>
                  <a:gd name="T83" fmla="*/ 1 h 195"/>
                  <a:gd name="T84" fmla="*/ 3 w 952"/>
                  <a:gd name="T85" fmla="*/ 1 h 195"/>
                  <a:gd name="T86" fmla="*/ 3 w 952"/>
                  <a:gd name="T87" fmla="*/ 1 h 195"/>
                  <a:gd name="T88" fmla="*/ 3 w 952"/>
                  <a:gd name="T89" fmla="*/ 0 h 195"/>
                  <a:gd name="T90" fmla="*/ 3 w 952"/>
                  <a:gd name="T91" fmla="*/ 0 h 195"/>
                  <a:gd name="T92" fmla="*/ 3 w 952"/>
                  <a:gd name="T93" fmla="*/ 0 h 195"/>
                  <a:gd name="T94" fmla="*/ 3 w 952"/>
                  <a:gd name="T95" fmla="*/ 0 h 195"/>
                  <a:gd name="T96" fmla="*/ 3 w 952"/>
                  <a:gd name="T97" fmla="*/ 0 h 195"/>
                  <a:gd name="T98" fmla="*/ 3 w 952"/>
                  <a:gd name="T99" fmla="*/ 0 h 195"/>
                  <a:gd name="T100" fmla="*/ 2 w 952"/>
                  <a:gd name="T101" fmla="*/ 1 h 195"/>
                  <a:gd name="T102" fmla="*/ 2 w 952"/>
                  <a:gd name="T103" fmla="*/ 1 h 195"/>
                  <a:gd name="T104" fmla="*/ 2 w 952"/>
                  <a:gd name="T105" fmla="*/ 1 h 195"/>
                  <a:gd name="T106" fmla="*/ 2 w 952"/>
                  <a:gd name="T107" fmla="*/ 1 h 195"/>
                  <a:gd name="T108" fmla="*/ 2 w 952"/>
                  <a:gd name="T109" fmla="*/ 0 h 195"/>
                  <a:gd name="T110" fmla="*/ 2 w 952"/>
                  <a:gd name="T111" fmla="*/ 0 h 195"/>
                  <a:gd name="T112" fmla="*/ 1 w 952"/>
                  <a:gd name="T113" fmla="*/ 0 h 1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52"/>
                  <a:gd name="T172" fmla="*/ 0 h 195"/>
                  <a:gd name="T173" fmla="*/ 952 w 952"/>
                  <a:gd name="T174" fmla="*/ 195 h 1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52" h="195">
                    <a:moveTo>
                      <a:pt x="339" y="6"/>
                    </a:moveTo>
                    <a:lnTo>
                      <a:pt x="332" y="12"/>
                    </a:lnTo>
                    <a:lnTo>
                      <a:pt x="316" y="27"/>
                    </a:lnTo>
                    <a:lnTo>
                      <a:pt x="293" y="49"/>
                    </a:lnTo>
                    <a:lnTo>
                      <a:pt x="266" y="73"/>
                    </a:lnTo>
                    <a:lnTo>
                      <a:pt x="239" y="99"/>
                    </a:lnTo>
                    <a:lnTo>
                      <a:pt x="214" y="121"/>
                    </a:lnTo>
                    <a:lnTo>
                      <a:pt x="196" y="137"/>
                    </a:lnTo>
                    <a:lnTo>
                      <a:pt x="187" y="145"/>
                    </a:lnTo>
                    <a:lnTo>
                      <a:pt x="178" y="141"/>
                    </a:lnTo>
                    <a:lnTo>
                      <a:pt x="160" y="134"/>
                    </a:lnTo>
                    <a:lnTo>
                      <a:pt x="136" y="123"/>
                    </a:lnTo>
                    <a:lnTo>
                      <a:pt x="109" y="110"/>
                    </a:lnTo>
                    <a:lnTo>
                      <a:pt x="83" y="99"/>
                    </a:lnTo>
                    <a:lnTo>
                      <a:pt x="60" y="90"/>
                    </a:lnTo>
                    <a:lnTo>
                      <a:pt x="45" y="82"/>
                    </a:lnTo>
                    <a:lnTo>
                      <a:pt x="38" y="80"/>
                    </a:lnTo>
                    <a:lnTo>
                      <a:pt x="0" y="164"/>
                    </a:lnTo>
                    <a:lnTo>
                      <a:pt x="15" y="171"/>
                    </a:lnTo>
                    <a:lnTo>
                      <a:pt x="19" y="162"/>
                    </a:lnTo>
                    <a:lnTo>
                      <a:pt x="29" y="141"/>
                    </a:lnTo>
                    <a:lnTo>
                      <a:pt x="39" y="118"/>
                    </a:lnTo>
                    <a:lnTo>
                      <a:pt x="47" y="103"/>
                    </a:lnTo>
                    <a:lnTo>
                      <a:pt x="57" y="108"/>
                    </a:lnTo>
                    <a:lnTo>
                      <a:pt x="75" y="116"/>
                    </a:lnTo>
                    <a:lnTo>
                      <a:pt x="99" y="126"/>
                    </a:lnTo>
                    <a:lnTo>
                      <a:pt x="123" y="136"/>
                    </a:lnTo>
                    <a:lnTo>
                      <a:pt x="149" y="148"/>
                    </a:lnTo>
                    <a:lnTo>
                      <a:pt x="169" y="157"/>
                    </a:lnTo>
                    <a:lnTo>
                      <a:pt x="185" y="163"/>
                    </a:lnTo>
                    <a:lnTo>
                      <a:pt x="190" y="166"/>
                    </a:lnTo>
                    <a:lnTo>
                      <a:pt x="196" y="161"/>
                    </a:lnTo>
                    <a:lnTo>
                      <a:pt x="213" y="145"/>
                    </a:lnTo>
                    <a:lnTo>
                      <a:pt x="236" y="123"/>
                    </a:lnTo>
                    <a:lnTo>
                      <a:pt x="263" y="99"/>
                    </a:lnTo>
                    <a:lnTo>
                      <a:pt x="291" y="73"/>
                    </a:lnTo>
                    <a:lnTo>
                      <a:pt x="316" y="50"/>
                    </a:lnTo>
                    <a:lnTo>
                      <a:pt x="335" y="33"/>
                    </a:lnTo>
                    <a:lnTo>
                      <a:pt x="344" y="24"/>
                    </a:lnTo>
                    <a:lnTo>
                      <a:pt x="353" y="33"/>
                    </a:lnTo>
                    <a:lnTo>
                      <a:pt x="371" y="50"/>
                    </a:lnTo>
                    <a:lnTo>
                      <a:pt x="394" y="72"/>
                    </a:lnTo>
                    <a:lnTo>
                      <a:pt x="420" y="96"/>
                    </a:lnTo>
                    <a:lnTo>
                      <a:pt x="444" y="121"/>
                    </a:lnTo>
                    <a:lnTo>
                      <a:pt x="466" y="141"/>
                    </a:lnTo>
                    <a:lnTo>
                      <a:pt x="481" y="157"/>
                    </a:lnTo>
                    <a:lnTo>
                      <a:pt x="487" y="162"/>
                    </a:lnTo>
                    <a:lnTo>
                      <a:pt x="493" y="157"/>
                    </a:lnTo>
                    <a:lnTo>
                      <a:pt x="511" y="141"/>
                    </a:lnTo>
                    <a:lnTo>
                      <a:pt x="535" y="121"/>
                    </a:lnTo>
                    <a:lnTo>
                      <a:pt x="565" y="98"/>
                    </a:lnTo>
                    <a:lnTo>
                      <a:pt x="593" y="73"/>
                    </a:lnTo>
                    <a:lnTo>
                      <a:pt x="620" y="51"/>
                    </a:lnTo>
                    <a:lnTo>
                      <a:pt x="640" y="35"/>
                    </a:lnTo>
                    <a:lnTo>
                      <a:pt x="650" y="27"/>
                    </a:lnTo>
                    <a:lnTo>
                      <a:pt x="654" y="29"/>
                    </a:lnTo>
                    <a:lnTo>
                      <a:pt x="661" y="36"/>
                    </a:lnTo>
                    <a:lnTo>
                      <a:pt x="673" y="45"/>
                    </a:lnTo>
                    <a:lnTo>
                      <a:pt x="687" y="56"/>
                    </a:lnTo>
                    <a:lnTo>
                      <a:pt x="703" y="69"/>
                    </a:lnTo>
                    <a:lnTo>
                      <a:pt x="720" y="83"/>
                    </a:lnTo>
                    <a:lnTo>
                      <a:pt x="740" y="99"/>
                    </a:lnTo>
                    <a:lnTo>
                      <a:pt x="759" y="114"/>
                    </a:lnTo>
                    <a:lnTo>
                      <a:pt x="777" y="130"/>
                    </a:lnTo>
                    <a:lnTo>
                      <a:pt x="796" y="144"/>
                    </a:lnTo>
                    <a:lnTo>
                      <a:pt x="813" y="158"/>
                    </a:lnTo>
                    <a:lnTo>
                      <a:pt x="828" y="169"/>
                    </a:lnTo>
                    <a:lnTo>
                      <a:pt x="841" y="180"/>
                    </a:lnTo>
                    <a:lnTo>
                      <a:pt x="850" y="189"/>
                    </a:lnTo>
                    <a:lnTo>
                      <a:pt x="857" y="194"/>
                    </a:lnTo>
                    <a:lnTo>
                      <a:pt x="859" y="195"/>
                    </a:lnTo>
                    <a:lnTo>
                      <a:pt x="952" y="140"/>
                    </a:lnTo>
                    <a:lnTo>
                      <a:pt x="944" y="125"/>
                    </a:lnTo>
                    <a:lnTo>
                      <a:pt x="940" y="127"/>
                    </a:lnTo>
                    <a:lnTo>
                      <a:pt x="933" y="132"/>
                    </a:lnTo>
                    <a:lnTo>
                      <a:pt x="920" y="139"/>
                    </a:lnTo>
                    <a:lnTo>
                      <a:pt x="906" y="148"/>
                    </a:lnTo>
                    <a:lnTo>
                      <a:pt x="891" y="157"/>
                    </a:lnTo>
                    <a:lnTo>
                      <a:pt x="877" y="164"/>
                    </a:lnTo>
                    <a:lnTo>
                      <a:pt x="867" y="171"/>
                    </a:lnTo>
                    <a:lnTo>
                      <a:pt x="861" y="175"/>
                    </a:lnTo>
                    <a:lnTo>
                      <a:pt x="857" y="172"/>
                    </a:lnTo>
                    <a:lnTo>
                      <a:pt x="849" y="166"/>
                    </a:lnTo>
                    <a:lnTo>
                      <a:pt x="837" y="155"/>
                    </a:lnTo>
                    <a:lnTo>
                      <a:pt x="823" y="145"/>
                    </a:lnTo>
                    <a:lnTo>
                      <a:pt x="808" y="131"/>
                    </a:lnTo>
                    <a:lnTo>
                      <a:pt x="790" y="117"/>
                    </a:lnTo>
                    <a:lnTo>
                      <a:pt x="771" y="101"/>
                    </a:lnTo>
                    <a:lnTo>
                      <a:pt x="751" y="86"/>
                    </a:lnTo>
                    <a:lnTo>
                      <a:pt x="732" y="71"/>
                    </a:lnTo>
                    <a:lnTo>
                      <a:pt x="714" y="55"/>
                    </a:lnTo>
                    <a:lnTo>
                      <a:pt x="697" y="42"/>
                    </a:lnTo>
                    <a:lnTo>
                      <a:pt x="682" y="29"/>
                    </a:lnTo>
                    <a:lnTo>
                      <a:pt x="669" y="19"/>
                    </a:lnTo>
                    <a:lnTo>
                      <a:pt x="659" y="10"/>
                    </a:lnTo>
                    <a:lnTo>
                      <a:pt x="652" y="5"/>
                    </a:lnTo>
                    <a:lnTo>
                      <a:pt x="650" y="4"/>
                    </a:lnTo>
                    <a:lnTo>
                      <a:pt x="643" y="9"/>
                    </a:lnTo>
                    <a:lnTo>
                      <a:pt x="625" y="23"/>
                    </a:lnTo>
                    <a:lnTo>
                      <a:pt x="601" y="44"/>
                    </a:lnTo>
                    <a:lnTo>
                      <a:pt x="573" y="68"/>
                    </a:lnTo>
                    <a:lnTo>
                      <a:pt x="543" y="92"/>
                    </a:lnTo>
                    <a:lnTo>
                      <a:pt x="517" y="114"/>
                    </a:lnTo>
                    <a:lnTo>
                      <a:pt x="498" y="130"/>
                    </a:lnTo>
                    <a:lnTo>
                      <a:pt x="488" y="139"/>
                    </a:lnTo>
                    <a:lnTo>
                      <a:pt x="479" y="130"/>
                    </a:lnTo>
                    <a:lnTo>
                      <a:pt x="461" y="113"/>
                    </a:lnTo>
                    <a:lnTo>
                      <a:pt x="438" y="90"/>
                    </a:lnTo>
                    <a:lnTo>
                      <a:pt x="413" y="65"/>
                    </a:lnTo>
                    <a:lnTo>
                      <a:pt x="388" y="41"/>
                    </a:lnTo>
                    <a:lnTo>
                      <a:pt x="366" y="20"/>
                    </a:lnTo>
                    <a:lnTo>
                      <a:pt x="350" y="5"/>
                    </a:lnTo>
                    <a:lnTo>
                      <a:pt x="345" y="0"/>
                    </a:lnTo>
                    <a:lnTo>
                      <a:pt x="339" y="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2" name="Freeform 323"/>
              <p:cNvSpPr>
                <a:spLocks/>
              </p:cNvSpPr>
              <p:nvPr/>
            </p:nvSpPr>
            <p:spPr bwMode="auto">
              <a:xfrm>
                <a:off x="2155" y="2639"/>
                <a:ext cx="24" cy="12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1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6"/>
                    </a:moveTo>
                    <a:lnTo>
                      <a:pt x="0" y="23"/>
                    </a:lnTo>
                    <a:lnTo>
                      <a:pt x="5" y="30"/>
                    </a:lnTo>
                    <a:lnTo>
                      <a:pt x="10" y="35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8"/>
                    </a:lnTo>
                    <a:lnTo>
                      <a:pt x="89" y="44"/>
                    </a:lnTo>
                    <a:lnTo>
                      <a:pt x="94" y="43"/>
                    </a:lnTo>
                    <a:lnTo>
                      <a:pt x="95" y="41"/>
                    </a:lnTo>
                    <a:lnTo>
                      <a:pt x="86" y="27"/>
                    </a:lnTo>
                    <a:lnTo>
                      <a:pt x="85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1"/>
                    </a:lnTo>
                    <a:lnTo>
                      <a:pt x="25" y="20"/>
                    </a:lnTo>
                    <a:lnTo>
                      <a:pt x="28" y="20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7" y="2"/>
                    </a:lnTo>
                    <a:lnTo>
                      <a:pt x="46" y="0"/>
                    </a:lnTo>
                    <a:lnTo>
                      <a:pt x="31" y="2"/>
                    </a:lnTo>
                    <a:lnTo>
                      <a:pt x="19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3" name="Freeform 324"/>
              <p:cNvSpPr>
                <a:spLocks/>
              </p:cNvSpPr>
              <p:nvPr/>
            </p:nvSpPr>
            <p:spPr bwMode="auto">
              <a:xfrm>
                <a:off x="2155" y="2648"/>
                <a:ext cx="24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1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5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5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9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4" name="Freeform 325"/>
              <p:cNvSpPr>
                <a:spLocks/>
              </p:cNvSpPr>
              <p:nvPr/>
            </p:nvSpPr>
            <p:spPr bwMode="auto">
              <a:xfrm>
                <a:off x="2155" y="2657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1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6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5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8"/>
                    </a:lnTo>
                    <a:lnTo>
                      <a:pt x="28" y="18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5" name="Freeform 326"/>
              <p:cNvSpPr>
                <a:spLocks/>
              </p:cNvSpPr>
              <p:nvPr/>
            </p:nvSpPr>
            <p:spPr bwMode="auto">
              <a:xfrm>
                <a:off x="2155" y="2666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1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7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9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6" name="Freeform 327"/>
              <p:cNvSpPr>
                <a:spLocks/>
              </p:cNvSpPr>
              <p:nvPr/>
            </p:nvSpPr>
            <p:spPr bwMode="auto">
              <a:xfrm>
                <a:off x="1908" y="2643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4"/>
                    </a:moveTo>
                    <a:lnTo>
                      <a:pt x="0" y="22"/>
                    </a:lnTo>
                    <a:lnTo>
                      <a:pt x="4" y="29"/>
                    </a:lnTo>
                    <a:lnTo>
                      <a:pt x="10" y="34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7"/>
                    </a:lnTo>
                    <a:lnTo>
                      <a:pt x="89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4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0"/>
                    </a:lnTo>
                    <a:lnTo>
                      <a:pt x="25" y="20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7" name="Freeform 328"/>
              <p:cNvSpPr>
                <a:spLocks/>
              </p:cNvSpPr>
              <p:nvPr/>
            </p:nvSpPr>
            <p:spPr bwMode="auto">
              <a:xfrm>
                <a:off x="1908" y="2652"/>
                <a:ext cx="24" cy="13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4" y="28"/>
                    </a:lnTo>
                    <a:lnTo>
                      <a:pt x="10" y="33"/>
                    </a:lnTo>
                    <a:lnTo>
                      <a:pt x="16" y="35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5" y="25"/>
                    </a:lnTo>
                    <a:lnTo>
                      <a:pt x="84" y="26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5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7"/>
                    </a:lnTo>
                    <a:lnTo>
                      <a:pt x="28" y="17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8" name="Freeform 329"/>
              <p:cNvSpPr>
                <a:spLocks/>
              </p:cNvSpPr>
              <p:nvPr/>
            </p:nvSpPr>
            <p:spPr bwMode="auto">
              <a:xfrm>
                <a:off x="1908" y="2661"/>
                <a:ext cx="24" cy="13"/>
              </a:xfrm>
              <a:custGeom>
                <a:avLst/>
                <a:gdLst>
                  <a:gd name="T0" fmla="*/ 0 w 95"/>
                  <a:gd name="T1" fmla="*/ 0 h 51"/>
                  <a:gd name="T2" fmla="*/ 0 w 95"/>
                  <a:gd name="T3" fmla="*/ 0 h 51"/>
                  <a:gd name="T4" fmla="*/ 0 w 95"/>
                  <a:gd name="T5" fmla="*/ 0 h 51"/>
                  <a:gd name="T6" fmla="*/ 0 w 95"/>
                  <a:gd name="T7" fmla="*/ 0 h 51"/>
                  <a:gd name="T8" fmla="*/ 0 w 95"/>
                  <a:gd name="T9" fmla="*/ 0 h 51"/>
                  <a:gd name="T10" fmla="*/ 0 w 95"/>
                  <a:gd name="T11" fmla="*/ 0 h 51"/>
                  <a:gd name="T12" fmla="*/ 0 w 95"/>
                  <a:gd name="T13" fmla="*/ 0 h 51"/>
                  <a:gd name="T14" fmla="*/ 0 w 95"/>
                  <a:gd name="T15" fmla="*/ 0 h 51"/>
                  <a:gd name="T16" fmla="*/ 0 w 95"/>
                  <a:gd name="T17" fmla="*/ 0 h 51"/>
                  <a:gd name="T18" fmla="*/ 0 w 95"/>
                  <a:gd name="T19" fmla="*/ 0 h 51"/>
                  <a:gd name="T20" fmla="*/ 1 w 95"/>
                  <a:gd name="T21" fmla="*/ 0 h 51"/>
                  <a:gd name="T22" fmla="*/ 1 w 95"/>
                  <a:gd name="T23" fmla="*/ 0 h 51"/>
                  <a:gd name="T24" fmla="*/ 1 w 95"/>
                  <a:gd name="T25" fmla="*/ 0 h 51"/>
                  <a:gd name="T26" fmla="*/ 0 w 95"/>
                  <a:gd name="T27" fmla="*/ 0 h 51"/>
                  <a:gd name="T28" fmla="*/ 0 w 95"/>
                  <a:gd name="T29" fmla="*/ 0 h 51"/>
                  <a:gd name="T30" fmla="*/ 0 w 95"/>
                  <a:gd name="T31" fmla="*/ 0 h 51"/>
                  <a:gd name="T32" fmla="*/ 0 w 95"/>
                  <a:gd name="T33" fmla="*/ 0 h 51"/>
                  <a:gd name="T34" fmla="*/ 0 w 95"/>
                  <a:gd name="T35" fmla="*/ 0 h 51"/>
                  <a:gd name="T36" fmla="*/ 0 w 95"/>
                  <a:gd name="T37" fmla="*/ 0 h 51"/>
                  <a:gd name="T38" fmla="*/ 0 w 95"/>
                  <a:gd name="T39" fmla="*/ 0 h 51"/>
                  <a:gd name="T40" fmla="*/ 0 w 95"/>
                  <a:gd name="T41" fmla="*/ 0 h 51"/>
                  <a:gd name="T42" fmla="*/ 0 w 95"/>
                  <a:gd name="T43" fmla="*/ 0 h 51"/>
                  <a:gd name="T44" fmla="*/ 0 w 95"/>
                  <a:gd name="T45" fmla="*/ 0 h 51"/>
                  <a:gd name="T46" fmla="*/ 0 w 95"/>
                  <a:gd name="T47" fmla="*/ 0 h 51"/>
                  <a:gd name="T48" fmla="*/ 0 w 95"/>
                  <a:gd name="T49" fmla="*/ 0 h 51"/>
                  <a:gd name="T50" fmla="*/ 0 w 95"/>
                  <a:gd name="T51" fmla="*/ 0 h 51"/>
                  <a:gd name="T52" fmla="*/ 0 w 95"/>
                  <a:gd name="T53" fmla="*/ 0 h 51"/>
                  <a:gd name="T54" fmla="*/ 0 w 95"/>
                  <a:gd name="T55" fmla="*/ 0 h 51"/>
                  <a:gd name="T56" fmla="*/ 0 w 95"/>
                  <a:gd name="T57" fmla="*/ 0 h 51"/>
                  <a:gd name="T58" fmla="*/ 0 w 95"/>
                  <a:gd name="T59" fmla="*/ 0 h 51"/>
                  <a:gd name="T60" fmla="*/ 0 w 95"/>
                  <a:gd name="T61" fmla="*/ 0 h 51"/>
                  <a:gd name="T62" fmla="*/ 0 w 95"/>
                  <a:gd name="T63" fmla="*/ 0 h 51"/>
                  <a:gd name="T64" fmla="*/ 0 w 95"/>
                  <a:gd name="T65" fmla="*/ 0 h 51"/>
                  <a:gd name="T66" fmla="*/ 0 w 95"/>
                  <a:gd name="T67" fmla="*/ 0 h 51"/>
                  <a:gd name="T68" fmla="*/ 0 w 95"/>
                  <a:gd name="T69" fmla="*/ 0 h 51"/>
                  <a:gd name="T70" fmla="*/ 0 w 95"/>
                  <a:gd name="T71" fmla="*/ 0 h 51"/>
                  <a:gd name="T72" fmla="*/ 0 w 95"/>
                  <a:gd name="T73" fmla="*/ 0 h 51"/>
                  <a:gd name="T74" fmla="*/ 0 w 95"/>
                  <a:gd name="T75" fmla="*/ 0 h 51"/>
                  <a:gd name="T76" fmla="*/ 0 w 95"/>
                  <a:gd name="T77" fmla="*/ 0 h 51"/>
                  <a:gd name="T78" fmla="*/ 0 w 95"/>
                  <a:gd name="T79" fmla="*/ 0 h 51"/>
                  <a:gd name="T80" fmla="*/ 0 w 95"/>
                  <a:gd name="T81" fmla="*/ 0 h 51"/>
                  <a:gd name="T82" fmla="*/ 0 w 95"/>
                  <a:gd name="T83" fmla="*/ 0 h 51"/>
                  <a:gd name="T84" fmla="*/ 0 w 95"/>
                  <a:gd name="T85" fmla="*/ 0 h 5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1"/>
                  <a:gd name="T131" fmla="*/ 95 w 95"/>
                  <a:gd name="T132" fmla="*/ 51 h 5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1">
                    <a:moveTo>
                      <a:pt x="0" y="16"/>
                    </a:moveTo>
                    <a:lnTo>
                      <a:pt x="0" y="24"/>
                    </a:lnTo>
                    <a:lnTo>
                      <a:pt x="4" y="29"/>
                    </a:lnTo>
                    <a:lnTo>
                      <a:pt x="10" y="34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1"/>
                    </a:lnTo>
                    <a:lnTo>
                      <a:pt x="72" y="49"/>
                    </a:lnTo>
                    <a:lnTo>
                      <a:pt x="81" y="48"/>
                    </a:lnTo>
                    <a:lnTo>
                      <a:pt x="89" y="44"/>
                    </a:lnTo>
                    <a:lnTo>
                      <a:pt x="94" y="43"/>
                    </a:lnTo>
                    <a:lnTo>
                      <a:pt x="95" y="42"/>
                    </a:lnTo>
                    <a:lnTo>
                      <a:pt x="85" y="27"/>
                    </a:lnTo>
                    <a:lnTo>
                      <a:pt x="84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3"/>
                    </a:lnTo>
                    <a:lnTo>
                      <a:pt x="59" y="34"/>
                    </a:lnTo>
                    <a:lnTo>
                      <a:pt x="49" y="33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0"/>
                    </a:lnTo>
                    <a:lnTo>
                      <a:pt x="25" y="20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6" y="2"/>
                    </a:lnTo>
                    <a:lnTo>
                      <a:pt x="45" y="0"/>
                    </a:lnTo>
                    <a:lnTo>
                      <a:pt x="30" y="2"/>
                    </a:lnTo>
                    <a:lnTo>
                      <a:pt x="18" y="3"/>
                    </a:lnTo>
                    <a:lnTo>
                      <a:pt x="10" y="6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39" name="Freeform 330"/>
              <p:cNvSpPr>
                <a:spLocks/>
              </p:cNvSpPr>
              <p:nvPr/>
            </p:nvSpPr>
            <p:spPr bwMode="auto">
              <a:xfrm>
                <a:off x="1908" y="2671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4" y="28"/>
                    </a:lnTo>
                    <a:lnTo>
                      <a:pt x="10" y="33"/>
                    </a:lnTo>
                    <a:lnTo>
                      <a:pt x="16" y="36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5"/>
                    </a:lnTo>
                    <a:lnTo>
                      <a:pt x="84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8"/>
                    </a:lnTo>
                    <a:lnTo>
                      <a:pt x="28" y="18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0" name="Freeform 331"/>
              <p:cNvSpPr>
                <a:spLocks/>
              </p:cNvSpPr>
              <p:nvPr/>
            </p:nvSpPr>
            <p:spPr bwMode="auto">
              <a:xfrm>
                <a:off x="2093" y="2563"/>
                <a:ext cx="116" cy="72"/>
              </a:xfrm>
              <a:custGeom>
                <a:avLst/>
                <a:gdLst>
                  <a:gd name="T0" fmla="*/ 0 w 465"/>
                  <a:gd name="T1" fmla="*/ 0 h 286"/>
                  <a:gd name="T2" fmla="*/ 0 w 465"/>
                  <a:gd name="T3" fmla="*/ 0 h 286"/>
                  <a:gd name="T4" fmla="*/ 0 w 465"/>
                  <a:gd name="T5" fmla="*/ 0 h 286"/>
                  <a:gd name="T6" fmla="*/ 0 w 465"/>
                  <a:gd name="T7" fmla="*/ 0 h 286"/>
                  <a:gd name="T8" fmla="*/ 1 w 465"/>
                  <a:gd name="T9" fmla="*/ 0 h 286"/>
                  <a:gd name="T10" fmla="*/ 1 w 465"/>
                  <a:gd name="T11" fmla="*/ 1 h 286"/>
                  <a:gd name="T12" fmla="*/ 1 w 465"/>
                  <a:gd name="T13" fmla="*/ 1 h 286"/>
                  <a:gd name="T14" fmla="*/ 1 w 465"/>
                  <a:gd name="T15" fmla="*/ 1 h 286"/>
                  <a:gd name="T16" fmla="*/ 1 w 465"/>
                  <a:gd name="T17" fmla="*/ 1 h 286"/>
                  <a:gd name="T18" fmla="*/ 1 w 465"/>
                  <a:gd name="T19" fmla="*/ 1 h 286"/>
                  <a:gd name="T20" fmla="*/ 1 w 465"/>
                  <a:gd name="T21" fmla="*/ 1 h 286"/>
                  <a:gd name="T22" fmla="*/ 1 w 465"/>
                  <a:gd name="T23" fmla="*/ 1 h 286"/>
                  <a:gd name="T24" fmla="*/ 1 w 465"/>
                  <a:gd name="T25" fmla="*/ 1 h 286"/>
                  <a:gd name="T26" fmla="*/ 2 w 465"/>
                  <a:gd name="T27" fmla="*/ 1 h 286"/>
                  <a:gd name="T28" fmla="*/ 2 w 465"/>
                  <a:gd name="T29" fmla="*/ 1 h 286"/>
                  <a:gd name="T30" fmla="*/ 2 w 465"/>
                  <a:gd name="T31" fmla="*/ 1 h 286"/>
                  <a:gd name="T32" fmla="*/ 2 w 465"/>
                  <a:gd name="T33" fmla="*/ 1 h 286"/>
                  <a:gd name="T34" fmla="*/ 2 w 465"/>
                  <a:gd name="T35" fmla="*/ 1 h 286"/>
                  <a:gd name="T36" fmla="*/ 2 w 465"/>
                  <a:gd name="T37" fmla="*/ 1 h 286"/>
                  <a:gd name="T38" fmla="*/ 2 w 465"/>
                  <a:gd name="T39" fmla="*/ 1 h 286"/>
                  <a:gd name="T40" fmla="*/ 2 w 465"/>
                  <a:gd name="T41" fmla="*/ 1 h 286"/>
                  <a:gd name="T42" fmla="*/ 2 w 465"/>
                  <a:gd name="T43" fmla="*/ 1 h 286"/>
                  <a:gd name="T44" fmla="*/ 2 w 465"/>
                  <a:gd name="T45" fmla="*/ 1 h 286"/>
                  <a:gd name="T46" fmla="*/ 2 w 465"/>
                  <a:gd name="T47" fmla="*/ 1 h 286"/>
                  <a:gd name="T48" fmla="*/ 2 w 465"/>
                  <a:gd name="T49" fmla="*/ 1 h 286"/>
                  <a:gd name="T50" fmla="*/ 2 w 465"/>
                  <a:gd name="T51" fmla="*/ 1 h 286"/>
                  <a:gd name="T52" fmla="*/ 2 w 465"/>
                  <a:gd name="T53" fmla="*/ 1 h 286"/>
                  <a:gd name="T54" fmla="*/ 2 w 465"/>
                  <a:gd name="T55" fmla="*/ 1 h 286"/>
                  <a:gd name="T56" fmla="*/ 2 w 465"/>
                  <a:gd name="T57" fmla="*/ 1 h 286"/>
                  <a:gd name="T58" fmla="*/ 1 w 465"/>
                  <a:gd name="T59" fmla="*/ 1 h 286"/>
                  <a:gd name="T60" fmla="*/ 1 w 465"/>
                  <a:gd name="T61" fmla="*/ 1 h 286"/>
                  <a:gd name="T62" fmla="*/ 1 w 465"/>
                  <a:gd name="T63" fmla="*/ 1 h 286"/>
                  <a:gd name="T64" fmla="*/ 1 w 465"/>
                  <a:gd name="T65" fmla="*/ 1 h 286"/>
                  <a:gd name="T66" fmla="*/ 1 w 465"/>
                  <a:gd name="T67" fmla="*/ 1 h 286"/>
                  <a:gd name="T68" fmla="*/ 1 w 465"/>
                  <a:gd name="T69" fmla="*/ 1 h 286"/>
                  <a:gd name="T70" fmla="*/ 1 w 465"/>
                  <a:gd name="T71" fmla="*/ 0 h 286"/>
                  <a:gd name="T72" fmla="*/ 1 w 465"/>
                  <a:gd name="T73" fmla="*/ 0 h 286"/>
                  <a:gd name="T74" fmla="*/ 0 w 465"/>
                  <a:gd name="T75" fmla="*/ 0 h 286"/>
                  <a:gd name="T76" fmla="*/ 0 w 465"/>
                  <a:gd name="T77" fmla="*/ 0 h 286"/>
                  <a:gd name="T78" fmla="*/ 0 w 465"/>
                  <a:gd name="T79" fmla="*/ 0 h 286"/>
                  <a:gd name="T80" fmla="*/ 0 w 465"/>
                  <a:gd name="T81" fmla="*/ 0 h 28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5"/>
                  <a:gd name="T124" fmla="*/ 0 h 286"/>
                  <a:gd name="T125" fmla="*/ 465 w 465"/>
                  <a:gd name="T126" fmla="*/ 286 h 28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5" h="286">
                    <a:moveTo>
                      <a:pt x="0" y="16"/>
                    </a:moveTo>
                    <a:lnTo>
                      <a:pt x="62" y="32"/>
                    </a:lnTo>
                    <a:lnTo>
                      <a:pt x="118" y="47"/>
                    </a:lnTo>
                    <a:lnTo>
                      <a:pt x="170" y="63"/>
                    </a:lnTo>
                    <a:lnTo>
                      <a:pt x="215" y="79"/>
                    </a:lnTo>
                    <a:lnTo>
                      <a:pt x="255" y="95"/>
                    </a:lnTo>
                    <a:lnTo>
                      <a:pt x="291" y="110"/>
                    </a:lnTo>
                    <a:lnTo>
                      <a:pt x="321" y="126"/>
                    </a:lnTo>
                    <a:lnTo>
                      <a:pt x="348" y="141"/>
                    </a:lnTo>
                    <a:lnTo>
                      <a:pt x="371" y="155"/>
                    </a:lnTo>
                    <a:lnTo>
                      <a:pt x="391" y="168"/>
                    </a:lnTo>
                    <a:lnTo>
                      <a:pt x="407" y="180"/>
                    </a:lnTo>
                    <a:lnTo>
                      <a:pt x="420" y="191"/>
                    </a:lnTo>
                    <a:lnTo>
                      <a:pt x="431" y="200"/>
                    </a:lnTo>
                    <a:lnTo>
                      <a:pt x="438" y="208"/>
                    </a:lnTo>
                    <a:lnTo>
                      <a:pt x="443" y="214"/>
                    </a:lnTo>
                    <a:lnTo>
                      <a:pt x="446" y="218"/>
                    </a:lnTo>
                    <a:lnTo>
                      <a:pt x="443" y="231"/>
                    </a:lnTo>
                    <a:lnTo>
                      <a:pt x="438" y="253"/>
                    </a:lnTo>
                    <a:lnTo>
                      <a:pt x="434" y="273"/>
                    </a:lnTo>
                    <a:lnTo>
                      <a:pt x="432" y="282"/>
                    </a:lnTo>
                    <a:lnTo>
                      <a:pt x="449" y="286"/>
                    </a:lnTo>
                    <a:lnTo>
                      <a:pt x="465" y="216"/>
                    </a:lnTo>
                    <a:lnTo>
                      <a:pt x="463" y="213"/>
                    </a:lnTo>
                    <a:lnTo>
                      <a:pt x="461" y="210"/>
                    </a:lnTo>
                    <a:lnTo>
                      <a:pt x="458" y="207"/>
                    </a:lnTo>
                    <a:lnTo>
                      <a:pt x="452" y="199"/>
                    </a:lnTo>
                    <a:lnTo>
                      <a:pt x="445" y="190"/>
                    </a:lnTo>
                    <a:lnTo>
                      <a:pt x="433" y="180"/>
                    </a:lnTo>
                    <a:lnTo>
                      <a:pt x="418" y="167"/>
                    </a:lnTo>
                    <a:lnTo>
                      <a:pt x="400" y="153"/>
                    </a:lnTo>
                    <a:lnTo>
                      <a:pt x="377" y="137"/>
                    </a:lnTo>
                    <a:lnTo>
                      <a:pt x="350" y="122"/>
                    </a:lnTo>
                    <a:lnTo>
                      <a:pt x="317" y="105"/>
                    </a:lnTo>
                    <a:lnTo>
                      <a:pt x="280" y="87"/>
                    </a:lnTo>
                    <a:lnTo>
                      <a:pt x="238" y="69"/>
                    </a:lnTo>
                    <a:lnTo>
                      <a:pt x="189" y="52"/>
                    </a:lnTo>
                    <a:lnTo>
                      <a:pt x="134" y="34"/>
                    </a:lnTo>
                    <a:lnTo>
                      <a:pt x="72" y="16"/>
                    </a:lnTo>
                    <a:lnTo>
                      <a:pt x="4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1" name="Freeform 332"/>
              <p:cNvSpPr>
                <a:spLocks/>
              </p:cNvSpPr>
              <p:nvPr/>
            </p:nvSpPr>
            <p:spPr bwMode="auto">
              <a:xfrm>
                <a:off x="2066" y="2615"/>
                <a:ext cx="9" cy="71"/>
              </a:xfrm>
              <a:custGeom>
                <a:avLst/>
                <a:gdLst>
                  <a:gd name="T0" fmla="*/ 0 w 37"/>
                  <a:gd name="T1" fmla="*/ 1 h 284"/>
                  <a:gd name="T2" fmla="*/ 0 w 37"/>
                  <a:gd name="T3" fmla="*/ 1 h 284"/>
                  <a:gd name="T4" fmla="*/ 0 w 37"/>
                  <a:gd name="T5" fmla="*/ 1 h 284"/>
                  <a:gd name="T6" fmla="*/ 0 w 37"/>
                  <a:gd name="T7" fmla="*/ 1 h 284"/>
                  <a:gd name="T8" fmla="*/ 0 w 37"/>
                  <a:gd name="T9" fmla="*/ 0 h 284"/>
                  <a:gd name="T10" fmla="*/ 0 w 37"/>
                  <a:gd name="T11" fmla="*/ 0 h 284"/>
                  <a:gd name="T12" fmla="*/ 0 w 37"/>
                  <a:gd name="T13" fmla="*/ 0 h 284"/>
                  <a:gd name="T14" fmla="*/ 0 w 37"/>
                  <a:gd name="T15" fmla="*/ 0 h 284"/>
                  <a:gd name="T16" fmla="*/ 0 w 37"/>
                  <a:gd name="T17" fmla="*/ 1 h 284"/>
                  <a:gd name="T18" fmla="*/ 0 w 37"/>
                  <a:gd name="T19" fmla="*/ 1 h 284"/>
                  <a:gd name="T20" fmla="*/ 0 w 37"/>
                  <a:gd name="T21" fmla="*/ 1 h 28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7"/>
                  <a:gd name="T34" fmla="*/ 0 h 284"/>
                  <a:gd name="T35" fmla="*/ 37 w 37"/>
                  <a:gd name="T36" fmla="*/ 284 h 28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7" h="284">
                    <a:moveTo>
                      <a:pt x="22" y="284"/>
                    </a:moveTo>
                    <a:lnTo>
                      <a:pt x="37" y="279"/>
                    </a:lnTo>
                    <a:lnTo>
                      <a:pt x="22" y="199"/>
                    </a:lnTo>
                    <a:lnTo>
                      <a:pt x="16" y="108"/>
                    </a:lnTo>
                    <a:lnTo>
                      <a:pt x="16" y="33"/>
                    </a:lnTo>
                    <a:lnTo>
                      <a:pt x="17" y="1"/>
                    </a:lnTo>
                    <a:lnTo>
                      <a:pt x="1" y="0"/>
                    </a:lnTo>
                    <a:lnTo>
                      <a:pt x="0" y="34"/>
                    </a:lnTo>
                    <a:lnTo>
                      <a:pt x="0" y="112"/>
                    </a:lnTo>
                    <a:lnTo>
                      <a:pt x="5" y="203"/>
                    </a:lnTo>
                    <a:lnTo>
                      <a:pt x="22" y="28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2" name="Freeform 333"/>
              <p:cNvSpPr>
                <a:spLocks/>
              </p:cNvSpPr>
              <p:nvPr/>
            </p:nvSpPr>
            <p:spPr bwMode="auto">
              <a:xfrm>
                <a:off x="2011" y="2626"/>
                <a:ext cx="9" cy="57"/>
              </a:xfrm>
              <a:custGeom>
                <a:avLst/>
                <a:gdLst>
                  <a:gd name="T0" fmla="*/ 0 w 35"/>
                  <a:gd name="T1" fmla="*/ 0 h 227"/>
                  <a:gd name="T2" fmla="*/ 0 w 35"/>
                  <a:gd name="T3" fmla="*/ 0 h 227"/>
                  <a:gd name="T4" fmla="*/ 0 w 35"/>
                  <a:gd name="T5" fmla="*/ 1 h 227"/>
                  <a:gd name="T6" fmla="*/ 0 w 35"/>
                  <a:gd name="T7" fmla="*/ 1 h 227"/>
                  <a:gd name="T8" fmla="*/ 0 w 35"/>
                  <a:gd name="T9" fmla="*/ 1 h 227"/>
                  <a:gd name="T10" fmla="*/ 0 w 35"/>
                  <a:gd name="T11" fmla="*/ 1 h 227"/>
                  <a:gd name="T12" fmla="*/ 0 w 35"/>
                  <a:gd name="T13" fmla="*/ 1 h 227"/>
                  <a:gd name="T14" fmla="*/ 0 w 35"/>
                  <a:gd name="T15" fmla="*/ 1 h 227"/>
                  <a:gd name="T16" fmla="*/ 0 w 35"/>
                  <a:gd name="T17" fmla="*/ 0 h 227"/>
                  <a:gd name="T18" fmla="*/ 0 w 35"/>
                  <a:gd name="T19" fmla="*/ 0 h 227"/>
                  <a:gd name="T20" fmla="*/ 0 w 35"/>
                  <a:gd name="T21" fmla="*/ 0 h 22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5"/>
                  <a:gd name="T34" fmla="*/ 0 h 227"/>
                  <a:gd name="T35" fmla="*/ 35 w 35"/>
                  <a:gd name="T36" fmla="*/ 227 h 22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5" h="227">
                    <a:moveTo>
                      <a:pt x="15" y="1"/>
                    </a:moveTo>
                    <a:lnTo>
                      <a:pt x="17" y="27"/>
                    </a:lnTo>
                    <a:lnTo>
                      <a:pt x="18" y="86"/>
                    </a:lnTo>
                    <a:lnTo>
                      <a:pt x="13" y="158"/>
                    </a:lnTo>
                    <a:lnTo>
                      <a:pt x="0" y="222"/>
                    </a:lnTo>
                    <a:lnTo>
                      <a:pt x="17" y="227"/>
                    </a:lnTo>
                    <a:lnTo>
                      <a:pt x="30" y="162"/>
                    </a:lnTo>
                    <a:lnTo>
                      <a:pt x="35" y="89"/>
                    </a:lnTo>
                    <a:lnTo>
                      <a:pt x="33" y="28"/>
                    </a:lnTo>
                    <a:lnTo>
                      <a:pt x="32" y="0"/>
                    </a:lnTo>
                    <a:lnTo>
                      <a:pt x="15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3" name="Freeform 334"/>
              <p:cNvSpPr>
                <a:spLocks/>
              </p:cNvSpPr>
              <p:nvPr/>
            </p:nvSpPr>
            <p:spPr bwMode="auto">
              <a:xfrm>
                <a:off x="2023" y="2632"/>
                <a:ext cx="39" cy="53"/>
              </a:xfrm>
              <a:custGeom>
                <a:avLst/>
                <a:gdLst>
                  <a:gd name="T0" fmla="*/ 0 w 154"/>
                  <a:gd name="T1" fmla="*/ 1 h 210"/>
                  <a:gd name="T2" fmla="*/ 0 w 154"/>
                  <a:gd name="T3" fmla="*/ 1 h 210"/>
                  <a:gd name="T4" fmla="*/ 1 w 154"/>
                  <a:gd name="T5" fmla="*/ 1 h 210"/>
                  <a:gd name="T6" fmla="*/ 1 w 154"/>
                  <a:gd name="T7" fmla="*/ 1 h 210"/>
                  <a:gd name="T8" fmla="*/ 1 w 154"/>
                  <a:gd name="T9" fmla="*/ 1 h 210"/>
                  <a:gd name="T10" fmla="*/ 1 w 154"/>
                  <a:gd name="T11" fmla="*/ 1 h 210"/>
                  <a:gd name="T12" fmla="*/ 1 w 154"/>
                  <a:gd name="T13" fmla="*/ 1 h 210"/>
                  <a:gd name="T14" fmla="*/ 1 w 154"/>
                  <a:gd name="T15" fmla="*/ 1 h 210"/>
                  <a:gd name="T16" fmla="*/ 0 w 154"/>
                  <a:gd name="T17" fmla="*/ 1 h 210"/>
                  <a:gd name="T18" fmla="*/ 0 w 154"/>
                  <a:gd name="T19" fmla="*/ 1 h 210"/>
                  <a:gd name="T20" fmla="*/ 0 w 154"/>
                  <a:gd name="T21" fmla="*/ 1 h 210"/>
                  <a:gd name="T22" fmla="*/ 0 w 154"/>
                  <a:gd name="T23" fmla="*/ 1 h 210"/>
                  <a:gd name="T24" fmla="*/ 0 w 154"/>
                  <a:gd name="T25" fmla="*/ 1 h 210"/>
                  <a:gd name="T26" fmla="*/ 0 w 154"/>
                  <a:gd name="T27" fmla="*/ 1 h 210"/>
                  <a:gd name="T28" fmla="*/ 0 w 154"/>
                  <a:gd name="T29" fmla="*/ 0 h 210"/>
                  <a:gd name="T30" fmla="*/ 1 w 154"/>
                  <a:gd name="T31" fmla="*/ 0 h 210"/>
                  <a:gd name="T32" fmla="*/ 1 w 154"/>
                  <a:gd name="T33" fmla="*/ 0 h 210"/>
                  <a:gd name="T34" fmla="*/ 1 w 154"/>
                  <a:gd name="T35" fmla="*/ 0 h 210"/>
                  <a:gd name="T36" fmla="*/ 1 w 154"/>
                  <a:gd name="T37" fmla="*/ 0 h 210"/>
                  <a:gd name="T38" fmla="*/ 1 w 154"/>
                  <a:gd name="T39" fmla="*/ 0 h 210"/>
                  <a:gd name="T40" fmla="*/ 1 w 154"/>
                  <a:gd name="T41" fmla="*/ 0 h 210"/>
                  <a:gd name="T42" fmla="*/ 0 w 154"/>
                  <a:gd name="T43" fmla="*/ 1 h 21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54"/>
                  <a:gd name="T67" fmla="*/ 0 h 210"/>
                  <a:gd name="T68" fmla="*/ 154 w 154"/>
                  <a:gd name="T69" fmla="*/ 210 h 21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54" h="210">
                    <a:moveTo>
                      <a:pt x="9" y="98"/>
                    </a:moveTo>
                    <a:lnTo>
                      <a:pt x="0" y="105"/>
                    </a:lnTo>
                    <a:lnTo>
                      <a:pt x="145" y="210"/>
                    </a:lnTo>
                    <a:lnTo>
                      <a:pt x="154" y="197"/>
                    </a:lnTo>
                    <a:lnTo>
                      <a:pt x="149" y="194"/>
                    </a:lnTo>
                    <a:lnTo>
                      <a:pt x="136" y="185"/>
                    </a:lnTo>
                    <a:lnTo>
                      <a:pt x="118" y="172"/>
                    </a:lnTo>
                    <a:lnTo>
                      <a:pt x="98" y="155"/>
                    </a:lnTo>
                    <a:lnTo>
                      <a:pt x="75" y="140"/>
                    </a:lnTo>
                    <a:lnTo>
                      <a:pt x="54" y="124"/>
                    </a:lnTo>
                    <a:lnTo>
                      <a:pt x="39" y="113"/>
                    </a:lnTo>
                    <a:lnTo>
                      <a:pt x="29" y="105"/>
                    </a:lnTo>
                    <a:lnTo>
                      <a:pt x="38" y="97"/>
                    </a:lnTo>
                    <a:lnTo>
                      <a:pt x="53" y="86"/>
                    </a:lnTo>
                    <a:lnTo>
                      <a:pt x="72" y="70"/>
                    </a:lnTo>
                    <a:lnTo>
                      <a:pt x="93" y="55"/>
                    </a:lnTo>
                    <a:lnTo>
                      <a:pt x="112" y="38"/>
                    </a:lnTo>
                    <a:lnTo>
                      <a:pt x="129" y="25"/>
                    </a:lnTo>
                    <a:lnTo>
                      <a:pt x="142" y="16"/>
                    </a:lnTo>
                    <a:lnTo>
                      <a:pt x="145" y="12"/>
                    </a:lnTo>
                    <a:lnTo>
                      <a:pt x="134" y="0"/>
                    </a:lnTo>
                    <a:lnTo>
                      <a:pt x="9" y="98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4" name="Freeform 335"/>
              <p:cNvSpPr>
                <a:spLocks/>
              </p:cNvSpPr>
              <p:nvPr/>
            </p:nvSpPr>
            <p:spPr bwMode="auto">
              <a:xfrm>
                <a:off x="2025" y="2631"/>
                <a:ext cx="36" cy="51"/>
              </a:xfrm>
              <a:custGeom>
                <a:avLst/>
                <a:gdLst>
                  <a:gd name="T0" fmla="*/ 0 w 144"/>
                  <a:gd name="T1" fmla="*/ 0 h 206"/>
                  <a:gd name="T2" fmla="*/ 0 w 144"/>
                  <a:gd name="T3" fmla="*/ 0 h 206"/>
                  <a:gd name="T4" fmla="*/ 0 w 144"/>
                  <a:gd name="T5" fmla="*/ 0 h 206"/>
                  <a:gd name="T6" fmla="*/ 0 w 144"/>
                  <a:gd name="T7" fmla="*/ 0 h 206"/>
                  <a:gd name="T8" fmla="*/ 0 w 144"/>
                  <a:gd name="T9" fmla="*/ 0 h 206"/>
                  <a:gd name="T10" fmla="*/ 0 w 144"/>
                  <a:gd name="T11" fmla="*/ 0 h 206"/>
                  <a:gd name="T12" fmla="*/ 0 w 144"/>
                  <a:gd name="T13" fmla="*/ 0 h 206"/>
                  <a:gd name="T14" fmla="*/ 1 w 144"/>
                  <a:gd name="T15" fmla="*/ 0 h 206"/>
                  <a:gd name="T16" fmla="*/ 1 w 144"/>
                  <a:gd name="T17" fmla="*/ 0 h 206"/>
                  <a:gd name="T18" fmla="*/ 1 w 144"/>
                  <a:gd name="T19" fmla="*/ 0 h 206"/>
                  <a:gd name="T20" fmla="*/ 0 w 144"/>
                  <a:gd name="T21" fmla="*/ 0 h 206"/>
                  <a:gd name="T22" fmla="*/ 0 w 144"/>
                  <a:gd name="T23" fmla="*/ 0 h 206"/>
                  <a:gd name="T24" fmla="*/ 0 w 144"/>
                  <a:gd name="T25" fmla="*/ 0 h 206"/>
                  <a:gd name="T26" fmla="*/ 0 w 144"/>
                  <a:gd name="T27" fmla="*/ 0 h 206"/>
                  <a:gd name="T28" fmla="*/ 0 w 144"/>
                  <a:gd name="T29" fmla="*/ 1 h 206"/>
                  <a:gd name="T30" fmla="*/ 0 w 144"/>
                  <a:gd name="T31" fmla="*/ 1 h 206"/>
                  <a:gd name="T32" fmla="*/ 0 w 144"/>
                  <a:gd name="T33" fmla="*/ 1 h 206"/>
                  <a:gd name="T34" fmla="*/ 0 w 144"/>
                  <a:gd name="T35" fmla="*/ 1 h 206"/>
                  <a:gd name="T36" fmla="*/ 1 w 144"/>
                  <a:gd name="T37" fmla="*/ 0 h 206"/>
                  <a:gd name="T38" fmla="*/ 0 w 144"/>
                  <a:gd name="T39" fmla="*/ 0 h 206"/>
                  <a:gd name="T40" fmla="*/ 0 w 144"/>
                  <a:gd name="T41" fmla="*/ 0 h 20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44"/>
                  <a:gd name="T64" fmla="*/ 0 h 206"/>
                  <a:gd name="T65" fmla="*/ 144 w 144"/>
                  <a:gd name="T66" fmla="*/ 206 h 20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44" h="206">
                    <a:moveTo>
                      <a:pt x="11" y="13"/>
                    </a:moveTo>
                    <a:lnTo>
                      <a:pt x="14" y="17"/>
                    </a:lnTo>
                    <a:lnTo>
                      <a:pt x="25" y="26"/>
                    </a:lnTo>
                    <a:lnTo>
                      <a:pt x="40" y="40"/>
                    </a:lnTo>
                    <a:lnTo>
                      <a:pt x="58" y="57"/>
                    </a:lnTo>
                    <a:lnTo>
                      <a:pt x="77" y="75"/>
                    </a:lnTo>
                    <a:lnTo>
                      <a:pt x="94" y="90"/>
                    </a:lnTo>
                    <a:lnTo>
                      <a:pt x="108" y="103"/>
                    </a:lnTo>
                    <a:lnTo>
                      <a:pt x="117" y="111"/>
                    </a:lnTo>
                    <a:lnTo>
                      <a:pt x="108" y="117"/>
                    </a:lnTo>
                    <a:lnTo>
                      <a:pt x="93" y="128"/>
                    </a:lnTo>
                    <a:lnTo>
                      <a:pt x="73" y="142"/>
                    </a:lnTo>
                    <a:lnTo>
                      <a:pt x="53" y="156"/>
                    </a:lnTo>
                    <a:lnTo>
                      <a:pt x="34" y="170"/>
                    </a:lnTo>
                    <a:lnTo>
                      <a:pt x="17" y="182"/>
                    </a:lnTo>
                    <a:lnTo>
                      <a:pt x="4" y="191"/>
                    </a:lnTo>
                    <a:lnTo>
                      <a:pt x="0" y="193"/>
                    </a:lnTo>
                    <a:lnTo>
                      <a:pt x="11" y="206"/>
                    </a:lnTo>
                    <a:lnTo>
                      <a:pt x="144" y="112"/>
                    </a:lnTo>
                    <a:lnTo>
                      <a:pt x="22" y="0"/>
                    </a:lnTo>
                    <a:lnTo>
                      <a:pt x="11" y="13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5" name="Freeform 336"/>
              <p:cNvSpPr>
                <a:spLocks/>
              </p:cNvSpPr>
              <p:nvPr/>
            </p:nvSpPr>
            <p:spPr bwMode="auto">
              <a:xfrm>
                <a:off x="2076" y="2631"/>
                <a:ext cx="8" cy="59"/>
              </a:xfrm>
              <a:custGeom>
                <a:avLst/>
                <a:gdLst>
                  <a:gd name="T0" fmla="*/ 0 w 34"/>
                  <a:gd name="T1" fmla="*/ 1 h 236"/>
                  <a:gd name="T2" fmla="*/ 0 w 34"/>
                  <a:gd name="T3" fmla="*/ 1 h 236"/>
                  <a:gd name="T4" fmla="*/ 0 w 34"/>
                  <a:gd name="T5" fmla="*/ 1 h 236"/>
                  <a:gd name="T6" fmla="*/ 0 w 34"/>
                  <a:gd name="T7" fmla="*/ 0 h 236"/>
                  <a:gd name="T8" fmla="*/ 0 w 34"/>
                  <a:gd name="T9" fmla="*/ 0 h 236"/>
                  <a:gd name="T10" fmla="*/ 0 w 34"/>
                  <a:gd name="T11" fmla="*/ 0 h 236"/>
                  <a:gd name="T12" fmla="*/ 0 w 34"/>
                  <a:gd name="T13" fmla="*/ 0 h 236"/>
                  <a:gd name="T14" fmla="*/ 0 w 34"/>
                  <a:gd name="T15" fmla="*/ 0 h 236"/>
                  <a:gd name="T16" fmla="*/ 0 w 34"/>
                  <a:gd name="T17" fmla="*/ 0 h 236"/>
                  <a:gd name="T18" fmla="*/ 0 w 34"/>
                  <a:gd name="T19" fmla="*/ 1 h 236"/>
                  <a:gd name="T20" fmla="*/ 0 w 34"/>
                  <a:gd name="T21" fmla="*/ 1 h 2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4"/>
                  <a:gd name="T34" fmla="*/ 0 h 236"/>
                  <a:gd name="T35" fmla="*/ 34 w 34"/>
                  <a:gd name="T36" fmla="*/ 236 h 2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4" h="236">
                    <a:moveTo>
                      <a:pt x="17" y="236"/>
                    </a:moveTo>
                    <a:lnTo>
                      <a:pt x="34" y="232"/>
                    </a:lnTo>
                    <a:lnTo>
                      <a:pt x="22" y="158"/>
                    </a:lnTo>
                    <a:lnTo>
                      <a:pt x="18" y="82"/>
                    </a:lnTo>
                    <a:lnTo>
                      <a:pt x="18" y="24"/>
                    </a:lnTo>
                    <a:lnTo>
                      <a:pt x="18" y="0"/>
                    </a:lnTo>
                    <a:lnTo>
                      <a:pt x="2" y="0"/>
                    </a:lnTo>
                    <a:lnTo>
                      <a:pt x="0" y="25"/>
                    </a:lnTo>
                    <a:lnTo>
                      <a:pt x="2" y="85"/>
                    </a:lnTo>
                    <a:lnTo>
                      <a:pt x="5" y="160"/>
                    </a:lnTo>
                    <a:lnTo>
                      <a:pt x="17" y="23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6" name="Freeform 337"/>
              <p:cNvSpPr>
                <a:spLocks/>
              </p:cNvSpPr>
              <p:nvPr/>
            </p:nvSpPr>
            <p:spPr bwMode="auto">
              <a:xfrm>
                <a:off x="2015" y="2531"/>
                <a:ext cx="54" cy="34"/>
              </a:xfrm>
              <a:custGeom>
                <a:avLst/>
                <a:gdLst>
                  <a:gd name="T0" fmla="*/ 1 w 216"/>
                  <a:gd name="T1" fmla="*/ 0 h 135"/>
                  <a:gd name="T2" fmla="*/ 0 w 216"/>
                  <a:gd name="T3" fmla="*/ 0 h 135"/>
                  <a:gd name="T4" fmla="*/ 0 w 216"/>
                  <a:gd name="T5" fmla="*/ 1 h 135"/>
                  <a:gd name="T6" fmla="*/ 0 w 216"/>
                  <a:gd name="T7" fmla="*/ 1 h 135"/>
                  <a:gd name="T8" fmla="*/ 0 w 216"/>
                  <a:gd name="T9" fmla="*/ 1 h 135"/>
                  <a:gd name="T10" fmla="*/ 0 w 216"/>
                  <a:gd name="T11" fmla="*/ 1 h 135"/>
                  <a:gd name="T12" fmla="*/ 0 w 216"/>
                  <a:gd name="T13" fmla="*/ 1 h 135"/>
                  <a:gd name="T14" fmla="*/ 0 w 216"/>
                  <a:gd name="T15" fmla="*/ 0 h 135"/>
                  <a:gd name="T16" fmla="*/ 0 w 216"/>
                  <a:gd name="T17" fmla="*/ 0 h 135"/>
                  <a:gd name="T18" fmla="*/ 0 w 216"/>
                  <a:gd name="T19" fmla="*/ 0 h 135"/>
                  <a:gd name="T20" fmla="*/ 0 w 216"/>
                  <a:gd name="T21" fmla="*/ 0 h 135"/>
                  <a:gd name="T22" fmla="*/ 0 w 216"/>
                  <a:gd name="T23" fmla="*/ 0 h 135"/>
                  <a:gd name="T24" fmla="*/ 0 w 216"/>
                  <a:gd name="T25" fmla="*/ 0 h 135"/>
                  <a:gd name="T26" fmla="*/ 1 w 216"/>
                  <a:gd name="T27" fmla="*/ 0 h 135"/>
                  <a:gd name="T28" fmla="*/ 1 w 216"/>
                  <a:gd name="T29" fmla="*/ 0 h 135"/>
                  <a:gd name="T30" fmla="*/ 1 w 216"/>
                  <a:gd name="T31" fmla="*/ 0 h 135"/>
                  <a:gd name="T32" fmla="*/ 1 w 216"/>
                  <a:gd name="T33" fmla="*/ 0 h 135"/>
                  <a:gd name="T34" fmla="*/ 1 w 216"/>
                  <a:gd name="T35" fmla="*/ 0 h 135"/>
                  <a:gd name="T36" fmla="*/ 1 w 216"/>
                  <a:gd name="T37" fmla="*/ 0 h 135"/>
                  <a:gd name="T38" fmla="*/ 1 w 216"/>
                  <a:gd name="T39" fmla="*/ 0 h 135"/>
                  <a:gd name="T40" fmla="*/ 1 w 216"/>
                  <a:gd name="T41" fmla="*/ 0 h 135"/>
                  <a:gd name="T42" fmla="*/ 1 w 216"/>
                  <a:gd name="T43" fmla="*/ 0 h 135"/>
                  <a:gd name="T44" fmla="*/ 1 w 216"/>
                  <a:gd name="T45" fmla="*/ 0 h 135"/>
                  <a:gd name="T46" fmla="*/ 1 w 216"/>
                  <a:gd name="T47" fmla="*/ 0 h 135"/>
                  <a:gd name="T48" fmla="*/ 1 w 216"/>
                  <a:gd name="T49" fmla="*/ 0 h 135"/>
                  <a:gd name="T50" fmla="*/ 1 w 216"/>
                  <a:gd name="T51" fmla="*/ 0 h 135"/>
                  <a:gd name="T52" fmla="*/ 1 w 216"/>
                  <a:gd name="T53" fmla="*/ 0 h 13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16"/>
                  <a:gd name="T82" fmla="*/ 0 h 135"/>
                  <a:gd name="T83" fmla="*/ 216 w 216"/>
                  <a:gd name="T84" fmla="*/ 135 h 13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16" h="135">
                    <a:moveTo>
                      <a:pt x="115" y="3"/>
                    </a:moveTo>
                    <a:lnTo>
                      <a:pt x="0" y="63"/>
                    </a:lnTo>
                    <a:lnTo>
                      <a:pt x="0" y="135"/>
                    </a:lnTo>
                    <a:lnTo>
                      <a:pt x="17" y="135"/>
                    </a:lnTo>
                    <a:lnTo>
                      <a:pt x="17" y="126"/>
                    </a:lnTo>
                    <a:lnTo>
                      <a:pt x="17" y="107"/>
                    </a:lnTo>
                    <a:lnTo>
                      <a:pt x="17" y="86"/>
                    </a:lnTo>
                    <a:lnTo>
                      <a:pt x="17" y="73"/>
                    </a:lnTo>
                    <a:lnTo>
                      <a:pt x="24" y="69"/>
                    </a:lnTo>
                    <a:lnTo>
                      <a:pt x="35" y="63"/>
                    </a:lnTo>
                    <a:lnTo>
                      <a:pt x="51" y="55"/>
                    </a:lnTo>
                    <a:lnTo>
                      <a:pt x="67" y="46"/>
                    </a:lnTo>
                    <a:lnTo>
                      <a:pt x="85" y="37"/>
                    </a:lnTo>
                    <a:lnTo>
                      <a:pt x="99" y="30"/>
                    </a:lnTo>
                    <a:lnTo>
                      <a:pt x="111" y="23"/>
                    </a:lnTo>
                    <a:lnTo>
                      <a:pt x="117" y="21"/>
                    </a:lnTo>
                    <a:lnTo>
                      <a:pt x="124" y="24"/>
                    </a:lnTo>
                    <a:lnTo>
                      <a:pt x="134" y="32"/>
                    </a:lnTo>
                    <a:lnTo>
                      <a:pt x="149" y="44"/>
                    </a:lnTo>
                    <a:lnTo>
                      <a:pt x="165" y="54"/>
                    </a:lnTo>
                    <a:lnTo>
                      <a:pt x="180" y="66"/>
                    </a:lnTo>
                    <a:lnTo>
                      <a:pt x="194" y="76"/>
                    </a:lnTo>
                    <a:lnTo>
                      <a:pt x="203" y="82"/>
                    </a:lnTo>
                    <a:lnTo>
                      <a:pt x="207" y="85"/>
                    </a:lnTo>
                    <a:lnTo>
                      <a:pt x="216" y="71"/>
                    </a:lnTo>
                    <a:lnTo>
                      <a:pt x="119" y="0"/>
                    </a:lnTo>
                    <a:lnTo>
                      <a:pt x="115" y="3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7" name="Freeform 338"/>
              <p:cNvSpPr>
                <a:spLocks/>
              </p:cNvSpPr>
              <p:nvPr/>
            </p:nvSpPr>
            <p:spPr bwMode="auto">
              <a:xfrm>
                <a:off x="2039" y="2533"/>
                <a:ext cx="45" cy="20"/>
              </a:xfrm>
              <a:custGeom>
                <a:avLst/>
                <a:gdLst>
                  <a:gd name="T0" fmla="*/ 0 w 180"/>
                  <a:gd name="T1" fmla="*/ 0 h 78"/>
                  <a:gd name="T2" fmla="*/ 0 w 180"/>
                  <a:gd name="T3" fmla="*/ 0 h 78"/>
                  <a:gd name="T4" fmla="*/ 0 w 180"/>
                  <a:gd name="T5" fmla="*/ 0 h 78"/>
                  <a:gd name="T6" fmla="*/ 0 w 180"/>
                  <a:gd name="T7" fmla="*/ 0 h 78"/>
                  <a:gd name="T8" fmla="*/ 0 w 180"/>
                  <a:gd name="T9" fmla="*/ 0 h 78"/>
                  <a:gd name="T10" fmla="*/ 1 w 180"/>
                  <a:gd name="T11" fmla="*/ 0 h 78"/>
                  <a:gd name="T12" fmla="*/ 1 w 180"/>
                  <a:gd name="T13" fmla="*/ 0 h 78"/>
                  <a:gd name="T14" fmla="*/ 1 w 180"/>
                  <a:gd name="T15" fmla="*/ 0 h 78"/>
                  <a:gd name="T16" fmla="*/ 1 w 180"/>
                  <a:gd name="T17" fmla="*/ 0 h 78"/>
                  <a:gd name="T18" fmla="*/ 1 w 180"/>
                  <a:gd name="T19" fmla="*/ 0 h 78"/>
                  <a:gd name="T20" fmla="*/ 1 w 180"/>
                  <a:gd name="T21" fmla="*/ 0 h 78"/>
                  <a:gd name="T22" fmla="*/ 1 w 180"/>
                  <a:gd name="T23" fmla="*/ 0 h 78"/>
                  <a:gd name="T24" fmla="*/ 1 w 180"/>
                  <a:gd name="T25" fmla="*/ 0 h 78"/>
                  <a:gd name="T26" fmla="*/ 0 w 180"/>
                  <a:gd name="T27" fmla="*/ 0 h 78"/>
                  <a:gd name="T28" fmla="*/ 0 w 180"/>
                  <a:gd name="T29" fmla="*/ 0 h 78"/>
                  <a:gd name="T30" fmla="*/ 0 w 180"/>
                  <a:gd name="T31" fmla="*/ 0 h 78"/>
                  <a:gd name="T32" fmla="*/ 0 w 180"/>
                  <a:gd name="T33" fmla="*/ 0 h 78"/>
                  <a:gd name="T34" fmla="*/ 0 w 180"/>
                  <a:gd name="T35" fmla="*/ 0 h 78"/>
                  <a:gd name="T36" fmla="*/ 0 w 180"/>
                  <a:gd name="T37" fmla="*/ 0 h 78"/>
                  <a:gd name="T38" fmla="*/ 0 w 180"/>
                  <a:gd name="T39" fmla="*/ 0 h 78"/>
                  <a:gd name="T40" fmla="*/ 0 w 180"/>
                  <a:gd name="T41" fmla="*/ 0 h 78"/>
                  <a:gd name="T42" fmla="*/ 0 w 180"/>
                  <a:gd name="T43" fmla="*/ 0 h 78"/>
                  <a:gd name="T44" fmla="*/ 1 w 180"/>
                  <a:gd name="T45" fmla="*/ 0 h 78"/>
                  <a:gd name="T46" fmla="*/ 1 w 180"/>
                  <a:gd name="T47" fmla="*/ 0 h 78"/>
                  <a:gd name="T48" fmla="*/ 0 w 180"/>
                  <a:gd name="T49" fmla="*/ 0 h 78"/>
                  <a:gd name="T50" fmla="*/ 0 w 180"/>
                  <a:gd name="T51" fmla="*/ 0 h 7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0"/>
                  <a:gd name="T79" fmla="*/ 0 h 78"/>
                  <a:gd name="T80" fmla="*/ 180 w 180"/>
                  <a:gd name="T81" fmla="*/ 78 h 7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0" h="78">
                    <a:moveTo>
                      <a:pt x="76" y="15"/>
                    </a:moveTo>
                    <a:lnTo>
                      <a:pt x="78" y="16"/>
                    </a:lnTo>
                    <a:lnTo>
                      <a:pt x="83" y="19"/>
                    </a:lnTo>
                    <a:lnTo>
                      <a:pt x="91" y="22"/>
                    </a:lnTo>
                    <a:lnTo>
                      <a:pt x="101" y="27"/>
                    </a:lnTo>
                    <a:lnTo>
                      <a:pt x="112" y="32"/>
                    </a:lnTo>
                    <a:lnTo>
                      <a:pt x="122" y="36"/>
                    </a:lnTo>
                    <a:lnTo>
                      <a:pt x="132" y="41"/>
                    </a:lnTo>
                    <a:lnTo>
                      <a:pt x="141" y="45"/>
                    </a:lnTo>
                    <a:lnTo>
                      <a:pt x="131" y="50"/>
                    </a:lnTo>
                    <a:lnTo>
                      <a:pt x="123" y="55"/>
                    </a:lnTo>
                    <a:lnTo>
                      <a:pt x="115" y="59"/>
                    </a:lnTo>
                    <a:lnTo>
                      <a:pt x="112" y="61"/>
                    </a:lnTo>
                    <a:lnTo>
                      <a:pt x="106" y="61"/>
                    </a:lnTo>
                    <a:lnTo>
                      <a:pt x="94" y="60"/>
                    </a:lnTo>
                    <a:lnTo>
                      <a:pt x="76" y="60"/>
                    </a:lnTo>
                    <a:lnTo>
                      <a:pt x="55" y="59"/>
                    </a:lnTo>
                    <a:lnTo>
                      <a:pt x="36" y="58"/>
                    </a:lnTo>
                    <a:lnTo>
                      <a:pt x="18" y="58"/>
                    </a:lnTo>
                    <a:lnTo>
                      <a:pt x="6" y="56"/>
                    </a:lnTo>
                    <a:lnTo>
                      <a:pt x="1" y="56"/>
                    </a:lnTo>
                    <a:lnTo>
                      <a:pt x="0" y="73"/>
                    </a:lnTo>
                    <a:lnTo>
                      <a:pt x="115" y="78"/>
                    </a:lnTo>
                    <a:lnTo>
                      <a:pt x="180" y="43"/>
                    </a:lnTo>
                    <a:lnTo>
                      <a:pt x="82" y="0"/>
                    </a:lnTo>
                    <a:lnTo>
                      <a:pt x="76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48" name="Rectangle 339"/>
              <p:cNvSpPr>
                <a:spLocks noChangeArrowheads="1"/>
              </p:cNvSpPr>
              <p:nvPr/>
            </p:nvSpPr>
            <p:spPr bwMode="auto">
              <a:xfrm>
                <a:off x="2075" y="2551"/>
                <a:ext cx="4" cy="14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2449" name="Rectangle 340"/>
              <p:cNvSpPr>
                <a:spLocks noChangeArrowheads="1"/>
              </p:cNvSpPr>
              <p:nvPr/>
            </p:nvSpPr>
            <p:spPr bwMode="auto">
              <a:xfrm>
                <a:off x="2064" y="2558"/>
                <a:ext cx="3" cy="15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2450" name="Freeform 341"/>
              <p:cNvSpPr>
                <a:spLocks/>
              </p:cNvSpPr>
              <p:nvPr/>
            </p:nvSpPr>
            <p:spPr bwMode="auto">
              <a:xfrm>
                <a:off x="1723" y="2659"/>
                <a:ext cx="501" cy="58"/>
              </a:xfrm>
              <a:custGeom>
                <a:avLst/>
                <a:gdLst>
                  <a:gd name="T0" fmla="*/ 2 w 2005"/>
                  <a:gd name="T1" fmla="*/ 0 h 231"/>
                  <a:gd name="T2" fmla="*/ 2 w 2005"/>
                  <a:gd name="T3" fmla="*/ 1 h 231"/>
                  <a:gd name="T4" fmla="*/ 1 w 2005"/>
                  <a:gd name="T5" fmla="*/ 1 h 231"/>
                  <a:gd name="T6" fmla="*/ 1 w 2005"/>
                  <a:gd name="T7" fmla="*/ 1 h 231"/>
                  <a:gd name="T8" fmla="*/ 1 w 2005"/>
                  <a:gd name="T9" fmla="*/ 1 h 231"/>
                  <a:gd name="T10" fmla="*/ 0 w 2005"/>
                  <a:gd name="T11" fmla="*/ 1 h 231"/>
                  <a:gd name="T12" fmla="*/ 0 w 2005"/>
                  <a:gd name="T13" fmla="*/ 1 h 231"/>
                  <a:gd name="T14" fmla="*/ 0 w 2005"/>
                  <a:gd name="T15" fmla="*/ 1 h 231"/>
                  <a:gd name="T16" fmla="*/ 0 w 2005"/>
                  <a:gd name="T17" fmla="*/ 1 h 231"/>
                  <a:gd name="T18" fmla="*/ 0 w 2005"/>
                  <a:gd name="T19" fmla="*/ 1 h 231"/>
                  <a:gd name="T20" fmla="*/ 0 w 2005"/>
                  <a:gd name="T21" fmla="*/ 1 h 231"/>
                  <a:gd name="T22" fmla="*/ 0 w 2005"/>
                  <a:gd name="T23" fmla="*/ 1 h 231"/>
                  <a:gd name="T24" fmla="*/ 1 w 2005"/>
                  <a:gd name="T25" fmla="*/ 1 h 231"/>
                  <a:gd name="T26" fmla="*/ 1 w 2005"/>
                  <a:gd name="T27" fmla="*/ 1 h 231"/>
                  <a:gd name="T28" fmla="*/ 2 w 2005"/>
                  <a:gd name="T29" fmla="*/ 1 h 231"/>
                  <a:gd name="T30" fmla="*/ 2 w 2005"/>
                  <a:gd name="T31" fmla="*/ 1 h 231"/>
                  <a:gd name="T32" fmla="*/ 3 w 2005"/>
                  <a:gd name="T33" fmla="*/ 0 h 231"/>
                  <a:gd name="T34" fmla="*/ 3 w 2005"/>
                  <a:gd name="T35" fmla="*/ 0 h 231"/>
                  <a:gd name="T36" fmla="*/ 3 w 2005"/>
                  <a:gd name="T37" fmla="*/ 0 h 231"/>
                  <a:gd name="T38" fmla="*/ 3 w 2005"/>
                  <a:gd name="T39" fmla="*/ 0 h 231"/>
                  <a:gd name="T40" fmla="*/ 3 w 2005"/>
                  <a:gd name="T41" fmla="*/ 0 h 231"/>
                  <a:gd name="T42" fmla="*/ 3 w 2005"/>
                  <a:gd name="T43" fmla="*/ 0 h 231"/>
                  <a:gd name="T44" fmla="*/ 4 w 2005"/>
                  <a:gd name="T45" fmla="*/ 0 h 231"/>
                  <a:gd name="T46" fmla="*/ 4 w 2005"/>
                  <a:gd name="T47" fmla="*/ 0 h 231"/>
                  <a:gd name="T48" fmla="*/ 4 w 2005"/>
                  <a:gd name="T49" fmla="*/ 0 h 231"/>
                  <a:gd name="T50" fmla="*/ 5 w 2005"/>
                  <a:gd name="T51" fmla="*/ 1 h 231"/>
                  <a:gd name="T52" fmla="*/ 5 w 2005"/>
                  <a:gd name="T53" fmla="*/ 1 h 231"/>
                  <a:gd name="T54" fmla="*/ 6 w 2005"/>
                  <a:gd name="T55" fmla="*/ 1 h 231"/>
                  <a:gd name="T56" fmla="*/ 6 w 2005"/>
                  <a:gd name="T57" fmla="*/ 1 h 231"/>
                  <a:gd name="T58" fmla="*/ 6 w 2005"/>
                  <a:gd name="T59" fmla="*/ 1 h 231"/>
                  <a:gd name="T60" fmla="*/ 7 w 2005"/>
                  <a:gd name="T61" fmla="*/ 1 h 231"/>
                  <a:gd name="T62" fmla="*/ 7 w 2005"/>
                  <a:gd name="T63" fmla="*/ 1 h 231"/>
                  <a:gd name="T64" fmla="*/ 7 w 2005"/>
                  <a:gd name="T65" fmla="*/ 1 h 231"/>
                  <a:gd name="T66" fmla="*/ 7 w 2005"/>
                  <a:gd name="T67" fmla="*/ 1 h 231"/>
                  <a:gd name="T68" fmla="*/ 8 w 2005"/>
                  <a:gd name="T69" fmla="*/ 1 h 231"/>
                  <a:gd name="T70" fmla="*/ 8 w 2005"/>
                  <a:gd name="T71" fmla="*/ 1 h 231"/>
                  <a:gd name="T72" fmla="*/ 8 w 2005"/>
                  <a:gd name="T73" fmla="*/ 1 h 231"/>
                  <a:gd name="T74" fmla="*/ 8 w 2005"/>
                  <a:gd name="T75" fmla="*/ 1 h 231"/>
                  <a:gd name="T76" fmla="*/ 8 w 2005"/>
                  <a:gd name="T77" fmla="*/ 1 h 231"/>
                  <a:gd name="T78" fmla="*/ 7 w 2005"/>
                  <a:gd name="T79" fmla="*/ 1 h 231"/>
                  <a:gd name="T80" fmla="*/ 7 w 2005"/>
                  <a:gd name="T81" fmla="*/ 1 h 231"/>
                  <a:gd name="T82" fmla="*/ 7 w 2005"/>
                  <a:gd name="T83" fmla="*/ 1 h 231"/>
                  <a:gd name="T84" fmla="*/ 7 w 2005"/>
                  <a:gd name="T85" fmla="*/ 1 h 231"/>
                  <a:gd name="T86" fmla="*/ 6 w 2005"/>
                  <a:gd name="T87" fmla="*/ 1 h 231"/>
                  <a:gd name="T88" fmla="*/ 6 w 2005"/>
                  <a:gd name="T89" fmla="*/ 1 h 231"/>
                  <a:gd name="T90" fmla="*/ 6 w 2005"/>
                  <a:gd name="T91" fmla="*/ 1 h 231"/>
                  <a:gd name="T92" fmla="*/ 5 w 2005"/>
                  <a:gd name="T93" fmla="*/ 0 h 231"/>
                  <a:gd name="T94" fmla="*/ 5 w 2005"/>
                  <a:gd name="T95" fmla="*/ 0 h 231"/>
                  <a:gd name="T96" fmla="*/ 5 w 2005"/>
                  <a:gd name="T97" fmla="*/ 0 h 231"/>
                  <a:gd name="T98" fmla="*/ 4 w 2005"/>
                  <a:gd name="T99" fmla="*/ 0 h 231"/>
                  <a:gd name="T100" fmla="*/ 4 w 2005"/>
                  <a:gd name="T101" fmla="*/ 0 h 231"/>
                  <a:gd name="T102" fmla="*/ 4 w 2005"/>
                  <a:gd name="T103" fmla="*/ 0 h 231"/>
                  <a:gd name="T104" fmla="*/ 3 w 2005"/>
                  <a:gd name="T105" fmla="*/ 0 h 231"/>
                  <a:gd name="T106" fmla="*/ 3 w 2005"/>
                  <a:gd name="T107" fmla="*/ 0 h 231"/>
                  <a:gd name="T108" fmla="*/ 3 w 2005"/>
                  <a:gd name="T109" fmla="*/ 0 h 231"/>
                  <a:gd name="T110" fmla="*/ 3 w 2005"/>
                  <a:gd name="T111" fmla="*/ 0 h 231"/>
                  <a:gd name="T112" fmla="*/ 3 w 2005"/>
                  <a:gd name="T113" fmla="*/ 0 h 23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005"/>
                  <a:gd name="T172" fmla="*/ 0 h 231"/>
                  <a:gd name="T173" fmla="*/ 2005 w 2005"/>
                  <a:gd name="T174" fmla="*/ 231 h 23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005" h="231">
                    <a:moveTo>
                      <a:pt x="690" y="22"/>
                    </a:moveTo>
                    <a:lnTo>
                      <a:pt x="636" y="49"/>
                    </a:lnTo>
                    <a:lnTo>
                      <a:pt x="581" y="75"/>
                    </a:lnTo>
                    <a:lnTo>
                      <a:pt x="523" y="97"/>
                    </a:lnTo>
                    <a:lnTo>
                      <a:pt x="465" y="117"/>
                    </a:lnTo>
                    <a:lnTo>
                      <a:pt x="407" y="135"/>
                    </a:lnTo>
                    <a:lnTo>
                      <a:pt x="351" y="150"/>
                    </a:lnTo>
                    <a:lnTo>
                      <a:pt x="296" y="163"/>
                    </a:lnTo>
                    <a:lnTo>
                      <a:pt x="243" y="175"/>
                    </a:lnTo>
                    <a:lnTo>
                      <a:pt x="193" y="185"/>
                    </a:lnTo>
                    <a:lnTo>
                      <a:pt x="146" y="193"/>
                    </a:lnTo>
                    <a:lnTo>
                      <a:pt x="105" y="201"/>
                    </a:lnTo>
                    <a:lnTo>
                      <a:pt x="71" y="206"/>
                    </a:lnTo>
                    <a:lnTo>
                      <a:pt x="41" y="210"/>
                    </a:lnTo>
                    <a:lnTo>
                      <a:pt x="19" y="212"/>
                    </a:lnTo>
                    <a:lnTo>
                      <a:pt x="5" y="213"/>
                    </a:lnTo>
                    <a:lnTo>
                      <a:pt x="0" y="213"/>
                    </a:lnTo>
                    <a:lnTo>
                      <a:pt x="1" y="231"/>
                    </a:lnTo>
                    <a:lnTo>
                      <a:pt x="6" y="230"/>
                    </a:lnTo>
                    <a:lnTo>
                      <a:pt x="21" y="229"/>
                    </a:lnTo>
                    <a:lnTo>
                      <a:pt x="42" y="226"/>
                    </a:lnTo>
                    <a:lnTo>
                      <a:pt x="72" y="222"/>
                    </a:lnTo>
                    <a:lnTo>
                      <a:pt x="108" y="217"/>
                    </a:lnTo>
                    <a:lnTo>
                      <a:pt x="149" y="211"/>
                    </a:lnTo>
                    <a:lnTo>
                      <a:pt x="195" y="202"/>
                    </a:lnTo>
                    <a:lnTo>
                      <a:pt x="245" y="192"/>
                    </a:lnTo>
                    <a:lnTo>
                      <a:pt x="299" y="180"/>
                    </a:lnTo>
                    <a:lnTo>
                      <a:pt x="355" y="167"/>
                    </a:lnTo>
                    <a:lnTo>
                      <a:pt x="413" y="150"/>
                    </a:lnTo>
                    <a:lnTo>
                      <a:pt x="472" y="132"/>
                    </a:lnTo>
                    <a:lnTo>
                      <a:pt x="529" y="113"/>
                    </a:lnTo>
                    <a:lnTo>
                      <a:pt x="587" y="90"/>
                    </a:lnTo>
                    <a:lnTo>
                      <a:pt x="644" y="66"/>
                    </a:lnTo>
                    <a:lnTo>
                      <a:pt x="698" y="37"/>
                    </a:lnTo>
                    <a:lnTo>
                      <a:pt x="702" y="36"/>
                    </a:lnTo>
                    <a:lnTo>
                      <a:pt x="711" y="32"/>
                    </a:lnTo>
                    <a:lnTo>
                      <a:pt x="726" y="27"/>
                    </a:lnTo>
                    <a:lnTo>
                      <a:pt x="745" y="22"/>
                    </a:lnTo>
                    <a:lnTo>
                      <a:pt x="770" y="18"/>
                    </a:lnTo>
                    <a:lnTo>
                      <a:pt x="798" y="17"/>
                    </a:lnTo>
                    <a:lnTo>
                      <a:pt x="829" y="19"/>
                    </a:lnTo>
                    <a:lnTo>
                      <a:pt x="864" y="27"/>
                    </a:lnTo>
                    <a:lnTo>
                      <a:pt x="893" y="35"/>
                    </a:lnTo>
                    <a:lnTo>
                      <a:pt x="927" y="43"/>
                    </a:lnTo>
                    <a:lnTo>
                      <a:pt x="963" y="50"/>
                    </a:lnTo>
                    <a:lnTo>
                      <a:pt x="1000" y="57"/>
                    </a:lnTo>
                    <a:lnTo>
                      <a:pt x="1040" y="63"/>
                    </a:lnTo>
                    <a:lnTo>
                      <a:pt x="1081" y="70"/>
                    </a:lnTo>
                    <a:lnTo>
                      <a:pt x="1124" y="75"/>
                    </a:lnTo>
                    <a:lnTo>
                      <a:pt x="1169" y="80"/>
                    </a:lnTo>
                    <a:lnTo>
                      <a:pt x="1214" y="85"/>
                    </a:lnTo>
                    <a:lnTo>
                      <a:pt x="1262" y="89"/>
                    </a:lnTo>
                    <a:lnTo>
                      <a:pt x="1309" y="94"/>
                    </a:lnTo>
                    <a:lnTo>
                      <a:pt x="1357" y="98"/>
                    </a:lnTo>
                    <a:lnTo>
                      <a:pt x="1405" y="102"/>
                    </a:lnTo>
                    <a:lnTo>
                      <a:pt x="1452" y="104"/>
                    </a:lnTo>
                    <a:lnTo>
                      <a:pt x="1498" y="107"/>
                    </a:lnTo>
                    <a:lnTo>
                      <a:pt x="1546" y="109"/>
                    </a:lnTo>
                    <a:lnTo>
                      <a:pt x="1591" y="112"/>
                    </a:lnTo>
                    <a:lnTo>
                      <a:pt x="1636" y="115"/>
                    </a:lnTo>
                    <a:lnTo>
                      <a:pt x="1680" y="117"/>
                    </a:lnTo>
                    <a:lnTo>
                      <a:pt x="1721" y="118"/>
                    </a:lnTo>
                    <a:lnTo>
                      <a:pt x="1761" y="120"/>
                    </a:lnTo>
                    <a:lnTo>
                      <a:pt x="1798" y="121"/>
                    </a:lnTo>
                    <a:lnTo>
                      <a:pt x="1834" y="122"/>
                    </a:lnTo>
                    <a:lnTo>
                      <a:pt x="1866" y="124"/>
                    </a:lnTo>
                    <a:lnTo>
                      <a:pt x="1895" y="125"/>
                    </a:lnTo>
                    <a:lnTo>
                      <a:pt x="1922" y="125"/>
                    </a:lnTo>
                    <a:lnTo>
                      <a:pt x="1946" y="126"/>
                    </a:lnTo>
                    <a:lnTo>
                      <a:pt x="1966" y="126"/>
                    </a:lnTo>
                    <a:lnTo>
                      <a:pt x="1982" y="126"/>
                    </a:lnTo>
                    <a:lnTo>
                      <a:pt x="1994" y="127"/>
                    </a:lnTo>
                    <a:lnTo>
                      <a:pt x="2002" y="127"/>
                    </a:lnTo>
                    <a:lnTo>
                      <a:pt x="2005" y="127"/>
                    </a:lnTo>
                    <a:lnTo>
                      <a:pt x="2005" y="109"/>
                    </a:lnTo>
                    <a:lnTo>
                      <a:pt x="2002" y="109"/>
                    </a:lnTo>
                    <a:lnTo>
                      <a:pt x="1994" y="109"/>
                    </a:lnTo>
                    <a:lnTo>
                      <a:pt x="1982" y="109"/>
                    </a:lnTo>
                    <a:lnTo>
                      <a:pt x="1966" y="108"/>
                    </a:lnTo>
                    <a:lnTo>
                      <a:pt x="1947" y="108"/>
                    </a:lnTo>
                    <a:lnTo>
                      <a:pt x="1922" y="108"/>
                    </a:lnTo>
                    <a:lnTo>
                      <a:pt x="1897" y="107"/>
                    </a:lnTo>
                    <a:lnTo>
                      <a:pt x="1866" y="107"/>
                    </a:lnTo>
                    <a:lnTo>
                      <a:pt x="1834" y="106"/>
                    </a:lnTo>
                    <a:lnTo>
                      <a:pt x="1799" y="104"/>
                    </a:lnTo>
                    <a:lnTo>
                      <a:pt x="1761" y="103"/>
                    </a:lnTo>
                    <a:lnTo>
                      <a:pt x="1722" y="102"/>
                    </a:lnTo>
                    <a:lnTo>
                      <a:pt x="1680" y="99"/>
                    </a:lnTo>
                    <a:lnTo>
                      <a:pt x="1637" y="98"/>
                    </a:lnTo>
                    <a:lnTo>
                      <a:pt x="1592" y="95"/>
                    </a:lnTo>
                    <a:lnTo>
                      <a:pt x="1547" y="93"/>
                    </a:lnTo>
                    <a:lnTo>
                      <a:pt x="1501" y="90"/>
                    </a:lnTo>
                    <a:lnTo>
                      <a:pt x="1453" y="88"/>
                    </a:lnTo>
                    <a:lnTo>
                      <a:pt x="1406" y="84"/>
                    </a:lnTo>
                    <a:lnTo>
                      <a:pt x="1358" y="80"/>
                    </a:lnTo>
                    <a:lnTo>
                      <a:pt x="1311" y="77"/>
                    </a:lnTo>
                    <a:lnTo>
                      <a:pt x="1264" y="72"/>
                    </a:lnTo>
                    <a:lnTo>
                      <a:pt x="1217" y="68"/>
                    </a:lnTo>
                    <a:lnTo>
                      <a:pt x="1172" y="63"/>
                    </a:lnTo>
                    <a:lnTo>
                      <a:pt x="1127" y="58"/>
                    </a:lnTo>
                    <a:lnTo>
                      <a:pt x="1085" y="53"/>
                    </a:lnTo>
                    <a:lnTo>
                      <a:pt x="1042" y="46"/>
                    </a:lnTo>
                    <a:lnTo>
                      <a:pt x="1004" y="41"/>
                    </a:lnTo>
                    <a:lnTo>
                      <a:pt x="965" y="34"/>
                    </a:lnTo>
                    <a:lnTo>
                      <a:pt x="930" y="27"/>
                    </a:lnTo>
                    <a:lnTo>
                      <a:pt x="897" y="19"/>
                    </a:lnTo>
                    <a:lnTo>
                      <a:pt x="867" y="12"/>
                    </a:lnTo>
                    <a:lnTo>
                      <a:pt x="831" y="4"/>
                    </a:lnTo>
                    <a:lnTo>
                      <a:pt x="798" y="0"/>
                    </a:lnTo>
                    <a:lnTo>
                      <a:pt x="768" y="1"/>
                    </a:lnTo>
                    <a:lnTo>
                      <a:pt x="743" y="5"/>
                    </a:lnTo>
                    <a:lnTo>
                      <a:pt x="721" y="10"/>
                    </a:lnTo>
                    <a:lnTo>
                      <a:pt x="704" y="16"/>
                    </a:lnTo>
                    <a:lnTo>
                      <a:pt x="694" y="19"/>
                    </a:lnTo>
                    <a:lnTo>
                      <a:pt x="690" y="2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51" name="Freeform 342"/>
              <p:cNvSpPr>
                <a:spLocks/>
              </p:cNvSpPr>
              <p:nvPr/>
            </p:nvSpPr>
            <p:spPr bwMode="auto">
              <a:xfrm>
                <a:off x="1755" y="2777"/>
                <a:ext cx="381" cy="57"/>
              </a:xfrm>
              <a:custGeom>
                <a:avLst/>
                <a:gdLst>
                  <a:gd name="T0" fmla="*/ 2 w 1523"/>
                  <a:gd name="T1" fmla="*/ 0 h 227"/>
                  <a:gd name="T2" fmla="*/ 2 w 1523"/>
                  <a:gd name="T3" fmla="*/ 1 h 227"/>
                  <a:gd name="T4" fmla="*/ 2 w 1523"/>
                  <a:gd name="T5" fmla="*/ 1 h 227"/>
                  <a:gd name="T6" fmla="*/ 1 w 1523"/>
                  <a:gd name="T7" fmla="*/ 1 h 227"/>
                  <a:gd name="T8" fmla="*/ 1 w 1523"/>
                  <a:gd name="T9" fmla="*/ 1 h 227"/>
                  <a:gd name="T10" fmla="*/ 1 w 1523"/>
                  <a:gd name="T11" fmla="*/ 1 h 227"/>
                  <a:gd name="T12" fmla="*/ 0 w 1523"/>
                  <a:gd name="T13" fmla="*/ 1 h 227"/>
                  <a:gd name="T14" fmla="*/ 0 w 1523"/>
                  <a:gd name="T15" fmla="*/ 1 h 227"/>
                  <a:gd name="T16" fmla="*/ 0 w 1523"/>
                  <a:gd name="T17" fmla="*/ 1 h 227"/>
                  <a:gd name="T18" fmla="*/ 0 w 1523"/>
                  <a:gd name="T19" fmla="*/ 1 h 227"/>
                  <a:gd name="T20" fmla="*/ 0 w 1523"/>
                  <a:gd name="T21" fmla="*/ 1 h 227"/>
                  <a:gd name="T22" fmla="*/ 1 w 1523"/>
                  <a:gd name="T23" fmla="*/ 1 h 227"/>
                  <a:gd name="T24" fmla="*/ 1 w 1523"/>
                  <a:gd name="T25" fmla="*/ 1 h 227"/>
                  <a:gd name="T26" fmla="*/ 1 w 1523"/>
                  <a:gd name="T27" fmla="*/ 1 h 227"/>
                  <a:gd name="T28" fmla="*/ 2 w 1523"/>
                  <a:gd name="T29" fmla="*/ 1 h 227"/>
                  <a:gd name="T30" fmla="*/ 2 w 1523"/>
                  <a:gd name="T31" fmla="*/ 0 h 227"/>
                  <a:gd name="T32" fmla="*/ 3 w 1523"/>
                  <a:gd name="T33" fmla="*/ 0 h 227"/>
                  <a:gd name="T34" fmla="*/ 3 w 1523"/>
                  <a:gd name="T35" fmla="*/ 0 h 227"/>
                  <a:gd name="T36" fmla="*/ 3 w 1523"/>
                  <a:gd name="T37" fmla="*/ 0 h 227"/>
                  <a:gd name="T38" fmla="*/ 3 w 1523"/>
                  <a:gd name="T39" fmla="*/ 0 h 227"/>
                  <a:gd name="T40" fmla="*/ 3 w 1523"/>
                  <a:gd name="T41" fmla="*/ 0 h 227"/>
                  <a:gd name="T42" fmla="*/ 3 w 1523"/>
                  <a:gd name="T43" fmla="*/ 0 h 227"/>
                  <a:gd name="T44" fmla="*/ 3 w 1523"/>
                  <a:gd name="T45" fmla="*/ 0 h 227"/>
                  <a:gd name="T46" fmla="*/ 3 w 1523"/>
                  <a:gd name="T47" fmla="*/ 0 h 227"/>
                  <a:gd name="T48" fmla="*/ 4 w 1523"/>
                  <a:gd name="T49" fmla="*/ 0 h 227"/>
                  <a:gd name="T50" fmla="*/ 4 w 1523"/>
                  <a:gd name="T51" fmla="*/ 0 h 227"/>
                  <a:gd name="T52" fmla="*/ 4 w 1523"/>
                  <a:gd name="T53" fmla="*/ 0 h 227"/>
                  <a:gd name="T54" fmla="*/ 4 w 1523"/>
                  <a:gd name="T55" fmla="*/ 0 h 227"/>
                  <a:gd name="T56" fmla="*/ 5 w 1523"/>
                  <a:gd name="T57" fmla="*/ 0 h 227"/>
                  <a:gd name="T58" fmla="*/ 5 w 1523"/>
                  <a:gd name="T59" fmla="*/ 0 h 227"/>
                  <a:gd name="T60" fmla="*/ 5 w 1523"/>
                  <a:gd name="T61" fmla="*/ 0 h 227"/>
                  <a:gd name="T62" fmla="*/ 6 w 1523"/>
                  <a:gd name="T63" fmla="*/ 0 h 227"/>
                  <a:gd name="T64" fmla="*/ 6 w 1523"/>
                  <a:gd name="T65" fmla="*/ 0 h 227"/>
                  <a:gd name="T66" fmla="*/ 6 w 1523"/>
                  <a:gd name="T67" fmla="*/ 0 h 227"/>
                  <a:gd name="T68" fmla="*/ 5 w 1523"/>
                  <a:gd name="T69" fmla="*/ 0 h 227"/>
                  <a:gd name="T70" fmla="*/ 5 w 1523"/>
                  <a:gd name="T71" fmla="*/ 0 h 227"/>
                  <a:gd name="T72" fmla="*/ 5 w 1523"/>
                  <a:gd name="T73" fmla="*/ 0 h 227"/>
                  <a:gd name="T74" fmla="*/ 4 w 1523"/>
                  <a:gd name="T75" fmla="*/ 0 h 227"/>
                  <a:gd name="T76" fmla="*/ 4 w 1523"/>
                  <a:gd name="T77" fmla="*/ 0 h 227"/>
                  <a:gd name="T78" fmla="*/ 4 w 1523"/>
                  <a:gd name="T79" fmla="*/ 0 h 227"/>
                  <a:gd name="T80" fmla="*/ 4 w 1523"/>
                  <a:gd name="T81" fmla="*/ 0 h 227"/>
                  <a:gd name="T82" fmla="*/ 4 w 1523"/>
                  <a:gd name="T83" fmla="*/ 0 h 227"/>
                  <a:gd name="T84" fmla="*/ 3 w 1523"/>
                  <a:gd name="T85" fmla="*/ 0 h 227"/>
                  <a:gd name="T86" fmla="*/ 3 w 1523"/>
                  <a:gd name="T87" fmla="*/ 0 h 227"/>
                  <a:gd name="T88" fmla="*/ 3 w 1523"/>
                  <a:gd name="T89" fmla="*/ 0 h 227"/>
                  <a:gd name="T90" fmla="*/ 3 w 1523"/>
                  <a:gd name="T91" fmla="*/ 0 h 227"/>
                  <a:gd name="T92" fmla="*/ 3 w 1523"/>
                  <a:gd name="T93" fmla="*/ 0 h 227"/>
                  <a:gd name="T94" fmla="*/ 3 w 1523"/>
                  <a:gd name="T95" fmla="*/ 0 h 227"/>
                  <a:gd name="T96" fmla="*/ 3 w 1523"/>
                  <a:gd name="T97" fmla="*/ 0 h 2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523"/>
                  <a:gd name="T148" fmla="*/ 0 h 227"/>
                  <a:gd name="T149" fmla="*/ 1523 w 1523"/>
                  <a:gd name="T150" fmla="*/ 227 h 22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523" h="227">
                    <a:moveTo>
                      <a:pt x="601" y="29"/>
                    </a:moveTo>
                    <a:lnTo>
                      <a:pt x="561" y="49"/>
                    </a:lnTo>
                    <a:lnTo>
                      <a:pt x="519" y="68"/>
                    </a:lnTo>
                    <a:lnTo>
                      <a:pt x="473" y="86"/>
                    </a:lnTo>
                    <a:lnTo>
                      <a:pt x="424" y="103"/>
                    </a:lnTo>
                    <a:lnTo>
                      <a:pt x="374" y="118"/>
                    </a:lnTo>
                    <a:lnTo>
                      <a:pt x="325" y="133"/>
                    </a:lnTo>
                    <a:lnTo>
                      <a:pt x="275" y="146"/>
                    </a:lnTo>
                    <a:lnTo>
                      <a:pt x="227" y="159"/>
                    </a:lnTo>
                    <a:lnTo>
                      <a:pt x="182" y="171"/>
                    </a:lnTo>
                    <a:lnTo>
                      <a:pt x="140" y="181"/>
                    </a:lnTo>
                    <a:lnTo>
                      <a:pt x="101" y="190"/>
                    </a:lnTo>
                    <a:lnTo>
                      <a:pt x="68" y="196"/>
                    </a:lnTo>
                    <a:lnTo>
                      <a:pt x="40" y="203"/>
                    </a:lnTo>
                    <a:lnTo>
                      <a:pt x="19" y="207"/>
                    </a:lnTo>
                    <a:lnTo>
                      <a:pt x="5" y="209"/>
                    </a:lnTo>
                    <a:lnTo>
                      <a:pt x="0" y="211"/>
                    </a:lnTo>
                    <a:lnTo>
                      <a:pt x="2" y="227"/>
                    </a:lnTo>
                    <a:lnTo>
                      <a:pt x="8" y="226"/>
                    </a:lnTo>
                    <a:lnTo>
                      <a:pt x="22" y="223"/>
                    </a:lnTo>
                    <a:lnTo>
                      <a:pt x="42" y="220"/>
                    </a:lnTo>
                    <a:lnTo>
                      <a:pt x="70" y="213"/>
                    </a:lnTo>
                    <a:lnTo>
                      <a:pt x="104" y="207"/>
                    </a:lnTo>
                    <a:lnTo>
                      <a:pt x="142" y="198"/>
                    </a:lnTo>
                    <a:lnTo>
                      <a:pt x="186" y="187"/>
                    </a:lnTo>
                    <a:lnTo>
                      <a:pt x="231" y="176"/>
                    </a:lnTo>
                    <a:lnTo>
                      <a:pt x="280" y="163"/>
                    </a:lnTo>
                    <a:lnTo>
                      <a:pt x="329" y="149"/>
                    </a:lnTo>
                    <a:lnTo>
                      <a:pt x="380" y="135"/>
                    </a:lnTo>
                    <a:lnTo>
                      <a:pt x="429" y="118"/>
                    </a:lnTo>
                    <a:lnTo>
                      <a:pt x="478" y="101"/>
                    </a:lnTo>
                    <a:lnTo>
                      <a:pt x="525" y="83"/>
                    </a:lnTo>
                    <a:lnTo>
                      <a:pt x="569" y="64"/>
                    </a:lnTo>
                    <a:lnTo>
                      <a:pt x="609" y="44"/>
                    </a:lnTo>
                    <a:lnTo>
                      <a:pt x="623" y="37"/>
                    </a:lnTo>
                    <a:lnTo>
                      <a:pt x="637" y="31"/>
                    </a:lnTo>
                    <a:lnTo>
                      <a:pt x="651" y="27"/>
                    </a:lnTo>
                    <a:lnTo>
                      <a:pt x="665" y="23"/>
                    </a:lnTo>
                    <a:lnTo>
                      <a:pt x="680" y="20"/>
                    </a:lnTo>
                    <a:lnTo>
                      <a:pt x="695" y="18"/>
                    </a:lnTo>
                    <a:lnTo>
                      <a:pt x="710" y="17"/>
                    </a:lnTo>
                    <a:lnTo>
                      <a:pt x="726" y="17"/>
                    </a:lnTo>
                    <a:lnTo>
                      <a:pt x="743" y="17"/>
                    </a:lnTo>
                    <a:lnTo>
                      <a:pt x="759" y="17"/>
                    </a:lnTo>
                    <a:lnTo>
                      <a:pt x="777" y="18"/>
                    </a:lnTo>
                    <a:lnTo>
                      <a:pt x="795" y="19"/>
                    </a:lnTo>
                    <a:lnTo>
                      <a:pt x="813" y="22"/>
                    </a:lnTo>
                    <a:lnTo>
                      <a:pt x="834" y="24"/>
                    </a:lnTo>
                    <a:lnTo>
                      <a:pt x="853" y="27"/>
                    </a:lnTo>
                    <a:lnTo>
                      <a:pt x="875" y="29"/>
                    </a:lnTo>
                    <a:lnTo>
                      <a:pt x="902" y="33"/>
                    </a:lnTo>
                    <a:lnTo>
                      <a:pt x="931" y="36"/>
                    </a:lnTo>
                    <a:lnTo>
                      <a:pt x="961" y="40"/>
                    </a:lnTo>
                    <a:lnTo>
                      <a:pt x="993" y="44"/>
                    </a:lnTo>
                    <a:lnTo>
                      <a:pt x="1025" y="46"/>
                    </a:lnTo>
                    <a:lnTo>
                      <a:pt x="1060" y="49"/>
                    </a:lnTo>
                    <a:lnTo>
                      <a:pt x="1097" y="50"/>
                    </a:lnTo>
                    <a:lnTo>
                      <a:pt x="1136" y="51"/>
                    </a:lnTo>
                    <a:lnTo>
                      <a:pt x="1176" y="53"/>
                    </a:lnTo>
                    <a:lnTo>
                      <a:pt x="1218" y="53"/>
                    </a:lnTo>
                    <a:lnTo>
                      <a:pt x="1263" y="51"/>
                    </a:lnTo>
                    <a:lnTo>
                      <a:pt x="1311" y="49"/>
                    </a:lnTo>
                    <a:lnTo>
                      <a:pt x="1359" y="45"/>
                    </a:lnTo>
                    <a:lnTo>
                      <a:pt x="1411" y="40"/>
                    </a:lnTo>
                    <a:lnTo>
                      <a:pt x="1466" y="32"/>
                    </a:lnTo>
                    <a:lnTo>
                      <a:pt x="1523" y="24"/>
                    </a:lnTo>
                    <a:lnTo>
                      <a:pt x="1520" y="8"/>
                    </a:lnTo>
                    <a:lnTo>
                      <a:pt x="1463" y="15"/>
                    </a:lnTo>
                    <a:lnTo>
                      <a:pt x="1409" y="22"/>
                    </a:lnTo>
                    <a:lnTo>
                      <a:pt x="1358" y="27"/>
                    </a:lnTo>
                    <a:lnTo>
                      <a:pt x="1309" y="31"/>
                    </a:lnTo>
                    <a:lnTo>
                      <a:pt x="1263" y="33"/>
                    </a:lnTo>
                    <a:lnTo>
                      <a:pt x="1218" y="35"/>
                    </a:lnTo>
                    <a:lnTo>
                      <a:pt x="1176" y="36"/>
                    </a:lnTo>
                    <a:lnTo>
                      <a:pt x="1136" y="35"/>
                    </a:lnTo>
                    <a:lnTo>
                      <a:pt x="1099" y="33"/>
                    </a:lnTo>
                    <a:lnTo>
                      <a:pt x="1061" y="32"/>
                    </a:lnTo>
                    <a:lnTo>
                      <a:pt x="1027" y="29"/>
                    </a:lnTo>
                    <a:lnTo>
                      <a:pt x="994" y="26"/>
                    </a:lnTo>
                    <a:lnTo>
                      <a:pt x="962" y="23"/>
                    </a:lnTo>
                    <a:lnTo>
                      <a:pt x="933" y="19"/>
                    </a:lnTo>
                    <a:lnTo>
                      <a:pt x="904" y="17"/>
                    </a:lnTo>
                    <a:lnTo>
                      <a:pt x="877" y="13"/>
                    </a:lnTo>
                    <a:lnTo>
                      <a:pt x="856" y="10"/>
                    </a:lnTo>
                    <a:lnTo>
                      <a:pt x="835" y="8"/>
                    </a:lnTo>
                    <a:lnTo>
                      <a:pt x="815" y="5"/>
                    </a:lnTo>
                    <a:lnTo>
                      <a:pt x="795" y="2"/>
                    </a:lnTo>
                    <a:lnTo>
                      <a:pt x="776" y="1"/>
                    </a:lnTo>
                    <a:lnTo>
                      <a:pt x="758" y="0"/>
                    </a:lnTo>
                    <a:lnTo>
                      <a:pt x="741" y="0"/>
                    </a:lnTo>
                    <a:lnTo>
                      <a:pt x="725" y="0"/>
                    </a:lnTo>
                    <a:lnTo>
                      <a:pt x="708" y="0"/>
                    </a:lnTo>
                    <a:lnTo>
                      <a:pt x="691" y="1"/>
                    </a:lnTo>
                    <a:lnTo>
                      <a:pt x="676" y="4"/>
                    </a:lnTo>
                    <a:lnTo>
                      <a:pt x="660" y="6"/>
                    </a:lnTo>
                    <a:lnTo>
                      <a:pt x="646" y="11"/>
                    </a:lnTo>
                    <a:lnTo>
                      <a:pt x="631" y="15"/>
                    </a:lnTo>
                    <a:lnTo>
                      <a:pt x="615" y="22"/>
                    </a:lnTo>
                    <a:lnTo>
                      <a:pt x="601" y="2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52" name="Freeform 343"/>
              <p:cNvSpPr>
                <a:spLocks/>
              </p:cNvSpPr>
              <p:nvPr/>
            </p:nvSpPr>
            <p:spPr bwMode="auto">
              <a:xfrm>
                <a:off x="1950" y="2646"/>
                <a:ext cx="331" cy="45"/>
              </a:xfrm>
              <a:custGeom>
                <a:avLst/>
                <a:gdLst>
                  <a:gd name="T0" fmla="*/ 3 w 1324"/>
                  <a:gd name="T1" fmla="*/ 0 h 179"/>
                  <a:gd name="T2" fmla="*/ 3 w 1324"/>
                  <a:gd name="T3" fmla="*/ 0 h 179"/>
                  <a:gd name="T4" fmla="*/ 3 w 1324"/>
                  <a:gd name="T5" fmla="*/ 0 h 179"/>
                  <a:gd name="T6" fmla="*/ 3 w 1324"/>
                  <a:gd name="T7" fmla="*/ 0 h 179"/>
                  <a:gd name="T8" fmla="*/ 2 w 1324"/>
                  <a:gd name="T9" fmla="*/ 1 h 179"/>
                  <a:gd name="T10" fmla="*/ 2 w 1324"/>
                  <a:gd name="T11" fmla="*/ 1 h 179"/>
                  <a:gd name="T12" fmla="*/ 1 w 1324"/>
                  <a:gd name="T13" fmla="*/ 1 h 179"/>
                  <a:gd name="T14" fmla="*/ 1 w 1324"/>
                  <a:gd name="T15" fmla="*/ 1 h 179"/>
                  <a:gd name="T16" fmla="*/ 1 w 1324"/>
                  <a:gd name="T17" fmla="*/ 1 h 179"/>
                  <a:gd name="T18" fmla="*/ 1 w 1324"/>
                  <a:gd name="T19" fmla="*/ 1 h 179"/>
                  <a:gd name="T20" fmla="*/ 1 w 1324"/>
                  <a:gd name="T21" fmla="*/ 1 h 179"/>
                  <a:gd name="T22" fmla="*/ 1 w 1324"/>
                  <a:gd name="T23" fmla="*/ 1 h 179"/>
                  <a:gd name="T24" fmla="*/ 0 w 1324"/>
                  <a:gd name="T25" fmla="*/ 1 h 179"/>
                  <a:gd name="T26" fmla="*/ 0 w 1324"/>
                  <a:gd name="T27" fmla="*/ 1 h 179"/>
                  <a:gd name="T28" fmla="*/ 0 w 1324"/>
                  <a:gd name="T29" fmla="*/ 1 h 179"/>
                  <a:gd name="T30" fmla="*/ 0 w 1324"/>
                  <a:gd name="T31" fmla="*/ 1 h 179"/>
                  <a:gd name="T32" fmla="*/ 0 w 1324"/>
                  <a:gd name="T33" fmla="*/ 1 h 179"/>
                  <a:gd name="T34" fmla="*/ 0 w 1324"/>
                  <a:gd name="T35" fmla="*/ 1 h 179"/>
                  <a:gd name="T36" fmla="*/ 0 w 1324"/>
                  <a:gd name="T37" fmla="*/ 1 h 179"/>
                  <a:gd name="T38" fmla="*/ 0 w 1324"/>
                  <a:gd name="T39" fmla="*/ 1 h 179"/>
                  <a:gd name="T40" fmla="*/ 0 w 1324"/>
                  <a:gd name="T41" fmla="*/ 1 h 179"/>
                  <a:gd name="T42" fmla="*/ 1 w 1324"/>
                  <a:gd name="T43" fmla="*/ 1 h 179"/>
                  <a:gd name="T44" fmla="*/ 1 w 1324"/>
                  <a:gd name="T45" fmla="*/ 1 h 179"/>
                  <a:gd name="T46" fmla="*/ 1 w 1324"/>
                  <a:gd name="T47" fmla="*/ 1 h 179"/>
                  <a:gd name="T48" fmla="*/ 1 w 1324"/>
                  <a:gd name="T49" fmla="*/ 1 h 179"/>
                  <a:gd name="T50" fmla="*/ 1 w 1324"/>
                  <a:gd name="T51" fmla="*/ 1 h 179"/>
                  <a:gd name="T52" fmla="*/ 2 w 1324"/>
                  <a:gd name="T53" fmla="*/ 1 h 179"/>
                  <a:gd name="T54" fmla="*/ 2 w 1324"/>
                  <a:gd name="T55" fmla="*/ 1 h 179"/>
                  <a:gd name="T56" fmla="*/ 2 w 1324"/>
                  <a:gd name="T57" fmla="*/ 1 h 179"/>
                  <a:gd name="T58" fmla="*/ 3 w 1324"/>
                  <a:gd name="T59" fmla="*/ 0 h 179"/>
                  <a:gd name="T60" fmla="*/ 3 w 1324"/>
                  <a:gd name="T61" fmla="*/ 0 h 179"/>
                  <a:gd name="T62" fmla="*/ 3 w 1324"/>
                  <a:gd name="T63" fmla="*/ 0 h 179"/>
                  <a:gd name="T64" fmla="*/ 3 w 1324"/>
                  <a:gd name="T65" fmla="*/ 0 h 179"/>
                  <a:gd name="T66" fmla="*/ 3 w 1324"/>
                  <a:gd name="T67" fmla="*/ 0 h 179"/>
                  <a:gd name="T68" fmla="*/ 3 w 1324"/>
                  <a:gd name="T69" fmla="*/ 0 h 179"/>
                  <a:gd name="T70" fmla="*/ 4 w 1324"/>
                  <a:gd name="T71" fmla="*/ 0 h 179"/>
                  <a:gd name="T72" fmla="*/ 4 w 1324"/>
                  <a:gd name="T73" fmla="*/ 0 h 179"/>
                  <a:gd name="T74" fmla="*/ 4 w 1324"/>
                  <a:gd name="T75" fmla="*/ 0 h 179"/>
                  <a:gd name="T76" fmla="*/ 5 w 1324"/>
                  <a:gd name="T77" fmla="*/ 0 h 179"/>
                  <a:gd name="T78" fmla="*/ 5 w 1324"/>
                  <a:gd name="T79" fmla="*/ 0 h 179"/>
                  <a:gd name="T80" fmla="*/ 5 w 1324"/>
                  <a:gd name="T81" fmla="*/ 0 h 179"/>
                  <a:gd name="T82" fmla="*/ 5 w 1324"/>
                  <a:gd name="T83" fmla="*/ 0 h 179"/>
                  <a:gd name="T84" fmla="*/ 5 w 1324"/>
                  <a:gd name="T85" fmla="*/ 0 h 179"/>
                  <a:gd name="T86" fmla="*/ 5 w 1324"/>
                  <a:gd name="T87" fmla="*/ 0 h 179"/>
                  <a:gd name="T88" fmla="*/ 4 w 1324"/>
                  <a:gd name="T89" fmla="*/ 0 h 179"/>
                  <a:gd name="T90" fmla="*/ 4 w 1324"/>
                  <a:gd name="T91" fmla="*/ 0 h 179"/>
                  <a:gd name="T92" fmla="*/ 3 w 1324"/>
                  <a:gd name="T93" fmla="*/ 0 h 179"/>
                  <a:gd name="T94" fmla="*/ 3 w 1324"/>
                  <a:gd name="T95" fmla="*/ 0 h 179"/>
                  <a:gd name="T96" fmla="*/ 3 w 1324"/>
                  <a:gd name="T97" fmla="*/ 0 h 179"/>
                  <a:gd name="T98" fmla="*/ 3 w 1324"/>
                  <a:gd name="T99" fmla="*/ 0 h 17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324"/>
                  <a:gd name="T151" fmla="*/ 0 h 179"/>
                  <a:gd name="T152" fmla="*/ 1324 w 1324"/>
                  <a:gd name="T153" fmla="*/ 179 h 17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324" h="179">
                    <a:moveTo>
                      <a:pt x="850" y="1"/>
                    </a:moveTo>
                    <a:lnTo>
                      <a:pt x="821" y="12"/>
                    </a:lnTo>
                    <a:lnTo>
                      <a:pt x="792" y="24"/>
                    </a:lnTo>
                    <a:lnTo>
                      <a:pt x="761" y="34"/>
                    </a:lnTo>
                    <a:lnTo>
                      <a:pt x="730" y="44"/>
                    </a:lnTo>
                    <a:lnTo>
                      <a:pt x="697" y="55"/>
                    </a:lnTo>
                    <a:lnTo>
                      <a:pt x="663" y="64"/>
                    </a:lnTo>
                    <a:lnTo>
                      <a:pt x="629" y="71"/>
                    </a:lnTo>
                    <a:lnTo>
                      <a:pt x="595" y="80"/>
                    </a:lnTo>
                    <a:lnTo>
                      <a:pt x="559" y="88"/>
                    </a:lnTo>
                    <a:lnTo>
                      <a:pt x="525" y="95"/>
                    </a:lnTo>
                    <a:lnTo>
                      <a:pt x="489" y="102"/>
                    </a:lnTo>
                    <a:lnTo>
                      <a:pt x="454" y="107"/>
                    </a:lnTo>
                    <a:lnTo>
                      <a:pt x="419" y="114"/>
                    </a:lnTo>
                    <a:lnTo>
                      <a:pt x="384" y="119"/>
                    </a:lnTo>
                    <a:lnTo>
                      <a:pt x="351" y="124"/>
                    </a:lnTo>
                    <a:lnTo>
                      <a:pt x="318" y="129"/>
                    </a:lnTo>
                    <a:lnTo>
                      <a:pt x="286" y="133"/>
                    </a:lnTo>
                    <a:lnTo>
                      <a:pt x="253" y="137"/>
                    </a:lnTo>
                    <a:lnTo>
                      <a:pt x="224" y="141"/>
                    </a:lnTo>
                    <a:lnTo>
                      <a:pt x="194" y="145"/>
                    </a:lnTo>
                    <a:lnTo>
                      <a:pt x="167" y="147"/>
                    </a:lnTo>
                    <a:lnTo>
                      <a:pt x="140" y="150"/>
                    </a:lnTo>
                    <a:lnTo>
                      <a:pt x="116" y="152"/>
                    </a:lnTo>
                    <a:lnTo>
                      <a:pt x="94" y="155"/>
                    </a:lnTo>
                    <a:lnTo>
                      <a:pt x="73" y="156"/>
                    </a:lnTo>
                    <a:lnTo>
                      <a:pt x="56" y="158"/>
                    </a:lnTo>
                    <a:lnTo>
                      <a:pt x="40" y="159"/>
                    </a:lnTo>
                    <a:lnTo>
                      <a:pt x="26" y="160"/>
                    </a:lnTo>
                    <a:lnTo>
                      <a:pt x="16" y="160"/>
                    </a:lnTo>
                    <a:lnTo>
                      <a:pt x="8" y="161"/>
                    </a:lnTo>
                    <a:lnTo>
                      <a:pt x="3" y="161"/>
                    </a:lnTo>
                    <a:lnTo>
                      <a:pt x="0" y="161"/>
                    </a:lnTo>
                    <a:lnTo>
                      <a:pt x="0" y="179"/>
                    </a:lnTo>
                    <a:lnTo>
                      <a:pt x="3" y="179"/>
                    </a:lnTo>
                    <a:lnTo>
                      <a:pt x="8" y="179"/>
                    </a:lnTo>
                    <a:lnTo>
                      <a:pt x="16" y="178"/>
                    </a:lnTo>
                    <a:lnTo>
                      <a:pt x="27" y="177"/>
                    </a:lnTo>
                    <a:lnTo>
                      <a:pt x="40" y="177"/>
                    </a:lnTo>
                    <a:lnTo>
                      <a:pt x="56" y="176"/>
                    </a:lnTo>
                    <a:lnTo>
                      <a:pt x="75" y="173"/>
                    </a:lnTo>
                    <a:lnTo>
                      <a:pt x="95" y="172"/>
                    </a:lnTo>
                    <a:lnTo>
                      <a:pt x="117" y="169"/>
                    </a:lnTo>
                    <a:lnTo>
                      <a:pt x="142" y="167"/>
                    </a:lnTo>
                    <a:lnTo>
                      <a:pt x="167" y="164"/>
                    </a:lnTo>
                    <a:lnTo>
                      <a:pt x="196" y="161"/>
                    </a:lnTo>
                    <a:lnTo>
                      <a:pt x="224" y="158"/>
                    </a:lnTo>
                    <a:lnTo>
                      <a:pt x="255" y="155"/>
                    </a:lnTo>
                    <a:lnTo>
                      <a:pt x="286" y="151"/>
                    </a:lnTo>
                    <a:lnTo>
                      <a:pt x="319" y="146"/>
                    </a:lnTo>
                    <a:lnTo>
                      <a:pt x="352" y="141"/>
                    </a:lnTo>
                    <a:lnTo>
                      <a:pt x="386" y="136"/>
                    </a:lnTo>
                    <a:lnTo>
                      <a:pt x="420" y="131"/>
                    </a:lnTo>
                    <a:lnTo>
                      <a:pt x="455" y="125"/>
                    </a:lnTo>
                    <a:lnTo>
                      <a:pt x="491" y="119"/>
                    </a:lnTo>
                    <a:lnTo>
                      <a:pt x="526" y="111"/>
                    </a:lnTo>
                    <a:lnTo>
                      <a:pt x="562" y="105"/>
                    </a:lnTo>
                    <a:lnTo>
                      <a:pt x="597" y="97"/>
                    </a:lnTo>
                    <a:lnTo>
                      <a:pt x="631" y="88"/>
                    </a:lnTo>
                    <a:lnTo>
                      <a:pt x="666" y="80"/>
                    </a:lnTo>
                    <a:lnTo>
                      <a:pt x="699" y="71"/>
                    </a:lnTo>
                    <a:lnTo>
                      <a:pt x="733" y="61"/>
                    </a:lnTo>
                    <a:lnTo>
                      <a:pt x="765" y="51"/>
                    </a:lnTo>
                    <a:lnTo>
                      <a:pt x="796" y="41"/>
                    </a:lnTo>
                    <a:lnTo>
                      <a:pt x="825" y="29"/>
                    </a:lnTo>
                    <a:lnTo>
                      <a:pt x="854" y="18"/>
                    </a:lnTo>
                    <a:lnTo>
                      <a:pt x="860" y="19"/>
                    </a:lnTo>
                    <a:lnTo>
                      <a:pt x="872" y="21"/>
                    </a:lnTo>
                    <a:lnTo>
                      <a:pt x="887" y="24"/>
                    </a:lnTo>
                    <a:lnTo>
                      <a:pt x="906" y="28"/>
                    </a:lnTo>
                    <a:lnTo>
                      <a:pt x="931" y="32"/>
                    </a:lnTo>
                    <a:lnTo>
                      <a:pt x="958" y="36"/>
                    </a:lnTo>
                    <a:lnTo>
                      <a:pt x="987" y="39"/>
                    </a:lnTo>
                    <a:lnTo>
                      <a:pt x="1021" y="43"/>
                    </a:lnTo>
                    <a:lnTo>
                      <a:pt x="1055" y="47"/>
                    </a:lnTo>
                    <a:lnTo>
                      <a:pt x="1091" y="50"/>
                    </a:lnTo>
                    <a:lnTo>
                      <a:pt x="1130" y="52"/>
                    </a:lnTo>
                    <a:lnTo>
                      <a:pt x="1168" y="52"/>
                    </a:lnTo>
                    <a:lnTo>
                      <a:pt x="1207" y="52"/>
                    </a:lnTo>
                    <a:lnTo>
                      <a:pt x="1247" y="51"/>
                    </a:lnTo>
                    <a:lnTo>
                      <a:pt x="1285" y="48"/>
                    </a:lnTo>
                    <a:lnTo>
                      <a:pt x="1324" y="43"/>
                    </a:lnTo>
                    <a:lnTo>
                      <a:pt x="1321" y="27"/>
                    </a:lnTo>
                    <a:lnTo>
                      <a:pt x="1283" y="32"/>
                    </a:lnTo>
                    <a:lnTo>
                      <a:pt x="1243" y="34"/>
                    </a:lnTo>
                    <a:lnTo>
                      <a:pt x="1203" y="36"/>
                    </a:lnTo>
                    <a:lnTo>
                      <a:pt x="1162" y="36"/>
                    </a:lnTo>
                    <a:lnTo>
                      <a:pt x="1123" y="34"/>
                    </a:lnTo>
                    <a:lnTo>
                      <a:pt x="1085" y="32"/>
                    </a:lnTo>
                    <a:lnTo>
                      <a:pt x="1048" y="29"/>
                    </a:lnTo>
                    <a:lnTo>
                      <a:pt x="1013" y="25"/>
                    </a:lnTo>
                    <a:lnTo>
                      <a:pt x="979" y="21"/>
                    </a:lnTo>
                    <a:lnTo>
                      <a:pt x="950" y="18"/>
                    </a:lnTo>
                    <a:lnTo>
                      <a:pt x="923" y="12"/>
                    </a:lnTo>
                    <a:lnTo>
                      <a:pt x="900" y="9"/>
                    </a:lnTo>
                    <a:lnTo>
                      <a:pt x="882" y="6"/>
                    </a:lnTo>
                    <a:lnTo>
                      <a:pt x="868" y="3"/>
                    </a:lnTo>
                    <a:lnTo>
                      <a:pt x="859" y="1"/>
                    </a:lnTo>
                    <a:lnTo>
                      <a:pt x="855" y="1"/>
                    </a:lnTo>
                    <a:lnTo>
                      <a:pt x="852" y="0"/>
                    </a:lnTo>
                    <a:lnTo>
                      <a:pt x="850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53" name="Freeform 344"/>
              <p:cNvSpPr>
                <a:spLocks/>
              </p:cNvSpPr>
              <p:nvPr/>
            </p:nvSpPr>
            <p:spPr bwMode="auto">
              <a:xfrm>
                <a:off x="1877" y="2781"/>
                <a:ext cx="409" cy="87"/>
              </a:xfrm>
              <a:custGeom>
                <a:avLst/>
                <a:gdLst>
                  <a:gd name="T0" fmla="*/ 4 w 1637"/>
                  <a:gd name="T1" fmla="*/ 0 h 349"/>
                  <a:gd name="T2" fmla="*/ 4 w 1637"/>
                  <a:gd name="T3" fmla="*/ 0 h 349"/>
                  <a:gd name="T4" fmla="*/ 4 w 1637"/>
                  <a:gd name="T5" fmla="*/ 0 h 349"/>
                  <a:gd name="T6" fmla="*/ 3 w 1637"/>
                  <a:gd name="T7" fmla="*/ 0 h 349"/>
                  <a:gd name="T8" fmla="*/ 3 w 1637"/>
                  <a:gd name="T9" fmla="*/ 0 h 349"/>
                  <a:gd name="T10" fmla="*/ 2 w 1637"/>
                  <a:gd name="T11" fmla="*/ 1 h 349"/>
                  <a:gd name="T12" fmla="*/ 2 w 1637"/>
                  <a:gd name="T13" fmla="*/ 1 h 349"/>
                  <a:gd name="T14" fmla="*/ 2 w 1637"/>
                  <a:gd name="T15" fmla="*/ 1 h 349"/>
                  <a:gd name="T16" fmla="*/ 1 w 1637"/>
                  <a:gd name="T17" fmla="*/ 1 h 349"/>
                  <a:gd name="T18" fmla="*/ 1 w 1637"/>
                  <a:gd name="T19" fmla="*/ 1 h 349"/>
                  <a:gd name="T20" fmla="*/ 1 w 1637"/>
                  <a:gd name="T21" fmla="*/ 1 h 349"/>
                  <a:gd name="T22" fmla="*/ 0 w 1637"/>
                  <a:gd name="T23" fmla="*/ 1 h 349"/>
                  <a:gd name="T24" fmla="*/ 0 w 1637"/>
                  <a:gd name="T25" fmla="*/ 1 h 349"/>
                  <a:gd name="T26" fmla="*/ 0 w 1637"/>
                  <a:gd name="T27" fmla="*/ 1 h 349"/>
                  <a:gd name="T28" fmla="*/ 0 w 1637"/>
                  <a:gd name="T29" fmla="*/ 1 h 349"/>
                  <a:gd name="T30" fmla="*/ 0 w 1637"/>
                  <a:gd name="T31" fmla="*/ 1 h 349"/>
                  <a:gd name="T32" fmla="*/ 0 w 1637"/>
                  <a:gd name="T33" fmla="*/ 1 h 349"/>
                  <a:gd name="T34" fmla="*/ 0 w 1637"/>
                  <a:gd name="T35" fmla="*/ 1 h 349"/>
                  <a:gd name="T36" fmla="*/ 0 w 1637"/>
                  <a:gd name="T37" fmla="*/ 1 h 349"/>
                  <a:gd name="T38" fmla="*/ 0 w 1637"/>
                  <a:gd name="T39" fmla="*/ 1 h 349"/>
                  <a:gd name="T40" fmla="*/ 0 w 1637"/>
                  <a:gd name="T41" fmla="*/ 1 h 349"/>
                  <a:gd name="T42" fmla="*/ 1 w 1637"/>
                  <a:gd name="T43" fmla="*/ 1 h 349"/>
                  <a:gd name="T44" fmla="*/ 1 w 1637"/>
                  <a:gd name="T45" fmla="*/ 1 h 349"/>
                  <a:gd name="T46" fmla="*/ 1 w 1637"/>
                  <a:gd name="T47" fmla="*/ 1 h 349"/>
                  <a:gd name="T48" fmla="*/ 2 w 1637"/>
                  <a:gd name="T49" fmla="*/ 1 h 349"/>
                  <a:gd name="T50" fmla="*/ 2 w 1637"/>
                  <a:gd name="T51" fmla="*/ 1 h 349"/>
                  <a:gd name="T52" fmla="*/ 2 w 1637"/>
                  <a:gd name="T53" fmla="*/ 1 h 349"/>
                  <a:gd name="T54" fmla="*/ 3 w 1637"/>
                  <a:gd name="T55" fmla="*/ 1 h 349"/>
                  <a:gd name="T56" fmla="*/ 3 w 1637"/>
                  <a:gd name="T57" fmla="*/ 0 h 349"/>
                  <a:gd name="T58" fmla="*/ 3 w 1637"/>
                  <a:gd name="T59" fmla="*/ 0 h 349"/>
                  <a:gd name="T60" fmla="*/ 4 w 1637"/>
                  <a:gd name="T61" fmla="*/ 0 h 349"/>
                  <a:gd name="T62" fmla="*/ 4 w 1637"/>
                  <a:gd name="T63" fmla="*/ 0 h 349"/>
                  <a:gd name="T64" fmla="*/ 4 w 1637"/>
                  <a:gd name="T65" fmla="*/ 0 h 349"/>
                  <a:gd name="T66" fmla="*/ 4 w 1637"/>
                  <a:gd name="T67" fmla="*/ 0 h 349"/>
                  <a:gd name="T68" fmla="*/ 5 w 1637"/>
                  <a:gd name="T69" fmla="*/ 0 h 349"/>
                  <a:gd name="T70" fmla="*/ 5 w 1637"/>
                  <a:gd name="T71" fmla="*/ 0 h 349"/>
                  <a:gd name="T72" fmla="*/ 5 w 1637"/>
                  <a:gd name="T73" fmla="*/ 0 h 349"/>
                  <a:gd name="T74" fmla="*/ 5 w 1637"/>
                  <a:gd name="T75" fmla="*/ 0 h 349"/>
                  <a:gd name="T76" fmla="*/ 6 w 1637"/>
                  <a:gd name="T77" fmla="*/ 0 h 349"/>
                  <a:gd name="T78" fmla="*/ 6 w 1637"/>
                  <a:gd name="T79" fmla="*/ 0 h 349"/>
                  <a:gd name="T80" fmla="*/ 6 w 1637"/>
                  <a:gd name="T81" fmla="*/ 0 h 349"/>
                  <a:gd name="T82" fmla="*/ 6 w 1637"/>
                  <a:gd name="T83" fmla="*/ 0 h 349"/>
                  <a:gd name="T84" fmla="*/ 6 w 1637"/>
                  <a:gd name="T85" fmla="*/ 0 h 349"/>
                  <a:gd name="T86" fmla="*/ 5 w 1637"/>
                  <a:gd name="T87" fmla="*/ 0 h 349"/>
                  <a:gd name="T88" fmla="*/ 5 w 1637"/>
                  <a:gd name="T89" fmla="*/ 0 h 349"/>
                  <a:gd name="T90" fmla="*/ 5 w 1637"/>
                  <a:gd name="T91" fmla="*/ 0 h 349"/>
                  <a:gd name="T92" fmla="*/ 5 w 1637"/>
                  <a:gd name="T93" fmla="*/ 0 h 349"/>
                  <a:gd name="T94" fmla="*/ 5 w 1637"/>
                  <a:gd name="T95" fmla="*/ 0 h 349"/>
                  <a:gd name="T96" fmla="*/ 4 w 1637"/>
                  <a:gd name="T97" fmla="*/ 0 h 349"/>
                  <a:gd name="T98" fmla="*/ 4 w 1637"/>
                  <a:gd name="T99" fmla="*/ 0 h 34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637"/>
                  <a:gd name="T151" fmla="*/ 0 h 349"/>
                  <a:gd name="T152" fmla="*/ 1637 w 1637"/>
                  <a:gd name="T153" fmla="*/ 349 h 34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637" h="349">
                    <a:moveTo>
                      <a:pt x="1163" y="1"/>
                    </a:moveTo>
                    <a:lnTo>
                      <a:pt x="1125" y="21"/>
                    </a:lnTo>
                    <a:lnTo>
                      <a:pt x="1085" y="41"/>
                    </a:lnTo>
                    <a:lnTo>
                      <a:pt x="1044" y="59"/>
                    </a:lnTo>
                    <a:lnTo>
                      <a:pt x="1000" y="77"/>
                    </a:lnTo>
                    <a:lnTo>
                      <a:pt x="955" y="95"/>
                    </a:lnTo>
                    <a:lnTo>
                      <a:pt x="910" y="111"/>
                    </a:lnTo>
                    <a:lnTo>
                      <a:pt x="863" y="128"/>
                    </a:lnTo>
                    <a:lnTo>
                      <a:pt x="816" y="143"/>
                    </a:lnTo>
                    <a:lnTo>
                      <a:pt x="767" y="159"/>
                    </a:lnTo>
                    <a:lnTo>
                      <a:pt x="720" y="173"/>
                    </a:lnTo>
                    <a:lnTo>
                      <a:pt x="671" y="187"/>
                    </a:lnTo>
                    <a:lnTo>
                      <a:pt x="624" y="200"/>
                    </a:lnTo>
                    <a:lnTo>
                      <a:pt x="576" y="213"/>
                    </a:lnTo>
                    <a:lnTo>
                      <a:pt x="528" y="224"/>
                    </a:lnTo>
                    <a:lnTo>
                      <a:pt x="482" y="236"/>
                    </a:lnTo>
                    <a:lnTo>
                      <a:pt x="436" y="247"/>
                    </a:lnTo>
                    <a:lnTo>
                      <a:pt x="392" y="258"/>
                    </a:lnTo>
                    <a:lnTo>
                      <a:pt x="349" y="267"/>
                    </a:lnTo>
                    <a:lnTo>
                      <a:pt x="307" y="276"/>
                    </a:lnTo>
                    <a:lnTo>
                      <a:pt x="268" y="283"/>
                    </a:lnTo>
                    <a:lnTo>
                      <a:pt x="229" y="291"/>
                    </a:lnTo>
                    <a:lnTo>
                      <a:pt x="194" y="299"/>
                    </a:lnTo>
                    <a:lnTo>
                      <a:pt x="161" y="304"/>
                    </a:lnTo>
                    <a:lnTo>
                      <a:pt x="130" y="310"/>
                    </a:lnTo>
                    <a:lnTo>
                      <a:pt x="102" y="316"/>
                    </a:lnTo>
                    <a:lnTo>
                      <a:pt x="76" y="319"/>
                    </a:lnTo>
                    <a:lnTo>
                      <a:pt x="54" y="323"/>
                    </a:lnTo>
                    <a:lnTo>
                      <a:pt x="36" y="327"/>
                    </a:lnTo>
                    <a:lnTo>
                      <a:pt x="21" y="328"/>
                    </a:lnTo>
                    <a:lnTo>
                      <a:pt x="11" y="331"/>
                    </a:lnTo>
                    <a:lnTo>
                      <a:pt x="3" y="332"/>
                    </a:lnTo>
                    <a:lnTo>
                      <a:pt x="0" y="332"/>
                    </a:lnTo>
                    <a:lnTo>
                      <a:pt x="3" y="349"/>
                    </a:lnTo>
                    <a:lnTo>
                      <a:pt x="5" y="349"/>
                    </a:lnTo>
                    <a:lnTo>
                      <a:pt x="13" y="348"/>
                    </a:lnTo>
                    <a:lnTo>
                      <a:pt x="23" y="345"/>
                    </a:lnTo>
                    <a:lnTo>
                      <a:pt x="39" y="344"/>
                    </a:lnTo>
                    <a:lnTo>
                      <a:pt x="57" y="340"/>
                    </a:lnTo>
                    <a:lnTo>
                      <a:pt x="79" y="336"/>
                    </a:lnTo>
                    <a:lnTo>
                      <a:pt x="104" y="332"/>
                    </a:lnTo>
                    <a:lnTo>
                      <a:pt x="133" y="327"/>
                    </a:lnTo>
                    <a:lnTo>
                      <a:pt x="163" y="321"/>
                    </a:lnTo>
                    <a:lnTo>
                      <a:pt x="197" y="316"/>
                    </a:lnTo>
                    <a:lnTo>
                      <a:pt x="232" y="308"/>
                    </a:lnTo>
                    <a:lnTo>
                      <a:pt x="270" y="300"/>
                    </a:lnTo>
                    <a:lnTo>
                      <a:pt x="310" y="292"/>
                    </a:lnTo>
                    <a:lnTo>
                      <a:pt x="351" y="283"/>
                    </a:lnTo>
                    <a:lnTo>
                      <a:pt x="395" y="274"/>
                    </a:lnTo>
                    <a:lnTo>
                      <a:pt x="440" y="264"/>
                    </a:lnTo>
                    <a:lnTo>
                      <a:pt x="485" y="253"/>
                    </a:lnTo>
                    <a:lnTo>
                      <a:pt x="531" y="241"/>
                    </a:lnTo>
                    <a:lnTo>
                      <a:pt x="579" y="229"/>
                    </a:lnTo>
                    <a:lnTo>
                      <a:pt x="626" y="217"/>
                    </a:lnTo>
                    <a:lnTo>
                      <a:pt x="675" y="204"/>
                    </a:lnTo>
                    <a:lnTo>
                      <a:pt x="722" y="190"/>
                    </a:lnTo>
                    <a:lnTo>
                      <a:pt x="771" y="176"/>
                    </a:lnTo>
                    <a:lnTo>
                      <a:pt x="819" y="160"/>
                    </a:lnTo>
                    <a:lnTo>
                      <a:pt x="866" y="145"/>
                    </a:lnTo>
                    <a:lnTo>
                      <a:pt x="914" y="128"/>
                    </a:lnTo>
                    <a:lnTo>
                      <a:pt x="959" y="111"/>
                    </a:lnTo>
                    <a:lnTo>
                      <a:pt x="1004" y="93"/>
                    </a:lnTo>
                    <a:lnTo>
                      <a:pt x="1048" y="75"/>
                    </a:lnTo>
                    <a:lnTo>
                      <a:pt x="1090" y="57"/>
                    </a:lnTo>
                    <a:lnTo>
                      <a:pt x="1130" y="38"/>
                    </a:lnTo>
                    <a:lnTo>
                      <a:pt x="1168" y="18"/>
                    </a:lnTo>
                    <a:lnTo>
                      <a:pt x="1175" y="19"/>
                    </a:lnTo>
                    <a:lnTo>
                      <a:pt x="1186" y="21"/>
                    </a:lnTo>
                    <a:lnTo>
                      <a:pt x="1202" y="24"/>
                    </a:lnTo>
                    <a:lnTo>
                      <a:pt x="1222" y="28"/>
                    </a:lnTo>
                    <a:lnTo>
                      <a:pt x="1245" y="32"/>
                    </a:lnTo>
                    <a:lnTo>
                      <a:pt x="1272" y="36"/>
                    </a:lnTo>
                    <a:lnTo>
                      <a:pt x="1303" y="39"/>
                    </a:lnTo>
                    <a:lnTo>
                      <a:pt x="1335" y="43"/>
                    </a:lnTo>
                    <a:lnTo>
                      <a:pt x="1370" y="47"/>
                    </a:lnTo>
                    <a:lnTo>
                      <a:pt x="1406" y="50"/>
                    </a:lnTo>
                    <a:lnTo>
                      <a:pt x="1443" y="51"/>
                    </a:lnTo>
                    <a:lnTo>
                      <a:pt x="1482" y="52"/>
                    </a:lnTo>
                    <a:lnTo>
                      <a:pt x="1522" y="52"/>
                    </a:lnTo>
                    <a:lnTo>
                      <a:pt x="1560" y="51"/>
                    </a:lnTo>
                    <a:lnTo>
                      <a:pt x="1599" y="48"/>
                    </a:lnTo>
                    <a:lnTo>
                      <a:pt x="1637" y="43"/>
                    </a:lnTo>
                    <a:lnTo>
                      <a:pt x="1635" y="27"/>
                    </a:lnTo>
                    <a:lnTo>
                      <a:pt x="1596" y="32"/>
                    </a:lnTo>
                    <a:lnTo>
                      <a:pt x="1556" y="34"/>
                    </a:lnTo>
                    <a:lnTo>
                      <a:pt x="1517" y="36"/>
                    </a:lnTo>
                    <a:lnTo>
                      <a:pt x="1475" y="36"/>
                    </a:lnTo>
                    <a:lnTo>
                      <a:pt x="1437" y="34"/>
                    </a:lnTo>
                    <a:lnTo>
                      <a:pt x="1398" y="32"/>
                    </a:lnTo>
                    <a:lnTo>
                      <a:pt x="1361" y="29"/>
                    </a:lnTo>
                    <a:lnTo>
                      <a:pt x="1326" y="25"/>
                    </a:lnTo>
                    <a:lnTo>
                      <a:pt x="1293" y="21"/>
                    </a:lnTo>
                    <a:lnTo>
                      <a:pt x="1263" y="18"/>
                    </a:lnTo>
                    <a:lnTo>
                      <a:pt x="1236" y="12"/>
                    </a:lnTo>
                    <a:lnTo>
                      <a:pt x="1213" y="9"/>
                    </a:lnTo>
                    <a:lnTo>
                      <a:pt x="1195" y="6"/>
                    </a:lnTo>
                    <a:lnTo>
                      <a:pt x="1181" y="3"/>
                    </a:lnTo>
                    <a:lnTo>
                      <a:pt x="1172" y="1"/>
                    </a:lnTo>
                    <a:lnTo>
                      <a:pt x="1168" y="1"/>
                    </a:lnTo>
                    <a:lnTo>
                      <a:pt x="1166" y="0"/>
                    </a:lnTo>
                    <a:lnTo>
                      <a:pt x="1163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351" name="Group 345"/>
            <p:cNvGrpSpPr>
              <a:grpSpLocks/>
            </p:cNvGrpSpPr>
            <p:nvPr/>
          </p:nvGrpSpPr>
          <p:grpSpPr bwMode="auto">
            <a:xfrm>
              <a:off x="3396" y="2350"/>
              <a:ext cx="563" cy="639"/>
              <a:chOff x="1723" y="2531"/>
              <a:chExt cx="563" cy="639"/>
            </a:xfrm>
          </p:grpSpPr>
          <p:sp>
            <p:nvSpPr>
              <p:cNvPr id="12352" name="Freeform 346"/>
              <p:cNvSpPr>
                <a:spLocks/>
              </p:cNvSpPr>
              <p:nvPr/>
            </p:nvSpPr>
            <p:spPr bwMode="auto">
              <a:xfrm>
                <a:off x="1899" y="3138"/>
                <a:ext cx="19" cy="13"/>
              </a:xfrm>
              <a:custGeom>
                <a:avLst/>
                <a:gdLst>
                  <a:gd name="T0" fmla="*/ 0 w 76"/>
                  <a:gd name="T1" fmla="*/ 0 h 54"/>
                  <a:gd name="T2" fmla="*/ 0 w 76"/>
                  <a:gd name="T3" fmla="*/ 0 h 54"/>
                  <a:gd name="T4" fmla="*/ 0 w 76"/>
                  <a:gd name="T5" fmla="*/ 0 h 54"/>
                  <a:gd name="T6" fmla="*/ 0 w 76"/>
                  <a:gd name="T7" fmla="*/ 0 h 54"/>
                  <a:gd name="T8" fmla="*/ 0 w 76"/>
                  <a:gd name="T9" fmla="*/ 0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"/>
                  <a:gd name="T16" fmla="*/ 0 h 54"/>
                  <a:gd name="T17" fmla="*/ 76 w 76"/>
                  <a:gd name="T18" fmla="*/ 54 h 5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" h="54">
                    <a:moveTo>
                      <a:pt x="0" y="44"/>
                    </a:moveTo>
                    <a:lnTo>
                      <a:pt x="25" y="0"/>
                    </a:lnTo>
                    <a:lnTo>
                      <a:pt x="69" y="4"/>
                    </a:lnTo>
                    <a:lnTo>
                      <a:pt x="76" y="5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3" name="Freeform 347"/>
              <p:cNvSpPr>
                <a:spLocks/>
              </p:cNvSpPr>
              <p:nvPr/>
            </p:nvSpPr>
            <p:spPr bwMode="auto">
              <a:xfrm>
                <a:off x="1949" y="3107"/>
                <a:ext cx="15" cy="11"/>
              </a:xfrm>
              <a:custGeom>
                <a:avLst/>
                <a:gdLst>
                  <a:gd name="T0" fmla="*/ 0 w 60"/>
                  <a:gd name="T1" fmla="*/ 0 h 42"/>
                  <a:gd name="T2" fmla="*/ 0 w 60"/>
                  <a:gd name="T3" fmla="*/ 0 h 42"/>
                  <a:gd name="T4" fmla="*/ 0 w 60"/>
                  <a:gd name="T5" fmla="*/ 0 h 42"/>
                  <a:gd name="T6" fmla="*/ 0 w 60"/>
                  <a:gd name="T7" fmla="*/ 0 h 42"/>
                  <a:gd name="T8" fmla="*/ 0 w 60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42"/>
                  <a:gd name="T17" fmla="*/ 60 w 60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42">
                    <a:moveTo>
                      <a:pt x="0" y="38"/>
                    </a:moveTo>
                    <a:lnTo>
                      <a:pt x="24" y="0"/>
                    </a:lnTo>
                    <a:lnTo>
                      <a:pt x="54" y="7"/>
                    </a:lnTo>
                    <a:lnTo>
                      <a:pt x="60" y="42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4" name="Freeform 348"/>
              <p:cNvSpPr>
                <a:spLocks/>
              </p:cNvSpPr>
              <p:nvPr/>
            </p:nvSpPr>
            <p:spPr bwMode="auto">
              <a:xfrm>
                <a:off x="2157" y="3112"/>
                <a:ext cx="17" cy="10"/>
              </a:xfrm>
              <a:custGeom>
                <a:avLst/>
                <a:gdLst>
                  <a:gd name="T0" fmla="*/ 0 w 66"/>
                  <a:gd name="T1" fmla="*/ 0 h 40"/>
                  <a:gd name="T2" fmla="*/ 0 w 66"/>
                  <a:gd name="T3" fmla="*/ 0 h 40"/>
                  <a:gd name="T4" fmla="*/ 0 w 66"/>
                  <a:gd name="T5" fmla="*/ 0 h 40"/>
                  <a:gd name="T6" fmla="*/ 0 w 66"/>
                  <a:gd name="T7" fmla="*/ 0 h 40"/>
                  <a:gd name="T8" fmla="*/ 0 w 66"/>
                  <a:gd name="T9" fmla="*/ 0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40"/>
                  <a:gd name="T17" fmla="*/ 66 w 66"/>
                  <a:gd name="T18" fmla="*/ 40 h 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40">
                    <a:moveTo>
                      <a:pt x="66" y="40"/>
                    </a:moveTo>
                    <a:lnTo>
                      <a:pt x="44" y="0"/>
                    </a:lnTo>
                    <a:lnTo>
                      <a:pt x="18" y="0"/>
                    </a:lnTo>
                    <a:lnTo>
                      <a:pt x="0" y="40"/>
                    </a:lnTo>
                    <a:lnTo>
                      <a:pt x="66" y="4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5" name="Freeform 349"/>
              <p:cNvSpPr>
                <a:spLocks/>
              </p:cNvSpPr>
              <p:nvPr/>
            </p:nvSpPr>
            <p:spPr bwMode="auto">
              <a:xfrm>
                <a:off x="2138" y="3150"/>
                <a:ext cx="18" cy="12"/>
              </a:xfrm>
              <a:custGeom>
                <a:avLst/>
                <a:gdLst>
                  <a:gd name="T0" fmla="*/ 0 w 71"/>
                  <a:gd name="T1" fmla="*/ 0 h 49"/>
                  <a:gd name="T2" fmla="*/ 0 w 71"/>
                  <a:gd name="T3" fmla="*/ 0 h 49"/>
                  <a:gd name="T4" fmla="*/ 0 w 71"/>
                  <a:gd name="T5" fmla="*/ 0 h 49"/>
                  <a:gd name="T6" fmla="*/ 0 w 71"/>
                  <a:gd name="T7" fmla="*/ 0 h 49"/>
                  <a:gd name="T8" fmla="*/ 0 w 71"/>
                  <a:gd name="T9" fmla="*/ 0 h 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"/>
                  <a:gd name="T16" fmla="*/ 0 h 49"/>
                  <a:gd name="T17" fmla="*/ 71 w 71"/>
                  <a:gd name="T18" fmla="*/ 49 h 4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" h="49">
                    <a:moveTo>
                      <a:pt x="71" y="49"/>
                    </a:moveTo>
                    <a:lnTo>
                      <a:pt x="34" y="1"/>
                    </a:lnTo>
                    <a:lnTo>
                      <a:pt x="9" y="0"/>
                    </a:lnTo>
                    <a:lnTo>
                      <a:pt x="0" y="46"/>
                    </a:lnTo>
                    <a:lnTo>
                      <a:pt x="71" y="4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6" name="Freeform 350"/>
              <p:cNvSpPr>
                <a:spLocks/>
              </p:cNvSpPr>
              <p:nvPr/>
            </p:nvSpPr>
            <p:spPr bwMode="auto">
              <a:xfrm>
                <a:off x="1906" y="2749"/>
                <a:ext cx="103" cy="385"/>
              </a:xfrm>
              <a:custGeom>
                <a:avLst/>
                <a:gdLst>
                  <a:gd name="T0" fmla="*/ 2 w 410"/>
                  <a:gd name="T1" fmla="*/ 0 h 1541"/>
                  <a:gd name="T2" fmla="*/ 2 w 410"/>
                  <a:gd name="T3" fmla="*/ 0 h 1541"/>
                  <a:gd name="T4" fmla="*/ 2 w 410"/>
                  <a:gd name="T5" fmla="*/ 1 h 1541"/>
                  <a:gd name="T6" fmla="*/ 1 w 410"/>
                  <a:gd name="T7" fmla="*/ 2 h 1541"/>
                  <a:gd name="T8" fmla="*/ 1 w 410"/>
                  <a:gd name="T9" fmla="*/ 2 h 1541"/>
                  <a:gd name="T10" fmla="*/ 1 w 410"/>
                  <a:gd name="T11" fmla="*/ 3 h 1541"/>
                  <a:gd name="T12" fmla="*/ 1 w 410"/>
                  <a:gd name="T13" fmla="*/ 3 h 1541"/>
                  <a:gd name="T14" fmla="*/ 1 w 410"/>
                  <a:gd name="T15" fmla="*/ 4 h 1541"/>
                  <a:gd name="T16" fmla="*/ 1 w 410"/>
                  <a:gd name="T17" fmla="*/ 4 h 1541"/>
                  <a:gd name="T18" fmla="*/ 1 w 410"/>
                  <a:gd name="T19" fmla="*/ 4 h 1541"/>
                  <a:gd name="T20" fmla="*/ 1 w 410"/>
                  <a:gd name="T21" fmla="*/ 5 h 1541"/>
                  <a:gd name="T22" fmla="*/ 1 w 410"/>
                  <a:gd name="T23" fmla="*/ 5 h 1541"/>
                  <a:gd name="T24" fmla="*/ 0 w 410"/>
                  <a:gd name="T25" fmla="*/ 5 h 1541"/>
                  <a:gd name="T26" fmla="*/ 0 w 410"/>
                  <a:gd name="T27" fmla="*/ 6 h 1541"/>
                  <a:gd name="T28" fmla="*/ 0 w 410"/>
                  <a:gd name="T29" fmla="*/ 6 h 1541"/>
                  <a:gd name="T30" fmla="*/ 0 w 410"/>
                  <a:gd name="T31" fmla="*/ 6 h 1541"/>
                  <a:gd name="T32" fmla="*/ 0 w 410"/>
                  <a:gd name="T33" fmla="*/ 6 h 1541"/>
                  <a:gd name="T34" fmla="*/ 0 w 410"/>
                  <a:gd name="T35" fmla="*/ 6 h 1541"/>
                  <a:gd name="T36" fmla="*/ 0 w 410"/>
                  <a:gd name="T37" fmla="*/ 6 h 1541"/>
                  <a:gd name="T38" fmla="*/ 0 w 410"/>
                  <a:gd name="T39" fmla="*/ 6 h 1541"/>
                  <a:gd name="T40" fmla="*/ 0 w 410"/>
                  <a:gd name="T41" fmla="*/ 6 h 1541"/>
                  <a:gd name="T42" fmla="*/ 0 w 410"/>
                  <a:gd name="T43" fmla="*/ 5 h 1541"/>
                  <a:gd name="T44" fmla="*/ 0 w 410"/>
                  <a:gd name="T45" fmla="*/ 5 h 1541"/>
                  <a:gd name="T46" fmla="*/ 1 w 410"/>
                  <a:gd name="T47" fmla="*/ 5 h 1541"/>
                  <a:gd name="T48" fmla="*/ 1 w 410"/>
                  <a:gd name="T49" fmla="*/ 4 h 1541"/>
                  <a:gd name="T50" fmla="*/ 1 w 410"/>
                  <a:gd name="T51" fmla="*/ 4 h 1541"/>
                  <a:gd name="T52" fmla="*/ 1 w 410"/>
                  <a:gd name="T53" fmla="*/ 4 h 1541"/>
                  <a:gd name="T54" fmla="*/ 1 w 410"/>
                  <a:gd name="T55" fmla="*/ 3 h 1541"/>
                  <a:gd name="T56" fmla="*/ 1 w 410"/>
                  <a:gd name="T57" fmla="*/ 3 h 1541"/>
                  <a:gd name="T58" fmla="*/ 1 w 410"/>
                  <a:gd name="T59" fmla="*/ 2 h 1541"/>
                  <a:gd name="T60" fmla="*/ 1 w 410"/>
                  <a:gd name="T61" fmla="*/ 2 h 1541"/>
                  <a:gd name="T62" fmla="*/ 2 w 410"/>
                  <a:gd name="T63" fmla="*/ 1 h 1541"/>
                  <a:gd name="T64" fmla="*/ 2 w 410"/>
                  <a:gd name="T65" fmla="*/ 0 h 1541"/>
                  <a:gd name="T66" fmla="*/ 2 w 410"/>
                  <a:gd name="T67" fmla="*/ 0 h 1541"/>
                  <a:gd name="T68" fmla="*/ 2 w 410"/>
                  <a:gd name="T69" fmla="*/ 0 h 1541"/>
                  <a:gd name="T70" fmla="*/ 2 w 410"/>
                  <a:gd name="T71" fmla="*/ 0 h 154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10"/>
                  <a:gd name="T109" fmla="*/ 0 h 1541"/>
                  <a:gd name="T110" fmla="*/ 410 w 410"/>
                  <a:gd name="T111" fmla="*/ 1541 h 1541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10" h="1541">
                    <a:moveTo>
                      <a:pt x="410" y="10"/>
                    </a:moveTo>
                    <a:lnTo>
                      <a:pt x="387" y="168"/>
                    </a:lnTo>
                    <a:lnTo>
                      <a:pt x="361" y="323"/>
                    </a:lnTo>
                    <a:lnTo>
                      <a:pt x="333" y="470"/>
                    </a:lnTo>
                    <a:lnTo>
                      <a:pt x="303" y="610"/>
                    </a:lnTo>
                    <a:lnTo>
                      <a:pt x="271" y="744"/>
                    </a:lnTo>
                    <a:lnTo>
                      <a:pt x="239" y="870"/>
                    </a:lnTo>
                    <a:lnTo>
                      <a:pt x="207" y="988"/>
                    </a:lnTo>
                    <a:lnTo>
                      <a:pt x="175" y="1096"/>
                    </a:lnTo>
                    <a:lnTo>
                      <a:pt x="144" y="1193"/>
                    </a:lnTo>
                    <a:lnTo>
                      <a:pt x="115" y="1281"/>
                    </a:lnTo>
                    <a:lnTo>
                      <a:pt x="90" y="1356"/>
                    </a:lnTo>
                    <a:lnTo>
                      <a:pt x="67" y="1421"/>
                    </a:lnTo>
                    <a:lnTo>
                      <a:pt x="47" y="1471"/>
                    </a:lnTo>
                    <a:lnTo>
                      <a:pt x="33" y="1509"/>
                    </a:lnTo>
                    <a:lnTo>
                      <a:pt x="24" y="1532"/>
                    </a:lnTo>
                    <a:lnTo>
                      <a:pt x="20" y="1541"/>
                    </a:lnTo>
                    <a:lnTo>
                      <a:pt x="0" y="1541"/>
                    </a:lnTo>
                    <a:lnTo>
                      <a:pt x="4" y="1532"/>
                    </a:lnTo>
                    <a:lnTo>
                      <a:pt x="13" y="1508"/>
                    </a:lnTo>
                    <a:lnTo>
                      <a:pt x="28" y="1470"/>
                    </a:lnTo>
                    <a:lnTo>
                      <a:pt x="46" y="1418"/>
                    </a:lnTo>
                    <a:lnTo>
                      <a:pt x="69" y="1354"/>
                    </a:lnTo>
                    <a:lnTo>
                      <a:pt x="96" y="1277"/>
                    </a:lnTo>
                    <a:lnTo>
                      <a:pt x="124" y="1189"/>
                    </a:lnTo>
                    <a:lnTo>
                      <a:pt x="155" y="1091"/>
                    </a:lnTo>
                    <a:lnTo>
                      <a:pt x="187" y="983"/>
                    </a:lnTo>
                    <a:lnTo>
                      <a:pt x="220" y="865"/>
                    </a:lnTo>
                    <a:lnTo>
                      <a:pt x="252" y="739"/>
                    </a:lnTo>
                    <a:lnTo>
                      <a:pt x="284" y="605"/>
                    </a:lnTo>
                    <a:lnTo>
                      <a:pt x="315" y="464"/>
                    </a:lnTo>
                    <a:lnTo>
                      <a:pt x="343" y="316"/>
                    </a:lnTo>
                    <a:lnTo>
                      <a:pt x="369" y="162"/>
                    </a:lnTo>
                    <a:lnTo>
                      <a:pt x="390" y="4"/>
                    </a:lnTo>
                    <a:lnTo>
                      <a:pt x="392" y="0"/>
                    </a:lnTo>
                    <a:lnTo>
                      <a:pt x="410" y="1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7" name="Freeform 351"/>
              <p:cNvSpPr>
                <a:spLocks/>
              </p:cNvSpPr>
              <p:nvPr/>
            </p:nvSpPr>
            <p:spPr bwMode="auto">
              <a:xfrm>
                <a:off x="2070" y="2752"/>
                <a:ext cx="75" cy="395"/>
              </a:xfrm>
              <a:custGeom>
                <a:avLst/>
                <a:gdLst>
                  <a:gd name="T0" fmla="*/ 0 w 301"/>
                  <a:gd name="T1" fmla="*/ 0 h 1582"/>
                  <a:gd name="T2" fmla="*/ 0 w 301"/>
                  <a:gd name="T3" fmla="*/ 0 h 1582"/>
                  <a:gd name="T4" fmla="*/ 0 w 301"/>
                  <a:gd name="T5" fmla="*/ 0 h 1582"/>
                  <a:gd name="T6" fmla="*/ 0 w 301"/>
                  <a:gd name="T7" fmla="*/ 0 h 1582"/>
                  <a:gd name="T8" fmla="*/ 0 w 301"/>
                  <a:gd name="T9" fmla="*/ 1 h 1582"/>
                  <a:gd name="T10" fmla="*/ 0 w 301"/>
                  <a:gd name="T11" fmla="*/ 1 h 1582"/>
                  <a:gd name="T12" fmla="*/ 0 w 301"/>
                  <a:gd name="T13" fmla="*/ 1 h 1582"/>
                  <a:gd name="T14" fmla="*/ 0 w 301"/>
                  <a:gd name="T15" fmla="*/ 2 h 1582"/>
                  <a:gd name="T16" fmla="*/ 0 w 301"/>
                  <a:gd name="T17" fmla="*/ 2 h 1582"/>
                  <a:gd name="T18" fmla="*/ 0 w 301"/>
                  <a:gd name="T19" fmla="*/ 3 h 1582"/>
                  <a:gd name="T20" fmla="*/ 0 w 301"/>
                  <a:gd name="T21" fmla="*/ 3 h 1582"/>
                  <a:gd name="T22" fmla="*/ 0 w 301"/>
                  <a:gd name="T23" fmla="*/ 4 h 1582"/>
                  <a:gd name="T24" fmla="*/ 0 w 301"/>
                  <a:gd name="T25" fmla="*/ 4 h 1582"/>
                  <a:gd name="T26" fmla="*/ 1 w 301"/>
                  <a:gd name="T27" fmla="*/ 5 h 1582"/>
                  <a:gd name="T28" fmla="*/ 1 w 301"/>
                  <a:gd name="T29" fmla="*/ 5 h 1582"/>
                  <a:gd name="T30" fmla="*/ 1 w 301"/>
                  <a:gd name="T31" fmla="*/ 6 h 1582"/>
                  <a:gd name="T32" fmla="*/ 1 w 301"/>
                  <a:gd name="T33" fmla="*/ 6 h 1582"/>
                  <a:gd name="T34" fmla="*/ 1 w 301"/>
                  <a:gd name="T35" fmla="*/ 6 h 1582"/>
                  <a:gd name="T36" fmla="*/ 1 w 301"/>
                  <a:gd name="T37" fmla="*/ 6 h 1582"/>
                  <a:gd name="T38" fmla="*/ 1 w 301"/>
                  <a:gd name="T39" fmla="*/ 5 h 1582"/>
                  <a:gd name="T40" fmla="*/ 1 w 301"/>
                  <a:gd name="T41" fmla="*/ 5 h 1582"/>
                  <a:gd name="T42" fmla="*/ 1 w 301"/>
                  <a:gd name="T43" fmla="*/ 4 h 1582"/>
                  <a:gd name="T44" fmla="*/ 0 w 301"/>
                  <a:gd name="T45" fmla="*/ 4 h 1582"/>
                  <a:gd name="T46" fmla="*/ 0 w 301"/>
                  <a:gd name="T47" fmla="*/ 3 h 1582"/>
                  <a:gd name="T48" fmla="*/ 0 w 301"/>
                  <a:gd name="T49" fmla="*/ 3 h 1582"/>
                  <a:gd name="T50" fmla="*/ 0 w 301"/>
                  <a:gd name="T51" fmla="*/ 2 h 1582"/>
                  <a:gd name="T52" fmla="*/ 0 w 301"/>
                  <a:gd name="T53" fmla="*/ 2 h 1582"/>
                  <a:gd name="T54" fmla="*/ 0 w 301"/>
                  <a:gd name="T55" fmla="*/ 1 h 1582"/>
                  <a:gd name="T56" fmla="*/ 0 w 301"/>
                  <a:gd name="T57" fmla="*/ 1 h 1582"/>
                  <a:gd name="T58" fmla="*/ 0 w 301"/>
                  <a:gd name="T59" fmla="*/ 1 h 1582"/>
                  <a:gd name="T60" fmla="*/ 0 w 301"/>
                  <a:gd name="T61" fmla="*/ 0 h 1582"/>
                  <a:gd name="T62" fmla="*/ 0 w 301"/>
                  <a:gd name="T63" fmla="*/ 0 h 1582"/>
                  <a:gd name="T64" fmla="*/ 0 w 301"/>
                  <a:gd name="T65" fmla="*/ 0 h 1582"/>
                  <a:gd name="T66" fmla="*/ 0 w 301"/>
                  <a:gd name="T67" fmla="*/ 0 h 1582"/>
                  <a:gd name="T68" fmla="*/ 0 w 301"/>
                  <a:gd name="T69" fmla="*/ 0 h 1582"/>
                  <a:gd name="T70" fmla="*/ 0 w 301"/>
                  <a:gd name="T71" fmla="*/ 0 h 158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01"/>
                  <a:gd name="T109" fmla="*/ 0 h 1582"/>
                  <a:gd name="T110" fmla="*/ 301 w 301"/>
                  <a:gd name="T111" fmla="*/ 1582 h 158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01" h="1582">
                    <a:moveTo>
                      <a:pt x="0" y="12"/>
                    </a:moveTo>
                    <a:lnTo>
                      <a:pt x="2" y="35"/>
                    </a:lnTo>
                    <a:lnTo>
                      <a:pt x="6" y="77"/>
                    </a:lnTo>
                    <a:lnTo>
                      <a:pt x="13" y="135"/>
                    </a:lnTo>
                    <a:lnTo>
                      <a:pt x="20" y="207"/>
                    </a:lnTo>
                    <a:lnTo>
                      <a:pt x="31" y="292"/>
                    </a:lnTo>
                    <a:lnTo>
                      <a:pt x="44" y="388"/>
                    </a:lnTo>
                    <a:lnTo>
                      <a:pt x="58" y="495"/>
                    </a:lnTo>
                    <a:lnTo>
                      <a:pt x="73" y="608"/>
                    </a:lnTo>
                    <a:lnTo>
                      <a:pt x="92" y="727"/>
                    </a:lnTo>
                    <a:lnTo>
                      <a:pt x="113" y="851"/>
                    </a:lnTo>
                    <a:lnTo>
                      <a:pt x="135" y="977"/>
                    </a:lnTo>
                    <a:lnTo>
                      <a:pt x="159" y="1102"/>
                    </a:lnTo>
                    <a:lnTo>
                      <a:pt x="186" y="1228"/>
                    </a:lnTo>
                    <a:lnTo>
                      <a:pt x="216" y="1352"/>
                    </a:lnTo>
                    <a:lnTo>
                      <a:pt x="248" y="1470"/>
                    </a:lnTo>
                    <a:lnTo>
                      <a:pt x="281" y="1582"/>
                    </a:lnTo>
                    <a:lnTo>
                      <a:pt x="301" y="1576"/>
                    </a:lnTo>
                    <a:lnTo>
                      <a:pt x="266" y="1461"/>
                    </a:lnTo>
                    <a:lnTo>
                      <a:pt x="232" y="1337"/>
                    </a:lnTo>
                    <a:lnTo>
                      <a:pt x="203" y="1210"/>
                    </a:lnTo>
                    <a:lnTo>
                      <a:pt x="175" y="1079"/>
                    </a:lnTo>
                    <a:lnTo>
                      <a:pt x="149" y="948"/>
                    </a:lnTo>
                    <a:lnTo>
                      <a:pt x="127" y="819"/>
                    </a:lnTo>
                    <a:lnTo>
                      <a:pt x="107" y="691"/>
                    </a:lnTo>
                    <a:lnTo>
                      <a:pt x="87" y="569"/>
                    </a:lnTo>
                    <a:lnTo>
                      <a:pt x="72" y="455"/>
                    </a:lnTo>
                    <a:lnTo>
                      <a:pt x="58" y="348"/>
                    </a:lnTo>
                    <a:lnTo>
                      <a:pt x="46" y="253"/>
                    </a:lnTo>
                    <a:lnTo>
                      <a:pt x="36" y="171"/>
                    </a:lnTo>
                    <a:lnTo>
                      <a:pt x="29" y="103"/>
                    </a:lnTo>
                    <a:lnTo>
                      <a:pt x="24" y="50"/>
                    </a:lnTo>
                    <a:lnTo>
                      <a:pt x="20" y="18"/>
                    </a:lnTo>
                    <a:lnTo>
                      <a:pt x="19" y="6"/>
                    </a:lnTo>
                    <a:lnTo>
                      <a:pt x="19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8" name="Freeform 352"/>
              <p:cNvSpPr>
                <a:spLocks/>
              </p:cNvSpPr>
              <p:nvPr/>
            </p:nvSpPr>
            <p:spPr bwMode="auto">
              <a:xfrm>
                <a:off x="1890" y="3130"/>
                <a:ext cx="38" cy="29"/>
              </a:xfrm>
              <a:custGeom>
                <a:avLst/>
                <a:gdLst>
                  <a:gd name="T0" fmla="*/ 0 w 149"/>
                  <a:gd name="T1" fmla="*/ 0 h 114"/>
                  <a:gd name="T2" fmla="*/ 0 w 149"/>
                  <a:gd name="T3" fmla="*/ 0 h 114"/>
                  <a:gd name="T4" fmla="*/ 0 w 149"/>
                  <a:gd name="T5" fmla="*/ 0 h 114"/>
                  <a:gd name="T6" fmla="*/ 0 w 149"/>
                  <a:gd name="T7" fmla="*/ 0 h 114"/>
                  <a:gd name="T8" fmla="*/ 0 w 149"/>
                  <a:gd name="T9" fmla="*/ 0 h 114"/>
                  <a:gd name="T10" fmla="*/ 0 w 149"/>
                  <a:gd name="T11" fmla="*/ 0 h 114"/>
                  <a:gd name="T12" fmla="*/ 0 w 149"/>
                  <a:gd name="T13" fmla="*/ 0 h 114"/>
                  <a:gd name="T14" fmla="*/ 0 w 149"/>
                  <a:gd name="T15" fmla="*/ 0 h 114"/>
                  <a:gd name="T16" fmla="*/ 0 w 149"/>
                  <a:gd name="T17" fmla="*/ 0 h 114"/>
                  <a:gd name="T18" fmla="*/ 0 w 149"/>
                  <a:gd name="T19" fmla="*/ 0 h 114"/>
                  <a:gd name="T20" fmla="*/ 0 w 149"/>
                  <a:gd name="T21" fmla="*/ 0 h 114"/>
                  <a:gd name="T22" fmla="*/ 1 w 149"/>
                  <a:gd name="T23" fmla="*/ 0 h 114"/>
                  <a:gd name="T24" fmla="*/ 1 w 149"/>
                  <a:gd name="T25" fmla="*/ 0 h 114"/>
                  <a:gd name="T26" fmla="*/ 1 w 149"/>
                  <a:gd name="T27" fmla="*/ 0 h 114"/>
                  <a:gd name="T28" fmla="*/ 1 w 149"/>
                  <a:gd name="T29" fmla="*/ 0 h 114"/>
                  <a:gd name="T30" fmla="*/ 1 w 149"/>
                  <a:gd name="T31" fmla="*/ 0 h 114"/>
                  <a:gd name="T32" fmla="*/ 1 w 149"/>
                  <a:gd name="T33" fmla="*/ 0 h 114"/>
                  <a:gd name="T34" fmla="*/ 1 w 149"/>
                  <a:gd name="T35" fmla="*/ 0 h 114"/>
                  <a:gd name="T36" fmla="*/ 1 w 149"/>
                  <a:gd name="T37" fmla="*/ 1 h 114"/>
                  <a:gd name="T38" fmla="*/ 1 w 149"/>
                  <a:gd name="T39" fmla="*/ 1 h 114"/>
                  <a:gd name="T40" fmla="*/ 1 w 149"/>
                  <a:gd name="T41" fmla="*/ 1 h 114"/>
                  <a:gd name="T42" fmla="*/ 0 w 149"/>
                  <a:gd name="T43" fmla="*/ 1 h 114"/>
                  <a:gd name="T44" fmla="*/ 0 w 149"/>
                  <a:gd name="T45" fmla="*/ 0 h 114"/>
                  <a:gd name="T46" fmla="*/ 0 w 149"/>
                  <a:gd name="T47" fmla="*/ 0 h 114"/>
                  <a:gd name="T48" fmla="*/ 0 w 149"/>
                  <a:gd name="T49" fmla="*/ 0 h 114"/>
                  <a:gd name="T50" fmla="*/ 0 w 149"/>
                  <a:gd name="T51" fmla="*/ 0 h 114"/>
                  <a:gd name="T52" fmla="*/ 0 w 149"/>
                  <a:gd name="T53" fmla="*/ 0 h 114"/>
                  <a:gd name="T54" fmla="*/ 0 w 149"/>
                  <a:gd name="T55" fmla="*/ 1 h 114"/>
                  <a:gd name="T56" fmla="*/ 1 w 149"/>
                  <a:gd name="T57" fmla="*/ 1 h 114"/>
                  <a:gd name="T58" fmla="*/ 1 w 149"/>
                  <a:gd name="T59" fmla="*/ 0 h 114"/>
                  <a:gd name="T60" fmla="*/ 0 w 149"/>
                  <a:gd name="T61" fmla="*/ 0 h 114"/>
                  <a:gd name="T62" fmla="*/ 0 w 149"/>
                  <a:gd name="T63" fmla="*/ 0 h 11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49"/>
                  <a:gd name="T97" fmla="*/ 0 h 114"/>
                  <a:gd name="T98" fmla="*/ 149 w 149"/>
                  <a:gd name="T99" fmla="*/ 114 h 11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49" h="114">
                    <a:moveTo>
                      <a:pt x="35" y="5"/>
                    </a:moveTo>
                    <a:lnTo>
                      <a:pt x="12" y="46"/>
                    </a:lnTo>
                    <a:lnTo>
                      <a:pt x="29" y="56"/>
                    </a:lnTo>
                    <a:lnTo>
                      <a:pt x="32" y="52"/>
                    </a:lnTo>
                    <a:lnTo>
                      <a:pt x="38" y="42"/>
                    </a:lnTo>
                    <a:lnTo>
                      <a:pt x="44" y="29"/>
                    </a:lnTo>
                    <a:lnTo>
                      <a:pt x="50" y="20"/>
                    </a:lnTo>
                    <a:lnTo>
                      <a:pt x="55" y="20"/>
                    </a:lnTo>
                    <a:lnTo>
                      <a:pt x="61" y="22"/>
                    </a:lnTo>
                    <a:lnTo>
                      <a:pt x="69" y="22"/>
                    </a:lnTo>
                    <a:lnTo>
                      <a:pt x="78" y="23"/>
                    </a:lnTo>
                    <a:lnTo>
                      <a:pt x="87" y="24"/>
                    </a:lnTo>
                    <a:lnTo>
                      <a:pt x="96" y="24"/>
                    </a:lnTo>
                    <a:lnTo>
                      <a:pt x="102" y="25"/>
                    </a:lnTo>
                    <a:lnTo>
                      <a:pt x="107" y="25"/>
                    </a:lnTo>
                    <a:lnTo>
                      <a:pt x="110" y="37"/>
                    </a:lnTo>
                    <a:lnTo>
                      <a:pt x="115" y="55"/>
                    </a:lnTo>
                    <a:lnTo>
                      <a:pt x="119" y="74"/>
                    </a:lnTo>
                    <a:lnTo>
                      <a:pt x="123" y="91"/>
                    </a:lnTo>
                    <a:lnTo>
                      <a:pt x="111" y="90"/>
                    </a:lnTo>
                    <a:lnTo>
                      <a:pt x="95" y="87"/>
                    </a:lnTo>
                    <a:lnTo>
                      <a:pt x="74" y="86"/>
                    </a:lnTo>
                    <a:lnTo>
                      <a:pt x="53" y="83"/>
                    </a:lnTo>
                    <a:lnTo>
                      <a:pt x="34" y="81"/>
                    </a:lnTo>
                    <a:lnTo>
                      <a:pt x="18" y="78"/>
                    </a:lnTo>
                    <a:lnTo>
                      <a:pt x="6" y="77"/>
                    </a:lnTo>
                    <a:lnTo>
                      <a:pt x="2" y="77"/>
                    </a:lnTo>
                    <a:lnTo>
                      <a:pt x="0" y="97"/>
                    </a:lnTo>
                    <a:lnTo>
                      <a:pt x="149" y="114"/>
                    </a:lnTo>
                    <a:lnTo>
                      <a:pt x="124" y="6"/>
                    </a:lnTo>
                    <a:lnTo>
                      <a:pt x="39" y="0"/>
                    </a:lnTo>
                    <a:lnTo>
                      <a:pt x="35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59" name="Freeform 353"/>
              <p:cNvSpPr>
                <a:spLocks/>
              </p:cNvSpPr>
              <p:nvPr/>
            </p:nvSpPr>
            <p:spPr bwMode="auto">
              <a:xfrm>
                <a:off x="2128" y="3142"/>
                <a:ext cx="32" cy="28"/>
              </a:xfrm>
              <a:custGeom>
                <a:avLst/>
                <a:gdLst>
                  <a:gd name="T0" fmla="*/ 1 w 127"/>
                  <a:gd name="T1" fmla="*/ 0 h 113"/>
                  <a:gd name="T2" fmla="*/ 0 w 127"/>
                  <a:gd name="T3" fmla="*/ 0 h 113"/>
                  <a:gd name="T4" fmla="*/ 0 w 127"/>
                  <a:gd name="T5" fmla="*/ 0 h 113"/>
                  <a:gd name="T6" fmla="*/ 1 w 127"/>
                  <a:gd name="T7" fmla="*/ 0 h 113"/>
                  <a:gd name="T8" fmla="*/ 1 w 127"/>
                  <a:gd name="T9" fmla="*/ 0 h 113"/>
                  <a:gd name="T10" fmla="*/ 1 w 127"/>
                  <a:gd name="T11" fmla="*/ 0 h 113"/>
                  <a:gd name="T12" fmla="*/ 1 w 127"/>
                  <a:gd name="T13" fmla="*/ 0 h 113"/>
                  <a:gd name="T14" fmla="*/ 1 w 127"/>
                  <a:gd name="T15" fmla="*/ 0 h 113"/>
                  <a:gd name="T16" fmla="*/ 0 w 127"/>
                  <a:gd name="T17" fmla="*/ 0 h 113"/>
                  <a:gd name="T18" fmla="*/ 0 w 127"/>
                  <a:gd name="T19" fmla="*/ 0 h 113"/>
                  <a:gd name="T20" fmla="*/ 0 w 127"/>
                  <a:gd name="T21" fmla="*/ 0 h 113"/>
                  <a:gd name="T22" fmla="*/ 0 w 127"/>
                  <a:gd name="T23" fmla="*/ 0 h 113"/>
                  <a:gd name="T24" fmla="*/ 0 w 127"/>
                  <a:gd name="T25" fmla="*/ 0 h 113"/>
                  <a:gd name="T26" fmla="*/ 0 w 127"/>
                  <a:gd name="T27" fmla="*/ 0 h 113"/>
                  <a:gd name="T28" fmla="*/ 0 w 127"/>
                  <a:gd name="T29" fmla="*/ 0 h 113"/>
                  <a:gd name="T30" fmla="*/ 0 w 127"/>
                  <a:gd name="T31" fmla="*/ 0 h 113"/>
                  <a:gd name="T32" fmla="*/ 0 w 127"/>
                  <a:gd name="T33" fmla="*/ 0 h 113"/>
                  <a:gd name="T34" fmla="*/ 0 w 127"/>
                  <a:gd name="T35" fmla="*/ 0 h 113"/>
                  <a:gd name="T36" fmla="*/ 0 w 127"/>
                  <a:gd name="T37" fmla="*/ 0 h 113"/>
                  <a:gd name="T38" fmla="*/ 0 w 127"/>
                  <a:gd name="T39" fmla="*/ 0 h 113"/>
                  <a:gd name="T40" fmla="*/ 0 w 127"/>
                  <a:gd name="T41" fmla="*/ 0 h 113"/>
                  <a:gd name="T42" fmla="*/ 0 w 127"/>
                  <a:gd name="T43" fmla="*/ 0 h 113"/>
                  <a:gd name="T44" fmla="*/ 0 w 127"/>
                  <a:gd name="T45" fmla="*/ 0 h 113"/>
                  <a:gd name="T46" fmla="*/ 0 w 127"/>
                  <a:gd name="T47" fmla="*/ 0 h 113"/>
                  <a:gd name="T48" fmla="*/ 0 w 127"/>
                  <a:gd name="T49" fmla="*/ 0 h 113"/>
                  <a:gd name="T50" fmla="*/ 1 w 127"/>
                  <a:gd name="T51" fmla="*/ 0 h 113"/>
                  <a:gd name="T52" fmla="*/ 1 w 127"/>
                  <a:gd name="T53" fmla="*/ 0 h 113"/>
                  <a:gd name="T54" fmla="*/ 1 w 127"/>
                  <a:gd name="T55" fmla="*/ 0 h 113"/>
                  <a:gd name="T56" fmla="*/ 1 w 127"/>
                  <a:gd name="T57" fmla="*/ 0 h 113"/>
                  <a:gd name="T58" fmla="*/ 1 w 127"/>
                  <a:gd name="T59" fmla="*/ 0 h 113"/>
                  <a:gd name="T60" fmla="*/ 1 w 127"/>
                  <a:gd name="T61" fmla="*/ 0 h 113"/>
                  <a:gd name="T62" fmla="*/ 1 w 127"/>
                  <a:gd name="T63" fmla="*/ 0 h 11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7"/>
                  <a:gd name="T97" fmla="*/ 0 h 113"/>
                  <a:gd name="T98" fmla="*/ 127 w 127"/>
                  <a:gd name="T99" fmla="*/ 113 h 11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7" h="113">
                    <a:moveTo>
                      <a:pt x="88" y="1"/>
                    </a:moveTo>
                    <a:lnTo>
                      <a:pt x="25" y="6"/>
                    </a:lnTo>
                    <a:lnTo>
                      <a:pt x="0" y="113"/>
                    </a:lnTo>
                    <a:lnTo>
                      <a:pt x="127" y="113"/>
                    </a:lnTo>
                    <a:lnTo>
                      <a:pt x="127" y="92"/>
                    </a:lnTo>
                    <a:lnTo>
                      <a:pt x="124" y="92"/>
                    </a:lnTo>
                    <a:lnTo>
                      <a:pt x="115" y="92"/>
                    </a:lnTo>
                    <a:lnTo>
                      <a:pt x="100" y="92"/>
                    </a:lnTo>
                    <a:lnTo>
                      <a:pt x="84" y="92"/>
                    </a:lnTo>
                    <a:lnTo>
                      <a:pt x="67" y="92"/>
                    </a:lnTo>
                    <a:lnTo>
                      <a:pt x="50" y="92"/>
                    </a:lnTo>
                    <a:lnTo>
                      <a:pt x="36" y="92"/>
                    </a:lnTo>
                    <a:lnTo>
                      <a:pt x="26" y="92"/>
                    </a:lnTo>
                    <a:lnTo>
                      <a:pt x="28" y="76"/>
                    </a:lnTo>
                    <a:lnTo>
                      <a:pt x="34" y="56"/>
                    </a:lnTo>
                    <a:lnTo>
                      <a:pt x="39" y="37"/>
                    </a:lnTo>
                    <a:lnTo>
                      <a:pt x="41" y="24"/>
                    </a:lnTo>
                    <a:lnTo>
                      <a:pt x="45" y="24"/>
                    </a:lnTo>
                    <a:lnTo>
                      <a:pt x="50" y="24"/>
                    </a:lnTo>
                    <a:lnTo>
                      <a:pt x="57" y="23"/>
                    </a:lnTo>
                    <a:lnTo>
                      <a:pt x="62" y="23"/>
                    </a:lnTo>
                    <a:lnTo>
                      <a:pt x="68" y="22"/>
                    </a:lnTo>
                    <a:lnTo>
                      <a:pt x="73" y="22"/>
                    </a:lnTo>
                    <a:lnTo>
                      <a:pt x="79" y="21"/>
                    </a:lnTo>
                    <a:lnTo>
                      <a:pt x="82" y="21"/>
                    </a:lnTo>
                    <a:lnTo>
                      <a:pt x="88" y="30"/>
                    </a:lnTo>
                    <a:lnTo>
                      <a:pt x="95" y="42"/>
                    </a:lnTo>
                    <a:lnTo>
                      <a:pt x="100" y="53"/>
                    </a:lnTo>
                    <a:lnTo>
                      <a:pt x="103" y="56"/>
                    </a:lnTo>
                    <a:lnTo>
                      <a:pt x="121" y="46"/>
                    </a:lnTo>
                    <a:lnTo>
                      <a:pt x="94" y="0"/>
                    </a:lnTo>
                    <a:lnTo>
                      <a:pt x="88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0" name="Freeform 354"/>
              <p:cNvSpPr>
                <a:spLocks/>
              </p:cNvSpPr>
              <p:nvPr/>
            </p:nvSpPr>
            <p:spPr bwMode="auto">
              <a:xfrm>
                <a:off x="1961" y="2755"/>
                <a:ext cx="63" cy="352"/>
              </a:xfrm>
              <a:custGeom>
                <a:avLst/>
                <a:gdLst>
                  <a:gd name="T0" fmla="*/ 0 w 254"/>
                  <a:gd name="T1" fmla="*/ 6 h 1407"/>
                  <a:gd name="T2" fmla="*/ 0 w 254"/>
                  <a:gd name="T3" fmla="*/ 6 h 1407"/>
                  <a:gd name="T4" fmla="*/ 0 w 254"/>
                  <a:gd name="T5" fmla="*/ 5 h 1407"/>
                  <a:gd name="T6" fmla="*/ 0 w 254"/>
                  <a:gd name="T7" fmla="*/ 5 h 1407"/>
                  <a:gd name="T8" fmla="*/ 0 w 254"/>
                  <a:gd name="T9" fmla="*/ 5 h 1407"/>
                  <a:gd name="T10" fmla="*/ 0 w 254"/>
                  <a:gd name="T11" fmla="*/ 4 h 1407"/>
                  <a:gd name="T12" fmla="*/ 0 w 254"/>
                  <a:gd name="T13" fmla="*/ 4 h 1407"/>
                  <a:gd name="T14" fmla="*/ 1 w 254"/>
                  <a:gd name="T15" fmla="*/ 3 h 1407"/>
                  <a:gd name="T16" fmla="*/ 1 w 254"/>
                  <a:gd name="T17" fmla="*/ 3 h 1407"/>
                  <a:gd name="T18" fmla="*/ 1 w 254"/>
                  <a:gd name="T19" fmla="*/ 2 h 1407"/>
                  <a:gd name="T20" fmla="*/ 1 w 254"/>
                  <a:gd name="T21" fmla="*/ 2 h 1407"/>
                  <a:gd name="T22" fmla="*/ 1 w 254"/>
                  <a:gd name="T23" fmla="*/ 2 h 1407"/>
                  <a:gd name="T24" fmla="*/ 1 w 254"/>
                  <a:gd name="T25" fmla="*/ 1 h 1407"/>
                  <a:gd name="T26" fmla="*/ 1 w 254"/>
                  <a:gd name="T27" fmla="*/ 1 h 1407"/>
                  <a:gd name="T28" fmla="*/ 1 w 254"/>
                  <a:gd name="T29" fmla="*/ 1 h 1407"/>
                  <a:gd name="T30" fmla="*/ 1 w 254"/>
                  <a:gd name="T31" fmla="*/ 0 h 1407"/>
                  <a:gd name="T32" fmla="*/ 1 w 254"/>
                  <a:gd name="T33" fmla="*/ 0 h 1407"/>
                  <a:gd name="T34" fmla="*/ 1 w 254"/>
                  <a:gd name="T35" fmla="*/ 0 h 1407"/>
                  <a:gd name="T36" fmla="*/ 1 w 254"/>
                  <a:gd name="T37" fmla="*/ 0 h 1407"/>
                  <a:gd name="T38" fmla="*/ 1 w 254"/>
                  <a:gd name="T39" fmla="*/ 0 h 1407"/>
                  <a:gd name="T40" fmla="*/ 1 w 254"/>
                  <a:gd name="T41" fmla="*/ 0 h 1407"/>
                  <a:gd name="T42" fmla="*/ 1 w 254"/>
                  <a:gd name="T43" fmla="*/ 1 h 1407"/>
                  <a:gd name="T44" fmla="*/ 1 w 254"/>
                  <a:gd name="T45" fmla="*/ 1 h 1407"/>
                  <a:gd name="T46" fmla="*/ 1 w 254"/>
                  <a:gd name="T47" fmla="*/ 1 h 1407"/>
                  <a:gd name="T48" fmla="*/ 1 w 254"/>
                  <a:gd name="T49" fmla="*/ 2 h 1407"/>
                  <a:gd name="T50" fmla="*/ 1 w 254"/>
                  <a:gd name="T51" fmla="*/ 2 h 1407"/>
                  <a:gd name="T52" fmla="*/ 1 w 254"/>
                  <a:gd name="T53" fmla="*/ 2 h 1407"/>
                  <a:gd name="T54" fmla="*/ 0 w 254"/>
                  <a:gd name="T55" fmla="*/ 3 h 1407"/>
                  <a:gd name="T56" fmla="*/ 0 w 254"/>
                  <a:gd name="T57" fmla="*/ 3 h 1407"/>
                  <a:gd name="T58" fmla="*/ 0 w 254"/>
                  <a:gd name="T59" fmla="*/ 4 h 1407"/>
                  <a:gd name="T60" fmla="*/ 0 w 254"/>
                  <a:gd name="T61" fmla="*/ 4 h 1407"/>
                  <a:gd name="T62" fmla="*/ 0 w 254"/>
                  <a:gd name="T63" fmla="*/ 5 h 1407"/>
                  <a:gd name="T64" fmla="*/ 0 w 254"/>
                  <a:gd name="T65" fmla="*/ 5 h 1407"/>
                  <a:gd name="T66" fmla="*/ 0 w 254"/>
                  <a:gd name="T67" fmla="*/ 5 h 1407"/>
                  <a:gd name="T68" fmla="*/ 0 w 254"/>
                  <a:gd name="T69" fmla="*/ 6 h 140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54"/>
                  <a:gd name="T106" fmla="*/ 0 h 1407"/>
                  <a:gd name="T107" fmla="*/ 254 w 254"/>
                  <a:gd name="T108" fmla="*/ 1407 h 140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54" h="1407">
                    <a:moveTo>
                      <a:pt x="0" y="1400"/>
                    </a:moveTo>
                    <a:lnTo>
                      <a:pt x="18" y="1407"/>
                    </a:lnTo>
                    <a:lnTo>
                      <a:pt x="50" y="1321"/>
                    </a:lnTo>
                    <a:lnTo>
                      <a:pt x="80" y="1225"/>
                    </a:lnTo>
                    <a:lnTo>
                      <a:pt x="107" y="1120"/>
                    </a:lnTo>
                    <a:lnTo>
                      <a:pt x="131" y="1010"/>
                    </a:lnTo>
                    <a:lnTo>
                      <a:pt x="153" y="896"/>
                    </a:lnTo>
                    <a:lnTo>
                      <a:pt x="172" y="782"/>
                    </a:lnTo>
                    <a:lnTo>
                      <a:pt x="189" y="666"/>
                    </a:lnTo>
                    <a:lnTo>
                      <a:pt x="203" y="554"/>
                    </a:lnTo>
                    <a:lnTo>
                      <a:pt x="216" y="448"/>
                    </a:lnTo>
                    <a:lnTo>
                      <a:pt x="226" y="346"/>
                    </a:lnTo>
                    <a:lnTo>
                      <a:pt x="235" y="255"/>
                    </a:lnTo>
                    <a:lnTo>
                      <a:pt x="242" y="174"/>
                    </a:lnTo>
                    <a:lnTo>
                      <a:pt x="247" y="106"/>
                    </a:lnTo>
                    <a:lnTo>
                      <a:pt x="251" y="53"/>
                    </a:lnTo>
                    <a:lnTo>
                      <a:pt x="253" y="18"/>
                    </a:lnTo>
                    <a:lnTo>
                      <a:pt x="254" y="1"/>
                    </a:lnTo>
                    <a:lnTo>
                      <a:pt x="235" y="0"/>
                    </a:lnTo>
                    <a:lnTo>
                      <a:pt x="234" y="16"/>
                    </a:lnTo>
                    <a:lnTo>
                      <a:pt x="231" y="52"/>
                    </a:lnTo>
                    <a:lnTo>
                      <a:pt x="227" y="105"/>
                    </a:lnTo>
                    <a:lnTo>
                      <a:pt x="222" y="172"/>
                    </a:lnTo>
                    <a:lnTo>
                      <a:pt x="216" y="253"/>
                    </a:lnTo>
                    <a:lnTo>
                      <a:pt x="207" y="345"/>
                    </a:lnTo>
                    <a:lnTo>
                      <a:pt x="197" y="445"/>
                    </a:lnTo>
                    <a:lnTo>
                      <a:pt x="184" y="552"/>
                    </a:lnTo>
                    <a:lnTo>
                      <a:pt x="170" y="664"/>
                    </a:lnTo>
                    <a:lnTo>
                      <a:pt x="152" y="778"/>
                    </a:lnTo>
                    <a:lnTo>
                      <a:pt x="134" y="892"/>
                    </a:lnTo>
                    <a:lnTo>
                      <a:pt x="112" y="1005"/>
                    </a:lnTo>
                    <a:lnTo>
                      <a:pt x="87" y="1114"/>
                    </a:lnTo>
                    <a:lnTo>
                      <a:pt x="62" y="1218"/>
                    </a:lnTo>
                    <a:lnTo>
                      <a:pt x="32" y="1313"/>
                    </a:lnTo>
                    <a:lnTo>
                      <a:pt x="0" y="140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1" name="Freeform 355"/>
              <p:cNvSpPr>
                <a:spLocks/>
              </p:cNvSpPr>
              <p:nvPr/>
            </p:nvSpPr>
            <p:spPr bwMode="auto">
              <a:xfrm>
                <a:off x="1941" y="3102"/>
                <a:ext cx="32" cy="21"/>
              </a:xfrm>
              <a:custGeom>
                <a:avLst/>
                <a:gdLst>
                  <a:gd name="T0" fmla="*/ 0 w 128"/>
                  <a:gd name="T1" fmla="*/ 0 h 82"/>
                  <a:gd name="T2" fmla="*/ 0 w 128"/>
                  <a:gd name="T3" fmla="*/ 0 h 82"/>
                  <a:gd name="T4" fmla="*/ 0 w 128"/>
                  <a:gd name="T5" fmla="*/ 0 h 82"/>
                  <a:gd name="T6" fmla="*/ 0 w 128"/>
                  <a:gd name="T7" fmla="*/ 0 h 82"/>
                  <a:gd name="T8" fmla="*/ 0 w 128"/>
                  <a:gd name="T9" fmla="*/ 0 h 82"/>
                  <a:gd name="T10" fmla="*/ 0 w 128"/>
                  <a:gd name="T11" fmla="*/ 0 h 82"/>
                  <a:gd name="T12" fmla="*/ 0 w 128"/>
                  <a:gd name="T13" fmla="*/ 0 h 82"/>
                  <a:gd name="T14" fmla="*/ 0 w 128"/>
                  <a:gd name="T15" fmla="*/ 0 h 82"/>
                  <a:gd name="T16" fmla="*/ 0 w 128"/>
                  <a:gd name="T17" fmla="*/ 0 h 82"/>
                  <a:gd name="T18" fmla="*/ 0 w 128"/>
                  <a:gd name="T19" fmla="*/ 0 h 82"/>
                  <a:gd name="T20" fmla="*/ 0 w 128"/>
                  <a:gd name="T21" fmla="*/ 0 h 82"/>
                  <a:gd name="T22" fmla="*/ 0 w 128"/>
                  <a:gd name="T23" fmla="*/ 0 h 82"/>
                  <a:gd name="T24" fmla="*/ 0 w 128"/>
                  <a:gd name="T25" fmla="*/ 0 h 82"/>
                  <a:gd name="T26" fmla="*/ 0 w 128"/>
                  <a:gd name="T27" fmla="*/ 0 h 82"/>
                  <a:gd name="T28" fmla="*/ 0 w 128"/>
                  <a:gd name="T29" fmla="*/ 0 h 82"/>
                  <a:gd name="T30" fmla="*/ 0 w 128"/>
                  <a:gd name="T31" fmla="*/ 0 h 82"/>
                  <a:gd name="T32" fmla="*/ 0 w 128"/>
                  <a:gd name="T33" fmla="*/ 0 h 82"/>
                  <a:gd name="T34" fmla="*/ 0 w 128"/>
                  <a:gd name="T35" fmla="*/ 0 h 82"/>
                  <a:gd name="T36" fmla="*/ 0 w 128"/>
                  <a:gd name="T37" fmla="*/ 0 h 82"/>
                  <a:gd name="T38" fmla="*/ 0 w 128"/>
                  <a:gd name="T39" fmla="*/ 0 h 82"/>
                  <a:gd name="T40" fmla="*/ 0 w 128"/>
                  <a:gd name="T41" fmla="*/ 0 h 82"/>
                  <a:gd name="T42" fmla="*/ 0 w 128"/>
                  <a:gd name="T43" fmla="*/ 0 h 82"/>
                  <a:gd name="T44" fmla="*/ 0 w 128"/>
                  <a:gd name="T45" fmla="*/ 0 h 82"/>
                  <a:gd name="T46" fmla="*/ 0 w 128"/>
                  <a:gd name="T47" fmla="*/ 0 h 82"/>
                  <a:gd name="T48" fmla="*/ 0 w 128"/>
                  <a:gd name="T49" fmla="*/ 0 h 82"/>
                  <a:gd name="T50" fmla="*/ 0 w 128"/>
                  <a:gd name="T51" fmla="*/ 0 h 82"/>
                  <a:gd name="T52" fmla="*/ 1 w 128"/>
                  <a:gd name="T53" fmla="*/ 0 h 82"/>
                  <a:gd name="T54" fmla="*/ 1 w 128"/>
                  <a:gd name="T55" fmla="*/ 0 h 82"/>
                  <a:gd name="T56" fmla="*/ 1 w 128"/>
                  <a:gd name="T57" fmla="*/ 0 h 82"/>
                  <a:gd name="T58" fmla="*/ 1 w 128"/>
                  <a:gd name="T59" fmla="*/ 0 h 82"/>
                  <a:gd name="T60" fmla="*/ 0 w 128"/>
                  <a:gd name="T61" fmla="*/ 0 h 82"/>
                  <a:gd name="T62" fmla="*/ 0 w 128"/>
                  <a:gd name="T63" fmla="*/ 0 h 8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8"/>
                  <a:gd name="T97" fmla="*/ 0 h 82"/>
                  <a:gd name="T98" fmla="*/ 128 w 128"/>
                  <a:gd name="T99" fmla="*/ 82 h 8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8" h="82">
                    <a:moveTo>
                      <a:pt x="43" y="5"/>
                    </a:moveTo>
                    <a:lnTo>
                      <a:pt x="0" y="73"/>
                    </a:lnTo>
                    <a:lnTo>
                      <a:pt x="90" y="82"/>
                    </a:lnTo>
                    <a:lnTo>
                      <a:pt x="92" y="63"/>
                    </a:lnTo>
                    <a:lnTo>
                      <a:pt x="91" y="63"/>
                    </a:lnTo>
                    <a:lnTo>
                      <a:pt x="86" y="63"/>
                    </a:lnTo>
                    <a:lnTo>
                      <a:pt x="78" y="63"/>
                    </a:lnTo>
                    <a:lnTo>
                      <a:pt x="69" y="62"/>
                    </a:lnTo>
                    <a:lnTo>
                      <a:pt x="59" y="62"/>
                    </a:lnTo>
                    <a:lnTo>
                      <a:pt x="48" y="60"/>
                    </a:lnTo>
                    <a:lnTo>
                      <a:pt x="39" y="60"/>
                    </a:lnTo>
                    <a:lnTo>
                      <a:pt x="32" y="59"/>
                    </a:lnTo>
                    <a:lnTo>
                      <a:pt x="39" y="48"/>
                    </a:lnTo>
                    <a:lnTo>
                      <a:pt x="46" y="37"/>
                    </a:lnTo>
                    <a:lnTo>
                      <a:pt x="52" y="27"/>
                    </a:lnTo>
                    <a:lnTo>
                      <a:pt x="56" y="21"/>
                    </a:lnTo>
                    <a:lnTo>
                      <a:pt x="60" y="21"/>
                    </a:lnTo>
                    <a:lnTo>
                      <a:pt x="65" y="22"/>
                    </a:lnTo>
                    <a:lnTo>
                      <a:pt x="70" y="22"/>
                    </a:lnTo>
                    <a:lnTo>
                      <a:pt x="77" y="22"/>
                    </a:lnTo>
                    <a:lnTo>
                      <a:pt x="82" y="23"/>
                    </a:lnTo>
                    <a:lnTo>
                      <a:pt x="87" y="23"/>
                    </a:lnTo>
                    <a:lnTo>
                      <a:pt x="92" y="24"/>
                    </a:lnTo>
                    <a:lnTo>
                      <a:pt x="96" y="24"/>
                    </a:lnTo>
                    <a:lnTo>
                      <a:pt x="98" y="33"/>
                    </a:lnTo>
                    <a:lnTo>
                      <a:pt x="104" y="45"/>
                    </a:lnTo>
                    <a:lnTo>
                      <a:pt x="107" y="55"/>
                    </a:lnTo>
                    <a:lnTo>
                      <a:pt x="109" y="59"/>
                    </a:lnTo>
                    <a:lnTo>
                      <a:pt x="128" y="53"/>
                    </a:lnTo>
                    <a:lnTo>
                      <a:pt x="110" y="6"/>
                    </a:lnTo>
                    <a:lnTo>
                      <a:pt x="46" y="0"/>
                    </a:lnTo>
                    <a:lnTo>
                      <a:pt x="43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2" name="Freeform 356"/>
              <p:cNvSpPr>
                <a:spLocks/>
              </p:cNvSpPr>
              <p:nvPr/>
            </p:nvSpPr>
            <p:spPr bwMode="auto">
              <a:xfrm>
                <a:off x="2082" y="2750"/>
                <a:ext cx="85" cy="354"/>
              </a:xfrm>
              <a:custGeom>
                <a:avLst/>
                <a:gdLst>
                  <a:gd name="T0" fmla="*/ 0 w 340"/>
                  <a:gd name="T1" fmla="*/ 0 h 1415"/>
                  <a:gd name="T2" fmla="*/ 0 w 340"/>
                  <a:gd name="T3" fmla="*/ 0 h 1415"/>
                  <a:gd name="T4" fmla="*/ 0 w 340"/>
                  <a:gd name="T5" fmla="*/ 0 h 1415"/>
                  <a:gd name="T6" fmla="*/ 0 w 340"/>
                  <a:gd name="T7" fmla="*/ 1 h 1415"/>
                  <a:gd name="T8" fmla="*/ 0 w 340"/>
                  <a:gd name="T9" fmla="*/ 1 h 1415"/>
                  <a:gd name="T10" fmla="*/ 0 w 340"/>
                  <a:gd name="T11" fmla="*/ 1 h 1415"/>
                  <a:gd name="T12" fmla="*/ 0 w 340"/>
                  <a:gd name="T13" fmla="*/ 2 h 1415"/>
                  <a:gd name="T14" fmla="*/ 0 w 340"/>
                  <a:gd name="T15" fmla="*/ 2 h 1415"/>
                  <a:gd name="T16" fmla="*/ 0 w 340"/>
                  <a:gd name="T17" fmla="*/ 2 h 1415"/>
                  <a:gd name="T18" fmla="*/ 0 w 340"/>
                  <a:gd name="T19" fmla="*/ 3 h 1415"/>
                  <a:gd name="T20" fmla="*/ 1 w 340"/>
                  <a:gd name="T21" fmla="*/ 3 h 1415"/>
                  <a:gd name="T22" fmla="*/ 1 w 340"/>
                  <a:gd name="T23" fmla="*/ 4 h 1415"/>
                  <a:gd name="T24" fmla="*/ 1 w 340"/>
                  <a:gd name="T25" fmla="*/ 4 h 1415"/>
                  <a:gd name="T26" fmla="*/ 1 w 340"/>
                  <a:gd name="T27" fmla="*/ 5 h 1415"/>
                  <a:gd name="T28" fmla="*/ 1 w 340"/>
                  <a:gd name="T29" fmla="*/ 5 h 1415"/>
                  <a:gd name="T30" fmla="*/ 1 w 340"/>
                  <a:gd name="T31" fmla="*/ 5 h 1415"/>
                  <a:gd name="T32" fmla="*/ 1 w 340"/>
                  <a:gd name="T33" fmla="*/ 6 h 1415"/>
                  <a:gd name="T34" fmla="*/ 1 w 340"/>
                  <a:gd name="T35" fmla="*/ 6 h 1415"/>
                  <a:gd name="T36" fmla="*/ 1 w 340"/>
                  <a:gd name="T37" fmla="*/ 5 h 1415"/>
                  <a:gd name="T38" fmla="*/ 1 w 340"/>
                  <a:gd name="T39" fmla="*/ 5 h 1415"/>
                  <a:gd name="T40" fmla="*/ 1 w 340"/>
                  <a:gd name="T41" fmla="*/ 5 h 1415"/>
                  <a:gd name="T42" fmla="*/ 1 w 340"/>
                  <a:gd name="T43" fmla="*/ 4 h 1415"/>
                  <a:gd name="T44" fmla="*/ 1 w 340"/>
                  <a:gd name="T45" fmla="*/ 4 h 1415"/>
                  <a:gd name="T46" fmla="*/ 1 w 340"/>
                  <a:gd name="T47" fmla="*/ 3 h 1415"/>
                  <a:gd name="T48" fmla="*/ 1 w 340"/>
                  <a:gd name="T49" fmla="*/ 3 h 1415"/>
                  <a:gd name="T50" fmla="*/ 0 w 340"/>
                  <a:gd name="T51" fmla="*/ 2 h 1415"/>
                  <a:gd name="T52" fmla="*/ 0 w 340"/>
                  <a:gd name="T53" fmla="*/ 2 h 1415"/>
                  <a:gd name="T54" fmla="*/ 0 w 340"/>
                  <a:gd name="T55" fmla="*/ 2 h 1415"/>
                  <a:gd name="T56" fmla="*/ 0 w 340"/>
                  <a:gd name="T57" fmla="*/ 1 h 1415"/>
                  <a:gd name="T58" fmla="*/ 0 w 340"/>
                  <a:gd name="T59" fmla="*/ 1 h 1415"/>
                  <a:gd name="T60" fmla="*/ 0 w 340"/>
                  <a:gd name="T61" fmla="*/ 1 h 1415"/>
                  <a:gd name="T62" fmla="*/ 0 w 340"/>
                  <a:gd name="T63" fmla="*/ 0 h 1415"/>
                  <a:gd name="T64" fmla="*/ 0 w 340"/>
                  <a:gd name="T65" fmla="*/ 0 h 1415"/>
                  <a:gd name="T66" fmla="*/ 0 w 340"/>
                  <a:gd name="T67" fmla="*/ 0 h 1415"/>
                  <a:gd name="T68" fmla="*/ 0 w 340"/>
                  <a:gd name="T69" fmla="*/ 0 h 141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40"/>
                  <a:gd name="T106" fmla="*/ 0 h 1415"/>
                  <a:gd name="T107" fmla="*/ 340 w 340"/>
                  <a:gd name="T108" fmla="*/ 1415 h 141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40" h="1415">
                    <a:moveTo>
                      <a:pt x="0" y="1"/>
                    </a:moveTo>
                    <a:lnTo>
                      <a:pt x="2" y="14"/>
                    </a:lnTo>
                    <a:lnTo>
                      <a:pt x="6" y="48"/>
                    </a:lnTo>
                    <a:lnTo>
                      <a:pt x="12" y="100"/>
                    </a:lnTo>
                    <a:lnTo>
                      <a:pt x="20" y="169"/>
                    </a:lnTo>
                    <a:lnTo>
                      <a:pt x="30" y="251"/>
                    </a:lnTo>
                    <a:lnTo>
                      <a:pt x="44" y="345"/>
                    </a:lnTo>
                    <a:lnTo>
                      <a:pt x="60" y="449"/>
                    </a:lnTo>
                    <a:lnTo>
                      <a:pt x="78" y="560"/>
                    </a:lnTo>
                    <a:lnTo>
                      <a:pt x="99" y="674"/>
                    </a:lnTo>
                    <a:lnTo>
                      <a:pt x="122" y="791"/>
                    </a:lnTo>
                    <a:lnTo>
                      <a:pt x="148" y="909"/>
                    </a:lnTo>
                    <a:lnTo>
                      <a:pt x="178" y="1023"/>
                    </a:lnTo>
                    <a:lnTo>
                      <a:pt x="210" y="1134"/>
                    </a:lnTo>
                    <a:lnTo>
                      <a:pt x="245" y="1238"/>
                    </a:lnTo>
                    <a:lnTo>
                      <a:pt x="282" y="1332"/>
                    </a:lnTo>
                    <a:lnTo>
                      <a:pt x="323" y="1415"/>
                    </a:lnTo>
                    <a:lnTo>
                      <a:pt x="340" y="1405"/>
                    </a:lnTo>
                    <a:lnTo>
                      <a:pt x="300" y="1323"/>
                    </a:lnTo>
                    <a:lnTo>
                      <a:pt x="263" y="1229"/>
                    </a:lnTo>
                    <a:lnTo>
                      <a:pt x="228" y="1126"/>
                    </a:lnTo>
                    <a:lnTo>
                      <a:pt x="197" y="1017"/>
                    </a:lnTo>
                    <a:lnTo>
                      <a:pt x="167" y="903"/>
                    </a:lnTo>
                    <a:lnTo>
                      <a:pt x="142" y="786"/>
                    </a:lnTo>
                    <a:lnTo>
                      <a:pt x="119" y="670"/>
                    </a:lnTo>
                    <a:lnTo>
                      <a:pt x="98" y="556"/>
                    </a:lnTo>
                    <a:lnTo>
                      <a:pt x="79" y="445"/>
                    </a:lnTo>
                    <a:lnTo>
                      <a:pt x="63" y="343"/>
                    </a:lnTo>
                    <a:lnTo>
                      <a:pt x="51" y="249"/>
                    </a:lnTo>
                    <a:lnTo>
                      <a:pt x="40" y="167"/>
                    </a:lnTo>
                    <a:lnTo>
                      <a:pt x="31" y="99"/>
                    </a:lnTo>
                    <a:lnTo>
                      <a:pt x="26" y="46"/>
                    </a:lnTo>
                    <a:lnTo>
                      <a:pt x="22" y="13"/>
                    </a:lnTo>
                    <a:lnTo>
                      <a:pt x="21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3" name="Freeform 357"/>
              <p:cNvSpPr>
                <a:spLocks/>
              </p:cNvSpPr>
              <p:nvPr/>
            </p:nvSpPr>
            <p:spPr bwMode="auto">
              <a:xfrm>
                <a:off x="2152" y="3106"/>
                <a:ext cx="32" cy="22"/>
              </a:xfrm>
              <a:custGeom>
                <a:avLst/>
                <a:gdLst>
                  <a:gd name="T0" fmla="*/ 0 w 127"/>
                  <a:gd name="T1" fmla="*/ 0 h 86"/>
                  <a:gd name="T2" fmla="*/ 0 w 127"/>
                  <a:gd name="T3" fmla="*/ 0 h 86"/>
                  <a:gd name="T4" fmla="*/ 0 w 127"/>
                  <a:gd name="T5" fmla="*/ 0 h 86"/>
                  <a:gd name="T6" fmla="*/ 0 w 127"/>
                  <a:gd name="T7" fmla="*/ 0 h 86"/>
                  <a:gd name="T8" fmla="*/ 0 w 127"/>
                  <a:gd name="T9" fmla="*/ 0 h 86"/>
                  <a:gd name="T10" fmla="*/ 0 w 127"/>
                  <a:gd name="T11" fmla="*/ 0 h 86"/>
                  <a:gd name="T12" fmla="*/ 0 w 127"/>
                  <a:gd name="T13" fmla="*/ 0 h 86"/>
                  <a:gd name="T14" fmla="*/ 0 w 127"/>
                  <a:gd name="T15" fmla="*/ 0 h 86"/>
                  <a:gd name="T16" fmla="*/ 0 w 127"/>
                  <a:gd name="T17" fmla="*/ 0 h 86"/>
                  <a:gd name="T18" fmla="*/ 0 w 127"/>
                  <a:gd name="T19" fmla="*/ 0 h 86"/>
                  <a:gd name="T20" fmla="*/ 0 w 127"/>
                  <a:gd name="T21" fmla="*/ 0 h 86"/>
                  <a:gd name="T22" fmla="*/ 0 w 127"/>
                  <a:gd name="T23" fmla="*/ 0 h 86"/>
                  <a:gd name="T24" fmla="*/ 0 w 127"/>
                  <a:gd name="T25" fmla="*/ 0 h 86"/>
                  <a:gd name="T26" fmla="*/ 0 w 127"/>
                  <a:gd name="T27" fmla="*/ 0 h 86"/>
                  <a:gd name="T28" fmla="*/ 0 w 127"/>
                  <a:gd name="T29" fmla="*/ 0 h 86"/>
                  <a:gd name="T30" fmla="*/ 0 w 127"/>
                  <a:gd name="T31" fmla="*/ 0 h 86"/>
                  <a:gd name="T32" fmla="*/ 0 w 127"/>
                  <a:gd name="T33" fmla="*/ 0 h 86"/>
                  <a:gd name="T34" fmla="*/ 1 w 127"/>
                  <a:gd name="T35" fmla="*/ 0 h 86"/>
                  <a:gd name="T36" fmla="*/ 1 w 127"/>
                  <a:gd name="T37" fmla="*/ 0 h 86"/>
                  <a:gd name="T38" fmla="*/ 1 w 127"/>
                  <a:gd name="T39" fmla="*/ 0 h 86"/>
                  <a:gd name="T40" fmla="*/ 1 w 127"/>
                  <a:gd name="T41" fmla="*/ 0 h 86"/>
                  <a:gd name="T42" fmla="*/ 0 w 127"/>
                  <a:gd name="T43" fmla="*/ 0 h 86"/>
                  <a:gd name="T44" fmla="*/ 0 w 127"/>
                  <a:gd name="T45" fmla="*/ 0 h 86"/>
                  <a:gd name="T46" fmla="*/ 0 w 127"/>
                  <a:gd name="T47" fmla="*/ 0 h 86"/>
                  <a:gd name="T48" fmla="*/ 0 w 127"/>
                  <a:gd name="T49" fmla="*/ 0 h 86"/>
                  <a:gd name="T50" fmla="*/ 0 w 127"/>
                  <a:gd name="T51" fmla="*/ 0 h 86"/>
                  <a:gd name="T52" fmla="*/ 0 w 127"/>
                  <a:gd name="T53" fmla="*/ 0 h 86"/>
                  <a:gd name="T54" fmla="*/ 0 w 127"/>
                  <a:gd name="T55" fmla="*/ 0 h 86"/>
                  <a:gd name="T56" fmla="*/ 0 w 127"/>
                  <a:gd name="T57" fmla="*/ 1 h 86"/>
                  <a:gd name="T58" fmla="*/ 1 w 127"/>
                  <a:gd name="T59" fmla="*/ 0 h 86"/>
                  <a:gd name="T60" fmla="*/ 1 w 127"/>
                  <a:gd name="T61" fmla="*/ 0 h 86"/>
                  <a:gd name="T62" fmla="*/ 0 w 127"/>
                  <a:gd name="T63" fmla="*/ 0 h 8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7"/>
                  <a:gd name="T97" fmla="*/ 0 h 86"/>
                  <a:gd name="T98" fmla="*/ 127 w 127"/>
                  <a:gd name="T99" fmla="*/ 86 h 8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7" h="86">
                    <a:moveTo>
                      <a:pt x="85" y="0"/>
                    </a:moveTo>
                    <a:lnTo>
                      <a:pt x="14" y="0"/>
                    </a:lnTo>
                    <a:lnTo>
                      <a:pt x="0" y="59"/>
                    </a:lnTo>
                    <a:lnTo>
                      <a:pt x="19" y="63"/>
                    </a:lnTo>
                    <a:lnTo>
                      <a:pt x="20" y="58"/>
                    </a:lnTo>
                    <a:lnTo>
                      <a:pt x="23" y="45"/>
                    </a:lnTo>
                    <a:lnTo>
                      <a:pt x="27" y="31"/>
                    </a:lnTo>
                    <a:lnTo>
                      <a:pt x="29" y="20"/>
                    </a:lnTo>
                    <a:lnTo>
                      <a:pt x="35" y="20"/>
                    </a:lnTo>
                    <a:lnTo>
                      <a:pt x="41" y="20"/>
                    </a:lnTo>
                    <a:lnTo>
                      <a:pt x="47" y="20"/>
                    </a:lnTo>
                    <a:lnTo>
                      <a:pt x="55" y="20"/>
                    </a:lnTo>
                    <a:lnTo>
                      <a:pt x="62" y="20"/>
                    </a:lnTo>
                    <a:lnTo>
                      <a:pt x="68" y="20"/>
                    </a:lnTo>
                    <a:lnTo>
                      <a:pt x="74" y="20"/>
                    </a:lnTo>
                    <a:lnTo>
                      <a:pt x="78" y="20"/>
                    </a:lnTo>
                    <a:lnTo>
                      <a:pt x="82" y="27"/>
                    </a:lnTo>
                    <a:lnTo>
                      <a:pt x="87" y="39"/>
                    </a:lnTo>
                    <a:lnTo>
                      <a:pt x="92" y="52"/>
                    </a:lnTo>
                    <a:lnTo>
                      <a:pt x="97" y="63"/>
                    </a:lnTo>
                    <a:lnTo>
                      <a:pt x="91" y="63"/>
                    </a:lnTo>
                    <a:lnTo>
                      <a:pt x="82" y="65"/>
                    </a:lnTo>
                    <a:lnTo>
                      <a:pt x="73" y="65"/>
                    </a:lnTo>
                    <a:lnTo>
                      <a:pt x="65" y="66"/>
                    </a:lnTo>
                    <a:lnTo>
                      <a:pt x="58" y="66"/>
                    </a:lnTo>
                    <a:lnTo>
                      <a:pt x="51" y="67"/>
                    </a:lnTo>
                    <a:lnTo>
                      <a:pt x="46" y="67"/>
                    </a:lnTo>
                    <a:lnTo>
                      <a:pt x="45" y="67"/>
                    </a:lnTo>
                    <a:lnTo>
                      <a:pt x="46" y="86"/>
                    </a:lnTo>
                    <a:lnTo>
                      <a:pt x="127" y="80"/>
                    </a:lnTo>
                    <a:lnTo>
                      <a:pt x="91" y="0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4" name="Freeform 358"/>
              <p:cNvSpPr>
                <a:spLocks/>
              </p:cNvSpPr>
              <p:nvPr/>
            </p:nvSpPr>
            <p:spPr bwMode="auto">
              <a:xfrm>
                <a:off x="1912" y="2757"/>
                <a:ext cx="214" cy="371"/>
              </a:xfrm>
              <a:custGeom>
                <a:avLst/>
                <a:gdLst>
                  <a:gd name="T0" fmla="*/ 2 w 854"/>
                  <a:gd name="T1" fmla="*/ 0 h 1482"/>
                  <a:gd name="T2" fmla="*/ 2 w 854"/>
                  <a:gd name="T3" fmla="*/ 1 h 1482"/>
                  <a:gd name="T4" fmla="*/ 2 w 854"/>
                  <a:gd name="T5" fmla="*/ 1 h 1482"/>
                  <a:gd name="T6" fmla="*/ 3 w 854"/>
                  <a:gd name="T7" fmla="*/ 1 h 1482"/>
                  <a:gd name="T8" fmla="*/ 3 w 854"/>
                  <a:gd name="T9" fmla="*/ 1 h 1482"/>
                  <a:gd name="T10" fmla="*/ 3 w 854"/>
                  <a:gd name="T11" fmla="*/ 1 h 1482"/>
                  <a:gd name="T12" fmla="*/ 2 w 854"/>
                  <a:gd name="T13" fmla="*/ 1 h 1482"/>
                  <a:gd name="T14" fmla="*/ 2 w 854"/>
                  <a:gd name="T15" fmla="*/ 1 h 1482"/>
                  <a:gd name="T16" fmla="*/ 2 w 854"/>
                  <a:gd name="T17" fmla="*/ 1 h 1482"/>
                  <a:gd name="T18" fmla="*/ 2 w 854"/>
                  <a:gd name="T19" fmla="*/ 2 h 1482"/>
                  <a:gd name="T20" fmla="*/ 1 w 854"/>
                  <a:gd name="T21" fmla="*/ 2 h 1482"/>
                  <a:gd name="T22" fmla="*/ 1 w 854"/>
                  <a:gd name="T23" fmla="*/ 2 h 1482"/>
                  <a:gd name="T24" fmla="*/ 2 w 854"/>
                  <a:gd name="T25" fmla="*/ 2 h 1482"/>
                  <a:gd name="T26" fmla="*/ 2 w 854"/>
                  <a:gd name="T27" fmla="*/ 2 h 1482"/>
                  <a:gd name="T28" fmla="*/ 2 w 854"/>
                  <a:gd name="T29" fmla="*/ 3 h 1482"/>
                  <a:gd name="T30" fmla="*/ 3 w 854"/>
                  <a:gd name="T31" fmla="*/ 3 h 1482"/>
                  <a:gd name="T32" fmla="*/ 3 w 854"/>
                  <a:gd name="T33" fmla="*/ 3 h 1482"/>
                  <a:gd name="T34" fmla="*/ 3 w 854"/>
                  <a:gd name="T35" fmla="*/ 3 h 1482"/>
                  <a:gd name="T36" fmla="*/ 2 w 854"/>
                  <a:gd name="T37" fmla="*/ 3 h 1482"/>
                  <a:gd name="T38" fmla="*/ 1 w 854"/>
                  <a:gd name="T39" fmla="*/ 3 h 1482"/>
                  <a:gd name="T40" fmla="*/ 1 w 854"/>
                  <a:gd name="T41" fmla="*/ 4 h 1482"/>
                  <a:gd name="T42" fmla="*/ 1 w 854"/>
                  <a:gd name="T43" fmla="*/ 4 h 1482"/>
                  <a:gd name="T44" fmla="*/ 1 w 854"/>
                  <a:gd name="T45" fmla="*/ 4 h 1482"/>
                  <a:gd name="T46" fmla="*/ 2 w 854"/>
                  <a:gd name="T47" fmla="*/ 4 h 1482"/>
                  <a:gd name="T48" fmla="*/ 2 w 854"/>
                  <a:gd name="T49" fmla="*/ 4 h 1482"/>
                  <a:gd name="T50" fmla="*/ 3 w 854"/>
                  <a:gd name="T51" fmla="*/ 5 h 1482"/>
                  <a:gd name="T52" fmla="*/ 3 w 854"/>
                  <a:gd name="T53" fmla="*/ 5 h 1482"/>
                  <a:gd name="T54" fmla="*/ 3 w 854"/>
                  <a:gd name="T55" fmla="*/ 5 h 1482"/>
                  <a:gd name="T56" fmla="*/ 3 w 854"/>
                  <a:gd name="T57" fmla="*/ 5 h 1482"/>
                  <a:gd name="T58" fmla="*/ 2 w 854"/>
                  <a:gd name="T59" fmla="*/ 6 h 1482"/>
                  <a:gd name="T60" fmla="*/ 1 w 854"/>
                  <a:gd name="T61" fmla="*/ 6 h 1482"/>
                  <a:gd name="T62" fmla="*/ 0 w 854"/>
                  <a:gd name="T63" fmla="*/ 6 h 1482"/>
                  <a:gd name="T64" fmla="*/ 0 w 854"/>
                  <a:gd name="T65" fmla="*/ 6 h 1482"/>
                  <a:gd name="T66" fmla="*/ 3 w 854"/>
                  <a:gd name="T67" fmla="*/ 5 h 1482"/>
                  <a:gd name="T68" fmla="*/ 3 w 854"/>
                  <a:gd name="T69" fmla="*/ 5 h 1482"/>
                  <a:gd name="T70" fmla="*/ 2 w 854"/>
                  <a:gd name="T71" fmla="*/ 4 h 1482"/>
                  <a:gd name="T72" fmla="*/ 2 w 854"/>
                  <a:gd name="T73" fmla="*/ 4 h 1482"/>
                  <a:gd name="T74" fmla="*/ 1 w 854"/>
                  <a:gd name="T75" fmla="*/ 4 h 1482"/>
                  <a:gd name="T76" fmla="*/ 1 w 854"/>
                  <a:gd name="T77" fmla="*/ 4 h 1482"/>
                  <a:gd name="T78" fmla="*/ 1 w 854"/>
                  <a:gd name="T79" fmla="*/ 3 h 1482"/>
                  <a:gd name="T80" fmla="*/ 2 w 854"/>
                  <a:gd name="T81" fmla="*/ 3 h 1482"/>
                  <a:gd name="T82" fmla="*/ 2 w 854"/>
                  <a:gd name="T83" fmla="*/ 3 h 1482"/>
                  <a:gd name="T84" fmla="*/ 3 w 854"/>
                  <a:gd name="T85" fmla="*/ 3 h 1482"/>
                  <a:gd name="T86" fmla="*/ 3 w 854"/>
                  <a:gd name="T87" fmla="*/ 3 h 1482"/>
                  <a:gd name="T88" fmla="*/ 3 w 854"/>
                  <a:gd name="T89" fmla="*/ 3 h 1482"/>
                  <a:gd name="T90" fmla="*/ 3 w 854"/>
                  <a:gd name="T91" fmla="*/ 2 h 1482"/>
                  <a:gd name="T92" fmla="*/ 2 w 854"/>
                  <a:gd name="T93" fmla="*/ 2 h 1482"/>
                  <a:gd name="T94" fmla="*/ 2 w 854"/>
                  <a:gd name="T95" fmla="*/ 2 h 1482"/>
                  <a:gd name="T96" fmla="*/ 2 w 854"/>
                  <a:gd name="T97" fmla="*/ 2 h 1482"/>
                  <a:gd name="T98" fmla="*/ 2 w 854"/>
                  <a:gd name="T99" fmla="*/ 2 h 1482"/>
                  <a:gd name="T100" fmla="*/ 2 w 854"/>
                  <a:gd name="T101" fmla="*/ 1 h 1482"/>
                  <a:gd name="T102" fmla="*/ 2 w 854"/>
                  <a:gd name="T103" fmla="*/ 1 h 1482"/>
                  <a:gd name="T104" fmla="*/ 3 w 854"/>
                  <a:gd name="T105" fmla="*/ 1 h 1482"/>
                  <a:gd name="T106" fmla="*/ 3 w 854"/>
                  <a:gd name="T107" fmla="*/ 1 h 1482"/>
                  <a:gd name="T108" fmla="*/ 3 w 854"/>
                  <a:gd name="T109" fmla="*/ 1 h 1482"/>
                  <a:gd name="T110" fmla="*/ 3 w 854"/>
                  <a:gd name="T111" fmla="*/ 1 h 1482"/>
                  <a:gd name="T112" fmla="*/ 3 w 854"/>
                  <a:gd name="T113" fmla="*/ 1 h 1482"/>
                  <a:gd name="T114" fmla="*/ 3 w 854"/>
                  <a:gd name="T115" fmla="*/ 1 h 1482"/>
                  <a:gd name="T116" fmla="*/ 3 w 854"/>
                  <a:gd name="T117" fmla="*/ 1 h 1482"/>
                  <a:gd name="T118" fmla="*/ 2 w 854"/>
                  <a:gd name="T119" fmla="*/ 1 h 1482"/>
                  <a:gd name="T120" fmla="*/ 2 w 854"/>
                  <a:gd name="T121" fmla="*/ 0 h 148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854"/>
                  <a:gd name="T184" fmla="*/ 0 h 1482"/>
                  <a:gd name="T185" fmla="*/ 854 w 854"/>
                  <a:gd name="T186" fmla="*/ 1482 h 148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854" h="1482">
                    <a:moveTo>
                      <a:pt x="402" y="17"/>
                    </a:moveTo>
                    <a:lnTo>
                      <a:pt x="424" y="31"/>
                    </a:lnTo>
                    <a:lnTo>
                      <a:pt x="446" y="46"/>
                    </a:lnTo>
                    <a:lnTo>
                      <a:pt x="466" y="61"/>
                    </a:lnTo>
                    <a:lnTo>
                      <a:pt x="487" y="73"/>
                    </a:lnTo>
                    <a:lnTo>
                      <a:pt x="506" y="88"/>
                    </a:lnTo>
                    <a:lnTo>
                      <a:pt x="525" y="100"/>
                    </a:lnTo>
                    <a:lnTo>
                      <a:pt x="542" y="112"/>
                    </a:lnTo>
                    <a:lnTo>
                      <a:pt x="559" y="125"/>
                    </a:lnTo>
                    <a:lnTo>
                      <a:pt x="574" y="135"/>
                    </a:lnTo>
                    <a:lnTo>
                      <a:pt x="588" y="145"/>
                    </a:lnTo>
                    <a:lnTo>
                      <a:pt x="600" y="156"/>
                    </a:lnTo>
                    <a:lnTo>
                      <a:pt x="611" y="165"/>
                    </a:lnTo>
                    <a:lnTo>
                      <a:pt x="620" y="172"/>
                    </a:lnTo>
                    <a:lnTo>
                      <a:pt x="628" y="180"/>
                    </a:lnTo>
                    <a:lnTo>
                      <a:pt x="634" y="185"/>
                    </a:lnTo>
                    <a:lnTo>
                      <a:pt x="638" y="190"/>
                    </a:lnTo>
                    <a:lnTo>
                      <a:pt x="632" y="195"/>
                    </a:lnTo>
                    <a:lnTo>
                      <a:pt x="623" y="203"/>
                    </a:lnTo>
                    <a:lnTo>
                      <a:pt x="610" y="213"/>
                    </a:lnTo>
                    <a:lnTo>
                      <a:pt x="595" y="224"/>
                    </a:lnTo>
                    <a:lnTo>
                      <a:pt x="577" y="237"/>
                    </a:lnTo>
                    <a:lnTo>
                      <a:pt x="556" y="249"/>
                    </a:lnTo>
                    <a:lnTo>
                      <a:pt x="534" y="264"/>
                    </a:lnTo>
                    <a:lnTo>
                      <a:pt x="510" y="279"/>
                    </a:lnTo>
                    <a:lnTo>
                      <a:pt x="485" y="294"/>
                    </a:lnTo>
                    <a:lnTo>
                      <a:pt x="460" y="310"/>
                    </a:lnTo>
                    <a:lnTo>
                      <a:pt x="434" y="326"/>
                    </a:lnTo>
                    <a:lnTo>
                      <a:pt x="407" y="342"/>
                    </a:lnTo>
                    <a:lnTo>
                      <a:pt x="381" y="357"/>
                    </a:lnTo>
                    <a:lnTo>
                      <a:pt x="357" y="373"/>
                    </a:lnTo>
                    <a:lnTo>
                      <a:pt x="332" y="387"/>
                    </a:lnTo>
                    <a:lnTo>
                      <a:pt x="309" y="401"/>
                    </a:lnTo>
                    <a:lnTo>
                      <a:pt x="296" y="409"/>
                    </a:lnTo>
                    <a:lnTo>
                      <a:pt x="300" y="411"/>
                    </a:lnTo>
                    <a:lnTo>
                      <a:pt x="312" y="419"/>
                    </a:lnTo>
                    <a:lnTo>
                      <a:pt x="331" y="432"/>
                    </a:lnTo>
                    <a:lnTo>
                      <a:pt x="356" y="447"/>
                    </a:lnTo>
                    <a:lnTo>
                      <a:pt x="384" y="466"/>
                    </a:lnTo>
                    <a:lnTo>
                      <a:pt x="416" y="487"/>
                    </a:lnTo>
                    <a:lnTo>
                      <a:pt x="449" y="510"/>
                    </a:lnTo>
                    <a:lnTo>
                      <a:pt x="485" y="535"/>
                    </a:lnTo>
                    <a:lnTo>
                      <a:pt x="521" y="558"/>
                    </a:lnTo>
                    <a:lnTo>
                      <a:pt x="557" y="582"/>
                    </a:lnTo>
                    <a:lnTo>
                      <a:pt x="591" y="604"/>
                    </a:lnTo>
                    <a:lnTo>
                      <a:pt x="622" y="624"/>
                    </a:lnTo>
                    <a:lnTo>
                      <a:pt x="649" y="642"/>
                    </a:lnTo>
                    <a:lnTo>
                      <a:pt x="670" y="657"/>
                    </a:lnTo>
                    <a:lnTo>
                      <a:pt x="687" y="667"/>
                    </a:lnTo>
                    <a:lnTo>
                      <a:pt x="696" y="673"/>
                    </a:lnTo>
                    <a:lnTo>
                      <a:pt x="686" y="678"/>
                    </a:lnTo>
                    <a:lnTo>
                      <a:pt x="665" y="686"/>
                    </a:lnTo>
                    <a:lnTo>
                      <a:pt x="638" y="699"/>
                    </a:lnTo>
                    <a:lnTo>
                      <a:pt x="604" y="713"/>
                    </a:lnTo>
                    <a:lnTo>
                      <a:pt x="565" y="730"/>
                    </a:lnTo>
                    <a:lnTo>
                      <a:pt x="523" y="748"/>
                    </a:lnTo>
                    <a:lnTo>
                      <a:pt x="478" y="767"/>
                    </a:lnTo>
                    <a:lnTo>
                      <a:pt x="431" y="786"/>
                    </a:lnTo>
                    <a:lnTo>
                      <a:pt x="386" y="806"/>
                    </a:lnTo>
                    <a:lnTo>
                      <a:pt x="341" y="825"/>
                    </a:lnTo>
                    <a:lnTo>
                      <a:pt x="302" y="842"/>
                    </a:lnTo>
                    <a:lnTo>
                      <a:pt x="264" y="857"/>
                    </a:lnTo>
                    <a:lnTo>
                      <a:pt x="233" y="870"/>
                    </a:lnTo>
                    <a:lnTo>
                      <a:pt x="210" y="880"/>
                    </a:lnTo>
                    <a:lnTo>
                      <a:pt x="195" y="886"/>
                    </a:lnTo>
                    <a:lnTo>
                      <a:pt x="190" y="889"/>
                    </a:lnTo>
                    <a:lnTo>
                      <a:pt x="196" y="893"/>
                    </a:lnTo>
                    <a:lnTo>
                      <a:pt x="214" y="904"/>
                    </a:lnTo>
                    <a:lnTo>
                      <a:pt x="244" y="921"/>
                    </a:lnTo>
                    <a:lnTo>
                      <a:pt x="280" y="944"/>
                    </a:lnTo>
                    <a:lnTo>
                      <a:pt x="325" y="971"/>
                    </a:lnTo>
                    <a:lnTo>
                      <a:pt x="374" y="1002"/>
                    </a:lnTo>
                    <a:lnTo>
                      <a:pt x="428" y="1034"/>
                    </a:lnTo>
                    <a:lnTo>
                      <a:pt x="483" y="1068"/>
                    </a:lnTo>
                    <a:lnTo>
                      <a:pt x="538" y="1102"/>
                    </a:lnTo>
                    <a:lnTo>
                      <a:pt x="592" y="1136"/>
                    </a:lnTo>
                    <a:lnTo>
                      <a:pt x="645" y="1166"/>
                    </a:lnTo>
                    <a:lnTo>
                      <a:pt x="691" y="1196"/>
                    </a:lnTo>
                    <a:lnTo>
                      <a:pt x="732" y="1220"/>
                    </a:lnTo>
                    <a:lnTo>
                      <a:pt x="765" y="1241"/>
                    </a:lnTo>
                    <a:lnTo>
                      <a:pt x="790" y="1256"/>
                    </a:lnTo>
                    <a:lnTo>
                      <a:pt x="803" y="1264"/>
                    </a:lnTo>
                    <a:lnTo>
                      <a:pt x="786" y="1268"/>
                    </a:lnTo>
                    <a:lnTo>
                      <a:pt x="755" y="1276"/>
                    </a:lnTo>
                    <a:lnTo>
                      <a:pt x="713" y="1287"/>
                    </a:lnTo>
                    <a:lnTo>
                      <a:pt x="659" y="1300"/>
                    </a:lnTo>
                    <a:lnTo>
                      <a:pt x="597" y="1315"/>
                    </a:lnTo>
                    <a:lnTo>
                      <a:pt x="529" y="1332"/>
                    </a:lnTo>
                    <a:lnTo>
                      <a:pt x="458" y="1350"/>
                    </a:lnTo>
                    <a:lnTo>
                      <a:pt x="385" y="1368"/>
                    </a:lnTo>
                    <a:lnTo>
                      <a:pt x="312" y="1386"/>
                    </a:lnTo>
                    <a:lnTo>
                      <a:pt x="242" y="1403"/>
                    </a:lnTo>
                    <a:lnTo>
                      <a:pt x="177" y="1420"/>
                    </a:lnTo>
                    <a:lnTo>
                      <a:pt x="119" y="1434"/>
                    </a:lnTo>
                    <a:lnTo>
                      <a:pt x="70" y="1445"/>
                    </a:lnTo>
                    <a:lnTo>
                      <a:pt x="32" y="1455"/>
                    </a:lnTo>
                    <a:lnTo>
                      <a:pt x="9" y="1461"/>
                    </a:lnTo>
                    <a:lnTo>
                      <a:pt x="0" y="1463"/>
                    </a:lnTo>
                    <a:lnTo>
                      <a:pt x="5" y="1482"/>
                    </a:lnTo>
                    <a:lnTo>
                      <a:pt x="854" y="1272"/>
                    </a:lnTo>
                    <a:lnTo>
                      <a:pt x="848" y="1268"/>
                    </a:lnTo>
                    <a:lnTo>
                      <a:pt x="828" y="1256"/>
                    </a:lnTo>
                    <a:lnTo>
                      <a:pt x="799" y="1238"/>
                    </a:lnTo>
                    <a:lnTo>
                      <a:pt x="762" y="1215"/>
                    </a:lnTo>
                    <a:lnTo>
                      <a:pt x="717" y="1187"/>
                    </a:lnTo>
                    <a:lnTo>
                      <a:pt x="667" y="1156"/>
                    </a:lnTo>
                    <a:lnTo>
                      <a:pt x="611" y="1123"/>
                    </a:lnTo>
                    <a:lnTo>
                      <a:pt x="556" y="1089"/>
                    </a:lnTo>
                    <a:lnTo>
                      <a:pt x="498" y="1055"/>
                    </a:lnTo>
                    <a:lnTo>
                      <a:pt x="443" y="1020"/>
                    </a:lnTo>
                    <a:lnTo>
                      <a:pt x="392" y="988"/>
                    </a:lnTo>
                    <a:lnTo>
                      <a:pt x="344" y="960"/>
                    </a:lnTo>
                    <a:lnTo>
                      <a:pt x="302" y="934"/>
                    </a:lnTo>
                    <a:lnTo>
                      <a:pt x="269" y="913"/>
                    </a:lnTo>
                    <a:lnTo>
                      <a:pt x="245" y="899"/>
                    </a:lnTo>
                    <a:lnTo>
                      <a:pt x="233" y="892"/>
                    </a:lnTo>
                    <a:lnTo>
                      <a:pt x="245" y="886"/>
                    </a:lnTo>
                    <a:lnTo>
                      <a:pt x="264" y="879"/>
                    </a:lnTo>
                    <a:lnTo>
                      <a:pt x="293" y="867"/>
                    </a:lnTo>
                    <a:lnTo>
                      <a:pt x="326" y="852"/>
                    </a:lnTo>
                    <a:lnTo>
                      <a:pt x="366" y="835"/>
                    </a:lnTo>
                    <a:lnTo>
                      <a:pt x="408" y="817"/>
                    </a:lnTo>
                    <a:lnTo>
                      <a:pt x="453" y="799"/>
                    </a:lnTo>
                    <a:lnTo>
                      <a:pt x="498" y="779"/>
                    </a:lnTo>
                    <a:lnTo>
                      <a:pt x="544" y="759"/>
                    </a:lnTo>
                    <a:lnTo>
                      <a:pt x="588" y="741"/>
                    </a:lnTo>
                    <a:lnTo>
                      <a:pt x="628" y="725"/>
                    </a:lnTo>
                    <a:lnTo>
                      <a:pt x="664" y="709"/>
                    </a:lnTo>
                    <a:lnTo>
                      <a:pt x="695" y="695"/>
                    </a:lnTo>
                    <a:lnTo>
                      <a:pt x="718" y="686"/>
                    </a:lnTo>
                    <a:lnTo>
                      <a:pt x="733" y="680"/>
                    </a:lnTo>
                    <a:lnTo>
                      <a:pt x="739" y="677"/>
                    </a:lnTo>
                    <a:lnTo>
                      <a:pt x="735" y="675"/>
                    </a:lnTo>
                    <a:lnTo>
                      <a:pt x="722" y="667"/>
                    </a:lnTo>
                    <a:lnTo>
                      <a:pt x="704" y="654"/>
                    </a:lnTo>
                    <a:lnTo>
                      <a:pt x="678" y="637"/>
                    </a:lnTo>
                    <a:lnTo>
                      <a:pt x="650" y="618"/>
                    </a:lnTo>
                    <a:lnTo>
                      <a:pt x="616" y="597"/>
                    </a:lnTo>
                    <a:lnTo>
                      <a:pt x="582" y="574"/>
                    </a:lnTo>
                    <a:lnTo>
                      <a:pt x="546" y="550"/>
                    </a:lnTo>
                    <a:lnTo>
                      <a:pt x="508" y="526"/>
                    </a:lnTo>
                    <a:lnTo>
                      <a:pt x="473" y="502"/>
                    </a:lnTo>
                    <a:lnTo>
                      <a:pt x="438" y="479"/>
                    </a:lnTo>
                    <a:lnTo>
                      <a:pt x="407" y="459"/>
                    </a:lnTo>
                    <a:lnTo>
                      <a:pt x="380" y="441"/>
                    </a:lnTo>
                    <a:lnTo>
                      <a:pt x="358" y="427"/>
                    </a:lnTo>
                    <a:lnTo>
                      <a:pt x="343" y="415"/>
                    </a:lnTo>
                    <a:lnTo>
                      <a:pt x="334" y="410"/>
                    </a:lnTo>
                    <a:lnTo>
                      <a:pt x="372" y="387"/>
                    </a:lnTo>
                    <a:lnTo>
                      <a:pt x="408" y="365"/>
                    </a:lnTo>
                    <a:lnTo>
                      <a:pt x="443" y="344"/>
                    </a:lnTo>
                    <a:lnTo>
                      <a:pt x="474" y="325"/>
                    </a:lnTo>
                    <a:lnTo>
                      <a:pt x="503" y="307"/>
                    </a:lnTo>
                    <a:lnTo>
                      <a:pt x="530" y="289"/>
                    </a:lnTo>
                    <a:lnTo>
                      <a:pt x="553" y="274"/>
                    </a:lnTo>
                    <a:lnTo>
                      <a:pt x="575" y="260"/>
                    </a:lnTo>
                    <a:lnTo>
                      <a:pt x="595" y="247"/>
                    </a:lnTo>
                    <a:lnTo>
                      <a:pt x="611" y="235"/>
                    </a:lnTo>
                    <a:lnTo>
                      <a:pt x="625" y="225"/>
                    </a:lnTo>
                    <a:lnTo>
                      <a:pt x="637" y="216"/>
                    </a:lnTo>
                    <a:lnTo>
                      <a:pt x="647" y="208"/>
                    </a:lnTo>
                    <a:lnTo>
                      <a:pt x="654" y="202"/>
                    </a:lnTo>
                    <a:lnTo>
                      <a:pt x="658" y="197"/>
                    </a:lnTo>
                    <a:lnTo>
                      <a:pt x="660" y="193"/>
                    </a:lnTo>
                    <a:lnTo>
                      <a:pt x="660" y="192"/>
                    </a:lnTo>
                    <a:lnTo>
                      <a:pt x="660" y="190"/>
                    </a:lnTo>
                    <a:lnTo>
                      <a:pt x="660" y="189"/>
                    </a:lnTo>
                    <a:lnTo>
                      <a:pt x="660" y="186"/>
                    </a:lnTo>
                    <a:lnTo>
                      <a:pt x="659" y="184"/>
                    </a:lnTo>
                    <a:lnTo>
                      <a:pt x="658" y="180"/>
                    </a:lnTo>
                    <a:lnTo>
                      <a:pt x="655" y="176"/>
                    </a:lnTo>
                    <a:lnTo>
                      <a:pt x="650" y="171"/>
                    </a:lnTo>
                    <a:lnTo>
                      <a:pt x="643" y="163"/>
                    </a:lnTo>
                    <a:lnTo>
                      <a:pt x="633" y="154"/>
                    </a:lnTo>
                    <a:lnTo>
                      <a:pt x="620" y="144"/>
                    </a:lnTo>
                    <a:lnTo>
                      <a:pt x="605" y="133"/>
                    </a:lnTo>
                    <a:lnTo>
                      <a:pt x="584" y="117"/>
                    </a:lnTo>
                    <a:lnTo>
                      <a:pt x="560" y="99"/>
                    </a:lnTo>
                    <a:lnTo>
                      <a:pt x="532" y="80"/>
                    </a:lnTo>
                    <a:lnTo>
                      <a:pt x="497" y="57"/>
                    </a:lnTo>
                    <a:lnTo>
                      <a:pt x="457" y="30"/>
                    </a:lnTo>
                    <a:lnTo>
                      <a:pt x="412" y="0"/>
                    </a:lnTo>
                    <a:lnTo>
                      <a:pt x="402" y="17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5" name="Freeform 359"/>
              <p:cNvSpPr>
                <a:spLocks/>
              </p:cNvSpPr>
              <p:nvPr/>
            </p:nvSpPr>
            <p:spPr bwMode="auto">
              <a:xfrm>
                <a:off x="1934" y="2760"/>
                <a:ext cx="208" cy="384"/>
              </a:xfrm>
              <a:custGeom>
                <a:avLst/>
                <a:gdLst>
                  <a:gd name="T0" fmla="*/ 1 w 830"/>
                  <a:gd name="T1" fmla="*/ 0 h 1537"/>
                  <a:gd name="T2" fmla="*/ 1 w 830"/>
                  <a:gd name="T3" fmla="*/ 1 h 1537"/>
                  <a:gd name="T4" fmla="*/ 2 w 830"/>
                  <a:gd name="T5" fmla="*/ 1 h 1537"/>
                  <a:gd name="T6" fmla="*/ 2 w 830"/>
                  <a:gd name="T7" fmla="*/ 1 h 1537"/>
                  <a:gd name="T8" fmla="*/ 2 w 830"/>
                  <a:gd name="T9" fmla="*/ 1 h 1537"/>
                  <a:gd name="T10" fmla="*/ 2 w 830"/>
                  <a:gd name="T11" fmla="*/ 1 h 1537"/>
                  <a:gd name="T12" fmla="*/ 2 w 830"/>
                  <a:gd name="T13" fmla="*/ 2 h 1537"/>
                  <a:gd name="T14" fmla="*/ 2 w 830"/>
                  <a:gd name="T15" fmla="*/ 2 h 1537"/>
                  <a:gd name="T16" fmla="*/ 1 w 830"/>
                  <a:gd name="T17" fmla="*/ 2 h 1537"/>
                  <a:gd name="T18" fmla="*/ 1 w 830"/>
                  <a:gd name="T19" fmla="*/ 2 h 1537"/>
                  <a:gd name="T20" fmla="*/ 1 w 830"/>
                  <a:gd name="T21" fmla="*/ 2 h 1537"/>
                  <a:gd name="T22" fmla="*/ 1 w 830"/>
                  <a:gd name="T23" fmla="*/ 2 h 1537"/>
                  <a:gd name="T24" fmla="*/ 1 w 830"/>
                  <a:gd name="T25" fmla="*/ 2 h 1537"/>
                  <a:gd name="T26" fmla="*/ 2 w 830"/>
                  <a:gd name="T27" fmla="*/ 3 h 1537"/>
                  <a:gd name="T28" fmla="*/ 2 w 830"/>
                  <a:gd name="T29" fmla="*/ 3 h 1537"/>
                  <a:gd name="T30" fmla="*/ 3 w 830"/>
                  <a:gd name="T31" fmla="*/ 4 h 1537"/>
                  <a:gd name="T32" fmla="*/ 3 w 830"/>
                  <a:gd name="T33" fmla="*/ 4 h 1537"/>
                  <a:gd name="T34" fmla="*/ 2 w 830"/>
                  <a:gd name="T35" fmla="*/ 4 h 1537"/>
                  <a:gd name="T36" fmla="*/ 2 w 830"/>
                  <a:gd name="T37" fmla="*/ 4 h 1537"/>
                  <a:gd name="T38" fmla="*/ 1 w 830"/>
                  <a:gd name="T39" fmla="*/ 4 h 1537"/>
                  <a:gd name="T40" fmla="*/ 0 w 830"/>
                  <a:gd name="T41" fmla="*/ 4 h 1537"/>
                  <a:gd name="T42" fmla="*/ 0 w 830"/>
                  <a:gd name="T43" fmla="*/ 4 h 1537"/>
                  <a:gd name="T44" fmla="*/ 3 w 830"/>
                  <a:gd name="T45" fmla="*/ 6 h 1537"/>
                  <a:gd name="T46" fmla="*/ 3 w 830"/>
                  <a:gd name="T47" fmla="*/ 6 h 1537"/>
                  <a:gd name="T48" fmla="*/ 2 w 830"/>
                  <a:gd name="T49" fmla="*/ 5 h 1537"/>
                  <a:gd name="T50" fmla="*/ 1 w 830"/>
                  <a:gd name="T51" fmla="*/ 5 h 1537"/>
                  <a:gd name="T52" fmla="*/ 1 w 830"/>
                  <a:gd name="T53" fmla="*/ 5 h 1537"/>
                  <a:gd name="T54" fmla="*/ 0 w 830"/>
                  <a:gd name="T55" fmla="*/ 4 h 1537"/>
                  <a:gd name="T56" fmla="*/ 1 w 830"/>
                  <a:gd name="T57" fmla="*/ 4 h 1537"/>
                  <a:gd name="T58" fmla="*/ 1 w 830"/>
                  <a:gd name="T59" fmla="*/ 4 h 1537"/>
                  <a:gd name="T60" fmla="*/ 2 w 830"/>
                  <a:gd name="T61" fmla="*/ 4 h 1537"/>
                  <a:gd name="T62" fmla="*/ 3 w 830"/>
                  <a:gd name="T63" fmla="*/ 4 h 1537"/>
                  <a:gd name="T64" fmla="*/ 3 w 830"/>
                  <a:gd name="T65" fmla="*/ 4 h 1537"/>
                  <a:gd name="T66" fmla="*/ 3 w 830"/>
                  <a:gd name="T67" fmla="*/ 4 h 1537"/>
                  <a:gd name="T68" fmla="*/ 2 w 830"/>
                  <a:gd name="T69" fmla="*/ 3 h 1537"/>
                  <a:gd name="T70" fmla="*/ 2 w 830"/>
                  <a:gd name="T71" fmla="*/ 3 h 1537"/>
                  <a:gd name="T72" fmla="*/ 1 w 830"/>
                  <a:gd name="T73" fmla="*/ 3 h 1537"/>
                  <a:gd name="T74" fmla="*/ 1 w 830"/>
                  <a:gd name="T75" fmla="*/ 2 h 1537"/>
                  <a:gd name="T76" fmla="*/ 1 w 830"/>
                  <a:gd name="T77" fmla="*/ 2 h 1537"/>
                  <a:gd name="T78" fmla="*/ 1 w 830"/>
                  <a:gd name="T79" fmla="*/ 2 h 1537"/>
                  <a:gd name="T80" fmla="*/ 2 w 830"/>
                  <a:gd name="T81" fmla="*/ 2 h 1537"/>
                  <a:gd name="T82" fmla="*/ 2 w 830"/>
                  <a:gd name="T83" fmla="*/ 2 h 1537"/>
                  <a:gd name="T84" fmla="*/ 2 w 830"/>
                  <a:gd name="T85" fmla="*/ 2 h 1537"/>
                  <a:gd name="T86" fmla="*/ 3 w 830"/>
                  <a:gd name="T87" fmla="*/ 1 h 1537"/>
                  <a:gd name="T88" fmla="*/ 2 w 830"/>
                  <a:gd name="T89" fmla="*/ 1 h 1537"/>
                  <a:gd name="T90" fmla="*/ 2 w 830"/>
                  <a:gd name="T91" fmla="*/ 1 h 1537"/>
                  <a:gd name="T92" fmla="*/ 2 w 830"/>
                  <a:gd name="T93" fmla="*/ 1 h 1537"/>
                  <a:gd name="T94" fmla="*/ 2 w 830"/>
                  <a:gd name="T95" fmla="*/ 1 h 1537"/>
                  <a:gd name="T96" fmla="*/ 1 w 830"/>
                  <a:gd name="T97" fmla="*/ 0 h 1537"/>
                  <a:gd name="T98" fmla="*/ 1 w 830"/>
                  <a:gd name="T99" fmla="*/ 0 h 1537"/>
                  <a:gd name="T100" fmla="*/ 2 w 830"/>
                  <a:gd name="T101" fmla="*/ 0 h 1537"/>
                  <a:gd name="T102" fmla="*/ 2 w 830"/>
                  <a:gd name="T103" fmla="*/ 0 h 1537"/>
                  <a:gd name="T104" fmla="*/ 2 w 830"/>
                  <a:gd name="T105" fmla="*/ 0 h 1537"/>
                  <a:gd name="T106" fmla="*/ 2 w 830"/>
                  <a:gd name="T107" fmla="*/ 0 h 1537"/>
                  <a:gd name="T108" fmla="*/ 2 w 830"/>
                  <a:gd name="T109" fmla="*/ 0 h 153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830"/>
                  <a:gd name="T166" fmla="*/ 0 h 1537"/>
                  <a:gd name="T167" fmla="*/ 830 w 830"/>
                  <a:gd name="T168" fmla="*/ 1537 h 1537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830" h="1537">
                    <a:moveTo>
                      <a:pt x="271" y="146"/>
                    </a:moveTo>
                    <a:lnTo>
                      <a:pt x="259" y="154"/>
                    </a:lnTo>
                    <a:lnTo>
                      <a:pt x="263" y="156"/>
                    </a:lnTo>
                    <a:lnTo>
                      <a:pt x="272" y="164"/>
                    </a:lnTo>
                    <a:lnTo>
                      <a:pt x="286" y="175"/>
                    </a:lnTo>
                    <a:lnTo>
                      <a:pt x="304" y="191"/>
                    </a:lnTo>
                    <a:lnTo>
                      <a:pt x="326" y="209"/>
                    </a:lnTo>
                    <a:lnTo>
                      <a:pt x="352" y="229"/>
                    </a:lnTo>
                    <a:lnTo>
                      <a:pt x="379" y="251"/>
                    </a:lnTo>
                    <a:lnTo>
                      <a:pt x="406" y="273"/>
                    </a:lnTo>
                    <a:lnTo>
                      <a:pt x="434" y="296"/>
                    </a:lnTo>
                    <a:lnTo>
                      <a:pt x="461" y="319"/>
                    </a:lnTo>
                    <a:lnTo>
                      <a:pt x="488" y="340"/>
                    </a:lnTo>
                    <a:lnTo>
                      <a:pt x="511" y="359"/>
                    </a:lnTo>
                    <a:lnTo>
                      <a:pt x="532" y="377"/>
                    </a:lnTo>
                    <a:lnTo>
                      <a:pt x="550" y="391"/>
                    </a:lnTo>
                    <a:lnTo>
                      <a:pt x="561" y="400"/>
                    </a:lnTo>
                    <a:lnTo>
                      <a:pt x="569" y="407"/>
                    </a:lnTo>
                    <a:lnTo>
                      <a:pt x="560" y="411"/>
                    </a:lnTo>
                    <a:lnTo>
                      <a:pt x="544" y="418"/>
                    </a:lnTo>
                    <a:lnTo>
                      <a:pt x="523" y="429"/>
                    </a:lnTo>
                    <a:lnTo>
                      <a:pt x="496" y="441"/>
                    </a:lnTo>
                    <a:lnTo>
                      <a:pt x="463" y="457"/>
                    </a:lnTo>
                    <a:lnTo>
                      <a:pt x="430" y="472"/>
                    </a:lnTo>
                    <a:lnTo>
                      <a:pt x="394" y="489"/>
                    </a:lnTo>
                    <a:lnTo>
                      <a:pt x="358" y="506"/>
                    </a:lnTo>
                    <a:lnTo>
                      <a:pt x="321" y="522"/>
                    </a:lnTo>
                    <a:lnTo>
                      <a:pt x="286" y="539"/>
                    </a:lnTo>
                    <a:lnTo>
                      <a:pt x="254" y="554"/>
                    </a:lnTo>
                    <a:lnTo>
                      <a:pt x="224" y="567"/>
                    </a:lnTo>
                    <a:lnTo>
                      <a:pt x="200" y="579"/>
                    </a:lnTo>
                    <a:lnTo>
                      <a:pt x="182" y="588"/>
                    </a:lnTo>
                    <a:lnTo>
                      <a:pt x="169" y="593"/>
                    </a:lnTo>
                    <a:lnTo>
                      <a:pt x="165" y="595"/>
                    </a:lnTo>
                    <a:lnTo>
                      <a:pt x="170" y="599"/>
                    </a:lnTo>
                    <a:lnTo>
                      <a:pt x="186" y="611"/>
                    </a:lnTo>
                    <a:lnTo>
                      <a:pt x="208" y="628"/>
                    </a:lnTo>
                    <a:lnTo>
                      <a:pt x="239" y="649"/>
                    </a:lnTo>
                    <a:lnTo>
                      <a:pt x="273" y="676"/>
                    </a:lnTo>
                    <a:lnTo>
                      <a:pt x="313" y="706"/>
                    </a:lnTo>
                    <a:lnTo>
                      <a:pt x="357" y="738"/>
                    </a:lnTo>
                    <a:lnTo>
                      <a:pt x="400" y="771"/>
                    </a:lnTo>
                    <a:lnTo>
                      <a:pt x="445" y="805"/>
                    </a:lnTo>
                    <a:lnTo>
                      <a:pt x="489" y="837"/>
                    </a:lnTo>
                    <a:lnTo>
                      <a:pt x="530" y="868"/>
                    </a:lnTo>
                    <a:lnTo>
                      <a:pt x="569" y="896"/>
                    </a:lnTo>
                    <a:lnTo>
                      <a:pt x="601" y="920"/>
                    </a:lnTo>
                    <a:lnTo>
                      <a:pt x="628" y="941"/>
                    </a:lnTo>
                    <a:lnTo>
                      <a:pt x="647" y="955"/>
                    </a:lnTo>
                    <a:lnTo>
                      <a:pt x="658" y="963"/>
                    </a:lnTo>
                    <a:lnTo>
                      <a:pt x="645" y="967"/>
                    </a:lnTo>
                    <a:lnTo>
                      <a:pt x="619" y="976"/>
                    </a:lnTo>
                    <a:lnTo>
                      <a:pt x="584" y="987"/>
                    </a:lnTo>
                    <a:lnTo>
                      <a:pt x="541" y="1001"/>
                    </a:lnTo>
                    <a:lnTo>
                      <a:pt x="489" y="1018"/>
                    </a:lnTo>
                    <a:lnTo>
                      <a:pt x="434" y="1036"/>
                    </a:lnTo>
                    <a:lnTo>
                      <a:pt x="376" y="1055"/>
                    </a:lnTo>
                    <a:lnTo>
                      <a:pt x="316" y="1076"/>
                    </a:lnTo>
                    <a:lnTo>
                      <a:pt x="257" y="1095"/>
                    </a:lnTo>
                    <a:lnTo>
                      <a:pt x="199" y="1114"/>
                    </a:lnTo>
                    <a:lnTo>
                      <a:pt x="145" y="1132"/>
                    </a:lnTo>
                    <a:lnTo>
                      <a:pt x="97" y="1148"/>
                    </a:lnTo>
                    <a:lnTo>
                      <a:pt x="57" y="1161"/>
                    </a:lnTo>
                    <a:lnTo>
                      <a:pt x="27" y="1171"/>
                    </a:lnTo>
                    <a:lnTo>
                      <a:pt x="6" y="1177"/>
                    </a:lnTo>
                    <a:lnTo>
                      <a:pt x="0" y="1180"/>
                    </a:lnTo>
                    <a:lnTo>
                      <a:pt x="822" y="1537"/>
                    </a:lnTo>
                    <a:lnTo>
                      <a:pt x="830" y="1519"/>
                    </a:lnTo>
                    <a:lnTo>
                      <a:pt x="822" y="1515"/>
                    </a:lnTo>
                    <a:lnTo>
                      <a:pt x="799" y="1505"/>
                    </a:lnTo>
                    <a:lnTo>
                      <a:pt x="762" y="1489"/>
                    </a:lnTo>
                    <a:lnTo>
                      <a:pt x="715" y="1469"/>
                    </a:lnTo>
                    <a:lnTo>
                      <a:pt x="659" y="1444"/>
                    </a:lnTo>
                    <a:lnTo>
                      <a:pt x="596" y="1418"/>
                    </a:lnTo>
                    <a:lnTo>
                      <a:pt x="529" y="1388"/>
                    </a:lnTo>
                    <a:lnTo>
                      <a:pt x="460" y="1358"/>
                    </a:lnTo>
                    <a:lnTo>
                      <a:pt x="389" y="1328"/>
                    </a:lnTo>
                    <a:lnTo>
                      <a:pt x="320" y="1297"/>
                    </a:lnTo>
                    <a:lnTo>
                      <a:pt x="254" y="1269"/>
                    </a:lnTo>
                    <a:lnTo>
                      <a:pt x="195" y="1243"/>
                    </a:lnTo>
                    <a:lnTo>
                      <a:pt x="143" y="1221"/>
                    </a:lnTo>
                    <a:lnTo>
                      <a:pt x="101" y="1203"/>
                    </a:lnTo>
                    <a:lnTo>
                      <a:pt x="72" y="1189"/>
                    </a:lnTo>
                    <a:lnTo>
                      <a:pt x="55" y="1182"/>
                    </a:lnTo>
                    <a:lnTo>
                      <a:pt x="69" y="1177"/>
                    </a:lnTo>
                    <a:lnTo>
                      <a:pt x="96" y="1168"/>
                    </a:lnTo>
                    <a:lnTo>
                      <a:pt x="131" y="1157"/>
                    </a:lnTo>
                    <a:lnTo>
                      <a:pt x="174" y="1143"/>
                    </a:lnTo>
                    <a:lnTo>
                      <a:pt x="224" y="1126"/>
                    </a:lnTo>
                    <a:lnTo>
                      <a:pt x="278" y="1108"/>
                    </a:lnTo>
                    <a:lnTo>
                      <a:pt x="336" y="1089"/>
                    </a:lnTo>
                    <a:lnTo>
                      <a:pt x="394" y="1069"/>
                    </a:lnTo>
                    <a:lnTo>
                      <a:pt x="452" y="1051"/>
                    </a:lnTo>
                    <a:lnTo>
                      <a:pt x="507" y="1032"/>
                    </a:lnTo>
                    <a:lnTo>
                      <a:pt x="560" y="1015"/>
                    </a:lnTo>
                    <a:lnTo>
                      <a:pt x="605" y="1000"/>
                    </a:lnTo>
                    <a:lnTo>
                      <a:pt x="645" y="987"/>
                    </a:lnTo>
                    <a:lnTo>
                      <a:pt x="674" y="978"/>
                    </a:lnTo>
                    <a:lnTo>
                      <a:pt x="693" y="972"/>
                    </a:lnTo>
                    <a:lnTo>
                      <a:pt x="700" y="969"/>
                    </a:lnTo>
                    <a:lnTo>
                      <a:pt x="695" y="965"/>
                    </a:lnTo>
                    <a:lnTo>
                      <a:pt x="679" y="954"/>
                    </a:lnTo>
                    <a:lnTo>
                      <a:pt x="656" y="937"/>
                    </a:lnTo>
                    <a:lnTo>
                      <a:pt x="627" y="914"/>
                    </a:lnTo>
                    <a:lnTo>
                      <a:pt x="591" y="887"/>
                    </a:lnTo>
                    <a:lnTo>
                      <a:pt x="550" y="858"/>
                    </a:lnTo>
                    <a:lnTo>
                      <a:pt x="506" y="825"/>
                    </a:lnTo>
                    <a:lnTo>
                      <a:pt x="462" y="792"/>
                    </a:lnTo>
                    <a:lnTo>
                      <a:pt x="416" y="757"/>
                    </a:lnTo>
                    <a:lnTo>
                      <a:pt x="372" y="725"/>
                    </a:lnTo>
                    <a:lnTo>
                      <a:pt x="330" y="693"/>
                    </a:lnTo>
                    <a:lnTo>
                      <a:pt x="293" y="665"/>
                    </a:lnTo>
                    <a:lnTo>
                      <a:pt x="259" y="640"/>
                    </a:lnTo>
                    <a:lnTo>
                      <a:pt x="232" y="621"/>
                    </a:lnTo>
                    <a:lnTo>
                      <a:pt x="214" y="607"/>
                    </a:lnTo>
                    <a:lnTo>
                      <a:pt x="204" y="599"/>
                    </a:lnTo>
                    <a:lnTo>
                      <a:pt x="213" y="595"/>
                    </a:lnTo>
                    <a:lnTo>
                      <a:pt x="230" y="588"/>
                    </a:lnTo>
                    <a:lnTo>
                      <a:pt x="251" y="577"/>
                    </a:lnTo>
                    <a:lnTo>
                      <a:pt x="278" y="565"/>
                    </a:lnTo>
                    <a:lnTo>
                      <a:pt x="309" y="549"/>
                    </a:lnTo>
                    <a:lnTo>
                      <a:pt x="344" y="534"/>
                    </a:lnTo>
                    <a:lnTo>
                      <a:pt x="379" y="517"/>
                    </a:lnTo>
                    <a:lnTo>
                      <a:pt x="416" y="500"/>
                    </a:lnTo>
                    <a:lnTo>
                      <a:pt x="452" y="484"/>
                    </a:lnTo>
                    <a:lnTo>
                      <a:pt x="487" y="467"/>
                    </a:lnTo>
                    <a:lnTo>
                      <a:pt x="519" y="452"/>
                    </a:lnTo>
                    <a:lnTo>
                      <a:pt x="547" y="439"/>
                    </a:lnTo>
                    <a:lnTo>
                      <a:pt x="571" y="427"/>
                    </a:lnTo>
                    <a:lnTo>
                      <a:pt x="589" y="418"/>
                    </a:lnTo>
                    <a:lnTo>
                      <a:pt x="602" y="413"/>
                    </a:lnTo>
                    <a:lnTo>
                      <a:pt x="606" y="411"/>
                    </a:lnTo>
                    <a:lnTo>
                      <a:pt x="602" y="408"/>
                    </a:lnTo>
                    <a:lnTo>
                      <a:pt x="593" y="400"/>
                    </a:lnTo>
                    <a:lnTo>
                      <a:pt x="579" y="389"/>
                    </a:lnTo>
                    <a:lnTo>
                      <a:pt x="560" y="373"/>
                    </a:lnTo>
                    <a:lnTo>
                      <a:pt x="538" y="354"/>
                    </a:lnTo>
                    <a:lnTo>
                      <a:pt x="512" y="333"/>
                    </a:lnTo>
                    <a:lnTo>
                      <a:pt x="485" y="312"/>
                    </a:lnTo>
                    <a:lnTo>
                      <a:pt x="457" y="289"/>
                    </a:lnTo>
                    <a:lnTo>
                      <a:pt x="429" y="265"/>
                    </a:lnTo>
                    <a:lnTo>
                      <a:pt x="400" y="244"/>
                    </a:lnTo>
                    <a:lnTo>
                      <a:pt x="375" y="222"/>
                    </a:lnTo>
                    <a:lnTo>
                      <a:pt x="350" y="202"/>
                    </a:lnTo>
                    <a:lnTo>
                      <a:pt x="329" y="184"/>
                    </a:lnTo>
                    <a:lnTo>
                      <a:pt x="312" y="170"/>
                    </a:lnTo>
                    <a:lnTo>
                      <a:pt x="299" y="160"/>
                    </a:lnTo>
                    <a:lnTo>
                      <a:pt x="293" y="155"/>
                    </a:lnTo>
                    <a:lnTo>
                      <a:pt x="299" y="151"/>
                    </a:lnTo>
                    <a:lnTo>
                      <a:pt x="308" y="145"/>
                    </a:lnTo>
                    <a:lnTo>
                      <a:pt x="320" y="137"/>
                    </a:lnTo>
                    <a:lnTo>
                      <a:pt x="334" y="128"/>
                    </a:lnTo>
                    <a:lnTo>
                      <a:pt x="350" y="116"/>
                    </a:lnTo>
                    <a:lnTo>
                      <a:pt x="367" y="105"/>
                    </a:lnTo>
                    <a:lnTo>
                      <a:pt x="386" y="93"/>
                    </a:lnTo>
                    <a:lnTo>
                      <a:pt x="404" y="80"/>
                    </a:lnTo>
                    <a:lnTo>
                      <a:pt x="422" y="68"/>
                    </a:lnTo>
                    <a:lnTo>
                      <a:pt x="440" y="56"/>
                    </a:lnTo>
                    <a:lnTo>
                      <a:pt x="456" y="44"/>
                    </a:lnTo>
                    <a:lnTo>
                      <a:pt x="470" y="35"/>
                    </a:lnTo>
                    <a:lnTo>
                      <a:pt x="483" y="26"/>
                    </a:lnTo>
                    <a:lnTo>
                      <a:pt x="492" y="20"/>
                    </a:lnTo>
                    <a:lnTo>
                      <a:pt x="497" y="16"/>
                    </a:lnTo>
                    <a:lnTo>
                      <a:pt x="499" y="15"/>
                    </a:lnTo>
                    <a:lnTo>
                      <a:pt x="489" y="0"/>
                    </a:lnTo>
                    <a:lnTo>
                      <a:pt x="271" y="14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6" name="Freeform 360"/>
              <p:cNvSpPr>
                <a:spLocks/>
              </p:cNvSpPr>
              <p:nvPr/>
            </p:nvSpPr>
            <p:spPr bwMode="auto">
              <a:xfrm>
                <a:off x="2072" y="2753"/>
                <a:ext cx="72" cy="384"/>
              </a:xfrm>
              <a:custGeom>
                <a:avLst/>
                <a:gdLst>
                  <a:gd name="T0" fmla="*/ 0 w 289"/>
                  <a:gd name="T1" fmla="*/ 0 h 1536"/>
                  <a:gd name="T2" fmla="*/ 0 w 289"/>
                  <a:gd name="T3" fmla="*/ 1 h 1536"/>
                  <a:gd name="T4" fmla="*/ 0 w 289"/>
                  <a:gd name="T5" fmla="*/ 1 h 1536"/>
                  <a:gd name="T6" fmla="*/ 0 w 289"/>
                  <a:gd name="T7" fmla="*/ 1 h 1536"/>
                  <a:gd name="T8" fmla="*/ 0 w 289"/>
                  <a:gd name="T9" fmla="*/ 1 h 1536"/>
                  <a:gd name="T10" fmla="*/ 0 w 289"/>
                  <a:gd name="T11" fmla="*/ 2 h 1536"/>
                  <a:gd name="T12" fmla="*/ 0 w 289"/>
                  <a:gd name="T13" fmla="*/ 2 h 1536"/>
                  <a:gd name="T14" fmla="*/ 0 w 289"/>
                  <a:gd name="T15" fmla="*/ 2 h 1536"/>
                  <a:gd name="T16" fmla="*/ 0 w 289"/>
                  <a:gd name="T17" fmla="*/ 3 h 1536"/>
                  <a:gd name="T18" fmla="*/ 0 w 289"/>
                  <a:gd name="T19" fmla="*/ 3 h 1536"/>
                  <a:gd name="T20" fmla="*/ 0 w 289"/>
                  <a:gd name="T21" fmla="*/ 3 h 1536"/>
                  <a:gd name="T22" fmla="*/ 0 w 289"/>
                  <a:gd name="T23" fmla="*/ 4 h 1536"/>
                  <a:gd name="T24" fmla="*/ 0 w 289"/>
                  <a:gd name="T25" fmla="*/ 4 h 1536"/>
                  <a:gd name="T26" fmla="*/ 1 w 289"/>
                  <a:gd name="T27" fmla="*/ 4 h 1536"/>
                  <a:gd name="T28" fmla="*/ 1 w 289"/>
                  <a:gd name="T29" fmla="*/ 5 h 1536"/>
                  <a:gd name="T30" fmla="*/ 1 w 289"/>
                  <a:gd name="T31" fmla="*/ 5 h 1536"/>
                  <a:gd name="T32" fmla="*/ 1 w 289"/>
                  <a:gd name="T33" fmla="*/ 5 h 1536"/>
                  <a:gd name="T34" fmla="*/ 1 w 289"/>
                  <a:gd name="T35" fmla="*/ 6 h 1536"/>
                  <a:gd name="T36" fmla="*/ 1 w 289"/>
                  <a:gd name="T37" fmla="*/ 6 h 1536"/>
                  <a:gd name="T38" fmla="*/ 1 w 289"/>
                  <a:gd name="T39" fmla="*/ 5 h 1536"/>
                  <a:gd name="T40" fmla="*/ 1 w 289"/>
                  <a:gd name="T41" fmla="*/ 5 h 1536"/>
                  <a:gd name="T42" fmla="*/ 1 w 289"/>
                  <a:gd name="T43" fmla="*/ 4 h 1536"/>
                  <a:gd name="T44" fmla="*/ 0 w 289"/>
                  <a:gd name="T45" fmla="*/ 4 h 1536"/>
                  <a:gd name="T46" fmla="*/ 0 w 289"/>
                  <a:gd name="T47" fmla="*/ 4 h 1536"/>
                  <a:gd name="T48" fmla="*/ 0 w 289"/>
                  <a:gd name="T49" fmla="*/ 3 h 1536"/>
                  <a:gd name="T50" fmla="*/ 0 w 289"/>
                  <a:gd name="T51" fmla="*/ 3 h 1536"/>
                  <a:gd name="T52" fmla="*/ 0 w 289"/>
                  <a:gd name="T53" fmla="*/ 2 h 1536"/>
                  <a:gd name="T54" fmla="*/ 0 w 289"/>
                  <a:gd name="T55" fmla="*/ 2 h 1536"/>
                  <a:gd name="T56" fmla="*/ 0 w 289"/>
                  <a:gd name="T57" fmla="*/ 2 h 1536"/>
                  <a:gd name="T58" fmla="*/ 0 w 289"/>
                  <a:gd name="T59" fmla="*/ 2 h 1536"/>
                  <a:gd name="T60" fmla="*/ 0 w 289"/>
                  <a:gd name="T61" fmla="*/ 1 h 1536"/>
                  <a:gd name="T62" fmla="*/ 0 w 289"/>
                  <a:gd name="T63" fmla="*/ 0 h 1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89"/>
                  <a:gd name="T97" fmla="*/ 0 h 1536"/>
                  <a:gd name="T98" fmla="*/ 289 w 289"/>
                  <a:gd name="T99" fmla="*/ 1536 h 1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89" h="1536">
                    <a:moveTo>
                      <a:pt x="0" y="32"/>
                    </a:moveTo>
                    <a:lnTo>
                      <a:pt x="2" y="39"/>
                    </a:lnTo>
                    <a:lnTo>
                      <a:pt x="9" y="60"/>
                    </a:lnTo>
                    <a:lnTo>
                      <a:pt x="18" y="88"/>
                    </a:lnTo>
                    <a:lnTo>
                      <a:pt x="29" y="122"/>
                    </a:lnTo>
                    <a:lnTo>
                      <a:pt x="40" y="155"/>
                    </a:lnTo>
                    <a:lnTo>
                      <a:pt x="49" y="184"/>
                    </a:lnTo>
                    <a:lnTo>
                      <a:pt x="56" y="205"/>
                    </a:lnTo>
                    <a:lnTo>
                      <a:pt x="59" y="214"/>
                    </a:lnTo>
                    <a:lnTo>
                      <a:pt x="56" y="251"/>
                    </a:lnTo>
                    <a:lnTo>
                      <a:pt x="53" y="330"/>
                    </a:lnTo>
                    <a:lnTo>
                      <a:pt x="49" y="407"/>
                    </a:lnTo>
                    <a:lnTo>
                      <a:pt x="46" y="443"/>
                    </a:lnTo>
                    <a:lnTo>
                      <a:pt x="50" y="453"/>
                    </a:lnTo>
                    <a:lnTo>
                      <a:pt x="59" y="479"/>
                    </a:lnTo>
                    <a:lnTo>
                      <a:pt x="73" y="515"/>
                    </a:lnTo>
                    <a:lnTo>
                      <a:pt x="90" y="557"/>
                    </a:lnTo>
                    <a:lnTo>
                      <a:pt x="105" y="598"/>
                    </a:lnTo>
                    <a:lnTo>
                      <a:pt x="119" y="635"/>
                    </a:lnTo>
                    <a:lnTo>
                      <a:pt x="130" y="662"/>
                    </a:lnTo>
                    <a:lnTo>
                      <a:pt x="133" y="673"/>
                    </a:lnTo>
                    <a:lnTo>
                      <a:pt x="133" y="725"/>
                    </a:lnTo>
                    <a:lnTo>
                      <a:pt x="133" y="838"/>
                    </a:lnTo>
                    <a:lnTo>
                      <a:pt x="133" y="950"/>
                    </a:lnTo>
                    <a:lnTo>
                      <a:pt x="133" y="1001"/>
                    </a:lnTo>
                    <a:lnTo>
                      <a:pt x="139" y="1009"/>
                    </a:lnTo>
                    <a:lnTo>
                      <a:pt x="154" y="1030"/>
                    </a:lnTo>
                    <a:lnTo>
                      <a:pt x="175" y="1059"/>
                    </a:lnTo>
                    <a:lnTo>
                      <a:pt x="199" y="1094"/>
                    </a:lnTo>
                    <a:lnTo>
                      <a:pt x="223" y="1129"/>
                    </a:lnTo>
                    <a:lnTo>
                      <a:pt x="245" y="1158"/>
                    </a:lnTo>
                    <a:lnTo>
                      <a:pt x="262" y="1181"/>
                    </a:lnTo>
                    <a:lnTo>
                      <a:pt x="268" y="1190"/>
                    </a:lnTo>
                    <a:lnTo>
                      <a:pt x="267" y="1247"/>
                    </a:lnTo>
                    <a:lnTo>
                      <a:pt x="263" y="1365"/>
                    </a:lnTo>
                    <a:lnTo>
                      <a:pt x="258" y="1482"/>
                    </a:lnTo>
                    <a:lnTo>
                      <a:pt x="257" y="1534"/>
                    </a:lnTo>
                    <a:lnTo>
                      <a:pt x="276" y="1536"/>
                    </a:lnTo>
                    <a:lnTo>
                      <a:pt x="289" y="1184"/>
                    </a:lnTo>
                    <a:lnTo>
                      <a:pt x="284" y="1176"/>
                    </a:lnTo>
                    <a:lnTo>
                      <a:pt x="268" y="1156"/>
                    </a:lnTo>
                    <a:lnTo>
                      <a:pt x="247" y="1126"/>
                    </a:lnTo>
                    <a:lnTo>
                      <a:pt x="222" y="1091"/>
                    </a:lnTo>
                    <a:lnTo>
                      <a:pt x="198" y="1057"/>
                    </a:lnTo>
                    <a:lnTo>
                      <a:pt x="176" y="1027"/>
                    </a:lnTo>
                    <a:lnTo>
                      <a:pt x="160" y="1004"/>
                    </a:lnTo>
                    <a:lnTo>
                      <a:pt x="154" y="995"/>
                    </a:lnTo>
                    <a:lnTo>
                      <a:pt x="154" y="941"/>
                    </a:lnTo>
                    <a:lnTo>
                      <a:pt x="154" y="829"/>
                    </a:lnTo>
                    <a:lnTo>
                      <a:pt x="154" y="719"/>
                    </a:lnTo>
                    <a:lnTo>
                      <a:pt x="154" y="669"/>
                    </a:lnTo>
                    <a:lnTo>
                      <a:pt x="150" y="658"/>
                    </a:lnTo>
                    <a:lnTo>
                      <a:pt x="141" y="633"/>
                    </a:lnTo>
                    <a:lnTo>
                      <a:pt x="127" y="597"/>
                    </a:lnTo>
                    <a:lnTo>
                      <a:pt x="110" y="556"/>
                    </a:lnTo>
                    <a:lnTo>
                      <a:pt x="95" y="513"/>
                    </a:lnTo>
                    <a:lnTo>
                      <a:pt x="81" y="476"/>
                    </a:lnTo>
                    <a:lnTo>
                      <a:pt x="71" y="450"/>
                    </a:lnTo>
                    <a:lnTo>
                      <a:pt x="67" y="439"/>
                    </a:lnTo>
                    <a:lnTo>
                      <a:pt x="68" y="402"/>
                    </a:lnTo>
                    <a:lnTo>
                      <a:pt x="73" y="323"/>
                    </a:lnTo>
                    <a:lnTo>
                      <a:pt x="77" y="246"/>
                    </a:lnTo>
                    <a:lnTo>
                      <a:pt x="78" y="211"/>
                    </a:lnTo>
                    <a:lnTo>
                      <a:pt x="10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7" name="Freeform 361"/>
              <p:cNvSpPr>
                <a:spLocks/>
              </p:cNvSpPr>
              <p:nvPr/>
            </p:nvSpPr>
            <p:spPr bwMode="auto">
              <a:xfrm>
                <a:off x="2077" y="2756"/>
                <a:ext cx="87" cy="345"/>
              </a:xfrm>
              <a:custGeom>
                <a:avLst/>
                <a:gdLst>
                  <a:gd name="T0" fmla="*/ 0 w 350"/>
                  <a:gd name="T1" fmla="*/ 1 h 1381"/>
                  <a:gd name="T2" fmla="*/ 0 w 350"/>
                  <a:gd name="T3" fmla="*/ 1 h 1381"/>
                  <a:gd name="T4" fmla="*/ 0 w 350"/>
                  <a:gd name="T5" fmla="*/ 1 h 1381"/>
                  <a:gd name="T6" fmla="*/ 0 w 350"/>
                  <a:gd name="T7" fmla="*/ 1 h 1381"/>
                  <a:gd name="T8" fmla="*/ 0 w 350"/>
                  <a:gd name="T9" fmla="*/ 1 h 1381"/>
                  <a:gd name="T10" fmla="*/ 0 w 350"/>
                  <a:gd name="T11" fmla="*/ 2 h 1381"/>
                  <a:gd name="T12" fmla="*/ 0 w 350"/>
                  <a:gd name="T13" fmla="*/ 3 h 1381"/>
                  <a:gd name="T14" fmla="*/ 0 w 350"/>
                  <a:gd name="T15" fmla="*/ 3 h 1381"/>
                  <a:gd name="T16" fmla="*/ 0 w 350"/>
                  <a:gd name="T17" fmla="*/ 3 h 1381"/>
                  <a:gd name="T18" fmla="*/ 0 w 350"/>
                  <a:gd name="T19" fmla="*/ 3 h 1381"/>
                  <a:gd name="T20" fmla="*/ 1 w 350"/>
                  <a:gd name="T21" fmla="*/ 4 h 1381"/>
                  <a:gd name="T22" fmla="*/ 1 w 350"/>
                  <a:gd name="T23" fmla="*/ 4 h 1381"/>
                  <a:gd name="T24" fmla="*/ 1 w 350"/>
                  <a:gd name="T25" fmla="*/ 5 h 1381"/>
                  <a:gd name="T26" fmla="*/ 1 w 350"/>
                  <a:gd name="T27" fmla="*/ 5 h 1381"/>
                  <a:gd name="T28" fmla="*/ 1 w 350"/>
                  <a:gd name="T29" fmla="*/ 5 h 1381"/>
                  <a:gd name="T30" fmla="*/ 1 w 350"/>
                  <a:gd name="T31" fmla="*/ 5 h 1381"/>
                  <a:gd name="T32" fmla="*/ 1 w 350"/>
                  <a:gd name="T33" fmla="*/ 5 h 1381"/>
                  <a:gd name="T34" fmla="*/ 1 w 350"/>
                  <a:gd name="T35" fmla="*/ 5 h 1381"/>
                  <a:gd name="T36" fmla="*/ 1 w 350"/>
                  <a:gd name="T37" fmla="*/ 4 h 1381"/>
                  <a:gd name="T38" fmla="*/ 1 w 350"/>
                  <a:gd name="T39" fmla="*/ 3 h 1381"/>
                  <a:gd name="T40" fmla="*/ 1 w 350"/>
                  <a:gd name="T41" fmla="*/ 3 h 1381"/>
                  <a:gd name="T42" fmla="*/ 0 w 350"/>
                  <a:gd name="T43" fmla="*/ 3 h 1381"/>
                  <a:gd name="T44" fmla="*/ 0 w 350"/>
                  <a:gd name="T45" fmla="*/ 3 h 1381"/>
                  <a:gd name="T46" fmla="*/ 0 w 350"/>
                  <a:gd name="T47" fmla="*/ 2 h 1381"/>
                  <a:gd name="T48" fmla="*/ 0 w 350"/>
                  <a:gd name="T49" fmla="*/ 2 h 1381"/>
                  <a:gd name="T50" fmla="*/ 0 w 350"/>
                  <a:gd name="T51" fmla="*/ 1 h 1381"/>
                  <a:gd name="T52" fmla="*/ 0 w 350"/>
                  <a:gd name="T53" fmla="*/ 1 h 1381"/>
                  <a:gd name="T54" fmla="*/ 0 w 350"/>
                  <a:gd name="T55" fmla="*/ 1 h 1381"/>
                  <a:gd name="T56" fmla="*/ 0 w 350"/>
                  <a:gd name="T57" fmla="*/ 1 h 1381"/>
                  <a:gd name="T58" fmla="*/ 0 w 350"/>
                  <a:gd name="T59" fmla="*/ 1 h 1381"/>
                  <a:gd name="T60" fmla="*/ 0 w 350"/>
                  <a:gd name="T61" fmla="*/ 0 h 1381"/>
                  <a:gd name="T62" fmla="*/ 0 w 350"/>
                  <a:gd name="T63" fmla="*/ 0 h 1381"/>
                  <a:gd name="T64" fmla="*/ 0 w 350"/>
                  <a:gd name="T65" fmla="*/ 1 h 138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50"/>
                  <a:gd name="T100" fmla="*/ 0 h 1381"/>
                  <a:gd name="T101" fmla="*/ 350 w 350"/>
                  <a:gd name="T102" fmla="*/ 1381 h 138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50" h="1381">
                    <a:moveTo>
                      <a:pt x="0" y="210"/>
                    </a:moveTo>
                    <a:lnTo>
                      <a:pt x="0" y="212"/>
                    </a:lnTo>
                    <a:lnTo>
                      <a:pt x="3" y="220"/>
                    </a:lnTo>
                    <a:lnTo>
                      <a:pt x="10" y="242"/>
                    </a:lnTo>
                    <a:lnTo>
                      <a:pt x="22" y="273"/>
                    </a:lnTo>
                    <a:lnTo>
                      <a:pt x="35" y="307"/>
                    </a:lnTo>
                    <a:lnTo>
                      <a:pt x="48" y="342"/>
                    </a:lnTo>
                    <a:lnTo>
                      <a:pt x="59" y="373"/>
                    </a:lnTo>
                    <a:lnTo>
                      <a:pt x="67" y="396"/>
                    </a:lnTo>
                    <a:lnTo>
                      <a:pt x="71" y="405"/>
                    </a:lnTo>
                    <a:lnTo>
                      <a:pt x="71" y="450"/>
                    </a:lnTo>
                    <a:lnTo>
                      <a:pt x="70" y="548"/>
                    </a:lnTo>
                    <a:lnTo>
                      <a:pt x="67" y="643"/>
                    </a:lnTo>
                    <a:lnTo>
                      <a:pt x="67" y="686"/>
                    </a:lnTo>
                    <a:lnTo>
                      <a:pt x="72" y="697"/>
                    </a:lnTo>
                    <a:lnTo>
                      <a:pt x="84" y="726"/>
                    </a:lnTo>
                    <a:lnTo>
                      <a:pt x="100" y="766"/>
                    </a:lnTo>
                    <a:lnTo>
                      <a:pt x="120" y="812"/>
                    </a:lnTo>
                    <a:lnTo>
                      <a:pt x="139" y="860"/>
                    </a:lnTo>
                    <a:lnTo>
                      <a:pt x="157" y="901"/>
                    </a:lnTo>
                    <a:lnTo>
                      <a:pt x="168" y="930"/>
                    </a:lnTo>
                    <a:lnTo>
                      <a:pt x="174" y="942"/>
                    </a:lnTo>
                    <a:lnTo>
                      <a:pt x="174" y="991"/>
                    </a:lnTo>
                    <a:lnTo>
                      <a:pt x="174" y="1093"/>
                    </a:lnTo>
                    <a:lnTo>
                      <a:pt x="174" y="1195"/>
                    </a:lnTo>
                    <a:lnTo>
                      <a:pt x="174" y="1241"/>
                    </a:lnTo>
                    <a:lnTo>
                      <a:pt x="337" y="1381"/>
                    </a:lnTo>
                    <a:lnTo>
                      <a:pt x="350" y="1367"/>
                    </a:lnTo>
                    <a:lnTo>
                      <a:pt x="343" y="1362"/>
                    </a:lnTo>
                    <a:lnTo>
                      <a:pt x="327" y="1346"/>
                    </a:lnTo>
                    <a:lnTo>
                      <a:pt x="302" y="1326"/>
                    </a:lnTo>
                    <a:lnTo>
                      <a:pt x="274" y="1301"/>
                    </a:lnTo>
                    <a:lnTo>
                      <a:pt x="246" y="1277"/>
                    </a:lnTo>
                    <a:lnTo>
                      <a:pt x="221" y="1255"/>
                    </a:lnTo>
                    <a:lnTo>
                      <a:pt x="203" y="1240"/>
                    </a:lnTo>
                    <a:lnTo>
                      <a:pt x="194" y="1232"/>
                    </a:lnTo>
                    <a:lnTo>
                      <a:pt x="194" y="1182"/>
                    </a:lnTo>
                    <a:lnTo>
                      <a:pt x="194" y="1082"/>
                    </a:lnTo>
                    <a:lnTo>
                      <a:pt x="194" y="983"/>
                    </a:lnTo>
                    <a:lnTo>
                      <a:pt x="194" y="938"/>
                    </a:lnTo>
                    <a:lnTo>
                      <a:pt x="189" y="928"/>
                    </a:lnTo>
                    <a:lnTo>
                      <a:pt x="177" y="898"/>
                    </a:lnTo>
                    <a:lnTo>
                      <a:pt x="161" y="858"/>
                    </a:lnTo>
                    <a:lnTo>
                      <a:pt x="141" y="812"/>
                    </a:lnTo>
                    <a:lnTo>
                      <a:pt x="122" y="765"/>
                    </a:lnTo>
                    <a:lnTo>
                      <a:pt x="104" y="724"/>
                    </a:lnTo>
                    <a:lnTo>
                      <a:pt x="93" y="694"/>
                    </a:lnTo>
                    <a:lnTo>
                      <a:pt x="88" y="682"/>
                    </a:lnTo>
                    <a:lnTo>
                      <a:pt x="88" y="637"/>
                    </a:lnTo>
                    <a:lnTo>
                      <a:pt x="90" y="540"/>
                    </a:lnTo>
                    <a:lnTo>
                      <a:pt x="91" y="445"/>
                    </a:lnTo>
                    <a:lnTo>
                      <a:pt x="91" y="401"/>
                    </a:lnTo>
                    <a:lnTo>
                      <a:pt x="89" y="393"/>
                    </a:lnTo>
                    <a:lnTo>
                      <a:pt x="81" y="372"/>
                    </a:lnTo>
                    <a:lnTo>
                      <a:pt x="70" y="342"/>
                    </a:lnTo>
                    <a:lnTo>
                      <a:pt x="57" y="307"/>
                    </a:lnTo>
                    <a:lnTo>
                      <a:pt x="44" y="271"/>
                    </a:lnTo>
                    <a:lnTo>
                      <a:pt x="32" y="242"/>
                    </a:lnTo>
                    <a:lnTo>
                      <a:pt x="23" y="219"/>
                    </a:lnTo>
                    <a:lnTo>
                      <a:pt x="19" y="210"/>
                    </a:lnTo>
                    <a:lnTo>
                      <a:pt x="23" y="176"/>
                    </a:lnTo>
                    <a:lnTo>
                      <a:pt x="31" y="108"/>
                    </a:lnTo>
                    <a:lnTo>
                      <a:pt x="37" y="41"/>
                    </a:lnTo>
                    <a:lnTo>
                      <a:pt x="41" y="12"/>
                    </a:lnTo>
                    <a:lnTo>
                      <a:pt x="23" y="0"/>
                    </a:lnTo>
                    <a:lnTo>
                      <a:pt x="0" y="21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8" name="Freeform 362"/>
              <p:cNvSpPr>
                <a:spLocks/>
              </p:cNvSpPr>
              <p:nvPr/>
            </p:nvSpPr>
            <p:spPr bwMode="auto">
              <a:xfrm>
                <a:off x="1890" y="2692"/>
                <a:ext cx="304" cy="73"/>
              </a:xfrm>
              <a:custGeom>
                <a:avLst/>
                <a:gdLst>
                  <a:gd name="T0" fmla="*/ 0 w 1217"/>
                  <a:gd name="T1" fmla="*/ 1 h 291"/>
                  <a:gd name="T2" fmla="*/ 0 w 1217"/>
                  <a:gd name="T3" fmla="*/ 1 h 291"/>
                  <a:gd name="T4" fmla="*/ 1 w 1217"/>
                  <a:gd name="T5" fmla="*/ 1 h 291"/>
                  <a:gd name="T6" fmla="*/ 1 w 1217"/>
                  <a:gd name="T7" fmla="*/ 0 h 291"/>
                  <a:gd name="T8" fmla="*/ 2 w 1217"/>
                  <a:gd name="T9" fmla="*/ 0 h 291"/>
                  <a:gd name="T10" fmla="*/ 3 w 1217"/>
                  <a:gd name="T11" fmla="*/ 0 h 291"/>
                  <a:gd name="T12" fmla="*/ 3 w 1217"/>
                  <a:gd name="T13" fmla="*/ 0 h 291"/>
                  <a:gd name="T14" fmla="*/ 4 w 1217"/>
                  <a:gd name="T15" fmla="*/ 1 h 291"/>
                  <a:gd name="T16" fmla="*/ 4 w 1217"/>
                  <a:gd name="T17" fmla="*/ 1 h 291"/>
                  <a:gd name="T18" fmla="*/ 4 w 1217"/>
                  <a:gd name="T19" fmla="*/ 1 h 291"/>
                  <a:gd name="T20" fmla="*/ 4 w 1217"/>
                  <a:gd name="T21" fmla="*/ 1 h 291"/>
                  <a:gd name="T22" fmla="*/ 4 w 1217"/>
                  <a:gd name="T23" fmla="*/ 1 h 291"/>
                  <a:gd name="T24" fmla="*/ 4 w 1217"/>
                  <a:gd name="T25" fmla="*/ 1 h 291"/>
                  <a:gd name="T26" fmla="*/ 4 w 1217"/>
                  <a:gd name="T27" fmla="*/ 1 h 291"/>
                  <a:gd name="T28" fmla="*/ 4 w 1217"/>
                  <a:gd name="T29" fmla="*/ 1 h 291"/>
                  <a:gd name="T30" fmla="*/ 4 w 1217"/>
                  <a:gd name="T31" fmla="*/ 1 h 291"/>
                  <a:gd name="T32" fmla="*/ 3 w 1217"/>
                  <a:gd name="T33" fmla="*/ 1 h 291"/>
                  <a:gd name="T34" fmla="*/ 3 w 1217"/>
                  <a:gd name="T35" fmla="*/ 1 h 291"/>
                  <a:gd name="T36" fmla="*/ 2 w 1217"/>
                  <a:gd name="T37" fmla="*/ 1 h 291"/>
                  <a:gd name="T38" fmla="*/ 2 w 1217"/>
                  <a:gd name="T39" fmla="*/ 1 h 291"/>
                  <a:gd name="T40" fmla="*/ 1 w 1217"/>
                  <a:gd name="T41" fmla="*/ 1 h 291"/>
                  <a:gd name="T42" fmla="*/ 1 w 1217"/>
                  <a:gd name="T43" fmla="*/ 1 h 291"/>
                  <a:gd name="T44" fmla="*/ 0 w 1217"/>
                  <a:gd name="T45" fmla="*/ 1 h 291"/>
                  <a:gd name="T46" fmla="*/ 0 w 1217"/>
                  <a:gd name="T47" fmla="*/ 1 h 291"/>
                  <a:gd name="T48" fmla="*/ 0 w 1217"/>
                  <a:gd name="T49" fmla="*/ 1 h 291"/>
                  <a:gd name="T50" fmla="*/ 0 w 1217"/>
                  <a:gd name="T51" fmla="*/ 1 h 291"/>
                  <a:gd name="T52" fmla="*/ 0 w 1217"/>
                  <a:gd name="T53" fmla="*/ 1 h 291"/>
                  <a:gd name="T54" fmla="*/ 0 w 1217"/>
                  <a:gd name="T55" fmla="*/ 1 h 291"/>
                  <a:gd name="T56" fmla="*/ 0 w 1217"/>
                  <a:gd name="T57" fmla="*/ 1 h 291"/>
                  <a:gd name="T58" fmla="*/ 0 w 1217"/>
                  <a:gd name="T59" fmla="*/ 1 h 291"/>
                  <a:gd name="T60" fmla="*/ 1 w 1217"/>
                  <a:gd name="T61" fmla="*/ 1 h 291"/>
                  <a:gd name="T62" fmla="*/ 2 w 1217"/>
                  <a:gd name="T63" fmla="*/ 1 h 291"/>
                  <a:gd name="T64" fmla="*/ 2 w 1217"/>
                  <a:gd name="T65" fmla="*/ 1 h 291"/>
                  <a:gd name="T66" fmla="*/ 3 w 1217"/>
                  <a:gd name="T67" fmla="*/ 1 h 291"/>
                  <a:gd name="T68" fmla="*/ 3 w 1217"/>
                  <a:gd name="T69" fmla="*/ 1 h 291"/>
                  <a:gd name="T70" fmla="*/ 4 w 1217"/>
                  <a:gd name="T71" fmla="*/ 1 h 291"/>
                  <a:gd name="T72" fmla="*/ 4 w 1217"/>
                  <a:gd name="T73" fmla="*/ 1 h 291"/>
                  <a:gd name="T74" fmla="*/ 4 w 1217"/>
                  <a:gd name="T75" fmla="*/ 1 h 291"/>
                  <a:gd name="T76" fmla="*/ 4 w 1217"/>
                  <a:gd name="T77" fmla="*/ 1 h 291"/>
                  <a:gd name="T78" fmla="*/ 4 w 1217"/>
                  <a:gd name="T79" fmla="*/ 1 h 291"/>
                  <a:gd name="T80" fmla="*/ 5 w 1217"/>
                  <a:gd name="T81" fmla="*/ 1 h 291"/>
                  <a:gd name="T82" fmla="*/ 5 w 1217"/>
                  <a:gd name="T83" fmla="*/ 1 h 291"/>
                  <a:gd name="T84" fmla="*/ 4 w 1217"/>
                  <a:gd name="T85" fmla="*/ 1 h 291"/>
                  <a:gd name="T86" fmla="*/ 4 w 1217"/>
                  <a:gd name="T87" fmla="*/ 1 h 291"/>
                  <a:gd name="T88" fmla="*/ 4 w 1217"/>
                  <a:gd name="T89" fmla="*/ 0 h 291"/>
                  <a:gd name="T90" fmla="*/ 3 w 1217"/>
                  <a:gd name="T91" fmla="*/ 0 h 291"/>
                  <a:gd name="T92" fmla="*/ 2 w 1217"/>
                  <a:gd name="T93" fmla="*/ 0 h 291"/>
                  <a:gd name="T94" fmla="*/ 2 w 1217"/>
                  <a:gd name="T95" fmla="*/ 0 h 291"/>
                  <a:gd name="T96" fmla="*/ 1 w 1217"/>
                  <a:gd name="T97" fmla="*/ 0 h 291"/>
                  <a:gd name="T98" fmla="*/ 1 w 1217"/>
                  <a:gd name="T99" fmla="*/ 1 h 291"/>
                  <a:gd name="T100" fmla="*/ 0 w 1217"/>
                  <a:gd name="T101" fmla="*/ 1 h 291"/>
                  <a:gd name="T102" fmla="*/ 0 w 1217"/>
                  <a:gd name="T103" fmla="*/ 1 h 29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17"/>
                  <a:gd name="T157" fmla="*/ 0 h 291"/>
                  <a:gd name="T158" fmla="*/ 1217 w 1217"/>
                  <a:gd name="T159" fmla="*/ 291 h 29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17" h="291">
                    <a:moveTo>
                      <a:pt x="53" y="171"/>
                    </a:moveTo>
                    <a:lnTo>
                      <a:pt x="63" y="185"/>
                    </a:lnTo>
                    <a:lnTo>
                      <a:pt x="67" y="182"/>
                    </a:lnTo>
                    <a:lnTo>
                      <a:pt x="77" y="174"/>
                    </a:lnTo>
                    <a:lnTo>
                      <a:pt x="94" y="164"/>
                    </a:lnTo>
                    <a:lnTo>
                      <a:pt x="117" y="150"/>
                    </a:lnTo>
                    <a:lnTo>
                      <a:pt x="145" y="135"/>
                    </a:lnTo>
                    <a:lnTo>
                      <a:pt x="179" y="118"/>
                    </a:lnTo>
                    <a:lnTo>
                      <a:pt x="217" y="100"/>
                    </a:lnTo>
                    <a:lnTo>
                      <a:pt x="260" y="82"/>
                    </a:lnTo>
                    <a:lnTo>
                      <a:pt x="307" y="65"/>
                    </a:lnTo>
                    <a:lnTo>
                      <a:pt x="359" y="50"/>
                    </a:lnTo>
                    <a:lnTo>
                      <a:pt x="414" y="36"/>
                    </a:lnTo>
                    <a:lnTo>
                      <a:pt x="473" y="25"/>
                    </a:lnTo>
                    <a:lnTo>
                      <a:pt x="535" y="19"/>
                    </a:lnTo>
                    <a:lnTo>
                      <a:pt x="599" y="16"/>
                    </a:lnTo>
                    <a:lnTo>
                      <a:pt x="666" y="19"/>
                    </a:lnTo>
                    <a:lnTo>
                      <a:pt x="734" y="28"/>
                    </a:lnTo>
                    <a:lnTo>
                      <a:pt x="774" y="36"/>
                    </a:lnTo>
                    <a:lnTo>
                      <a:pt x="814" y="45"/>
                    </a:lnTo>
                    <a:lnTo>
                      <a:pt x="852" y="55"/>
                    </a:lnTo>
                    <a:lnTo>
                      <a:pt x="891" y="68"/>
                    </a:lnTo>
                    <a:lnTo>
                      <a:pt x="928" y="79"/>
                    </a:lnTo>
                    <a:lnTo>
                      <a:pt x="965" y="94"/>
                    </a:lnTo>
                    <a:lnTo>
                      <a:pt x="1000" y="106"/>
                    </a:lnTo>
                    <a:lnTo>
                      <a:pt x="1032" y="121"/>
                    </a:lnTo>
                    <a:lnTo>
                      <a:pt x="1063" y="133"/>
                    </a:lnTo>
                    <a:lnTo>
                      <a:pt x="1091" y="146"/>
                    </a:lnTo>
                    <a:lnTo>
                      <a:pt x="1118" y="159"/>
                    </a:lnTo>
                    <a:lnTo>
                      <a:pt x="1140" y="171"/>
                    </a:lnTo>
                    <a:lnTo>
                      <a:pt x="1161" y="180"/>
                    </a:lnTo>
                    <a:lnTo>
                      <a:pt x="1177" y="189"/>
                    </a:lnTo>
                    <a:lnTo>
                      <a:pt x="1189" y="195"/>
                    </a:lnTo>
                    <a:lnTo>
                      <a:pt x="1198" y="200"/>
                    </a:lnTo>
                    <a:lnTo>
                      <a:pt x="1195" y="213"/>
                    </a:lnTo>
                    <a:lnTo>
                      <a:pt x="1190" y="234"/>
                    </a:lnTo>
                    <a:lnTo>
                      <a:pt x="1185" y="255"/>
                    </a:lnTo>
                    <a:lnTo>
                      <a:pt x="1182" y="271"/>
                    </a:lnTo>
                    <a:lnTo>
                      <a:pt x="1175" y="268"/>
                    </a:lnTo>
                    <a:lnTo>
                      <a:pt x="1164" y="267"/>
                    </a:lnTo>
                    <a:lnTo>
                      <a:pt x="1152" y="263"/>
                    </a:lnTo>
                    <a:lnTo>
                      <a:pt x="1136" y="261"/>
                    </a:lnTo>
                    <a:lnTo>
                      <a:pt x="1120" y="257"/>
                    </a:lnTo>
                    <a:lnTo>
                      <a:pt x="1100" y="253"/>
                    </a:lnTo>
                    <a:lnTo>
                      <a:pt x="1078" y="248"/>
                    </a:lnTo>
                    <a:lnTo>
                      <a:pt x="1054" y="244"/>
                    </a:lnTo>
                    <a:lnTo>
                      <a:pt x="1028" y="240"/>
                    </a:lnTo>
                    <a:lnTo>
                      <a:pt x="1001" y="235"/>
                    </a:lnTo>
                    <a:lnTo>
                      <a:pt x="972" y="231"/>
                    </a:lnTo>
                    <a:lnTo>
                      <a:pt x="941" y="227"/>
                    </a:lnTo>
                    <a:lnTo>
                      <a:pt x="907" y="223"/>
                    </a:lnTo>
                    <a:lnTo>
                      <a:pt x="873" y="219"/>
                    </a:lnTo>
                    <a:lnTo>
                      <a:pt x="837" y="216"/>
                    </a:lnTo>
                    <a:lnTo>
                      <a:pt x="800" y="213"/>
                    </a:lnTo>
                    <a:lnTo>
                      <a:pt x="761" y="210"/>
                    </a:lnTo>
                    <a:lnTo>
                      <a:pt x="721" y="208"/>
                    </a:lnTo>
                    <a:lnTo>
                      <a:pt x="680" y="207"/>
                    </a:lnTo>
                    <a:lnTo>
                      <a:pt x="638" y="205"/>
                    </a:lnTo>
                    <a:lnTo>
                      <a:pt x="594" y="205"/>
                    </a:lnTo>
                    <a:lnTo>
                      <a:pt x="549" y="205"/>
                    </a:lnTo>
                    <a:lnTo>
                      <a:pt x="504" y="207"/>
                    </a:lnTo>
                    <a:lnTo>
                      <a:pt x="458" y="209"/>
                    </a:lnTo>
                    <a:lnTo>
                      <a:pt x="410" y="213"/>
                    </a:lnTo>
                    <a:lnTo>
                      <a:pt x="363" y="217"/>
                    </a:lnTo>
                    <a:lnTo>
                      <a:pt x="315" y="222"/>
                    </a:lnTo>
                    <a:lnTo>
                      <a:pt x="266" y="228"/>
                    </a:lnTo>
                    <a:lnTo>
                      <a:pt x="216" y="236"/>
                    </a:lnTo>
                    <a:lnTo>
                      <a:pt x="167" y="245"/>
                    </a:lnTo>
                    <a:lnTo>
                      <a:pt x="117" y="255"/>
                    </a:lnTo>
                    <a:lnTo>
                      <a:pt x="67" y="267"/>
                    </a:lnTo>
                    <a:lnTo>
                      <a:pt x="66" y="261"/>
                    </a:lnTo>
                    <a:lnTo>
                      <a:pt x="62" y="252"/>
                    </a:lnTo>
                    <a:lnTo>
                      <a:pt x="58" y="243"/>
                    </a:lnTo>
                    <a:lnTo>
                      <a:pt x="52" y="232"/>
                    </a:lnTo>
                    <a:lnTo>
                      <a:pt x="45" y="221"/>
                    </a:lnTo>
                    <a:lnTo>
                      <a:pt x="35" y="210"/>
                    </a:lnTo>
                    <a:lnTo>
                      <a:pt x="23" y="200"/>
                    </a:lnTo>
                    <a:lnTo>
                      <a:pt x="9" y="190"/>
                    </a:lnTo>
                    <a:lnTo>
                      <a:pt x="0" y="204"/>
                    </a:lnTo>
                    <a:lnTo>
                      <a:pt x="16" y="216"/>
                    </a:lnTo>
                    <a:lnTo>
                      <a:pt x="28" y="227"/>
                    </a:lnTo>
                    <a:lnTo>
                      <a:pt x="37" y="240"/>
                    </a:lnTo>
                    <a:lnTo>
                      <a:pt x="44" y="252"/>
                    </a:lnTo>
                    <a:lnTo>
                      <a:pt x="49" y="262"/>
                    </a:lnTo>
                    <a:lnTo>
                      <a:pt x="52" y="270"/>
                    </a:lnTo>
                    <a:lnTo>
                      <a:pt x="53" y="276"/>
                    </a:lnTo>
                    <a:lnTo>
                      <a:pt x="53" y="278"/>
                    </a:lnTo>
                    <a:lnTo>
                      <a:pt x="54" y="287"/>
                    </a:lnTo>
                    <a:lnTo>
                      <a:pt x="63" y="285"/>
                    </a:lnTo>
                    <a:lnTo>
                      <a:pt x="117" y="272"/>
                    </a:lnTo>
                    <a:lnTo>
                      <a:pt x="170" y="262"/>
                    </a:lnTo>
                    <a:lnTo>
                      <a:pt x="224" y="252"/>
                    </a:lnTo>
                    <a:lnTo>
                      <a:pt x="275" y="244"/>
                    </a:lnTo>
                    <a:lnTo>
                      <a:pt x="328" y="237"/>
                    </a:lnTo>
                    <a:lnTo>
                      <a:pt x="379" y="232"/>
                    </a:lnTo>
                    <a:lnTo>
                      <a:pt x="429" y="227"/>
                    </a:lnTo>
                    <a:lnTo>
                      <a:pt x="480" y="225"/>
                    </a:lnTo>
                    <a:lnTo>
                      <a:pt x="528" y="223"/>
                    </a:lnTo>
                    <a:lnTo>
                      <a:pt x="577" y="222"/>
                    </a:lnTo>
                    <a:lnTo>
                      <a:pt x="623" y="222"/>
                    </a:lnTo>
                    <a:lnTo>
                      <a:pt x="670" y="222"/>
                    </a:lnTo>
                    <a:lnTo>
                      <a:pt x="713" y="225"/>
                    </a:lnTo>
                    <a:lnTo>
                      <a:pt x="756" y="226"/>
                    </a:lnTo>
                    <a:lnTo>
                      <a:pt x="798" y="230"/>
                    </a:lnTo>
                    <a:lnTo>
                      <a:pt x="838" y="232"/>
                    </a:lnTo>
                    <a:lnTo>
                      <a:pt x="877" y="236"/>
                    </a:lnTo>
                    <a:lnTo>
                      <a:pt x="913" y="240"/>
                    </a:lnTo>
                    <a:lnTo>
                      <a:pt x="947" y="245"/>
                    </a:lnTo>
                    <a:lnTo>
                      <a:pt x="981" y="249"/>
                    </a:lnTo>
                    <a:lnTo>
                      <a:pt x="1010" y="254"/>
                    </a:lnTo>
                    <a:lnTo>
                      <a:pt x="1040" y="258"/>
                    </a:lnTo>
                    <a:lnTo>
                      <a:pt x="1066" y="263"/>
                    </a:lnTo>
                    <a:lnTo>
                      <a:pt x="1090" y="267"/>
                    </a:lnTo>
                    <a:lnTo>
                      <a:pt x="1112" y="272"/>
                    </a:lnTo>
                    <a:lnTo>
                      <a:pt x="1131" y="276"/>
                    </a:lnTo>
                    <a:lnTo>
                      <a:pt x="1146" y="280"/>
                    </a:lnTo>
                    <a:lnTo>
                      <a:pt x="1161" y="282"/>
                    </a:lnTo>
                    <a:lnTo>
                      <a:pt x="1172" y="285"/>
                    </a:lnTo>
                    <a:lnTo>
                      <a:pt x="1180" y="287"/>
                    </a:lnTo>
                    <a:lnTo>
                      <a:pt x="1185" y="289"/>
                    </a:lnTo>
                    <a:lnTo>
                      <a:pt x="1188" y="289"/>
                    </a:lnTo>
                    <a:lnTo>
                      <a:pt x="1195" y="291"/>
                    </a:lnTo>
                    <a:lnTo>
                      <a:pt x="1217" y="191"/>
                    </a:lnTo>
                    <a:lnTo>
                      <a:pt x="1212" y="187"/>
                    </a:lnTo>
                    <a:lnTo>
                      <a:pt x="1209" y="186"/>
                    </a:lnTo>
                    <a:lnTo>
                      <a:pt x="1200" y="181"/>
                    </a:lnTo>
                    <a:lnTo>
                      <a:pt x="1188" y="174"/>
                    </a:lnTo>
                    <a:lnTo>
                      <a:pt x="1170" y="165"/>
                    </a:lnTo>
                    <a:lnTo>
                      <a:pt x="1148" y="154"/>
                    </a:lnTo>
                    <a:lnTo>
                      <a:pt x="1122" y="141"/>
                    </a:lnTo>
                    <a:lnTo>
                      <a:pt x="1093" y="128"/>
                    </a:lnTo>
                    <a:lnTo>
                      <a:pt x="1062" y="114"/>
                    </a:lnTo>
                    <a:lnTo>
                      <a:pt x="1026" y="99"/>
                    </a:lnTo>
                    <a:lnTo>
                      <a:pt x="990" y="85"/>
                    </a:lnTo>
                    <a:lnTo>
                      <a:pt x="950" y="69"/>
                    </a:lnTo>
                    <a:lnTo>
                      <a:pt x="909" y="55"/>
                    </a:lnTo>
                    <a:lnTo>
                      <a:pt x="868" y="42"/>
                    </a:lnTo>
                    <a:lnTo>
                      <a:pt x="824" y="31"/>
                    </a:lnTo>
                    <a:lnTo>
                      <a:pt x="780" y="20"/>
                    </a:lnTo>
                    <a:lnTo>
                      <a:pt x="737" y="11"/>
                    </a:lnTo>
                    <a:lnTo>
                      <a:pt x="667" y="2"/>
                    </a:lnTo>
                    <a:lnTo>
                      <a:pt x="599" y="0"/>
                    </a:lnTo>
                    <a:lnTo>
                      <a:pt x="534" y="2"/>
                    </a:lnTo>
                    <a:lnTo>
                      <a:pt x="471" y="9"/>
                    </a:lnTo>
                    <a:lnTo>
                      <a:pt x="411" y="19"/>
                    </a:lnTo>
                    <a:lnTo>
                      <a:pt x="355" y="33"/>
                    </a:lnTo>
                    <a:lnTo>
                      <a:pt x="302" y="49"/>
                    </a:lnTo>
                    <a:lnTo>
                      <a:pt x="255" y="67"/>
                    </a:lnTo>
                    <a:lnTo>
                      <a:pt x="210" y="85"/>
                    </a:lnTo>
                    <a:lnTo>
                      <a:pt x="171" y="103"/>
                    </a:lnTo>
                    <a:lnTo>
                      <a:pt x="136" y="121"/>
                    </a:lnTo>
                    <a:lnTo>
                      <a:pt x="108" y="136"/>
                    </a:lnTo>
                    <a:lnTo>
                      <a:pt x="85" y="150"/>
                    </a:lnTo>
                    <a:lnTo>
                      <a:pt x="67" y="160"/>
                    </a:lnTo>
                    <a:lnTo>
                      <a:pt x="57" y="168"/>
                    </a:lnTo>
                    <a:lnTo>
                      <a:pt x="53" y="17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69" name="Freeform 363"/>
              <p:cNvSpPr>
                <a:spLocks/>
              </p:cNvSpPr>
              <p:nvPr/>
            </p:nvSpPr>
            <p:spPr bwMode="auto">
              <a:xfrm>
                <a:off x="1927" y="2704"/>
                <a:ext cx="238" cy="49"/>
              </a:xfrm>
              <a:custGeom>
                <a:avLst/>
                <a:gdLst>
                  <a:gd name="T0" fmla="*/ 1 w 953"/>
                  <a:gd name="T1" fmla="*/ 0 h 195"/>
                  <a:gd name="T2" fmla="*/ 1 w 953"/>
                  <a:gd name="T3" fmla="*/ 0 h 195"/>
                  <a:gd name="T4" fmla="*/ 1 w 953"/>
                  <a:gd name="T5" fmla="*/ 1 h 195"/>
                  <a:gd name="T6" fmla="*/ 1 w 953"/>
                  <a:gd name="T7" fmla="*/ 1 h 195"/>
                  <a:gd name="T8" fmla="*/ 1 w 953"/>
                  <a:gd name="T9" fmla="*/ 1 h 195"/>
                  <a:gd name="T10" fmla="*/ 0 w 953"/>
                  <a:gd name="T11" fmla="*/ 1 h 195"/>
                  <a:gd name="T12" fmla="*/ 0 w 953"/>
                  <a:gd name="T13" fmla="*/ 1 h 195"/>
                  <a:gd name="T14" fmla="*/ 0 w 953"/>
                  <a:gd name="T15" fmla="*/ 0 h 195"/>
                  <a:gd name="T16" fmla="*/ 0 w 953"/>
                  <a:gd name="T17" fmla="*/ 1 h 195"/>
                  <a:gd name="T18" fmla="*/ 0 w 953"/>
                  <a:gd name="T19" fmla="*/ 1 h 195"/>
                  <a:gd name="T20" fmla="*/ 0 w 953"/>
                  <a:gd name="T21" fmla="*/ 1 h 195"/>
                  <a:gd name="T22" fmla="*/ 0 w 953"/>
                  <a:gd name="T23" fmla="*/ 1 h 195"/>
                  <a:gd name="T24" fmla="*/ 0 w 953"/>
                  <a:gd name="T25" fmla="*/ 1 h 195"/>
                  <a:gd name="T26" fmla="*/ 0 w 953"/>
                  <a:gd name="T27" fmla="*/ 1 h 195"/>
                  <a:gd name="T28" fmla="*/ 1 w 953"/>
                  <a:gd name="T29" fmla="*/ 1 h 195"/>
                  <a:gd name="T30" fmla="*/ 1 w 953"/>
                  <a:gd name="T31" fmla="*/ 1 h 195"/>
                  <a:gd name="T32" fmla="*/ 1 w 953"/>
                  <a:gd name="T33" fmla="*/ 1 h 195"/>
                  <a:gd name="T34" fmla="*/ 1 w 953"/>
                  <a:gd name="T35" fmla="*/ 0 h 195"/>
                  <a:gd name="T36" fmla="*/ 1 w 953"/>
                  <a:gd name="T37" fmla="*/ 0 h 195"/>
                  <a:gd name="T38" fmla="*/ 1 w 953"/>
                  <a:gd name="T39" fmla="*/ 0 h 195"/>
                  <a:gd name="T40" fmla="*/ 1 w 953"/>
                  <a:gd name="T41" fmla="*/ 0 h 195"/>
                  <a:gd name="T42" fmla="*/ 2 w 953"/>
                  <a:gd name="T43" fmla="*/ 1 h 195"/>
                  <a:gd name="T44" fmla="*/ 2 w 953"/>
                  <a:gd name="T45" fmla="*/ 1 h 195"/>
                  <a:gd name="T46" fmla="*/ 2 w 953"/>
                  <a:gd name="T47" fmla="*/ 1 h 195"/>
                  <a:gd name="T48" fmla="*/ 2 w 953"/>
                  <a:gd name="T49" fmla="*/ 1 h 195"/>
                  <a:gd name="T50" fmla="*/ 2 w 953"/>
                  <a:gd name="T51" fmla="*/ 0 h 195"/>
                  <a:gd name="T52" fmla="*/ 2 w 953"/>
                  <a:gd name="T53" fmla="*/ 0 h 195"/>
                  <a:gd name="T54" fmla="*/ 2 w 953"/>
                  <a:gd name="T55" fmla="*/ 0 h 195"/>
                  <a:gd name="T56" fmla="*/ 2 w 953"/>
                  <a:gd name="T57" fmla="*/ 0 h 195"/>
                  <a:gd name="T58" fmla="*/ 3 w 953"/>
                  <a:gd name="T59" fmla="*/ 0 h 195"/>
                  <a:gd name="T60" fmla="*/ 3 w 953"/>
                  <a:gd name="T61" fmla="*/ 1 h 195"/>
                  <a:gd name="T62" fmla="*/ 3 w 953"/>
                  <a:gd name="T63" fmla="*/ 1 h 195"/>
                  <a:gd name="T64" fmla="*/ 3 w 953"/>
                  <a:gd name="T65" fmla="*/ 1 h 195"/>
                  <a:gd name="T66" fmla="*/ 3 w 953"/>
                  <a:gd name="T67" fmla="*/ 1 h 195"/>
                  <a:gd name="T68" fmla="*/ 3 w 953"/>
                  <a:gd name="T69" fmla="*/ 1 h 195"/>
                  <a:gd name="T70" fmla="*/ 4 w 953"/>
                  <a:gd name="T71" fmla="*/ 1 h 195"/>
                  <a:gd name="T72" fmla="*/ 4 w 953"/>
                  <a:gd name="T73" fmla="*/ 1 h 195"/>
                  <a:gd name="T74" fmla="*/ 3 w 953"/>
                  <a:gd name="T75" fmla="*/ 1 h 195"/>
                  <a:gd name="T76" fmla="*/ 3 w 953"/>
                  <a:gd name="T77" fmla="*/ 1 h 195"/>
                  <a:gd name="T78" fmla="*/ 3 w 953"/>
                  <a:gd name="T79" fmla="*/ 1 h 195"/>
                  <a:gd name="T80" fmla="*/ 3 w 953"/>
                  <a:gd name="T81" fmla="*/ 1 h 195"/>
                  <a:gd name="T82" fmla="*/ 3 w 953"/>
                  <a:gd name="T83" fmla="*/ 1 h 195"/>
                  <a:gd name="T84" fmla="*/ 3 w 953"/>
                  <a:gd name="T85" fmla="*/ 1 h 195"/>
                  <a:gd name="T86" fmla="*/ 3 w 953"/>
                  <a:gd name="T87" fmla="*/ 1 h 195"/>
                  <a:gd name="T88" fmla="*/ 3 w 953"/>
                  <a:gd name="T89" fmla="*/ 0 h 195"/>
                  <a:gd name="T90" fmla="*/ 3 w 953"/>
                  <a:gd name="T91" fmla="*/ 0 h 195"/>
                  <a:gd name="T92" fmla="*/ 2 w 953"/>
                  <a:gd name="T93" fmla="*/ 0 h 195"/>
                  <a:gd name="T94" fmla="*/ 2 w 953"/>
                  <a:gd name="T95" fmla="*/ 0 h 195"/>
                  <a:gd name="T96" fmla="*/ 2 w 953"/>
                  <a:gd name="T97" fmla="*/ 0 h 195"/>
                  <a:gd name="T98" fmla="*/ 2 w 953"/>
                  <a:gd name="T99" fmla="*/ 0 h 195"/>
                  <a:gd name="T100" fmla="*/ 2 w 953"/>
                  <a:gd name="T101" fmla="*/ 1 h 195"/>
                  <a:gd name="T102" fmla="*/ 2 w 953"/>
                  <a:gd name="T103" fmla="*/ 1 h 195"/>
                  <a:gd name="T104" fmla="*/ 2 w 953"/>
                  <a:gd name="T105" fmla="*/ 1 h 195"/>
                  <a:gd name="T106" fmla="*/ 2 w 953"/>
                  <a:gd name="T107" fmla="*/ 1 h 195"/>
                  <a:gd name="T108" fmla="*/ 1 w 953"/>
                  <a:gd name="T109" fmla="*/ 0 h 195"/>
                  <a:gd name="T110" fmla="*/ 1 w 953"/>
                  <a:gd name="T111" fmla="*/ 0 h 195"/>
                  <a:gd name="T112" fmla="*/ 1 w 953"/>
                  <a:gd name="T113" fmla="*/ 0 h 1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53"/>
                  <a:gd name="T172" fmla="*/ 0 h 195"/>
                  <a:gd name="T173" fmla="*/ 953 w 953"/>
                  <a:gd name="T174" fmla="*/ 195 h 1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53" h="195">
                    <a:moveTo>
                      <a:pt x="340" y="5"/>
                    </a:moveTo>
                    <a:lnTo>
                      <a:pt x="333" y="10"/>
                    </a:lnTo>
                    <a:lnTo>
                      <a:pt x="316" y="26"/>
                    </a:lnTo>
                    <a:lnTo>
                      <a:pt x="293" y="48"/>
                    </a:lnTo>
                    <a:lnTo>
                      <a:pt x="266" y="73"/>
                    </a:lnTo>
                    <a:lnTo>
                      <a:pt x="239" y="98"/>
                    </a:lnTo>
                    <a:lnTo>
                      <a:pt x="215" y="121"/>
                    </a:lnTo>
                    <a:lnTo>
                      <a:pt x="197" y="137"/>
                    </a:lnTo>
                    <a:lnTo>
                      <a:pt x="188" y="145"/>
                    </a:lnTo>
                    <a:lnTo>
                      <a:pt x="179" y="141"/>
                    </a:lnTo>
                    <a:lnTo>
                      <a:pt x="161" y="134"/>
                    </a:lnTo>
                    <a:lnTo>
                      <a:pt x="137" y="123"/>
                    </a:lnTo>
                    <a:lnTo>
                      <a:pt x="110" y="110"/>
                    </a:lnTo>
                    <a:lnTo>
                      <a:pt x="84" y="99"/>
                    </a:lnTo>
                    <a:lnTo>
                      <a:pt x="61" y="90"/>
                    </a:lnTo>
                    <a:lnTo>
                      <a:pt x="45" y="82"/>
                    </a:lnTo>
                    <a:lnTo>
                      <a:pt x="39" y="80"/>
                    </a:lnTo>
                    <a:lnTo>
                      <a:pt x="0" y="163"/>
                    </a:lnTo>
                    <a:lnTo>
                      <a:pt x="16" y="171"/>
                    </a:lnTo>
                    <a:lnTo>
                      <a:pt x="20" y="162"/>
                    </a:lnTo>
                    <a:lnTo>
                      <a:pt x="30" y="141"/>
                    </a:lnTo>
                    <a:lnTo>
                      <a:pt x="40" y="118"/>
                    </a:lnTo>
                    <a:lnTo>
                      <a:pt x="48" y="103"/>
                    </a:lnTo>
                    <a:lnTo>
                      <a:pt x="58" y="107"/>
                    </a:lnTo>
                    <a:lnTo>
                      <a:pt x="76" y="114"/>
                    </a:lnTo>
                    <a:lnTo>
                      <a:pt x="99" y="125"/>
                    </a:lnTo>
                    <a:lnTo>
                      <a:pt x="125" y="136"/>
                    </a:lnTo>
                    <a:lnTo>
                      <a:pt x="149" y="148"/>
                    </a:lnTo>
                    <a:lnTo>
                      <a:pt x="171" y="157"/>
                    </a:lnTo>
                    <a:lnTo>
                      <a:pt x="187" y="163"/>
                    </a:lnTo>
                    <a:lnTo>
                      <a:pt x="192" y="166"/>
                    </a:lnTo>
                    <a:lnTo>
                      <a:pt x="198" y="161"/>
                    </a:lnTo>
                    <a:lnTo>
                      <a:pt x="214" y="145"/>
                    </a:lnTo>
                    <a:lnTo>
                      <a:pt x="238" y="123"/>
                    </a:lnTo>
                    <a:lnTo>
                      <a:pt x="265" y="98"/>
                    </a:lnTo>
                    <a:lnTo>
                      <a:pt x="292" y="73"/>
                    </a:lnTo>
                    <a:lnTo>
                      <a:pt x="316" y="50"/>
                    </a:lnTo>
                    <a:lnTo>
                      <a:pt x="336" y="32"/>
                    </a:lnTo>
                    <a:lnTo>
                      <a:pt x="345" y="23"/>
                    </a:lnTo>
                    <a:lnTo>
                      <a:pt x="354" y="32"/>
                    </a:lnTo>
                    <a:lnTo>
                      <a:pt x="372" y="49"/>
                    </a:lnTo>
                    <a:lnTo>
                      <a:pt x="395" y="71"/>
                    </a:lnTo>
                    <a:lnTo>
                      <a:pt x="421" y="95"/>
                    </a:lnTo>
                    <a:lnTo>
                      <a:pt x="445" y="119"/>
                    </a:lnTo>
                    <a:lnTo>
                      <a:pt x="467" y="140"/>
                    </a:lnTo>
                    <a:lnTo>
                      <a:pt x="482" y="155"/>
                    </a:lnTo>
                    <a:lnTo>
                      <a:pt x="487" y="161"/>
                    </a:lnTo>
                    <a:lnTo>
                      <a:pt x="494" y="155"/>
                    </a:lnTo>
                    <a:lnTo>
                      <a:pt x="512" y="141"/>
                    </a:lnTo>
                    <a:lnTo>
                      <a:pt x="536" y="121"/>
                    </a:lnTo>
                    <a:lnTo>
                      <a:pt x="566" y="96"/>
                    </a:lnTo>
                    <a:lnTo>
                      <a:pt x="594" y="72"/>
                    </a:lnTo>
                    <a:lnTo>
                      <a:pt x="621" y="50"/>
                    </a:lnTo>
                    <a:lnTo>
                      <a:pt x="640" y="35"/>
                    </a:lnTo>
                    <a:lnTo>
                      <a:pt x="651" y="26"/>
                    </a:lnTo>
                    <a:lnTo>
                      <a:pt x="654" y="30"/>
                    </a:lnTo>
                    <a:lnTo>
                      <a:pt x="662" y="36"/>
                    </a:lnTo>
                    <a:lnTo>
                      <a:pt x="674" y="45"/>
                    </a:lnTo>
                    <a:lnTo>
                      <a:pt x="688" y="57"/>
                    </a:lnTo>
                    <a:lnTo>
                      <a:pt x="703" y="69"/>
                    </a:lnTo>
                    <a:lnTo>
                      <a:pt x="721" y="84"/>
                    </a:lnTo>
                    <a:lnTo>
                      <a:pt x="740" y="99"/>
                    </a:lnTo>
                    <a:lnTo>
                      <a:pt x="760" y="114"/>
                    </a:lnTo>
                    <a:lnTo>
                      <a:pt x="778" y="130"/>
                    </a:lnTo>
                    <a:lnTo>
                      <a:pt x="797" y="144"/>
                    </a:lnTo>
                    <a:lnTo>
                      <a:pt x="814" y="158"/>
                    </a:lnTo>
                    <a:lnTo>
                      <a:pt x="829" y="170"/>
                    </a:lnTo>
                    <a:lnTo>
                      <a:pt x="842" y="180"/>
                    </a:lnTo>
                    <a:lnTo>
                      <a:pt x="851" y="189"/>
                    </a:lnTo>
                    <a:lnTo>
                      <a:pt x="857" y="194"/>
                    </a:lnTo>
                    <a:lnTo>
                      <a:pt x="860" y="195"/>
                    </a:lnTo>
                    <a:lnTo>
                      <a:pt x="953" y="139"/>
                    </a:lnTo>
                    <a:lnTo>
                      <a:pt x="945" y="125"/>
                    </a:lnTo>
                    <a:lnTo>
                      <a:pt x="941" y="126"/>
                    </a:lnTo>
                    <a:lnTo>
                      <a:pt x="933" y="131"/>
                    </a:lnTo>
                    <a:lnTo>
                      <a:pt x="920" y="139"/>
                    </a:lnTo>
                    <a:lnTo>
                      <a:pt x="906" y="148"/>
                    </a:lnTo>
                    <a:lnTo>
                      <a:pt x="892" y="155"/>
                    </a:lnTo>
                    <a:lnTo>
                      <a:pt x="878" y="164"/>
                    </a:lnTo>
                    <a:lnTo>
                      <a:pt x="868" y="171"/>
                    </a:lnTo>
                    <a:lnTo>
                      <a:pt x="861" y="175"/>
                    </a:lnTo>
                    <a:lnTo>
                      <a:pt x="857" y="172"/>
                    </a:lnTo>
                    <a:lnTo>
                      <a:pt x="850" y="166"/>
                    </a:lnTo>
                    <a:lnTo>
                      <a:pt x="838" y="155"/>
                    </a:lnTo>
                    <a:lnTo>
                      <a:pt x="824" y="145"/>
                    </a:lnTo>
                    <a:lnTo>
                      <a:pt x="809" y="131"/>
                    </a:lnTo>
                    <a:lnTo>
                      <a:pt x="791" y="117"/>
                    </a:lnTo>
                    <a:lnTo>
                      <a:pt x="771" y="101"/>
                    </a:lnTo>
                    <a:lnTo>
                      <a:pt x="752" y="86"/>
                    </a:lnTo>
                    <a:lnTo>
                      <a:pt x="733" y="71"/>
                    </a:lnTo>
                    <a:lnTo>
                      <a:pt x="715" y="55"/>
                    </a:lnTo>
                    <a:lnTo>
                      <a:pt x="698" y="42"/>
                    </a:lnTo>
                    <a:lnTo>
                      <a:pt x="683" y="30"/>
                    </a:lnTo>
                    <a:lnTo>
                      <a:pt x="670" y="19"/>
                    </a:lnTo>
                    <a:lnTo>
                      <a:pt x="660" y="10"/>
                    </a:lnTo>
                    <a:lnTo>
                      <a:pt x="653" y="5"/>
                    </a:lnTo>
                    <a:lnTo>
                      <a:pt x="651" y="4"/>
                    </a:lnTo>
                    <a:lnTo>
                      <a:pt x="644" y="9"/>
                    </a:lnTo>
                    <a:lnTo>
                      <a:pt x="626" y="23"/>
                    </a:lnTo>
                    <a:lnTo>
                      <a:pt x="602" y="44"/>
                    </a:lnTo>
                    <a:lnTo>
                      <a:pt x="573" y="68"/>
                    </a:lnTo>
                    <a:lnTo>
                      <a:pt x="544" y="92"/>
                    </a:lnTo>
                    <a:lnTo>
                      <a:pt x="518" y="114"/>
                    </a:lnTo>
                    <a:lnTo>
                      <a:pt x="499" y="130"/>
                    </a:lnTo>
                    <a:lnTo>
                      <a:pt x="489" y="139"/>
                    </a:lnTo>
                    <a:lnTo>
                      <a:pt x="480" y="130"/>
                    </a:lnTo>
                    <a:lnTo>
                      <a:pt x="462" y="113"/>
                    </a:lnTo>
                    <a:lnTo>
                      <a:pt x="438" y="90"/>
                    </a:lnTo>
                    <a:lnTo>
                      <a:pt x="414" y="66"/>
                    </a:lnTo>
                    <a:lnTo>
                      <a:pt x="388" y="41"/>
                    </a:lnTo>
                    <a:lnTo>
                      <a:pt x="367" y="21"/>
                    </a:lnTo>
                    <a:lnTo>
                      <a:pt x="351" y="5"/>
                    </a:lnTo>
                    <a:lnTo>
                      <a:pt x="346" y="0"/>
                    </a:lnTo>
                    <a:lnTo>
                      <a:pt x="340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0" name="Freeform 364"/>
              <p:cNvSpPr>
                <a:spLocks/>
              </p:cNvSpPr>
              <p:nvPr/>
            </p:nvSpPr>
            <p:spPr bwMode="auto">
              <a:xfrm>
                <a:off x="2157" y="2763"/>
                <a:ext cx="23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0 w 95"/>
                  <a:gd name="T21" fmla="*/ 0 h 48"/>
                  <a:gd name="T22" fmla="*/ 0 w 95"/>
                  <a:gd name="T23" fmla="*/ 0 h 48"/>
                  <a:gd name="T24" fmla="*/ 0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1" y="48"/>
                    </a:lnTo>
                    <a:lnTo>
                      <a:pt x="73" y="48"/>
                    </a:lnTo>
                    <a:lnTo>
                      <a:pt x="82" y="46"/>
                    </a:lnTo>
                    <a:lnTo>
                      <a:pt x="88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5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1" name="Freeform 365"/>
              <p:cNvSpPr>
                <a:spLocks/>
              </p:cNvSpPr>
              <p:nvPr/>
            </p:nvSpPr>
            <p:spPr bwMode="auto">
              <a:xfrm>
                <a:off x="2157" y="2772"/>
                <a:ext cx="23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0 w 95"/>
                  <a:gd name="T21" fmla="*/ 0 h 50"/>
                  <a:gd name="T22" fmla="*/ 0 w 95"/>
                  <a:gd name="T23" fmla="*/ 0 h 50"/>
                  <a:gd name="T24" fmla="*/ 0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8"/>
                    </a:lnTo>
                    <a:lnTo>
                      <a:pt x="61" y="50"/>
                    </a:lnTo>
                    <a:lnTo>
                      <a:pt x="73" y="48"/>
                    </a:lnTo>
                    <a:lnTo>
                      <a:pt x="82" y="46"/>
                    </a:lnTo>
                    <a:lnTo>
                      <a:pt x="88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2" name="Freeform 366"/>
              <p:cNvSpPr>
                <a:spLocks/>
              </p:cNvSpPr>
              <p:nvPr/>
            </p:nvSpPr>
            <p:spPr bwMode="auto">
              <a:xfrm>
                <a:off x="2157" y="2781"/>
                <a:ext cx="23" cy="13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0 w 95"/>
                  <a:gd name="T21" fmla="*/ 0 h 49"/>
                  <a:gd name="T22" fmla="*/ 0 w 95"/>
                  <a:gd name="T23" fmla="*/ 0 h 49"/>
                  <a:gd name="T24" fmla="*/ 0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4"/>
                    </a:lnTo>
                    <a:lnTo>
                      <a:pt x="47" y="47"/>
                    </a:lnTo>
                    <a:lnTo>
                      <a:pt x="61" y="49"/>
                    </a:lnTo>
                    <a:lnTo>
                      <a:pt x="73" y="49"/>
                    </a:lnTo>
                    <a:lnTo>
                      <a:pt x="82" y="46"/>
                    </a:lnTo>
                    <a:lnTo>
                      <a:pt x="88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6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7"/>
                    </a:lnTo>
                    <a:lnTo>
                      <a:pt x="40" y="17"/>
                    </a:lnTo>
                    <a:lnTo>
                      <a:pt x="46" y="17"/>
                    </a:lnTo>
                    <a:lnTo>
                      <a:pt x="53" y="17"/>
                    </a:lnTo>
                    <a:lnTo>
                      <a:pt x="59" y="17"/>
                    </a:lnTo>
                    <a:lnTo>
                      <a:pt x="65" y="17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3" name="Freeform 367"/>
              <p:cNvSpPr>
                <a:spLocks/>
              </p:cNvSpPr>
              <p:nvPr/>
            </p:nvSpPr>
            <p:spPr bwMode="auto">
              <a:xfrm>
                <a:off x="2157" y="2790"/>
                <a:ext cx="23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0 w 95"/>
                  <a:gd name="T21" fmla="*/ 0 h 50"/>
                  <a:gd name="T22" fmla="*/ 0 w 95"/>
                  <a:gd name="T23" fmla="*/ 0 h 50"/>
                  <a:gd name="T24" fmla="*/ 0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9"/>
                    </a:lnTo>
                    <a:lnTo>
                      <a:pt x="61" y="50"/>
                    </a:lnTo>
                    <a:lnTo>
                      <a:pt x="73" y="49"/>
                    </a:lnTo>
                    <a:lnTo>
                      <a:pt x="82" y="47"/>
                    </a:lnTo>
                    <a:lnTo>
                      <a:pt x="88" y="43"/>
                    </a:lnTo>
                    <a:lnTo>
                      <a:pt x="94" y="42"/>
                    </a:lnTo>
                    <a:lnTo>
                      <a:pt x="95" y="41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7" y="1"/>
                    </a:lnTo>
                    <a:lnTo>
                      <a:pt x="46" y="0"/>
                    </a:lnTo>
                    <a:lnTo>
                      <a:pt x="31" y="1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4" name="Freeform 368"/>
              <p:cNvSpPr>
                <a:spLocks/>
              </p:cNvSpPr>
              <p:nvPr/>
            </p:nvSpPr>
            <p:spPr bwMode="auto">
              <a:xfrm>
                <a:off x="1910" y="2767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6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8"/>
                    </a:lnTo>
                    <a:lnTo>
                      <a:pt x="32" y="45"/>
                    </a:lnTo>
                    <a:lnTo>
                      <a:pt x="47" y="49"/>
                    </a:lnTo>
                    <a:lnTo>
                      <a:pt x="60" y="50"/>
                    </a:lnTo>
                    <a:lnTo>
                      <a:pt x="72" y="49"/>
                    </a:lnTo>
                    <a:lnTo>
                      <a:pt x="81" y="47"/>
                    </a:lnTo>
                    <a:lnTo>
                      <a:pt x="89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3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4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0" y="20"/>
                    </a:lnTo>
                    <a:lnTo>
                      <a:pt x="24" y="20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5" name="Freeform 369"/>
              <p:cNvSpPr>
                <a:spLocks/>
              </p:cNvSpPr>
              <p:nvPr/>
            </p:nvSpPr>
            <p:spPr bwMode="auto">
              <a:xfrm>
                <a:off x="1910" y="2777"/>
                <a:ext cx="24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0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5" y="25"/>
                    </a:lnTo>
                    <a:lnTo>
                      <a:pt x="83" y="27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8"/>
                    </a:lnTo>
                    <a:lnTo>
                      <a:pt x="28" y="18"/>
                    </a:lnTo>
                    <a:lnTo>
                      <a:pt x="33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6" name="Freeform 370"/>
              <p:cNvSpPr>
                <a:spLocks/>
              </p:cNvSpPr>
              <p:nvPr/>
            </p:nvSpPr>
            <p:spPr bwMode="auto">
              <a:xfrm>
                <a:off x="1910" y="2786"/>
                <a:ext cx="24" cy="12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9"/>
                    </a:lnTo>
                    <a:lnTo>
                      <a:pt x="10" y="34"/>
                    </a:lnTo>
                    <a:lnTo>
                      <a:pt x="15" y="37"/>
                    </a:lnTo>
                    <a:lnTo>
                      <a:pt x="32" y="45"/>
                    </a:lnTo>
                    <a:lnTo>
                      <a:pt x="47" y="48"/>
                    </a:lnTo>
                    <a:lnTo>
                      <a:pt x="60" y="50"/>
                    </a:lnTo>
                    <a:lnTo>
                      <a:pt x="72" y="48"/>
                    </a:lnTo>
                    <a:lnTo>
                      <a:pt x="81" y="47"/>
                    </a:lnTo>
                    <a:lnTo>
                      <a:pt x="89" y="43"/>
                    </a:lnTo>
                    <a:lnTo>
                      <a:pt x="94" y="42"/>
                    </a:lnTo>
                    <a:lnTo>
                      <a:pt x="95" y="41"/>
                    </a:lnTo>
                    <a:lnTo>
                      <a:pt x="85" y="27"/>
                    </a:lnTo>
                    <a:lnTo>
                      <a:pt x="83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20"/>
                    </a:lnTo>
                    <a:lnTo>
                      <a:pt x="24" y="19"/>
                    </a:lnTo>
                    <a:lnTo>
                      <a:pt x="28" y="19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5" y="18"/>
                    </a:lnTo>
                    <a:lnTo>
                      <a:pt x="65" y="1"/>
                    </a:lnTo>
                    <a:lnTo>
                      <a:pt x="45" y="0"/>
                    </a:lnTo>
                    <a:lnTo>
                      <a:pt x="29" y="1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1" y="12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7" name="Freeform 371"/>
              <p:cNvSpPr>
                <a:spLocks/>
              </p:cNvSpPr>
              <p:nvPr/>
            </p:nvSpPr>
            <p:spPr bwMode="auto">
              <a:xfrm>
                <a:off x="1910" y="2795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32" y="43"/>
                    </a:lnTo>
                    <a:lnTo>
                      <a:pt x="47" y="47"/>
                    </a:lnTo>
                    <a:lnTo>
                      <a:pt x="60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3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4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0" y="19"/>
                    </a:lnTo>
                    <a:lnTo>
                      <a:pt x="24" y="19"/>
                    </a:lnTo>
                    <a:lnTo>
                      <a:pt x="28" y="18"/>
                    </a:lnTo>
                    <a:lnTo>
                      <a:pt x="33" y="18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5" y="16"/>
                    </a:lnTo>
                    <a:lnTo>
                      <a:pt x="65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8" name="Freeform 372"/>
              <p:cNvSpPr>
                <a:spLocks/>
              </p:cNvSpPr>
              <p:nvPr/>
            </p:nvSpPr>
            <p:spPr bwMode="auto">
              <a:xfrm>
                <a:off x="2095" y="2688"/>
                <a:ext cx="116" cy="71"/>
              </a:xfrm>
              <a:custGeom>
                <a:avLst/>
                <a:gdLst>
                  <a:gd name="T0" fmla="*/ 0 w 465"/>
                  <a:gd name="T1" fmla="*/ 0 h 286"/>
                  <a:gd name="T2" fmla="*/ 0 w 465"/>
                  <a:gd name="T3" fmla="*/ 0 h 286"/>
                  <a:gd name="T4" fmla="*/ 0 w 465"/>
                  <a:gd name="T5" fmla="*/ 0 h 286"/>
                  <a:gd name="T6" fmla="*/ 0 w 465"/>
                  <a:gd name="T7" fmla="*/ 0 h 286"/>
                  <a:gd name="T8" fmla="*/ 1 w 465"/>
                  <a:gd name="T9" fmla="*/ 0 h 286"/>
                  <a:gd name="T10" fmla="*/ 1 w 465"/>
                  <a:gd name="T11" fmla="*/ 0 h 286"/>
                  <a:gd name="T12" fmla="*/ 1 w 465"/>
                  <a:gd name="T13" fmla="*/ 0 h 286"/>
                  <a:gd name="T14" fmla="*/ 1 w 465"/>
                  <a:gd name="T15" fmla="*/ 0 h 286"/>
                  <a:gd name="T16" fmla="*/ 1 w 465"/>
                  <a:gd name="T17" fmla="*/ 0 h 286"/>
                  <a:gd name="T18" fmla="*/ 1 w 465"/>
                  <a:gd name="T19" fmla="*/ 0 h 286"/>
                  <a:gd name="T20" fmla="*/ 1 w 465"/>
                  <a:gd name="T21" fmla="*/ 0 h 286"/>
                  <a:gd name="T22" fmla="*/ 1 w 465"/>
                  <a:gd name="T23" fmla="*/ 1 h 286"/>
                  <a:gd name="T24" fmla="*/ 1 w 465"/>
                  <a:gd name="T25" fmla="*/ 1 h 286"/>
                  <a:gd name="T26" fmla="*/ 2 w 465"/>
                  <a:gd name="T27" fmla="*/ 1 h 286"/>
                  <a:gd name="T28" fmla="*/ 2 w 465"/>
                  <a:gd name="T29" fmla="*/ 1 h 286"/>
                  <a:gd name="T30" fmla="*/ 2 w 465"/>
                  <a:gd name="T31" fmla="*/ 1 h 286"/>
                  <a:gd name="T32" fmla="*/ 2 w 465"/>
                  <a:gd name="T33" fmla="*/ 1 h 286"/>
                  <a:gd name="T34" fmla="*/ 2 w 465"/>
                  <a:gd name="T35" fmla="*/ 1 h 286"/>
                  <a:gd name="T36" fmla="*/ 2 w 465"/>
                  <a:gd name="T37" fmla="*/ 1 h 286"/>
                  <a:gd name="T38" fmla="*/ 2 w 465"/>
                  <a:gd name="T39" fmla="*/ 1 h 286"/>
                  <a:gd name="T40" fmla="*/ 2 w 465"/>
                  <a:gd name="T41" fmla="*/ 1 h 286"/>
                  <a:gd name="T42" fmla="*/ 2 w 465"/>
                  <a:gd name="T43" fmla="*/ 1 h 286"/>
                  <a:gd name="T44" fmla="*/ 2 w 465"/>
                  <a:gd name="T45" fmla="*/ 1 h 286"/>
                  <a:gd name="T46" fmla="*/ 2 w 465"/>
                  <a:gd name="T47" fmla="*/ 1 h 286"/>
                  <a:gd name="T48" fmla="*/ 2 w 465"/>
                  <a:gd name="T49" fmla="*/ 1 h 286"/>
                  <a:gd name="T50" fmla="*/ 2 w 465"/>
                  <a:gd name="T51" fmla="*/ 1 h 286"/>
                  <a:gd name="T52" fmla="*/ 2 w 465"/>
                  <a:gd name="T53" fmla="*/ 1 h 286"/>
                  <a:gd name="T54" fmla="*/ 2 w 465"/>
                  <a:gd name="T55" fmla="*/ 1 h 286"/>
                  <a:gd name="T56" fmla="*/ 2 w 465"/>
                  <a:gd name="T57" fmla="*/ 1 h 286"/>
                  <a:gd name="T58" fmla="*/ 1 w 465"/>
                  <a:gd name="T59" fmla="*/ 0 h 286"/>
                  <a:gd name="T60" fmla="*/ 1 w 465"/>
                  <a:gd name="T61" fmla="*/ 0 h 286"/>
                  <a:gd name="T62" fmla="*/ 1 w 465"/>
                  <a:gd name="T63" fmla="*/ 0 h 286"/>
                  <a:gd name="T64" fmla="*/ 1 w 465"/>
                  <a:gd name="T65" fmla="*/ 0 h 286"/>
                  <a:gd name="T66" fmla="*/ 1 w 465"/>
                  <a:gd name="T67" fmla="*/ 0 h 286"/>
                  <a:gd name="T68" fmla="*/ 1 w 465"/>
                  <a:gd name="T69" fmla="*/ 0 h 286"/>
                  <a:gd name="T70" fmla="*/ 1 w 465"/>
                  <a:gd name="T71" fmla="*/ 0 h 286"/>
                  <a:gd name="T72" fmla="*/ 1 w 465"/>
                  <a:gd name="T73" fmla="*/ 0 h 286"/>
                  <a:gd name="T74" fmla="*/ 0 w 465"/>
                  <a:gd name="T75" fmla="*/ 0 h 286"/>
                  <a:gd name="T76" fmla="*/ 0 w 465"/>
                  <a:gd name="T77" fmla="*/ 0 h 286"/>
                  <a:gd name="T78" fmla="*/ 0 w 465"/>
                  <a:gd name="T79" fmla="*/ 0 h 286"/>
                  <a:gd name="T80" fmla="*/ 0 w 465"/>
                  <a:gd name="T81" fmla="*/ 0 h 28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5"/>
                  <a:gd name="T124" fmla="*/ 0 h 286"/>
                  <a:gd name="T125" fmla="*/ 465 w 465"/>
                  <a:gd name="T126" fmla="*/ 286 h 28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5" h="286">
                    <a:moveTo>
                      <a:pt x="0" y="16"/>
                    </a:moveTo>
                    <a:lnTo>
                      <a:pt x="61" y="32"/>
                    </a:lnTo>
                    <a:lnTo>
                      <a:pt x="118" y="47"/>
                    </a:lnTo>
                    <a:lnTo>
                      <a:pt x="169" y="63"/>
                    </a:lnTo>
                    <a:lnTo>
                      <a:pt x="214" y="79"/>
                    </a:lnTo>
                    <a:lnTo>
                      <a:pt x="254" y="95"/>
                    </a:lnTo>
                    <a:lnTo>
                      <a:pt x="290" y="110"/>
                    </a:lnTo>
                    <a:lnTo>
                      <a:pt x="321" y="126"/>
                    </a:lnTo>
                    <a:lnTo>
                      <a:pt x="349" y="141"/>
                    </a:lnTo>
                    <a:lnTo>
                      <a:pt x="372" y="155"/>
                    </a:lnTo>
                    <a:lnTo>
                      <a:pt x="392" y="168"/>
                    </a:lnTo>
                    <a:lnTo>
                      <a:pt x="407" y="180"/>
                    </a:lnTo>
                    <a:lnTo>
                      <a:pt x="420" y="191"/>
                    </a:lnTo>
                    <a:lnTo>
                      <a:pt x="430" y="200"/>
                    </a:lnTo>
                    <a:lnTo>
                      <a:pt x="438" y="208"/>
                    </a:lnTo>
                    <a:lnTo>
                      <a:pt x="443" y="214"/>
                    </a:lnTo>
                    <a:lnTo>
                      <a:pt x="447" y="218"/>
                    </a:lnTo>
                    <a:lnTo>
                      <a:pt x="443" y="231"/>
                    </a:lnTo>
                    <a:lnTo>
                      <a:pt x="438" y="253"/>
                    </a:lnTo>
                    <a:lnTo>
                      <a:pt x="434" y="273"/>
                    </a:lnTo>
                    <a:lnTo>
                      <a:pt x="432" y="282"/>
                    </a:lnTo>
                    <a:lnTo>
                      <a:pt x="448" y="286"/>
                    </a:lnTo>
                    <a:lnTo>
                      <a:pt x="465" y="216"/>
                    </a:lnTo>
                    <a:lnTo>
                      <a:pt x="462" y="212"/>
                    </a:lnTo>
                    <a:lnTo>
                      <a:pt x="461" y="209"/>
                    </a:lnTo>
                    <a:lnTo>
                      <a:pt x="457" y="205"/>
                    </a:lnTo>
                    <a:lnTo>
                      <a:pt x="452" y="198"/>
                    </a:lnTo>
                    <a:lnTo>
                      <a:pt x="444" y="189"/>
                    </a:lnTo>
                    <a:lnTo>
                      <a:pt x="433" y="178"/>
                    </a:lnTo>
                    <a:lnTo>
                      <a:pt x="417" y="165"/>
                    </a:lnTo>
                    <a:lnTo>
                      <a:pt x="399" y="153"/>
                    </a:lnTo>
                    <a:lnTo>
                      <a:pt x="376" y="137"/>
                    </a:lnTo>
                    <a:lnTo>
                      <a:pt x="349" y="121"/>
                    </a:lnTo>
                    <a:lnTo>
                      <a:pt x="317" y="104"/>
                    </a:lnTo>
                    <a:lnTo>
                      <a:pt x="280" y="87"/>
                    </a:lnTo>
                    <a:lnTo>
                      <a:pt x="238" y="69"/>
                    </a:lnTo>
                    <a:lnTo>
                      <a:pt x="189" y="52"/>
                    </a:lnTo>
                    <a:lnTo>
                      <a:pt x="133" y="34"/>
                    </a:lnTo>
                    <a:lnTo>
                      <a:pt x="72" y="16"/>
                    </a:lnTo>
                    <a:lnTo>
                      <a:pt x="4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79" name="Freeform 373"/>
              <p:cNvSpPr>
                <a:spLocks/>
              </p:cNvSpPr>
              <p:nvPr/>
            </p:nvSpPr>
            <p:spPr bwMode="auto">
              <a:xfrm>
                <a:off x="1888" y="2568"/>
                <a:ext cx="304" cy="73"/>
              </a:xfrm>
              <a:custGeom>
                <a:avLst/>
                <a:gdLst>
                  <a:gd name="T0" fmla="*/ 0 w 1216"/>
                  <a:gd name="T1" fmla="*/ 1 h 290"/>
                  <a:gd name="T2" fmla="*/ 1 w 1216"/>
                  <a:gd name="T3" fmla="*/ 1 h 290"/>
                  <a:gd name="T4" fmla="*/ 1 w 1216"/>
                  <a:gd name="T5" fmla="*/ 1 h 290"/>
                  <a:gd name="T6" fmla="*/ 1 w 1216"/>
                  <a:gd name="T7" fmla="*/ 0 h 290"/>
                  <a:gd name="T8" fmla="*/ 2 w 1216"/>
                  <a:gd name="T9" fmla="*/ 0 h 290"/>
                  <a:gd name="T10" fmla="*/ 3 w 1216"/>
                  <a:gd name="T11" fmla="*/ 0 h 290"/>
                  <a:gd name="T12" fmla="*/ 3 w 1216"/>
                  <a:gd name="T13" fmla="*/ 0 h 290"/>
                  <a:gd name="T14" fmla="*/ 4 w 1216"/>
                  <a:gd name="T15" fmla="*/ 1 h 290"/>
                  <a:gd name="T16" fmla="*/ 4 w 1216"/>
                  <a:gd name="T17" fmla="*/ 1 h 290"/>
                  <a:gd name="T18" fmla="*/ 5 w 1216"/>
                  <a:gd name="T19" fmla="*/ 1 h 290"/>
                  <a:gd name="T20" fmla="*/ 5 w 1216"/>
                  <a:gd name="T21" fmla="*/ 1 h 290"/>
                  <a:gd name="T22" fmla="*/ 5 w 1216"/>
                  <a:gd name="T23" fmla="*/ 1 h 290"/>
                  <a:gd name="T24" fmla="*/ 5 w 1216"/>
                  <a:gd name="T25" fmla="*/ 1 h 290"/>
                  <a:gd name="T26" fmla="*/ 5 w 1216"/>
                  <a:gd name="T27" fmla="*/ 1 h 290"/>
                  <a:gd name="T28" fmla="*/ 4 w 1216"/>
                  <a:gd name="T29" fmla="*/ 1 h 290"/>
                  <a:gd name="T30" fmla="*/ 4 w 1216"/>
                  <a:gd name="T31" fmla="*/ 1 h 290"/>
                  <a:gd name="T32" fmla="*/ 3 w 1216"/>
                  <a:gd name="T33" fmla="*/ 1 h 290"/>
                  <a:gd name="T34" fmla="*/ 3 w 1216"/>
                  <a:gd name="T35" fmla="*/ 1 h 290"/>
                  <a:gd name="T36" fmla="*/ 2 w 1216"/>
                  <a:gd name="T37" fmla="*/ 1 h 290"/>
                  <a:gd name="T38" fmla="*/ 2 w 1216"/>
                  <a:gd name="T39" fmla="*/ 1 h 290"/>
                  <a:gd name="T40" fmla="*/ 1 w 1216"/>
                  <a:gd name="T41" fmla="*/ 1 h 290"/>
                  <a:gd name="T42" fmla="*/ 1 w 1216"/>
                  <a:gd name="T43" fmla="*/ 1 h 290"/>
                  <a:gd name="T44" fmla="*/ 1 w 1216"/>
                  <a:gd name="T45" fmla="*/ 1 h 290"/>
                  <a:gd name="T46" fmla="*/ 0 w 1216"/>
                  <a:gd name="T47" fmla="*/ 1 h 290"/>
                  <a:gd name="T48" fmla="*/ 0 w 1216"/>
                  <a:gd name="T49" fmla="*/ 1 h 290"/>
                  <a:gd name="T50" fmla="*/ 0 w 1216"/>
                  <a:gd name="T51" fmla="*/ 1 h 290"/>
                  <a:gd name="T52" fmla="*/ 0 w 1216"/>
                  <a:gd name="T53" fmla="*/ 1 h 290"/>
                  <a:gd name="T54" fmla="*/ 0 w 1216"/>
                  <a:gd name="T55" fmla="*/ 1 h 290"/>
                  <a:gd name="T56" fmla="*/ 0 w 1216"/>
                  <a:gd name="T57" fmla="*/ 1 h 290"/>
                  <a:gd name="T58" fmla="*/ 1 w 1216"/>
                  <a:gd name="T59" fmla="*/ 1 h 290"/>
                  <a:gd name="T60" fmla="*/ 1 w 1216"/>
                  <a:gd name="T61" fmla="*/ 1 h 290"/>
                  <a:gd name="T62" fmla="*/ 2 w 1216"/>
                  <a:gd name="T63" fmla="*/ 1 h 290"/>
                  <a:gd name="T64" fmla="*/ 2 w 1216"/>
                  <a:gd name="T65" fmla="*/ 1 h 290"/>
                  <a:gd name="T66" fmla="*/ 3 w 1216"/>
                  <a:gd name="T67" fmla="*/ 1 h 290"/>
                  <a:gd name="T68" fmla="*/ 3 w 1216"/>
                  <a:gd name="T69" fmla="*/ 1 h 290"/>
                  <a:gd name="T70" fmla="*/ 4 w 1216"/>
                  <a:gd name="T71" fmla="*/ 1 h 290"/>
                  <a:gd name="T72" fmla="*/ 4 w 1216"/>
                  <a:gd name="T73" fmla="*/ 1 h 290"/>
                  <a:gd name="T74" fmla="*/ 5 w 1216"/>
                  <a:gd name="T75" fmla="*/ 1 h 290"/>
                  <a:gd name="T76" fmla="*/ 5 w 1216"/>
                  <a:gd name="T77" fmla="*/ 1 h 290"/>
                  <a:gd name="T78" fmla="*/ 5 w 1216"/>
                  <a:gd name="T79" fmla="*/ 1 h 290"/>
                  <a:gd name="T80" fmla="*/ 5 w 1216"/>
                  <a:gd name="T81" fmla="*/ 1 h 290"/>
                  <a:gd name="T82" fmla="*/ 5 w 1216"/>
                  <a:gd name="T83" fmla="*/ 1 h 290"/>
                  <a:gd name="T84" fmla="*/ 5 w 1216"/>
                  <a:gd name="T85" fmla="*/ 1 h 290"/>
                  <a:gd name="T86" fmla="*/ 4 w 1216"/>
                  <a:gd name="T87" fmla="*/ 1 h 290"/>
                  <a:gd name="T88" fmla="*/ 4 w 1216"/>
                  <a:gd name="T89" fmla="*/ 0 h 290"/>
                  <a:gd name="T90" fmla="*/ 3 w 1216"/>
                  <a:gd name="T91" fmla="*/ 0 h 290"/>
                  <a:gd name="T92" fmla="*/ 2 w 1216"/>
                  <a:gd name="T93" fmla="*/ 0 h 290"/>
                  <a:gd name="T94" fmla="*/ 2 w 1216"/>
                  <a:gd name="T95" fmla="*/ 0 h 290"/>
                  <a:gd name="T96" fmla="*/ 1 w 1216"/>
                  <a:gd name="T97" fmla="*/ 0 h 290"/>
                  <a:gd name="T98" fmla="*/ 1 w 1216"/>
                  <a:gd name="T99" fmla="*/ 1 h 290"/>
                  <a:gd name="T100" fmla="*/ 0 w 1216"/>
                  <a:gd name="T101" fmla="*/ 1 h 290"/>
                  <a:gd name="T102" fmla="*/ 0 w 1216"/>
                  <a:gd name="T103" fmla="*/ 1 h 29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16"/>
                  <a:gd name="T157" fmla="*/ 0 h 290"/>
                  <a:gd name="T158" fmla="*/ 1216 w 1216"/>
                  <a:gd name="T159" fmla="*/ 290 h 29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16" h="290">
                    <a:moveTo>
                      <a:pt x="52" y="171"/>
                    </a:moveTo>
                    <a:lnTo>
                      <a:pt x="62" y="184"/>
                    </a:lnTo>
                    <a:lnTo>
                      <a:pt x="66" y="181"/>
                    </a:lnTo>
                    <a:lnTo>
                      <a:pt x="77" y="175"/>
                    </a:lnTo>
                    <a:lnTo>
                      <a:pt x="93" y="163"/>
                    </a:lnTo>
                    <a:lnTo>
                      <a:pt x="116" y="150"/>
                    </a:lnTo>
                    <a:lnTo>
                      <a:pt x="145" y="135"/>
                    </a:lnTo>
                    <a:lnTo>
                      <a:pt x="178" y="117"/>
                    </a:lnTo>
                    <a:lnTo>
                      <a:pt x="217" y="100"/>
                    </a:lnTo>
                    <a:lnTo>
                      <a:pt x="259" y="82"/>
                    </a:lnTo>
                    <a:lnTo>
                      <a:pt x="307" y="65"/>
                    </a:lnTo>
                    <a:lnTo>
                      <a:pt x="358" y="49"/>
                    </a:lnTo>
                    <a:lnTo>
                      <a:pt x="413" y="36"/>
                    </a:lnTo>
                    <a:lnTo>
                      <a:pt x="472" y="26"/>
                    </a:lnTo>
                    <a:lnTo>
                      <a:pt x="534" y="19"/>
                    </a:lnTo>
                    <a:lnTo>
                      <a:pt x="598" y="17"/>
                    </a:lnTo>
                    <a:lnTo>
                      <a:pt x="665" y="19"/>
                    </a:lnTo>
                    <a:lnTo>
                      <a:pt x="733" y="28"/>
                    </a:lnTo>
                    <a:lnTo>
                      <a:pt x="773" y="36"/>
                    </a:lnTo>
                    <a:lnTo>
                      <a:pt x="813" y="45"/>
                    </a:lnTo>
                    <a:lnTo>
                      <a:pt x="852" y="55"/>
                    </a:lnTo>
                    <a:lnTo>
                      <a:pt x="890" y="67"/>
                    </a:lnTo>
                    <a:lnTo>
                      <a:pt x="927" y="80"/>
                    </a:lnTo>
                    <a:lnTo>
                      <a:pt x="963" y="92"/>
                    </a:lnTo>
                    <a:lnTo>
                      <a:pt x="998" y="107"/>
                    </a:lnTo>
                    <a:lnTo>
                      <a:pt x="1031" y="119"/>
                    </a:lnTo>
                    <a:lnTo>
                      <a:pt x="1062" y="134"/>
                    </a:lnTo>
                    <a:lnTo>
                      <a:pt x="1091" y="146"/>
                    </a:lnTo>
                    <a:lnTo>
                      <a:pt x="1116" y="158"/>
                    </a:lnTo>
                    <a:lnTo>
                      <a:pt x="1139" y="170"/>
                    </a:lnTo>
                    <a:lnTo>
                      <a:pt x="1159" y="180"/>
                    </a:lnTo>
                    <a:lnTo>
                      <a:pt x="1175" y="188"/>
                    </a:lnTo>
                    <a:lnTo>
                      <a:pt x="1188" y="194"/>
                    </a:lnTo>
                    <a:lnTo>
                      <a:pt x="1197" y="199"/>
                    </a:lnTo>
                    <a:lnTo>
                      <a:pt x="1195" y="212"/>
                    </a:lnTo>
                    <a:lnTo>
                      <a:pt x="1189" y="232"/>
                    </a:lnTo>
                    <a:lnTo>
                      <a:pt x="1184" y="254"/>
                    </a:lnTo>
                    <a:lnTo>
                      <a:pt x="1182" y="270"/>
                    </a:lnTo>
                    <a:lnTo>
                      <a:pt x="1174" y="267"/>
                    </a:lnTo>
                    <a:lnTo>
                      <a:pt x="1164" y="266"/>
                    </a:lnTo>
                    <a:lnTo>
                      <a:pt x="1151" y="262"/>
                    </a:lnTo>
                    <a:lnTo>
                      <a:pt x="1135" y="259"/>
                    </a:lnTo>
                    <a:lnTo>
                      <a:pt x="1119" y="256"/>
                    </a:lnTo>
                    <a:lnTo>
                      <a:pt x="1100" y="252"/>
                    </a:lnTo>
                    <a:lnTo>
                      <a:pt x="1078" y="248"/>
                    </a:lnTo>
                    <a:lnTo>
                      <a:pt x="1053" y="243"/>
                    </a:lnTo>
                    <a:lnTo>
                      <a:pt x="1028" y="239"/>
                    </a:lnTo>
                    <a:lnTo>
                      <a:pt x="1001" y="235"/>
                    </a:lnTo>
                    <a:lnTo>
                      <a:pt x="971" y="230"/>
                    </a:lnTo>
                    <a:lnTo>
                      <a:pt x="940" y="226"/>
                    </a:lnTo>
                    <a:lnTo>
                      <a:pt x="907" y="222"/>
                    </a:lnTo>
                    <a:lnTo>
                      <a:pt x="872" y="218"/>
                    </a:lnTo>
                    <a:lnTo>
                      <a:pt x="836" y="214"/>
                    </a:lnTo>
                    <a:lnTo>
                      <a:pt x="799" y="212"/>
                    </a:lnTo>
                    <a:lnTo>
                      <a:pt x="760" y="209"/>
                    </a:lnTo>
                    <a:lnTo>
                      <a:pt x="720" y="207"/>
                    </a:lnTo>
                    <a:lnTo>
                      <a:pt x="679" y="206"/>
                    </a:lnTo>
                    <a:lnTo>
                      <a:pt x="637" y="204"/>
                    </a:lnTo>
                    <a:lnTo>
                      <a:pt x="593" y="204"/>
                    </a:lnTo>
                    <a:lnTo>
                      <a:pt x="548" y="206"/>
                    </a:lnTo>
                    <a:lnTo>
                      <a:pt x="503" y="207"/>
                    </a:lnTo>
                    <a:lnTo>
                      <a:pt x="457" y="208"/>
                    </a:lnTo>
                    <a:lnTo>
                      <a:pt x="409" y="212"/>
                    </a:lnTo>
                    <a:lnTo>
                      <a:pt x="362" y="216"/>
                    </a:lnTo>
                    <a:lnTo>
                      <a:pt x="314" y="221"/>
                    </a:lnTo>
                    <a:lnTo>
                      <a:pt x="266" y="227"/>
                    </a:lnTo>
                    <a:lnTo>
                      <a:pt x="215" y="235"/>
                    </a:lnTo>
                    <a:lnTo>
                      <a:pt x="167" y="244"/>
                    </a:lnTo>
                    <a:lnTo>
                      <a:pt x="116" y="254"/>
                    </a:lnTo>
                    <a:lnTo>
                      <a:pt x="66" y="266"/>
                    </a:lnTo>
                    <a:lnTo>
                      <a:pt x="64" y="259"/>
                    </a:lnTo>
                    <a:lnTo>
                      <a:pt x="61" y="250"/>
                    </a:lnTo>
                    <a:lnTo>
                      <a:pt x="57" y="241"/>
                    </a:lnTo>
                    <a:lnTo>
                      <a:pt x="51" y="231"/>
                    </a:lnTo>
                    <a:lnTo>
                      <a:pt x="43" y="221"/>
                    </a:lnTo>
                    <a:lnTo>
                      <a:pt x="34" y="209"/>
                    </a:lnTo>
                    <a:lnTo>
                      <a:pt x="23" y="199"/>
                    </a:lnTo>
                    <a:lnTo>
                      <a:pt x="9" y="189"/>
                    </a:lnTo>
                    <a:lnTo>
                      <a:pt x="0" y="204"/>
                    </a:lnTo>
                    <a:lnTo>
                      <a:pt x="15" y="216"/>
                    </a:lnTo>
                    <a:lnTo>
                      <a:pt x="27" y="227"/>
                    </a:lnTo>
                    <a:lnTo>
                      <a:pt x="37" y="239"/>
                    </a:lnTo>
                    <a:lnTo>
                      <a:pt x="43" y="250"/>
                    </a:lnTo>
                    <a:lnTo>
                      <a:pt x="47" y="261"/>
                    </a:lnTo>
                    <a:lnTo>
                      <a:pt x="50" y="270"/>
                    </a:lnTo>
                    <a:lnTo>
                      <a:pt x="51" y="275"/>
                    </a:lnTo>
                    <a:lnTo>
                      <a:pt x="52" y="277"/>
                    </a:lnTo>
                    <a:lnTo>
                      <a:pt x="53" y="286"/>
                    </a:lnTo>
                    <a:lnTo>
                      <a:pt x="62" y="284"/>
                    </a:lnTo>
                    <a:lnTo>
                      <a:pt x="116" y="271"/>
                    </a:lnTo>
                    <a:lnTo>
                      <a:pt x="169" y="261"/>
                    </a:lnTo>
                    <a:lnTo>
                      <a:pt x="222" y="250"/>
                    </a:lnTo>
                    <a:lnTo>
                      <a:pt x="275" y="243"/>
                    </a:lnTo>
                    <a:lnTo>
                      <a:pt x="327" y="236"/>
                    </a:lnTo>
                    <a:lnTo>
                      <a:pt x="379" y="231"/>
                    </a:lnTo>
                    <a:lnTo>
                      <a:pt x="429" y="227"/>
                    </a:lnTo>
                    <a:lnTo>
                      <a:pt x="479" y="225"/>
                    </a:lnTo>
                    <a:lnTo>
                      <a:pt x="528" y="222"/>
                    </a:lnTo>
                    <a:lnTo>
                      <a:pt x="575" y="221"/>
                    </a:lnTo>
                    <a:lnTo>
                      <a:pt x="623" y="221"/>
                    </a:lnTo>
                    <a:lnTo>
                      <a:pt x="668" y="222"/>
                    </a:lnTo>
                    <a:lnTo>
                      <a:pt x="713" y="223"/>
                    </a:lnTo>
                    <a:lnTo>
                      <a:pt x="755" y="226"/>
                    </a:lnTo>
                    <a:lnTo>
                      <a:pt x="796" y="229"/>
                    </a:lnTo>
                    <a:lnTo>
                      <a:pt x="837" y="232"/>
                    </a:lnTo>
                    <a:lnTo>
                      <a:pt x="875" y="236"/>
                    </a:lnTo>
                    <a:lnTo>
                      <a:pt x="912" y="240"/>
                    </a:lnTo>
                    <a:lnTo>
                      <a:pt x="947" y="244"/>
                    </a:lnTo>
                    <a:lnTo>
                      <a:pt x="979" y="249"/>
                    </a:lnTo>
                    <a:lnTo>
                      <a:pt x="1010" y="253"/>
                    </a:lnTo>
                    <a:lnTo>
                      <a:pt x="1038" y="258"/>
                    </a:lnTo>
                    <a:lnTo>
                      <a:pt x="1065" y="262"/>
                    </a:lnTo>
                    <a:lnTo>
                      <a:pt x="1089" y="267"/>
                    </a:lnTo>
                    <a:lnTo>
                      <a:pt x="1111" y="271"/>
                    </a:lnTo>
                    <a:lnTo>
                      <a:pt x="1130" y="275"/>
                    </a:lnTo>
                    <a:lnTo>
                      <a:pt x="1146" y="279"/>
                    </a:lnTo>
                    <a:lnTo>
                      <a:pt x="1160" y="283"/>
                    </a:lnTo>
                    <a:lnTo>
                      <a:pt x="1171" y="285"/>
                    </a:lnTo>
                    <a:lnTo>
                      <a:pt x="1179" y="286"/>
                    </a:lnTo>
                    <a:lnTo>
                      <a:pt x="1184" y="288"/>
                    </a:lnTo>
                    <a:lnTo>
                      <a:pt x="1187" y="289"/>
                    </a:lnTo>
                    <a:lnTo>
                      <a:pt x="1195" y="290"/>
                    </a:lnTo>
                    <a:lnTo>
                      <a:pt x="1216" y="190"/>
                    </a:lnTo>
                    <a:lnTo>
                      <a:pt x="1210" y="188"/>
                    </a:lnTo>
                    <a:lnTo>
                      <a:pt x="1207" y="186"/>
                    </a:lnTo>
                    <a:lnTo>
                      <a:pt x="1198" y="181"/>
                    </a:lnTo>
                    <a:lnTo>
                      <a:pt x="1186" y="175"/>
                    </a:lnTo>
                    <a:lnTo>
                      <a:pt x="1169" y="164"/>
                    </a:lnTo>
                    <a:lnTo>
                      <a:pt x="1147" y="154"/>
                    </a:lnTo>
                    <a:lnTo>
                      <a:pt x="1121" y="141"/>
                    </a:lnTo>
                    <a:lnTo>
                      <a:pt x="1092" y="128"/>
                    </a:lnTo>
                    <a:lnTo>
                      <a:pt x="1060" y="113"/>
                    </a:lnTo>
                    <a:lnTo>
                      <a:pt x="1025" y="99"/>
                    </a:lnTo>
                    <a:lnTo>
                      <a:pt x="988" y="83"/>
                    </a:lnTo>
                    <a:lnTo>
                      <a:pt x="949" y="69"/>
                    </a:lnTo>
                    <a:lnTo>
                      <a:pt x="908" y="55"/>
                    </a:lnTo>
                    <a:lnTo>
                      <a:pt x="867" y="42"/>
                    </a:lnTo>
                    <a:lnTo>
                      <a:pt x="823" y="30"/>
                    </a:lnTo>
                    <a:lnTo>
                      <a:pt x="780" y="19"/>
                    </a:lnTo>
                    <a:lnTo>
                      <a:pt x="736" y="12"/>
                    </a:lnTo>
                    <a:lnTo>
                      <a:pt x="666" y="3"/>
                    </a:lnTo>
                    <a:lnTo>
                      <a:pt x="598" y="0"/>
                    </a:lnTo>
                    <a:lnTo>
                      <a:pt x="533" y="3"/>
                    </a:lnTo>
                    <a:lnTo>
                      <a:pt x="470" y="9"/>
                    </a:lnTo>
                    <a:lnTo>
                      <a:pt x="411" y="19"/>
                    </a:lnTo>
                    <a:lnTo>
                      <a:pt x="354" y="33"/>
                    </a:lnTo>
                    <a:lnTo>
                      <a:pt x="302" y="49"/>
                    </a:lnTo>
                    <a:lnTo>
                      <a:pt x="254" y="65"/>
                    </a:lnTo>
                    <a:lnTo>
                      <a:pt x="209" y="85"/>
                    </a:lnTo>
                    <a:lnTo>
                      <a:pt x="170" y="103"/>
                    </a:lnTo>
                    <a:lnTo>
                      <a:pt x="136" y="119"/>
                    </a:lnTo>
                    <a:lnTo>
                      <a:pt x="107" y="136"/>
                    </a:lnTo>
                    <a:lnTo>
                      <a:pt x="84" y="150"/>
                    </a:lnTo>
                    <a:lnTo>
                      <a:pt x="66" y="161"/>
                    </a:lnTo>
                    <a:lnTo>
                      <a:pt x="56" y="168"/>
                    </a:lnTo>
                    <a:lnTo>
                      <a:pt x="52" y="17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0" name="Freeform 374"/>
              <p:cNvSpPr>
                <a:spLocks/>
              </p:cNvSpPr>
              <p:nvPr/>
            </p:nvSpPr>
            <p:spPr bwMode="auto">
              <a:xfrm>
                <a:off x="1925" y="2579"/>
                <a:ext cx="238" cy="49"/>
              </a:xfrm>
              <a:custGeom>
                <a:avLst/>
                <a:gdLst>
                  <a:gd name="T0" fmla="*/ 1 w 952"/>
                  <a:gd name="T1" fmla="*/ 0 h 195"/>
                  <a:gd name="T2" fmla="*/ 1 w 952"/>
                  <a:gd name="T3" fmla="*/ 0 h 195"/>
                  <a:gd name="T4" fmla="*/ 1 w 952"/>
                  <a:gd name="T5" fmla="*/ 1 h 195"/>
                  <a:gd name="T6" fmla="*/ 1 w 952"/>
                  <a:gd name="T7" fmla="*/ 1 h 195"/>
                  <a:gd name="T8" fmla="*/ 1 w 952"/>
                  <a:gd name="T9" fmla="*/ 1 h 195"/>
                  <a:gd name="T10" fmla="*/ 1 w 952"/>
                  <a:gd name="T11" fmla="*/ 1 h 195"/>
                  <a:gd name="T12" fmla="*/ 0 w 952"/>
                  <a:gd name="T13" fmla="*/ 1 h 195"/>
                  <a:gd name="T14" fmla="*/ 0 w 952"/>
                  <a:gd name="T15" fmla="*/ 0 h 195"/>
                  <a:gd name="T16" fmla="*/ 0 w 952"/>
                  <a:gd name="T17" fmla="*/ 1 h 195"/>
                  <a:gd name="T18" fmla="*/ 0 w 952"/>
                  <a:gd name="T19" fmla="*/ 1 h 195"/>
                  <a:gd name="T20" fmla="*/ 0 w 952"/>
                  <a:gd name="T21" fmla="*/ 1 h 195"/>
                  <a:gd name="T22" fmla="*/ 0 w 952"/>
                  <a:gd name="T23" fmla="*/ 1 h 195"/>
                  <a:gd name="T24" fmla="*/ 1 w 952"/>
                  <a:gd name="T25" fmla="*/ 1 h 195"/>
                  <a:gd name="T26" fmla="*/ 1 w 952"/>
                  <a:gd name="T27" fmla="*/ 1 h 195"/>
                  <a:gd name="T28" fmla="*/ 1 w 952"/>
                  <a:gd name="T29" fmla="*/ 1 h 195"/>
                  <a:gd name="T30" fmla="*/ 1 w 952"/>
                  <a:gd name="T31" fmla="*/ 1 h 195"/>
                  <a:gd name="T32" fmla="*/ 1 w 952"/>
                  <a:gd name="T33" fmla="*/ 1 h 195"/>
                  <a:gd name="T34" fmla="*/ 1 w 952"/>
                  <a:gd name="T35" fmla="*/ 0 h 195"/>
                  <a:gd name="T36" fmla="*/ 1 w 952"/>
                  <a:gd name="T37" fmla="*/ 0 h 195"/>
                  <a:gd name="T38" fmla="*/ 2 w 952"/>
                  <a:gd name="T39" fmla="*/ 0 h 195"/>
                  <a:gd name="T40" fmla="*/ 2 w 952"/>
                  <a:gd name="T41" fmla="*/ 0 h 195"/>
                  <a:gd name="T42" fmla="*/ 2 w 952"/>
                  <a:gd name="T43" fmla="*/ 1 h 195"/>
                  <a:gd name="T44" fmla="*/ 2 w 952"/>
                  <a:gd name="T45" fmla="*/ 1 h 195"/>
                  <a:gd name="T46" fmla="*/ 2 w 952"/>
                  <a:gd name="T47" fmla="*/ 1 h 195"/>
                  <a:gd name="T48" fmla="*/ 2 w 952"/>
                  <a:gd name="T49" fmla="*/ 1 h 195"/>
                  <a:gd name="T50" fmla="*/ 2 w 952"/>
                  <a:gd name="T51" fmla="*/ 0 h 195"/>
                  <a:gd name="T52" fmla="*/ 3 w 952"/>
                  <a:gd name="T53" fmla="*/ 0 h 195"/>
                  <a:gd name="T54" fmla="*/ 3 w 952"/>
                  <a:gd name="T55" fmla="*/ 0 h 195"/>
                  <a:gd name="T56" fmla="*/ 3 w 952"/>
                  <a:gd name="T57" fmla="*/ 0 h 195"/>
                  <a:gd name="T58" fmla="*/ 3 w 952"/>
                  <a:gd name="T59" fmla="*/ 0 h 195"/>
                  <a:gd name="T60" fmla="*/ 3 w 952"/>
                  <a:gd name="T61" fmla="*/ 1 h 195"/>
                  <a:gd name="T62" fmla="*/ 3 w 952"/>
                  <a:gd name="T63" fmla="*/ 1 h 195"/>
                  <a:gd name="T64" fmla="*/ 3 w 952"/>
                  <a:gd name="T65" fmla="*/ 1 h 195"/>
                  <a:gd name="T66" fmla="*/ 3 w 952"/>
                  <a:gd name="T67" fmla="*/ 1 h 195"/>
                  <a:gd name="T68" fmla="*/ 4 w 952"/>
                  <a:gd name="T69" fmla="*/ 1 h 195"/>
                  <a:gd name="T70" fmla="*/ 4 w 952"/>
                  <a:gd name="T71" fmla="*/ 1 h 195"/>
                  <a:gd name="T72" fmla="*/ 4 w 952"/>
                  <a:gd name="T73" fmla="*/ 1 h 195"/>
                  <a:gd name="T74" fmla="*/ 4 w 952"/>
                  <a:gd name="T75" fmla="*/ 1 h 195"/>
                  <a:gd name="T76" fmla="*/ 4 w 952"/>
                  <a:gd name="T77" fmla="*/ 1 h 195"/>
                  <a:gd name="T78" fmla="*/ 4 w 952"/>
                  <a:gd name="T79" fmla="*/ 1 h 195"/>
                  <a:gd name="T80" fmla="*/ 4 w 952"/>
                  <a:gd name="T81" fmla="*/ 1 h 195"/>
                  <a:gd name="T82" fmla="*/ 3 w 952"/>
                  <a:gd name="T83" fmla="*/ 1 h 195"/>
                  <a:gd name="T84" fmla="*/ 3 w 952"/>
                  <a:gd name="T85" fmla="*/ 1 h 195"/>
                  <a:gd name="T86" fmla="*/ 3 w 952"/>
                  <a:gd name="T87" fmla="*/ 1 h 195"/>
                  <a:gd name="T88" fmla="*/ 3 w 952"/>
                  <a:gd name="T89" fmla="*/ 0 h 195"/>
                  <a:gd name="T90" fmla="*/ 3 w 952"/>
                  <a:gd name="T91" fmla="*/ 0 h 195"/>
                  <a:gd name="T92" fmla="*/ 3 w 952"/>
                  <a:gd name="T93" fmla="*/ 0 h 195"/>
                  <a:gd name="T94" fmla="*/ 3 w 952"/>
                  <a:gd name="T95" fmla="*/ 0 h 195"/>
                  <a:gd name="T96" fmla="*/ 3 w 952"/>
                  <a:gd name="T97" fmla="*/ 0 h 195"/>
                  <a:gd name="T98" fmla="*/ 3 w 952"/>
                  <a:gd name="T99" fmla="*/ 0 h 195"/>
                  <a:gd name="T100" fmla="*/ 2 w 952"/>
                  <a:gd name="T101" fmla="*/ 1 h 195"/>
                  <a:gd name="T102" fmla="*/ 2 w 952"/>
                  <a:gd name="T103" fmla="*/ 1 h 195"/>
                  <a:gd name="T104" fmla="*/ 2 w 952"/>
                  <a:gd name="T105" fmla="*/ 1 h 195"/>
                  <a:gd name="T106" fmla="*/ 2 w 952"/>
                  <a:gd name="T107" fmla="*/ 1 h 195"/>
                  <a:gd name="T108" fmla="*/ 2 w 952"/>
                  <a:gd name="T109" fmla="*/ 0 h 195"/>
                  <a:gd name="T110" fmla="*/ 2 w 952"/>
                  <a:gd name="T111" fmla="*/ 0 h 195"/>
                  <a:gd name="T112" fmla="*/ 1 w 952"/>
                  <a:gd name="T113" fmla="*/ 0 h 1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952"/>
                  <a:gd name="T172" fmla="*/ 0 h 195"/>
                  <a:gd name="T173" fmla="*/ 952 w 952"/>
                  <a:gd name="T174" fmla="*/ 195 h 1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952" h="195">
                    <a:moveTo>
                      <a:pt x="339" y="6"/>
                    </a:moveTo>
                    <a:lnTo>
                      <a:pt x="332" y="12"/>
                    </a:lnTo>
                    <a:lnTo>
                      <a:pt x="316" y="27"/>
                    </a:lnTo>
                    <a:lnTo>
                      <a:pt x="293" y="49"/>
                    </a:lnTo>
                    <a:lnTo>
                      <a:pt x="266" y="73"/>
                    </a:lnTo>
                    <a:lnTo>
                      <a:pt x="239" y="99"/>
                    </a:lnTo>
                    <a:lnTo>
                      <a:pt x="214" y="121"/>
                    </a:lnTo>
                    <a:lnTo>
                      <a:pt x="196" y="137"/>
                    </a:lnTo>
                    <a:lnTo>
                      <a:pt x="187" y="145"/>
                    </a:lnTo>
                    <a:lnTo>
                      <a:pt x="178" y="141"/>
                    </a:lnTo>
                    <a:lnTo>
                      <a:pt x="160" y="134"/>
                    </a:lnTo>
                    <a:lnTo>
                      <a:pt x="136" y="123"/>
                    </a:lnTo>
                    <a:lnTo>
                      <a:pt x="109" y="110"/>
                    </a:lnTo>
                    <a:lnTo>
                      <a:pt x="83" y="99"/>
                    </a:lnTo>
                    <a:lnTo>
                      <a:pt x="60" y="90"/>
                    </a:lnTo>
                    <a:lnTo>
                      <a:pt x="45" y="82"/>
                    </a:lnTo>
                    <a:lnTo>
                      <a:pt x="38" y="80"/>
                    </a:lnTo>
                    <a:lnTo>
                      <a:pt x="0" y="164"/>
                    </a:lnTo>
                    <a:lnTo>
                      <a:pt x="15" y="171"/>
                    </a:lnTo>
                    <a:lnTo>
                      <a:pt x="19" y="162"/>
                    </a:lnTo>
                    <a:lnTo>
                      <a:pt x="29" y="141"/>
                    </a:lnTo>
                    <a:lnTo>
                      <a:pt x="39" y="118"/>
                    </a:lnTo>
                    <a:lnTo>
                      <a:pt x="47" y="103"/>
                    </a:lnTo>
                    <a:lnTo>
                      <a:pt x="57" y="108"/>
                    </a:lnTo>
                    <a:lnTo>
                      <a:pt x="75" y="116"/>
                    </a:lnTo>
                    <a:lnTo>
                      <a:pt x="99" y="126"/>
                    </a:lnTo>
                    <a:lnTo>
                      <a:pt x="123" y="136"/>
                    </a:lnTo>
                    <a:lnTo>
                      <a:pt x="149" y="148"/>
                    </a:lnTo>
                    <a:lnTo>
                      <a:pt x="169" y="157"/>
                    </a:lnTo>
                    <a:lnTo>
                      <a:pt x="185" y="163"/>
                    </a:lnTo>
                    <a:lnTo>
                      <a:pt x="190" y="166"/>
                    </a:lnTo>
                    <a:lnTo>
                      <a:pt x="196" y="161"/>
                    </a:lnTo>
                    <a:lnTo>
                      <a:pt x="213" y="145"/>
                    </a:lnTo>
                    <a:lnTo>
                      <a:pt x="236" y="123"/>
                    </a:lnTo>
                    <a:lnTo>
                      <a:pt x="263" y="99"/>
                    </a:lnTo>
                    <a:lnTo>
                      <a:pt x="291" y="73"/>
                    </a:lnTo>
                    <a:lnTo>
                      <a:pt x="316" y="50"/>
                    </a:lnTo>
                    <a:lnTo>
                      <a:pt x="335" y="33"/>
                    </a:lnTo>
                    <a:lnTo>
                      <a:pt x="344" y="24"/>
                    </a:lnTo>
                    <a:lnTo>
                      <a:pt x="353" y="33"/>
                    </a:lnTo>
                    <a:lnTo>
                      <a:pt x="371" y="50"/>
                    </a:lnTo>
                    <a:lnTo>
                      <a:pt x="394" y="72"/>
                    </a:lnTo>
                    <a:lnTo>
                      <a:pt x="420" y="96"/>
                    </a:lnTo>
                    <a:lnTo>
                      <a:pt x="444" y="121"/>
                    </a:lnTo>
                    <a:lnTo>
                      <a:pt x="466" y="141"/>
                    </a:lnTo>
                    <a:lnTo>
                      <a:pt x="481" y="157"/>
                    </a:lnTo>
                    <a:lnTo>
                      <a:pt x="487" y="162"/>
                    </a:lnTo>
                    <a:lnTo>
                      <a:pt x="493" y="157"/>
                    </a:lnTo>
                    <a:lnTo>
                      <a:pt x="511" y="141"/>
                    </a:lnTo>
                    <a:lnTo>
                      <a:pt x="535" y="121"/>
                    </a:lnTo>
                    <a:lnTo>
                      <a:pt x="565" y="98"/>
                    </a:lnTo>
                    <a:lnTo>
                      <a:pt x="593" y="73"/>
                    </a:lnTo>
                    <a:lnTo>
                      <a:pt x="620" y="51"/>
                    </a:lnTo>
                    <a:lnTo>
                      <a:pt x="640" y="35"/>
                    </a:lnTo>
                    <a:lnTo>
                      <a:pt x="650" y="27"/>
                    </a:lnTo>
                    <a:lnTo>
                      <a:pt x="654" y="29"/>
                    </a:lnTo>
                    <a:lnTo>
                      <a:pt x="661" y="36"/>
                    </a:lnTo>
                    <a:lnTo>
                      <a:pt x="673" y="45"/>
                    </a:lnTo>
                    <a:lnTo>
                      <a:pt x="687" y="56"/>
                    </a:lnTo>
                    <a:lnTo>
                      <a:pt x="703" y="69"/>
                    </a:lnTo>
                    <a:lnTo>
                      <a:pt x="720" y="83"/>
                    </a:lnTo>
                    <a:lnTo>
                      <a:pt x="740" y="99"/>
                    </a:lnTo>
                    <a:lnTo>
                      <a:pt x="759" y="114"/>
                    </a:lnTo>
                    <a:lnTo>
                      <a:pt x="777" y="130"/>
                    </a:lnTo>
                    <a:lnTo>
                      <a:pt x="796" y="144"/>
                    </a:lnTo>
                    <a:lnTo>
                      <a:pt x="813" y="158"/>
                    </a:lnTo>
                    <a:lnTo>
                      <a:pt x="828" y="169"/>
                    </a:lnTo>
                    <a:lnTo>
                      <a:pt x="841" y="180"/>
                    </a:lnTo>
                    <a:lnTo>
                      <a:pt x="850" y="189"/>
                    </a:lnTo>
                    <a:lnTo>
                      <a:pt x="857" y="194"/>
                    </a:lnTo>
                    <a:lnTo>
                      <a:pt x="859" y="195"/>
                    </a:lnTo>
                    <a:lnTo>
                      <a:pt x="952" y="140"/>
                    </a:lnTo>
                    <a:lnTo>
                      <a:pt x="944" y="125"/>
                    </a:lnTo>
                    <a:lnTo>
                      <a:pt x="940" y="127"/>
                    </a:lnTo>
                    <a:lnTo>
                      <a:pt x="933" y="132"/>
                    </a:lnTo>
                    <a:lnTo>
                      <a:pt x="920" y="139"/>
                    </a:lnTo>
                    <a:lnTo>
                      <a:pt x="906" y="148"/>
                    </a:lnTo>
                    <a:lnTo>
                      <a:pt x="891" y="157"/>
                    </a:lnTo>
                    <a:lnTo>
                      <a:pt x="877" y="164"/>
                    </a:lnTo>
                    <a:lnTo>
                      <a:pt x="867" y="171"/>
                    </a:lnTo>
                    <a:lnTo>
                      <a:pt x="861" y="175"/>
                    </a:lnTo>
                    <a:lnTo>
                      <a:pt x="857" y="172"/>
                    </a:lnTo>
                    <a:lnTo>
                      <a:pt x="849" y="166"/>
                    </a:lnTo>
                    <a:lnTo>
                      <a:pt x="837" y="155"/>
                    </a:lnTo>
                    <a:lnTo>
                      <a:pt x="823" y="145"/>
                    </a:lnTo>
                    <a:lnTo>
                      <a:pt x="808" y="131"/>
                    </a:lnTo>
                    <a:lnTo>
                      <a:pt x="790" y="117"/>
                    </a:lnTo>
                    <a:lnTo>
                      <a:pt x="771" y="101"/>
                    </a:lnTo>
                    <a:lnTo>
                      <a:pt x="751" y="86"/>
                    </a:lnTo>
                    <a:lnTo>
                      <a:pt x="732" y="71"/>
                    </a:lnTo>
                    <a:lnTo>
                      <a:pt x="714" y="55"/>
                    </a:lnTo>
                    <a:lnTo>
                      <a:pt x="697" y="42"/>
                    </a:lnTo>
                    <a:lnTo>
                      <a:pt x="682" y="29"/>
                    </a:lnTo>
                    <a:lnTo>
                      <a:pt x="669" y="19"/>
                    </a:lnTo>
                    <a:lnTo>
                      <a:pt x="659" y="10"/>
                    </a:lnTo>
                    <a:lnTo>
                      <a:pt x="652" y="5"/>
                    </a:lnTo>
                    <a:lnTo>
                      <a:pt x="650" y="4"/>
                    </a:lnTo>
                    <a:lnTo>
                      <a:pt x="643" y="9"/>
                    </a:lnTo>
                    <a:lnTo>
                      <a:pt x="625" y="23"/>
                    </a:lnTo>
                    <a:lnTo>
                      <a:pt x="601" y="44"/>
                    </a:lnTo>
                    <a:lnTo>
                      <a:pt x="573" y="68"/>
                    </a:lnTo>
                    <a:lnTo>
                      <a:pt x="543" y="92"/>
                    </a:lnTo>
                    <a:lnTo>
                      <a:pt x="517" y="114"/>
                    </a:lnTo>
                    <a:lnTo>
                      <a:pt x="498" y="130"/>
                    </a:lnTo>
                    <a:lnTo>
                      <a:pt x="488" y="139"/>
                    </a:lnTo>
                    <a:lnTo>
                      <a:pt x="479" y="130"/>
                    </a:lnTo>
                    <a:lnTo>
                      <a:pt x="461" y="113"/>
                    </a:lnTo>
                    <a:lnTo>
                      <a:pt x="438" y="90"/>
                    </a:lnTo>
                    <a:lnTo>
                      <a:pt x="413" y="65"/>
                    </a:lnTo>
                    <a:lnTo>
                      <a:pt x="388" y="41"/>
                    </a:lnTo>
                    <a:lnTo>
                      <a:pt x="366" y="20"/>
                    </a:lnTo>
                    <a:lnTo>
                      <a:pt x="350" y="5"/>
                    </a:lnTo>
                    <a:lnTo>
                      <a:pt x="345" y="0"/>
                    </a:lnTo>
                    <a:lnTo>
                      <a:pt x="339" y="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1" name="Freeform 375"/>
              <p:cNvSpPr>
                <a:spLocks/>
              </p:cNvSpPr>
              <p:nvPr/>
            </p:nvSpPr>
            <p:spPr bwMode="auto">
              <a:xfrm>
                <a:off x="2155" y="2639"/>
                <a:ext cx="24" cy="12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1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6"/>
                    </a:moveTo>
                    <a:lnTo>
                      <a:pt x="0" y="23"/>
                    </a:lnTo>
                    <a:lnTo>
                      <a:pt x="5" y="30"/>
                    </a:lnTo>
                    <a:lnTo>
                      <a:pt x="10" y="35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8"/>
                    </a:lnTo>
                    <a:lnTo>
                      <a:pt x="89" y="44"/>
                    </a:lnTo>
                    <a:lnTo>
                      <a:pt x="94" y="43"/>
                    </a:lnTo>
                    <a:lnTo>
                      <a:pt x="95" y="41"/>
                    </a:lnTo>
                    <a:lnTo>
                      <a:pt x="86" y="27"/>
                    </a:lnTo>
                    <a:lnTo>
                      <a:pt x="85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1"/>
                    </a:lnTo>
                    <a:lnTo>
                      <a:pt x="25" y="20"/>
                    </a:lnTo>
                    <a:lnTo>
                      <a:pt x="28" y="20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7" y="2"/>
                    </a:lnTo>
                    <a:lnTo>
                      <a:pt x="46" y="0"/>
                    </a:lnTo>
                    <a:lnTo>
                      <a:pt x="31" y="2"/>
                    </a:lnTo>
                    <a:lnTo>
                      <a:pt x="19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2" name="Freeform 376"/>
              <p:cNvSpPr>
                <a:spLocks/>
              </p:cNvSpPr>
              <p:nvPr/>
            </p:nvSpPr>
            <p:spPr bwMode="auto">
              <a:xfrm>
                <a:off x="2155" y="2648"/>
                <a:ext cx="24" cy="12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1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5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5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9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3" name="Freeform 377"/>
              <p:cNvSpPr>
                <a:spLocks/>
              </p:cNvSpPr>
              <p:nvPr/>
            </p:nvSpPr>
            <p:spPr bwMode="auto">
              <a:xfrm>
                <a:off x="2155" y="2657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1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6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5"/>
                    </a:lnTo>
                    <a:lnTo>
                      <a:pt x="85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8"/>
                    </a:lnTo>
                    <a:lnTo>
                      <a:pt x="28" y="18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4" name="Freeform 378"/>
              <p:cNvSpPr>
                <a:spLocks/>
              </p:cNvSpPr>
              <p:nvPr/>
            </p:nvSpPr>
            <p:spPr bwMode="auto">
              <a:xfrm>
                <a:off x="2155" y="2666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1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5"/>
                    </a:moveTo>
                    <a:lnTo>
                      <a:pt x="0" y="23"/>
                    </a:lnTo>
                    <a:lnTo>
                      <a:pt x="5" y="28"/>
                    </a:lnTo>
                    <a:lnTo>
                      <a:pt x="10" y="33"/>
                    </a:lnTo>
                    <a:lnTo>
                      <a:pt x="16" y="37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6" y="27"/>
                    </a:lnTo>
                    <a:lnTo>
                      <a:pt x="85" y="28"/>
                    </a:lnTo>
                    <a:lnTo>
                      <a:pt x="81" y="29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3"/>
                    </a:lnTo>
                    <a:lnTo>
                      <a:pt x="49" y="32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9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7" y="0"/>
                    </a:lnTo>
                    <a:lnTo>
                      <a:pt x="46" y="0"/>
                    </a:lnTo>
                    <a:lnTo>
                      <a:pt x="31" y="0"/>
                    </a:lnTo>
                    <a:lnTo>
                      <a:pt x="19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5" name="Freeform 379"/>
              <p:cNvSpPr>
                <a:spLocks/>
              </p:cNvSpPr>
              <p:nvPr/>
            </p:nvSpPr>
            <p:spPr bwMode="auto">
              <a:xfrm>
                <a:off x="1908" y="2643"/>
                <a:ext cx="24" cy="13"/>
              </a:xfrm>
              <a:custGeom>
                <a:avLst/>
                <a:gdLst>
                  <a:gd name="T0" fmla="*/ 0 w 95"/>
                  <a:gd name="T1" fmla="*/ 0 h 50"/>
                  <a:gd name="T2" fmla="*/ 0 w 95"/>
                  <a:gd name="T3" fmla="*/ 0 h 50"/>
                  <a:gd name="T4" fmla="*/ 0 w 95"/>
                  <a:gd name="T5" fmla="*/ 0 h 50"/>
                  <a:gd name="T6" fmla="*/ 0 w 95"/>
                  <a:gd name="T7" fmla="*/ 0 h 50"/>
                  <a:gd name="T8" fmla="*/ 0 w 95"/>
                  <a:gd name="T9" fmla="*/ 0 h 50"/>
                  <a:gd name="T10" fmla="*/ 0 w 95"/>
                  <a:gd name="T11" fmla="*/ 0 h 50"/>
                  <a:gd name="T12" fmla="*/ 0 w 95"/>
                  <a:gd name="T13" fmla="*/ 0 h 50"/>
                  <a:gd name="T14" fmla="*/ 0 w 95"/>
                  <a:gd name="T15" fmla="*/ 0 h 50"/>
                  <a:gd name="T16" fmla="*/ 0 w 95"/>
                  <a:gd name="T17" fmla="*/ 0 h 50"/>
                  <a:gd name="T18" fmla="*/ 0 w 95"/>
                  <a:gd name="T19" fmla="*/ 0 h 50"/>
                  <a:gd name="T20" fmla="*/ 1 w 95"/>
                  <a:gd name="T21" fmla="*/ 0 h 50"/>
                  <a:gd name="T22" fmla="*/ 1 w 95"/>
                  <a:gd name="T23" fmla="*/ 0 h 50"/>
                  <a:gd name="T24" fmla="*/ 1 w 95"/>
                  <a:gd name="T25" fmla="*/ 0 h 50"/>
                  <a:gd name="T26" fmla="*/ 0 w 95"/>
                  <a:gd name="T27" fmla="*/ 0 h 50"/>
                  <a:gd name="T28" fmla="*/ 0 w 95"/>
                  <a:gd name="T29" fmla="*/ 0 h 50"/>
                  <a:gd name="T30" fmla="*/ 0 w 95"/>
                  <a:gd name="T31" fmla="*/ 0 h 50"/>
                  <a:gd name="T32" fmla="*/ 0 w 95"/>
                  <a:gd name="T33" fmla="*/ 0 h 50"/>
                  <a:gd name="T34" fmla="*/ 0 w 95"/>
                  <a:gd name="T35" fmla="*/ 0 h 50"/>
                  <a:gd name="T36" fmla="*/ 0 w 95"/>
                  <a:gd name="T37" fmla="*/ 0 h 50"/>
                  <a:gd name="T38" fmla="*/ 0 w 95"/>
                  <a:gd name="T39" fmla="*/ 0 h 50"/>
                  <a:gd name="T40" fmla="*/ 0 w 95"/>
                  <a:gd name="T41" fmla="*/ 0 h 50"/>
                  <a:gd name="T42" fmla="*/ 0 w 95"/>
                  <a:gd name="T43" fmla="*/ 0 h 50"/>
                  <a:gd name="T44" fmla="*/ 0 w 95"/>
                  <a:gd name="T45" fmla="*/ 0 h 50"/>
                  <a:gd name="T46" fmla="*/ 0 w 95"/>
                  <a:gd name="T47" fmla="*/ 0 h 50"/>
                  <a:gd name="T48" fmla="*/ 0 w 95"/>
                  <a:gd name="T49" fmla="*/ 0 h 50"/>
                  <a:gd name="T50" fmla="*/ 0 w 95"/>
                  <a:gd name="T51" fmla="*/ 0 h 50"/>
                  <a:gd name="T52" fmla="*/ 0 w 95"/>
                  <a:gd name="T53" fmla="*/ 0 h 50"/>
                  <a:gd name="T54" fmla="*/ 0 w 95"/>
                  <a:gd name="T55" fmla="*/ 0 h 50"/>
                  <a:gd name="T56" fmla="*/ 0 w 95"/>
                  <a:gd name="T57" fmla="*/ 0 h 50"/>
                  <a:gd name="T58" fmla="*/ 0 w 95"/>
                  <a:gd name="T59" fmla="*/ 0 h 50"/>
                  <a:gd name="T60" fmla="*/ 0 w 95"/>
                  <a:gd name="T61" fmla="*/ 0 h 50"/>
                  <a:gd name="T62" fmla="*/ 0 w 95"/>
                  <a:gd name="T63" fmla="*/ 0 h 50"/>
                  <a:gd name="T64" fmla="*/ 0 w 95"/>
                  <a:gd name="T65" fmla="*/ 0 h 50"/>
                  <a:gd name="T66" fmla="*/ 0 w 95"/>
                  <a:gd name="T67" fmla="*/ 0 h 50"/>
                  <a:gd name="T68" fmla="*/ 0 w 95"/>
                  <a:gd name="T69" fmla="*/ 0 h 50"/>
                  <a:gd name="T70" fmla="*/ 0 w 95"/>
                  <a:gd name="T71" fmla="*/ 0 h 50"/>
                  <a:gd name="T72" fmla="*/ 0 w 95"/>
                  <a:gd name="T73" fmla="*/ 0 h 50"/>
                  <a:gd name="T74" fmla="*/ 0 w 95"/>
                  <a:gd name="T75" fmla="*/ 0 h 50"/>
                  <a:gd name="T76" fmla="*/ 0 w 95"/>
                  <a:gd name="T77" fmla="*/ 0 h 50"/>
                  <a:gd name="T78" fmla="*/ 0 w 95"/>
                  <a:gd name="T79" fmla="*/ 0 h 50"/>
                  <a:gd name="T80" fmla="*/ 0 w 95"/>
                  <a:gd name="T81" fmla="*/ 0 h 50"/>
                  <a:gd name="T82" fmla="*/ 0 w 95"/>
                  <a:gd name="T83" fmla="*/ 0 h 50"/>
                  <a:gd name="T84" fmla="*/ 0 w 95"/>
                  <a:gd name="T85" fmla="*/ 0 h 5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0"/>
                  <a:gd name="T131" fmla="*/ 95 w 95"/>
                  <a:gd name="T132" fmla="*/ 50 h 5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0">
                    <a:moveTo>
                      <a:pt x="0" y="14"/>
                    </a:moveTo>
                    <a:lnTo>
                      <a:pt x="0" y="22"/>
                    </a:lnTo>
                    <a:lnTo>
                      <a:pt x="4" y="29"/>
                    </a:lnTo>
                    <a:lnTo>
                      <a:pt x="10" y="34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0"/>
                    </a:lnTo>
                    <a:lnTo>
                      <a:pt x="72" y="49"/>
                    </a:lnTo>
                    <a:lnTo>
                      <a:pt x="81" y="47"/>
                    </a:lnTo>
                    <a:lnTo>
                      <a:pt x="89" y="44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7"/>
                    </a:lnTo>
                    <a:lnTo>
                      <a:pt x="84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4"/>
                    </a:lnTo>
                    <a:lnTo>
                      <a:pt x="49" y="32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0"/>
                    </a:lnTo>
                    <a:lnTo>
                      <a:pt x="25" y="20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3"/>
                    </a:lnTo>
                    <a:lnTo>
                      <a:pt x="10" y="5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6" name="Freeform 380"/>
              <p:cNvSpPr>
                <a:spLocks/>
              </p:cNvSpPr>
              <p:nvPr/>
            </p:nvSpPr>
            <p:spPr bwMode="auto">
              <a:xfrm>
                <a:off x="1908" y="2652"/>
                <a:ext cx="24" cy="13"/>
              </a:xfrm>
              <a:custGeom>
                <a:avLst/>
                <a:gdLst>
                  <a:gd name="T0" fmla="*/ 0 w 95"/>
                  <a:gd name="T1" fmla="*/ 0 h 48"/>
                  <a:gd name="T2" fmla="*/ 0 w 95"/>
                  <a:gd name="T3" fmla="*/ 0 h 48"/>
                  <a:gd name="T4" fmla="*/ 0 w 95"/>
                  <a:gd name="T5" fmla="*/ 0 h 48"/>
                  <a:gd name="T6" fmla="*/ 0 w 95"/>
                  <a:gd name="T7" fmla="*/ 0 h 48"/>
                  <a:gd name="T8" fmla="*/ 0 w 95"/>
                  <a:gd name="T9" fmla="*/ 0 h 48"/>
                  <a:gd name="T10" fmla="*/ 0 w 95"/>
                  <a:gd name="T11" fmla="*/ 0 h 48"/>
                  <a:gd name="T12" fmla="*/ 0 w 95"/>
                  <a:gd name="T13" fmla="*/ 0 h 48"/>
                  <a:gd name="T14" fmla="*/ 0 w 95"/>
                  <a:gd name="T15" fmla="*/ 0 h 48"/>
                  <a:gd name="T16" fmla="*/ 0 w 95"/>
                  <a:gd name="T17" fmla="*/ 0 h 48"/>
                  <a:gd name="T18" fmla="*/ 0 w 95"/>
                  <a:gd name="T19" fmla="*/ 0 h 48"/>
                  <a:gd name="T20" fmla="*/ 1 w 95"/>
                  <a:gd name="T21" fmla="*/ 0 h 48"/>
                  <a:gd name="T22" fmla="*/ 1 w 95"/>
                  <a:gd name="T23" fmla="*/ 0 h 48"/>
                  <a:gd name="T24" fmla="*/ 1 w 95"/>
                  <a:gd name="T25" fmla="*/ 0 h 48"/>
                  <a:gd name="T26" fmla="*/ 0 w 95"/>
                  <a:gd name="T27" fmla="*/ 0 h 48"/>
                  <a:gd name="T28" fmla="*/ 0 w 95"/>
                  <a:gd name="T29" fmla="*/ 0 h 48"/>
                  <a:gd name="T30" fmla="*/ 0 w 95"/>
                  <a:gd name="T31" fmla="*/ 0 h 48"/>
                  <a:gd name="T32" fmla="*/ 0 w 95"/>
                  <a:gd name="T33" fmla="*/ 0 h 48"/>
                  <a:gd name="T34" fmla="*/ 0 w 95"/>
                  <a:gd name="T35" fmla="*/ 0 h 48"/>
                  <a:gd name="T36" fmla="*/ 0 w 95"/>
                  <a:gd name="T37" fmla="*/ 0 h 48"/>
                  <a:gd name="T38" fmla="*/ 0 w 95"/>
                  <a:gd name="T39" fmla="*/ 0 h 48"/>
                  <a:gd name="T40" fmla="*/ 0 w 95"/>
                  <a:gd name="T41" fmla="*/ 0 h 48"/>
                  <a:gd name="T42" fmla="*/ 0 w 95"/>
                  <a:gd name="T43" fmla="*/ 0 h 48"/>
                  <a:gd name="T44" fmla="*/ 0 w 95"/>
                  <a:gd name="T45" fmla="*/ 0 h 48"/>
                  <a:gd name="T46" fmla="*/ 0 w 95"/>
                  <a:gd name="T47" fmla="*/ 0 h 48"/>
                  <a:gd name="T48" fmla="*/ 0 w 95"/>
                  <a:gd name="T49" fmla="*/ 0 h 48"/>
                  <a:gd name="T50" fmla="*/ 0 w 95"/>
                  <a:gd name="T51" fmla="*/ 0 h 48"/>
                  <a:gd name="T52" fmla="*/ 0 w 95"/>
                  <a:gd name="T53" fmla="*/ 0 h 48"/>
                  <a:gd name="T54" fmla="*/ 0 w 95"/>
                  <a:gd name="T55" fmla="*/ 0 h 48"/>
                  <a:gd name="T56" fmla="*/ 0 w 95"/>
                  <a:gd name="T57" fmla="*/ 0 h 48"/>
                  <a:gd name="T58" fmla="*/ 0 w 95"/>
                  <a:gd name="T59" fmla="*/ 0 h 48"/>
                  <a:gd name="T60" fmla="*/ 0 w 95"/>
                  <a:gd name="T61" fmla="*/ 0 h 48"/>
                  <a:gd name="T62" fmla="*/ 0 w 95"/>
                  <a:gd name="T63" fmla="*/ 0 h 48"/>
                  <a:gd name="T64" fmla="*/ 0 w 95"/>
                  <a:gd name="T65" fmla="*/ 0 h 48"/>
                  <a:gd name="T66" fmla="*/ 0 w 95"/>
                  <a:gd name="T67" fmla="*/ 0 h 48"/>
                  <a:gd name="T68" fmla="*/ 0 w 95"/>
                  <a:gd name="T69" fmla="*/ 0 h 48"/>
                  <a:gd name="T70" fmla="*/ 0 w 95"/>
                  <a:gd name="T71" fmla="*/ 0 h 48"/>
                  <a:gd name="T72" fmla="*/ 0 w 95"/>
                  <a:gd name="T73" fmla="*/ 0 h 48"/>
                  <a:gd name="T74" fmla="*/ 0 w 95"/>
                  <a:gd name="T75" fmla="*/ 0 h 48"/>
                  <a:gd name="T76" fmla="*/ 0 w 95"/>
                  <a:gd name="T77" fmla="*/ 0 h 48"/>
                  <a:gd name="T78" fmla="*/ 0 w 95"/>
                  <a:gd name="T79" fmla="*/ 0 h 48"/>
                  <a:gd name="T80" fmla="*/ 0 w 95"/>
                  <a:gd name="T81" fmla="*/ 0 h 48"/>
                  <a:gd name="T82" fmla="*/ 0 w 95"/>
                  <a:gd name="T83" fmla="*/ 0 h 48"/>
                  <a:gd name="T84" fmla="*/ 0 w 95"/>
                  <a:gd name="T85" fmla="*/ 0 h 4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8"/>
                  <a:gd name="T131" fmla="*/ 95 w 95"/>
                  <a:gd name="T132" fmla="*/ 48 h 4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8">
                    <a:moveTo>
                      <a:pt x="0" y="14"/>
                    </a:moveTo>
                    <a:lnTo>
                      <a:pt x="0" y="21"/>
                    </a:lnTo>
                    <a:lnTo>
                      <a:pt x="4" y="28"/>
                    </a:lnTo>
                    <a:lnTo>
                      <a:pt x="10" y="33"/>
                    </a:lnTo>
                    <a:lnTo>
                      <a:pt x="16" y="35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8"/>
                    </a:lnTo>
                    <a:lnTo>
                      <a:pt x="72" y="48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39"/>
                    </a:lnTo>
                    <a:lnTo>
                      <a:pt x="85" y="25"/>
                    </a:lnTo>
                    <a:lnTo>
                      <a:pt x="84" y="26"/>
                    </a:lnTo>
                    <a:lnTo>
                      <a:pt x="81" y="28"/>
                    </a:lnTo>
                    <a:lnTo>
                      <a:pt x="76" y="30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0"/>
                    </a:lnTo>
                    <a:lnTo>
                      <a:pt x="37" y="28"/>
                    </a:lnTo>
                    <a:lnTo>
                      <a:pt x="25" y="21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7"/>
                    </a:lnTo>
                    <a:lnTo>
                      <a:pt x="28" y="17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2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7" name="Freeform 381"/>
              <p:cNvSpPr>
                <a:spLocks/>
              </p:cNvSpPr>
              <p:nvPr/>
            </p:nvSpPr>
            <p:spPr bwMode="auto">
              <a:xfrm>
                <a:off x="1908" y="2661"/>
                <a:ext cx="24" cy="13"/>
              </a:xfrm>
              <a:custGeom>
                <a:avLst/>
                <a:gdLst>
                  <a:gd name="T0" fmla="*/ 0 w 95"/>
                  <a:gd name="T1" fmla="*/ 0 h 51"/>
                  <a:gd name="T2" fmla="*/ 0 w 95"/>
                  <a:gd name="T3" fmla="*/ 0 h 51"/>
                  <a:gd name="T4" fmla="*/ 0 w 95"/>
                  <a:gd name="T5" fmla="*/ 0 h 51"/>
                  <a:gd name="T6" fmla="*/ 0 w 95"/>
                  <a:gd name="T7" fmla="*/ 0 h 51"/>
                  <a:gd name="T8" fmla="*/ 0 w 95"/>
                  <a:gd name="T9" fmla="*/ 0 h 51"/>
                  <a:gd name="T10" fmla="*/ 0 w 95"/>
                  <a:gd name="T11" fmla="*/ 0 h 51"/>
                  <a:gd name="T12" fmla="*/ 0 w 95"/>
                  <a:gd name="T13" fmla="*/ 0 h 51"/>
                  <a:gd name="T14" fmla="*/ 0 w 95"/>
                  <a:gd name="T15" fmla="*/ 0 h 51"/>
                  <a:gd name="T16" fmla="*/ 0 w 95"/>
                  <a:gd name="T17" fmla="*/ 0 h 51"/>
                  <a:gd name="T18" fmla="*/ 0 w 95"/>
                  <a:gd name="T19" fmla="*/ 0 h 51"/>
                  <a:gd name="T20" fmla="*/ 1 w 95"/>
                  <a:gd name="T21" fmla="*/ 0 h 51"/>
                  <a:gd name="T22" fmla="*/ 1 w 95"/>
                  <a:gd name="T23" fmla="*/ 0 h 51"/>
                  <a:gd name="T24" fmla="*/ 1 w 95"/>
                  <a:gd name="T25" fmla="*/ 0 h 51"/>
                  <a:gd name="T26" fmla="*/ 0 w 95"/>
                  <a:gd name="T27" fmla="*/ 0 h 51"/>
                  <a:gd name="T28" fmla="*/ 0 w 95"/>
                  <a:gd name="T29" fmla="*/ 0 h 51"/>
                  <a:gd name="T30" fmla="*/ 0 w 95"/>
                  <a:gd name="T31" fmla="*/ 0 h 51"/>
                  <a:gd name="T32" fmla="*/ 0 w 95"/>
                  <a:gd name="T33" fmla="*/ 0 h 51"/>
                  <a:gd name="T34" fmla="*/ 0 w 95"/>
                  <a:gd name="T35" fmla="*/ 0 h 51"/>
                  <a:gd name="T36" fmla="*/ 0 w 95"/>
                  <a:gd name="T37" fmla="*/ 0 h 51"/>
                  <a:gd name="T38" fmla="*/ 0 w 95"/>
                  <a:gd name="T39" fmla="*/ 0 h 51"/>
                  <a:gd name="T40" fmla="*/ 0 w 95"/>
                  <a:gd name="T41" fmla="*/ 0 h 51"/>
                  <a:gd name="T42" fmla="*/ 0 w 95"/>
                  <a:gd name="T43" fmla="*/ 0 h 51"/>
                  <a:gd name="T44" fmla="*/ 0 w 95"/>
                  <a:gd name="T45" fmla="*/ 0 h 51"/>
                  <a:gd name="T46" fmla="*/ 0 w 95"/>
                  <a:gd name="T47" fmla="*/ 0 h 51"/>
                  <a:gd name="T48" fmla="*/ 0 w 95"/>
                  <a:gd name="T49" fmla="*/ 0 h 51"/>
                  <a:gd name="T50" fmla="*/ 0 w 95"/>
                  <a:gd name="T51" fmla="*/ 0 h 51"/>
                  <a:gd name="T52" fmla="*/ 0 w 95"/>
                  <a:gd name="T53" fmla="*/ 0 h 51"/>
                  <a:gd name="T54" fmla="*/ 0 w 95"/>
                  <a:gd name="T55" fmla="*/ 0 h 51"/>
                  <a:gd name="T56" fmla="*/ 0 w 95"/>
                  <a:gd name="T57" fmla="*/ 0 h 51"/>
                  <a:gd name="T58" fmla="*/ 0 w 95"/>
                  <a:gd name="T59" fmla="*/ 0 h 51"/>
                  <a:gd name="T60" fmla="*/ 0 w 95"/>
                  <a:gd name="T61" fmla="*/ 0 h 51"/>
                  <a:gd name="T62" fmla="*/ 0 w 95"/>
                  <a:gd name="T63" fmla="*/ 0 h 51"/>
                  <a:gd name="T64" fmla="*/ 0 w 95"/>
                  <a:gd name="T65" fmla="*/ 0 h 51"/>
                  <a:gd name="T66" fmla="*/ 0 w 95"/>
                  <a:gd name="T67" fmla="*/ 0 h 51"/>
                  <a:gd name="T68" fmla="*/ 0 w 95"/>
                  <a:gd name="T69" fmla="*/ 0 h 51"/>
                  <a:gd name="T70" fmla="*/ 0 w 95"/>
                  <a:gd name="T71" fmla="*/ 0 h 51"/>
                  <a:gd name="T72" fmla="*/ 0 w 95"/>
                  <a:gd name="T73" fmla="*/ 0 h 51"/>
                  <a:gd name="T74" fmla="*/ 0 w 95"/>
                  <a:gd name="T75" fmla="*/ 0 h 51"/>
                  <a:gd name="T76" fmla="*/ 0 w 95"/>
                  <a:gd name="T77" fmla="*/ 0 h 51"/>
                  <a:gd name="T78" fmla="*/ 0 w 95"/>
                  <a:gd name="T79" fmla="*/ 0 h 51"/>
                  <a:gd name="T80" fmla="*/ 0 w 95"/>
                  <a:gd name="T81" fmla="*/ 0 h 51"/>
                  <a:gd name="T82" fmla="*/ 0 w 95"/>
                  <a:gd name="T83" fmla="*/ 0 h 51"/>
                  <a:gd name="T84" fmla="*/ 0 w 95"/>
                  <a:gd name="T85" fmla="*/ 0 h 5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51"/>
                  <a:gd name="T131" fmla="*/ 95 w 95"/>
                  <a:gd name="T132" fmla="*/ 51 h 5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51">
                    <a:moveTo>
                      <a:pt x="0" y="16"/>
                    </a:moveTo>
                    <a:lnTo>
                      <a:pt x="0" y="24"/>
                    </a:lnTo>
                    <a:lnTo>
                      <a:pt x="4" y="29"/>
                    </a:lnTo>
                    <a:lnTo>
                      <a:pt x="10" y="34"/>
                    </a:lnTo>
                    <a:lnTo>
                      <a:pt x="16" y="38"/>
                    </a:lnTo>
                    <a:lnTo>
                      <a:pt x="32" y="45"/>
                    </a:lnTo>
                    <a:lnTo>
                      <a:pt x="48" y="49"/>
                    </a:lnTo>
                    <a:lnTo>
                      <a:pt x="61" y="51"/>
                    </a:lnTo>
                    <a:lnTo>
                      <a:pt x="72" y="49"/>
                    </a:lnTo>
                    <a:lnTo>
                      <a:pt x="81" y="48"/>
                    </a:lnTo>
                    <a:lnTo>
                      <a:pt x="89" y="44"/>
                    </a:lnTo>
                    <a:lnTo>
                      <a:pt x="94" y="43"/>
                    </a:lnTo>
                    <a:lnTo>
                      <a:pt x="95" y="42"/>
                    </a:lnTo>
                    <a:lnTo>
                      <a:pt x="85" y="27"/>
                    </a:lnTo>
                    <a:lnTo>
                      <a:pt x="84" y="29"/>
                    </a:lnTo>
                    <a:lnTo>
                      <a:pt x="81" y="30"/>
                    </a:lnTo>
                    <a:lnTo>
                      <a:pt x="76" y="31"/>
                    </a:lnTo>
                    <a:lnTo>
                      <a:pt x="68" y="33"/>
                    </a:lnTo>
                    <a:lnTo>
                      <a:pt x="59" y="34"/>
                    </a:lnTo>
                    <a:lnTo>
                      <a:pt x="49" y="33"/>
                    </a:lnTo>
                    <a:lnTo>
                      <a:pt x="37" y="29"/>
                    </a:lnTo>
                    <a:lnTo>
                      <a:pt x="25" y="22"/>
                    </a:lnTo>
                    <a:lnTo>
                      <a:pt x="23" y="21"/>
                    </a:lnTo>
                    <a:lnTo>
                      <a:pt x="22" y="21"/>
                    </a:lnTo>
                    <a:lnTo>
                      <a:pt x="21" y="20"/>
                    </a:lnTo>
                    <a:lnTo>
                      <a:pt x="25" y="20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40" y="18"/>
                    </a:lnTo>
                    <a:lnTo>
                      <a:pt x="46" y="18"/>
                    </a:lnTo>
                    <a:lnTo>
                      <a:pt x="53" y="18"/>
                    </a:lnTo>
                    <a:lnTo>
                      <a:pt x="59" y="18"/>
                    </a:lnTo>
                    <a:lnTo>
                      <a:pt x="66" y="18"/>
                    </a:lnTo>
                    <a:lnTo>
                      <a:pt x="66" y="2"/>
                    </a:lnTo>
                    <a:lnTo>
                      <a:pt x="45" y="0"/>
                    </a:lnTo>
                    <a:lnTo>
                      <a:pt x="30" y="2"/>
                    </a:lnTo>
                    <a:lnTo>
                      <a:pt x="18" y="3"/>
                    </a:lnTo>
                    <a:lnTo>
                      <a:pt x="10" y="6"/>
                    </a:lnTo>
                    <a:lnTo>
                      <a:pt x="5" y="8"/>
                    </a:lnTo>
                    <a:lnTo>
                      <a:pt x="3" y="11"/>
                    </a:lnTo>
                    <a:lnTo>
                      <a:pt x="1" y="13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8" name="Freeform 382"/>
              <p:cNvSpPr>
                <a:spLocks/>
              </p:cNvSpPr>
              <p:nvPr/>
            </p:nvSpPr>
            <p:spPr bwMode="auto">
              <a:xfrm>
                <a:off x="1908" y="2671"/>
                <a:ext cx="24" cy="12"/>
              </a:xfrm>
              <a:custGeom>
                <a:avLst/>
                <a:gdLst>
                  <a:gd name="T0" fmla="*/ 0 w 95"/>
                  <a:gd name="T1" fmla="*/ 0 h 49"/>
                  <a:gd name="T2" fmla="*/ 0 w 95"/>
                  <a:gd name="T3" fmla="*/ 0 h 49"/>
                  <a:gd name="T4" fmla="*/ 0 w 95"/>
                  <a:gd name="T5" fmla="*/ 0 h 49"/>
                  <a:gd name="T6" fmla="*/ 0 w 95"/>
                  <a:gd name="T7" fmla="*/ 0 h 49"/>
                  <a:gd name="T8" fmla="*/ 0 w 95"/>
                  <a:gd name="T9" fmla="*/ 0 h 49"/>
                  <a:gd name="T10" fmla="*/ 0 w 95"/>
                  <a:gd name="T11" fmla="*/ 0 h 49"/>
                  <a:gd name="T12" fmla="*/ 0 w 95"/>
                  <a:gd name="T13" fmla="*/ 0 h 49"/>
                  <a:gd name="T14" fmla="*/ 0 w 95"/>
                  <a:gd name="T15" fmla="*/ 0 h 49"/>
                  <a:gd name="T16" fmla="*/ 0 w 95"/>
                  <a:gd name="T17" fmla="*/ 0 h 49"/>
                  <a:gd name="T18" fmla="*/ 0 w 95"/>
                  <a:gd name="T19" fmla="*/ 0 h 49"/>
                  <a:gd name="T20" fmla="*/ 1 w 95"/>
                  <a:gd name="T21" fmla="*/ 0 h 49"/>
                  <a:gd name="T22" fmla="*/ 1 w 95"/>
                  <a:gd name="T23" fmla="*/ 0 h 49"/>
                  <a:gd name="T24" fmla="*/ 1 w 95"/>
                  <a:gd name="T25" fmla="*/ 0 h 49"/>
                  <a:gd name="T26" fmla="*/ 0 w 95"/>
                  <a:gd name="T27" fmla="*/ 0 h 49"/>
                  <a:gd name="T28" fmla="*/ 0 w 95"/>
                  <a:gd name="T29" fmla="*/ 0 h 49"/>
                  <a:gd name="T30" fmla="*/ 0 w 95"/>
                  <a:gd name="T31" fmla="*/ 0 h 49"/>
                  <a:gd name="T32" fmla="*/ 0 w 95"/>
                  <a:gd name="T33" fmla="*/ 0 h 49"/>
                  <a:gd name="T34" fmla="*/ 0 w 95"/>
                  <a:gd name="T35" fmla="*/ 0 h 49"/>
                  <a:gd name="T36" fmla="*/ 0 w 95"/>
                  <a:gd name="T37" fmla="*/ 0 h 49"/>
                  <a:gd name="T38" fmla="*/ 0 w 95"/>
                  <a:gd name="T39" fmla="*/ 0 h 49"/>
                  <a:gd name="T40" fmla="*/ 0 w 95"/>
                  <a:gd name="T41" fmla="*/ 0 h 49"/>
                  <a:gd name="T42" fmla="*/ 0 w 95"/>
                  <a:gd name="T43" fmla="*/ 0 h 49"/>
                  <a:gd name="T44" fmla="*/ 0 w 95"/>
                  <a:gd name="T45" fmla="*/ 0 h 49"/>
                  <a:gd name="T46" fmla="*/ 0 w 95"/>
                  <a:gd name="T47" fmla="*/ 0 h 49"/>
                  <a:gd name="T48" fmla="*/ 0 w 95"/>
                  <a:gd name="T49" fmla="*/ 0 h 49"/>
                  <a:gd name="T50" fmla="*/ 0 w 95"/>
                  <a:gd name="T51" fmla="*/ 0 h 49"/>
                  <a:gd name="T52" fmla="*/ 0 w 95"/>
                  <a:gd name="T53" fmla="*/ 0 h 49"/>
                  <a:gd name="T54" fmla="*/ 0 w 95"/>
                  <a:gd name="T55" fmla="*/ 0 h 49"/>
                  <a:gd name="T56" fmla="*/ 0 w 95"/>
                  <a:gd name="T57" fmla="*/ 0 h 49"/>
                  <a:gd name="T58" fmla="*/ 0 w 95"/>
                  <a:gd name="T59" fmla="*/ 0 h 49"/>
                  <a:gd name="T60" fmla="*/ 0 w 95"/>
                  <a:gd name="T61" fmla="*/ 0 h 49"/>
                  <a:gd name="T62" fmla="*/ 0 w 95"/>
                  <a:gd name="T63" fmla="*/ 0 h 49"/>
                  <a:gd name="T64" fmla="*/ 0 w 95"/>
                  <a:gd name="T65" fmla="*/ 0 h 49"/>
                  <a:gd name="T66" fmla="*/ 0 w 95"/>
                  <a:gd name="T67" fmla="*/ 0 h 49"/>
                  <a:gd name="T68" fmla="*/ 0 w 95"/>
                  <a:gd name="T69" fmla="*/ 0 h 49"/>
                  <a:gd name="T70" fmla="*/ 0 w 95"/>
                  <a:gd name="T71" fmla="*/ 0 h 49"/>
                  <a:gd name="T72" fmla="*/ 0 w 95"/>
                  <a:gd name="T73" fmla="*/ 0 h 49"/>
                  <a:gd name="T74" fmla="*/ 0 w 95"/>
                  <a:gd name="T75" fmla="*/ 0 h 49"/>
                  <a:gd name="T76" fmla="*/ 0 w 95"/>
                  <a:gd name="T77" fmla="*/ 0 h 49"/>
                  <a:gd name="T78" fmla="*/ 0 w 95"/>
                  <a:gd name="T79" fmla="*/ 0 h 49"/>
                  <a:gd name="T80" fmla="*/ 0 w 95"/>
                  <a:gd name="T81" fmla="*/ 0 h 49"/>
                  <a:gd name="T82" fmla="*/ 0 w 95"/>
                  <a:gd name="T83" fmla="*/ 0 h 49"/>
                  <a:gd name="T84" fmla="*/ 0 w 95"/>
                  <a:gd name="T85" fmla="*/ 0 h 4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5"/>
                  <a:gd name="T130" fmla="*/ 0 h 49"/>
                  <a:gd name="T131" fmla="*/ 95 w 95"/>
                  <a:gd name="T132" fmla="*/ 49 h 4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5" h="49">
                    <a:moveTo>
                      <a:pt x="0" y="14"/>
                    </a:moveTo>
                    <a:lnTo>
                      <a:pt x="0" y="22"/>
                    </a:lnTo>
                    <a:lnTo>
                      <a:pt x="4" y="28"/>
                    </a:lnTo>
                    <a:lnTo>
                      <a:pt x="10" y="33"/>
                    </a:lnTo>
                    <a:lnTo>
                      <a:pt x="16" y="36"/>
                    </a:lnTo>
                    <a:lnTo>
                      <a:pt x="32" y="43"/>
                    </a:lnTo>
                    <a:lnTo>
                      <a:pt x="48" y="47"/>
                    </a:lnTo>
                    <a:lnTo>
                      <a:pt x="61" y="49"/>
                    </a:lnTo>
                    <a:lnTo>
                      <a:pt x="72" y="49"/>
                    </a:lnTo>
                    <a:lnTo>
                      <a:pt x="81" y="46"/>
                    </a:lnTo>
                    <a:lnTo>
                      <a:pt x="89" y="43"/>
                    </a:lnTo>
                    <a:lnTo>
                      <a:pt x="94" y="41"/>
                    </a:lnTo>
                    <a:lnTo>
                      <a:pt x="95" y="40"/>
                    </a:lnTo>
                    <a:lnTo>
                      <a:pt x="85" y="25"/>
                    </a:lnTo>
                    <a:lnTo>
                      <a:pt x="84" y="27"/>
                    </a:lnTo>
                    <a:lnTo>
                      <a:pt x="81" y="28"/>
                    </a:lnTo>
                    <a:lnTo>
                      <a:pt x="76" y="31"/>
                    </a:lnTo>
                    <a:lnTo>
                      <a:pt x="68" y="32"/>
                    </a:lnTo>
                    <a:lnTo>
                      <a:pt x="59" y="32"/>
                    </a:lnTo>
                    <a:lnTo>
                      <a:pt x="49" y="31"/>
                    </a:lnTo>
                    <a:lnTo>
                      <a:pt x="37" y="28"/>
                    </a:lnTo>
                    <a:lnTo>
                      <a:pt x="25" y="22"/>
                    </a:lnTo>
                    <a:lnTo>
                      <a:pt x="23" y="20"/>
                    </a:lnTo>
                    <a:lnTo>
                      <a:pt x="22" y="20"/>
                    </a:lnTo>
                    <a:lnTo>
                      <a:pt x="21" y="19"/>
                    </a:lnTo>
                    <a:lnTo>
                      <a:pt x="25" y="18"/>
                    </a:lnTo>
                    <a:lnTo>
                      <a:pt x="28" y="18"/>
                    </a:lnTo>
                    <a:lnTo>
                      <a:pt x="34" y="16"/>
                    </a:lnTo>
                    <a:lnTo>
                      <a:pt x="40" y="16"/>
                    </a:lnTo>
                    <a:lnTo>
                      <a:pt x="46" y="16"/>
                    </a:lnTo>
                    <a:lnTo>
                      <a:pt x="53" y="16"/>
                    </a:lnTo>
                    <a:lnTo>
                      <a:pt x="59" y="16"/>
                    </a:lnTo>
                    <a:lnTo>
                      <a:pt x="66" y="16"/>
                    </a:lnTo>
                    <a:lnTo>
                      <a:pt x="66" y="0"/>
                    </a:lnTo>
                    <a:lnTo>
                      <a:pt x="45" y="0"/>
                    </a:lnTo>
                    <a:lnTo>
                      <a:pt x="30" y="0"/>
                    </a:lnTo>
                    <a:lnTo>
                      <a:pt x="18" y="2"/>
                    </a:lnTo>
                    <a:lnTo>
                      <a:pt x="10" y="5"/>
                    </a:lnTo>
                    <a:lnTo>
                      <a:pt x="5" y="7"/>
                    </a:lnTo>
                    <a:lnTo>
                      <a:pt x="3" y="10"/>
                    </a:lnTo>
                    <a:lnTo>
                      <a:pt x="1" y="13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89" name="Freeform 383"/>
              <p:cNvSpPr>
                <a:spLocks/>
              </p:cNvSpPr>
              <p:nvPr/>
            </p:nvSpPr>
            <p:spPr bwMode="auto">
              <a:xfrm>
                <a:off x="2093" y="2563"/>
                <a:ext cx="116" cy="72"/>
              </a:xfrm>
              <a:custGeom>
                <a:avLst/>
                <a:gdLst>
                  <a:gd name="T0" fmla="*/ 0 w 465"/>
                  <a:gd name="T1" fmla="*/ 0 h 286"/>
                  <a:gd name="T2" fmla="*/ 0 w 465"/>
                  <a:gd name="T3" fmla="*/ 0 h 286"/>
                  <a:gd name="T4" fmla="*/ 0 w 465"/>
                  <a:gd name="T5" fmla="*/ 0 h 286"/>
                  <a:gd name="T6" fmla="*/ 0 w 465"/>
                  <a:gd name="T7" fmla="*/ 0 h 286"/>
                  <a:gd name="T8" fmla="*/ 1 w 465"/>
                  <a:gd name="T9" fmla="*/ 0 h 286"/>
                  <a:gd name="T10" fmla="*/ 1 w 465"/>
                  <a:gd name="T11" fmla="*/ 1 h 286"/>
                  <a:gd name="T12" fmla="*/ 1 w 465"/>
                  <a:gd name="T13" fmla="*/ 1 h 286"/>
                  <a:gd name="T14" fmla="*/ 1 w 465"/>
                  <a:gd name="T15" fmla="*/ 1 h 286"/>
                  <a:gd name="T16" fmla="*/ 1 w 465"/>
                  <a:gd name="T17" fmla="*/ 1 h 286"/>
                  <a:gd name="T18" fmla="*/ 1 w 465"/>
                  <a:gd name="T19" fmla="*/ 1 h 286"/>
                  <a:gd name="T20" fmla="*/ 1 w 465"/>
                  <a:gd name="T21" fmla="*/ 1 h 286"/>
                  <a:gd name="T22" fmla="*/ 1 w 465"/>
                  <a:gd name="T23" fmla="*/ 1 h 286"/>
                  <a:gd name="T24" fmla="*/ 1 w 465"/>
                  <a:gd name="T25" fmla="*/ 1 h 286"/>
                  <a:gd name="T26" fmla="*/ 2 w 465"/>
                  <a:gd name="T27" fmla="*/ 1 h 286"/>
                  <a:gd name="T28" fmla="*/ 2 w 465"/>
                  <a:gd name="T29" fmla="*/ 1 h 286"/>
                  <a:gd name="T30" fmla="*/ 2 w 465"/>
                  <a:gd name="T31" fmla="*/ 1 h 286"/>
                  <a:gd name="T32" fmla="*/ 2 w 465"/>
                  <a:gd name="T33" fmla="*/ 1 h 286"/>
                  <a:gd name="T34" fmla="*/ 2 w 465"/>
                  <a:gd name="T35" fmla="*/ 1 h 286"/>
                  <a:gd name="T36" fmla="*/ 2 w 465"/>
                  <a:gd name="T37" fmla="*/ 1 h 286"/>
                  <a:gd name="T38" fmla="*/ 2 w 465"/>
                  <a:gd name="T39" fmla="*/ 1 h 286"/>
                  <a:gd name="T40" fmla="*/ 2 w 465"/>
                  <a:gd name="T41" fmla="*/ 1 h 286"/>
                  <a:gd name="T42" fmla="*/ 2 w 465"/>
                  <a:gd name="T43" fmla="*/ 1 h 286"/>
                  <a:gd name="T44" fmla="*/ 2 w 465"/>
                  <a:gd name="T45" fmla="*/ 1 h 286"/>
                  <a:gd name="T46" fmla="*/ 2 w 465"/>
                  <a:gd name="T47" fmla="*/ 1 h 286"/>
                  <a:gd name="T48" fmla="*/ 2 w 465"/>
                  <a:gd name="T49" fmla="*/ 1 h 286"/>
                  <a:gd name="T50" fmla="*/ 2 w 465"/>
                  <a:gd name="T51" fmla="*/ 1 h 286"/>
                  <a:gd name="T52" fmla="*/ 2 w 465"/>
                  <a:gd name="T53" fmla="*/ 1 h 286"/>
                  <a:gd name="T54" fmla="*/ 2 w 465"/>
                  <a:gd name="T55" fmla="*/ 1 h 286"/>
                  <a:gd name="T56" fmla="*/ 2 w 465"/>
                  <a:gd name="T57" fmla="*/ 1 h 286"/>
                  <a:gd name="T58" fmla="*/ 1 w 465"/>
                  <a:gd name="T59" fmla="*/ 1 h 286"/>
                  <a:gd name="T60" fmla="*/ 1 w 465"/>
                  <a:gd name="T61" fmla="*/ 1 h 286"/>
                  <a:gd name="T62" fmla="*/ 1 w 465"/>
                  <a:gd name="T63" fmla="*/ 1 h 286"/>
                  <a:gd name="T64" fmla="*/ 1 w 465"/>
                  <a:gd name="T65" fmla="*/ 1 h 286"/>
                  <a:gd name="T66" fmla="*/ 1 w 465"/>
                  <a:gd name="T67" fmla="*/ 1 h 286"/>
                  <a:gd name="T68" fmla="*/ 1 w 465"/>
                  <a:gd name="T69" fmla="*/ 1 h 286"/>
                  <a:gd name="T70" fmla="*/ 1 w 465"/>
                  <a:gd name="T71" fmla="*/ 0 h 286"/>
                  <a:gd name="T72" fmla="*/ 1 w 465"/>
                  <a:gd name="T73" fmla="*/ 0 h 286"/>
                  <a:gd name="T74" fmla="*/ 0 w 465"/>
                  <a:gd name="T75" fmla="*/ 0 h 286"/>
                  <a:gd name="T76" fmla="*/ 0 w 465"/>
                  <a:gd name="T77" fmla="*/ 0 h 286"/>
                  <a:gd name="T78" fmla="*/ 0 w 465"/>
                  <a:gd name="T79" fmla="*/ 0 h 286"/>
                  <a:gd name="T80" fmla="*/ 0 w 465"/>
                  <a:gd name="T81" fmla="*/ 0 h 28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5"/>
                  <a:gd name="T124" fmla="*/ 0 h 286"/>
                  <a:gd name="T125" fmla="*/ 465 w 465"/>
                  <a:gd name="T126" fmla="*/ 286 h 28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5" h="286">
                    <a:moveTo>
                      <a:pt x="0" y="16"/>
                    </a:moveTo>
                    <a:lnTo>
                      <a:pt x="62" y="32"/>
                    </a:lnTo>
                    <a:lnTo>
                      <a:pt x="118" y="47"/>
                    </a:lnTo>
                    <a:lnTo>
                      <a:pt x="170" y="63"/>
                    </a:lnTo>
                    <a:lnTo>
                      <a:pt x="215" y="79"/>
                    </a:lnTo>
                    <a:lnTo>
                      <a:pt x="255" y="95"/>
                    </a:lnTo>
                    <a:lnTo>
                      <a:pt x="291" y="110"/>
                    </a:lnTo>
                    <a:lnTo>
                      <a:pt x="321" y="126"/>
                    </a:lnTo>
                    <a:lnTo>
                      <a:pt x="348" y="141"/>
                    </a:lnTo>
                    <a:lnTo>
                      <a:pt x="371" y="155"/>
                    </a:lnTo>
                    <a:lnTo>
                      <a:pt x="391" y="168"/>
                    </a:lnTo>
                    <a:lnTo>
                      <a:pt x="407" y="180"/>
                    </a:lnTo>
                    <a:lnTo>
                      <a:pt x="420" y="191"/>
                    </a:lnTo>
                    <a:lnTo>
                      <a:pt x="431" y="200"/>
                    </a:lnTo>
                    <a:lnTo>
                      <a:pt x="438" y="208"/>
                    </a:lnTo>
                    <a:lnTo>
                      <a:pt x="443" y="214"/>
                    </a:lnTo>
                    <a:lnTo>
                      <a:pt x="446" y="218"/>
                    </a:lnTo>
                    <a:lnTo>
                      <a:pt x="443" y="231"/>
                    </a:lnTo>
                    <a:lnTo>
                      <a:pt x="438" y="253"/>
                    </a:lnTo>
                    <a:lnTo>
                      <a:pt x="434" y="273"/>
                    </a:lnTo>
                    <a:lnTo>
                      <a:pt x="432" y="282"/>
                    </a:lnTo>
                    <a:lnTo>
                      <a:pt x="449" y="286"/>
                    </a:lnTo>
                    <a:lnTo>
                      <a:pt x="465" y="216"/>
                    </a:lnTo>
                    <a:lnTo>
                      <a:pt x="463" y="213"/>
                    </a:lnTo>
                    <a:lnTo>
                      <a:pt x="461" y="210"/>
                    </a:lnTo>
                    <a:lnTo>
                      <a:pt x="458" y="207"/>
                    </a:lnTo>
                    <a:lnTo>
                      <a:pt x="452" y="199"/>
                    </a:lnTo>
                    <a:lnTo>
                      <a:pt x="445" y="190"/>
                    </a:lnTo>
                    <a:lnTo>
                      <a:pt x="433" y="180"/>
                    </a:lnTo>
                    <a:lnTo>
                      <a:pt x="418" y="167"/>
                    </a:lnTo>
                    <a:lnTo>
                      <a:pt x="400" y="153"/>
                    </a:lnTo>
                    <a:lnTo>
                      <a:pt x="377" y="137"/>
                    </a:lnTo>
                    <a:lnTo>
                      <a:pt x="350" y="122"/>
                    </a:lnTo>
                    <a:lnTo>
                      <a:pt x="317" y="105"/>
                    </a:lnTo>
                    <a:lnTo>
                      <a:pt x="280" y="87"/>
                    </a:lnTo>
                    <a:lnTo>
                      <a:pt x="238" y="69"/>
                    </a:lnTo>
                    <a:lnTo>
                      <a:pt x="189" y="52"/>
                    </a:lnTo>
                    <a:lnTo>
                      <a:pt x="134" y="34"/>
                    </a:lnTo>
                    <a:lnTo>
                      <a:pt x="72" y="16"/>
                    </a:lnTo>
                    <a:lnTo>
                      <a:pt x="4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0" name="Freeform 384"/>
              <p:cNvSpPr>
                <a:spLocks/>
              </p:cNvSpPr>
              <p:nvPr/>
            </p:nvSpPr>
            <p:spPr bwMode="auto">
              <a:xfrm>
                <a:off x="2066" y="2615"/>
                <a:ext cx="9" cy="71"/>
              </a:xfrm>
              <a:custGeom>
                <a:avLst/>
                <a:gdLst>
                  <a:gd name="T0" fmla="*/ 0 w 37"/>
                  <a:gd name="T1" fmla="*/ 1 h 284"/>
                  <a:gd name="T2" fmla="*/ 0 w 37"/>
                  <a:gd name="T3" fmla="*/ 1 h 284"/>
                  <a:gd name="T4" fmla="*/ 0 w 37"/>
                  <a:gd name="T5" fmla="*/ 1 h 284"/>
                  <a:gd name="T6" fmla="*/ 0 w 37"/>
                  <a:gd name="T7" fmla="*/ 1 h 284"/>
                  <a:gd name="T8" fmla="*/ 0 w 37"/>
                  <a:gd name="T9" fmla="*/ 0 h 284"/>
                  <a:gd name="T10" fmla="*/ 0 w 37"/>
                  <a:gd name="T11" fmla="*/ 0 h 284"/>
                  <a:gd name="T12" fmla="*/ 0 w 37"/>
                  <a:gd name="T13" fmla="*/ 0 h 284"/>
                  <a:gd name="T14" fmla="*/ 0 w 37"/>
                  <a:gd name="T15" fmla="*/ 0 h 284"/>
                  <a:gd name="T16" fmla="*/ 0 w 37"/>
                  <a:gd name="T17" fmla="*/ 1 h 284"/>
                  <a:gd name="T18" fmla="*/ 0 w 37"/>
                  <a:gd name="T19" fmla="*/ 1 h 284"/>
                  <a:gd name="T20" fmla="*/ 0 w 37"/>
                  <a:gd name="T21" fmla="*/ 1 h 28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7"/>
                  <a:gd name="T34" fmla="*/ 0 h 284"/>
                  <a:gd name="T35" fmla="*/ 37 w 37"/>
                  <a:gd name="T36" fmla="*/ 284 h 28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7" h="284">
                    <a:moveTo>
                      <a:pt x="22" y="284"/>
                    </a:moveTo>
                    <a:lnTo>
                      <a:pt x="37" y="279"/>
                    </a:lnTo>
                    <a:lnTo>
                      <a:pt x="22" y="199"/>
                    </a:lnTo>
                    <a:lnTo>
                      <a:pt x="16" y="108"/>
                    </a:lnTo>
                    <a:lnTo>
                      <a:pt x="16" y="33"/>
                    </a:lnTo>
                    <a:lnTo>
                      <a:pt x="17" y="1"/>
                    </a:lnTo>
                    <a:lnTo>
                      <a:pt x="1" y="0"/>
                    </a:lnTo>
                    <a:lnTo>
                      <a:pt x="0" y="34"/>
                    </a:lnTo>
                    <a:lnTo>
                      <a:pt x="0" y="112"/>
                    </a:lnTo>
                    <a:lnTo>
                      <a:pt x="5" y="203"/>
                    </a:lnTo>
                    <a:lnTo>
                      <a:pt x="22" y="284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1" name="Freeform 385"/>
              <p:cNvSpPr>
                <a:spLocks/>
              </p:cNvSpPr>
              <p:nvPr/>
            </p:nvSpPr>
            <p:spPr bwMode="auto">
              <a:xfrm>
                <a:off x="2011" y="2626"/>
                <a:ext cx="9" cy="57"/>
              </a:xfrm>
              <a:custGeom>
                <a:avLst/>
                <a:gdLst>
                  <a:gd name="T0" fmla="*/ 0 w 35"/>
                  <a:gd name="T1" fmla="*/ 0 h 227"/>
                  <a:gd name="T2" fmla="*/ 0 w 35"/>
                  <a:gd name="T3" fmla="*/ 0 h 227"/>
                  <a:gd name="T4" fmla="*/ 0 w 35"/>
                  <a:gd name="T5" fmla="*/ 1 h 227"/>
                  <a:gd name="T6" fmla="*/ 0 w 35"/>
                  <a:gd name="T7" fmla="*/ 1 h 227"/>
                  <a:gd name="T8" fmla="*/ 0 w 35"/>
                  <a:gd name="T9" fmla="*/ 1 h 227"/>
                  <a:gd name="T10" fmla="*/ 0 w 35"/>
                  <a:gd name="T11" fmla="*/ 1 h 227"/>
                  <a:gd name="T12" fmla="*/ 0 w 35"/>
                  <a:gd name="T13" fmla="*/ 1 h 227"/>
                  <a:gd name="T14" fmla="*/ 0 w 35"/>
                  <a:gd name="T15" fmla="*/ 1 h 227"/>
                  <a:gd name="T16" fmla="*/ 0 w 35"/>
                  <a:gd name="T17" fmla="*/ 0 h 227"/>
                  <a:gd name="T18" fmla="*/ 0 w 35"/>
                  <a:gd name="T19" fmla="*/ 0 h 227"/>
                  <a:gd name="T20" fmla="*/ 0 w 35"/>
                  <a:gd name="T21" fmla="*/ 0 h 22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5"/>
                  <a:gd name="T34" fmla="*/ 0 h 227"/>
                  <a:gd name="T35" fmla="*/ 35 w 35"/>
                  <a:gd name="T36" fmla="*/ 227 h 22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5" h="227">
                    <a:moveTo>
                      <a:pt x="15" y="1"/>
                    </a:moveTo>
                    <a:lnTo>
                      <a:pt x="17" y="27"/>
                    </a:lnTo>
                    <a:lnTo>
                      <a:pt x="18" y="86"/>
                    </a:lnTo>
                    <a:lnTo>
                      <a:pt x="13" y="158"/>
                    </a:lnTo>
                    <a:lnTo>
                      <a:pt x="0" y="222"/>
                    </a:lnTo>
                    <a:lnTo>
                      <a:pt x="17" y="227"/>
                    </a:lnTo>
                    <a:lnTo>
                      <a:pt x="30" y="162"/>
                    </a:lnTo>
                    <a:lnTo>
                      <a:pt x="35" y="89"/>
                    </a:lnTo>
                    <a:lnTo>
                      <a:pt x="33" y="28"/>
                    </a:lnTo>
                    <a:lnTo>
                      <a:pt x="32" y="0"/>
                    </a:lnTo>
                    <a:lnTo>
                      <a:pt x="15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2" name="Freeform 386"/>
              <p:cNvSpPr>
                <a:spLocks/>
              </p:cNvSpPr>
              <p:nvPr/>
            </p:nvSpPr>
            <p:spPr bwMode="auto">
              <a:xfrm>
                <a:off x="2023" y="2632"/>
                <a:ext cx="39" cy="53"/>
              </a:xfrm>
              <a:custGeom>
                <a:avLst/>
                <a:gdLst>
                  <a:gd name="T0" fmla="*/ 0 w 154"/>
                  <a:gd name="T1" fmla="*/ 1 h 210"/>
                  <a:gd name="T2" fmla="*/ 0 w 154"/>
                  <a:gd name="T3" fmla="*/ 1 h 210"/>
                  <a:gd name="T4" fmla="*/ 1 w 154"/>
                  <a:gd name="T5" fmla="*/ 1 h 210"/>
                  <a:gd name="T6" fmla="*/ 1 w 154"/>
                  <a:gd name="T7" fmla="*/ 1 h 210"/>
                  <a:gd name="T8" fmla="*/ 1 w 154"/>
                  <a:gd name="T9" fmla="*/ 1 h 210"/>
                  <a:gd name="T10" fmla="*/ 1 w 154"/>
                  <a:gd name="T11" fmla="*/ 1 h 210"/>
                  <a:gd name="T12" fmla="*/ 1 w 154"/>
                  <a:gd name="T13" fmla="*/ 1 h 210"/>
                  <a:gd name="T14" fmla="*/ 1 w 154"/>
                  <a:gd name="T15" fmla="*/ 1 h 210"/>
                  <a:gd name="T16" fmla="*/ 0 w 154"/>
                  <a:gd name="T17" fmla="*/ 1 h 210"/>
                  <a:gd name="T18" fmla="*/ 0 w 154"/>
                  <a:gd name="T19" fmla="*/ 1 h 210"/>
                  <a:gd name="T20" fmla="*/ 0 w 154"/>
                  <a:gd name="T21" fmla="*/ 1 h 210"/>
                  <a:gd name="T22" fmla="*/ 0 w 154"/>
                  <a:gd name="T23" fmla="*/ 1 h 210"/>
                  <a:gd name="T24" fmla="*/ 0 w 154"/>
                  <a:gd name="T25" fmla="*/ 1 h 210"/>
                  <a:gd name="T26" fmla="*/ 0 w 154"/>
                  <a:gd name="T27" fmla="*/ 1 h 210"/>
                  <a:gd name="T28" fmla="*/ 0 w 154"/>
                  <a:gd name="T29" fmla="*/ 0 h 210"/>
                  <a:gd name="T30" fmla="*/ 1 w 154"/>
                  <a:gd name="T31" fmla="*/ 0 h 210"/>
                  <a:gd name="T32" fmla="*/ 1 w 154"/>
                  <a:gd name="T33" fmla="*/ 0 h 210"/>
                  <a:gd name="T34" fmla="*/ 1 w 154"/>
                  <a:gd name="T35" fmla="*/ 0 h 210"/>
                  <a:gd name="T36" fmla="*/ 1 w 154"/>
                  <a:gd name="T37" fmla="*/ 0 h 210"/>
                  <a:gd name="T38" fmla="*/ 1 w 154"/>
                  <a:gd name="T39" fmla="*/ 0 h 210"/>
                  <a:gd name="T40" fmla="*/ 1 w 154"/>
                  <a:gd name="T41" fmla="*/ 0 h 210"/>
                  <a:gd name="T42" fmla="*/ 0 w 154"/>
                  <a:gd name="T43" fmla="*/ 1 h 21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54"/>
                  <a:gd name="T67" fmla="*/ 0 h 210"/>
                  <a:gd name="T68" fmla="*/ 154 w 154"/>
                  <a:gd name="T69" fmla="*/ 210 h 21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54" h="210">
                    <a:moveTo>
                      <a:pt x="9" y="98"/>
                    </a:moveTo>
                    <a:lnTo>
                      <a:pt x="0" y="105"/>
                    </a:lnTo>
                    <a:lnTo>
                      <a:pt x="145" y="210"/>
                    </a:lnTo>
                    <a:lnTo>
                      <a:pt x="154" y="197"/>
                    </a:lnTo>
                    <a:lnTo>
                      <a:pt x="149" y="194"/>
                    </a:lnTo>
                    <a:lnTo>
                      <a:pt x="136" y="185"/>
                    </a:lnTo>
                    <a:lnTo>
                      <a:pt x="118" y="172"/>
                    </a:lnTo>
                    <a:lnTo>
                      <a:pt x="98" y="155"/>
                    </a:lnTo>
                    <a:lnTo>
                      <a:pt x="75" y="140"/>
                    </a:lnTo>
                    <a:lnTo>
                      <a:pt x="54" y="124"/>
                    </a:lnTo>
                    <a:lnTo>
                      <a:pt x="39" y="113"/>
                    </a:lnTo>
                    <a:lnTo>
                      <a:pt x="29" y="105"/>
                    </a:lnTo>
                    <a:lnTo>
                      <a:pt x="38" y="97"/>
                    </a:lnTo>
                    <a:lnTo>
                      <a:pt x="53" y="86"/>
                    </a:lnTo>
                    <a:lnTo>
                      <a:pt x="72" y="70"/>
                    </a:lnTo>
                    <a:lnTo>
                      <a:pt x="93" y="55"/>
                    </a:lnTo>
                    <a:lnTo>
                      <a:pt x="112" y="38"/>
                    </a:lnTo>
                    <a:lnTo>
                      <a:pt x="129" y="25"/>
                    </a:lnTo>
                    <a:lnTo>
                      <a:pt x="142" y="16"/>
                    </a:lnTo>
                    <a:lnTo>
                      <a:pt x="145" y="12"/>
                    </a:lnTo>
                    <a:lnTo>
                      <a:pt x="134" y="0"/>
                    </a:lnTo>
                    <a:lnTo>
                      <a:pt x="9" y="98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3" name="Freeform 387"/>
              <p:cNvSpPr>
                <a:spLocks/>
              </p:cNvSpPr>
              <p:nvPr/>
            </p:nvSpPr>
            <p:spPr bwMode="auto">
              <a:xfrm>
                <a:off x="2025" y="2631"/>
                <a:ext cx="36" cy="51"/>
              </a:xfrm>
              <a:custGeom>
                <a:avLst/>
                <a:gdLst>
                  <a:gd name="T0" fmla="*/ 0 w 144"/>
                  <a:gd name="T1" fmla="*/ 0 h 206"/>
                  <a:gd name="T2" fmla="*/ 0 w 144"/>
                  <a:gd name="T3" fmla="*/ 0 h 206"/>
                  <a:gd name="T4" fmla="*/ 0 w 144"/>
                  <a:gd name="T5" fmla="*/ 0 h 206"/>
                  <a:gd name="T6" fmla="*/ 0 w 144"/>
                  <a:gd name="T7" fmla="*/ 0 h 206"/>
                  <a:gd name="T8" fmla="*/ 0 w 144"/>
                  <a:gd name="T9" fmla="*/ 0 h 206"/>
                  <a:gd name="T10" fmla="*/ 0 w 144"/>
                  <a:gd name="T11" fmla="*/ 0 h 206"/>
                  <a:gd name="T12" fmla="*/ 0 w 144"/>
                  <a:gd name="T13" fmla="*/ 0 h 206"/>
                  <a:gd name="T14" fmla="*/ 1 w 144"/>
                  <a:gd name="T15" fmla="*/ 0 h 206"/>
                  <a:gd name="T16" fmla="*/ 1 w 144"/>
                  <a:gd name="T17" fmla="*/ 0 h 206"/>
                  <a:gd name="T18" fmla="*/ 1 w 144"/>
                  <a:gd name="T19" fmla="*/ 0 h 206"/>
                  <a:gd name="T20" fmla="*/ 0 w 144"/>
                  <a:gd name="T21" fmla="*/ 0 h 206"/>
                  <a:gd name="T22" fmla="*/ 0 w 144"/>
                  <a:gd name="T23" fmla="*/ 0 h 206"/>
                  <a:gd name="T24" fmla="*/ 0 w 144"/>
                  <a:gd name="T25" fmla="*/ 0 h 206"/>
                  <a:gd name="T26" fmla="*/ 0 w 144"/>
                  <a:gd name="T27" fmla="*/ 0 h 206"/>
                  <a:gd name="T28" fmla="*/ 0 w 144"/>
                  <a:gd name="T29" fmla="*/ 1 h 206"/>
                  <a:gd name="T30" fmla="*/ 0 w 144"/>
                  <a:gd name="T31" fmla="*/ 1 h 206"/>
                  <a:gd name="T32" fmla="*/ 0 w 144"/>
                  <a:gd name="T33" fmla="*/ 1 h 206"/>
                  <a:gd name="T34" fmla="*/ 0 w 144"/>
                  <a:gd name="T35" fmla="*/ 1 h 206"/>
                  <a:gd name="T36" fmla="*/ 1 w 144"/>
                  <a:gd name="T37" fmla="*/ 0 h 206"/>
                  <a:gd name="T38" fmla="*/ 0 w 144"/>
                  <a:gd name="T39" fmla="*/ 0 h 206"/>
                  <a:gd name="T40" fmla="*/ 0 w 144"/>
                  <a:gd name="T41" fmla="*/ 0 h 20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44"/>
                  <a:gd name="T64" fmla="*/ 0 h 206"/>
                  <a:gd name="T65" fmla="*/ 144 w 144"/>
                  <a:gd name="T66" fmla="*/ 206 h 20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44" h="206">
                    <a:moveTo>
                      <a:pt x="11" y="13"/>
                    </a:moveTo>
                    <a:lnTo>
                      <a:pt x="14" y="17"/>
                    </a:lnTo>
                    <a:lnTo>
                      <a:pt x="25" y="26"/>
                    </a:lnTo>
                    <a:lnTo>
                      <a:pt x="40" y="40"/>
                    </a:lnTo>
                    <a:lnTo>
                      <a:pt x="58" y="57"/>
                    </a:lnTo>
                    <a:lnTo>
                      <a:pt x="77" y="75"/>
                    </a:lnTo>
                    <a:lnTo>
                      <a:pt x="94" y="90"/>
                    </a:lnTo>
                    <a:lnTo>
                      <a:pt x="108" y="103"/>
                    </a:lnTo>
                    <a:lnTo>
                      <a:pt x="117" y="111"/>
                    </a:lnTo>
                    <a:lnTo>
                      <a:pt x="108" y="117"/>
                    </a:lnTo>
                    <a:lnTo>
                      <a:pt x="93" y="128"/>
                    </a:lnTo>
                    <a:lnTo>
                      <a:pt x="73" y="142"/>
                    </a:lnTo>
                    <a:lnTo>
                      <a:pt x="53" y="156"/>
                    </a:lnTo>
                    <a:lnTo>
                      <a:pt x="34" y="170"/>
                    </a:lnTo>
                    <a:lnTo>
                      <a:pt x="17" y="182"/>
                    </a:lnTo>
                    <a:lnTo>
                      <a:pt x="4" y="191"/>
                    </a:lnTo>
                    <a:lnTo>
                      <a:pt x="0" y="193"/>
                    </a:lnTo>
                    <a:lnTo>
                      <a:pt x="11" y="206"/>
                    </a:lnTo>
                    <a:lnTo>
                      <a:pt x="144" y="112"/>
                    </a:lnTo>
                    <a:lnTo>
                      <a:pt x="22" y="0"/>
                    </a:lnTo>
                    <a:lnTo>
                      <a:pt x="11" y="13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4" name="Freeform 388"/>
              <p:cNvSpPr>
                <a:spLocks/>
              </p:cNvSpPr>
              <p:nvPr/>
            </p:nvSpPr>
            <p:spPr bwMode="auto">
              <a:xfrm>
                <a:off x="2076" y="2631"/>
                <a:ext cx="8" cy="59"/>
              </a:xfrm>
              <a:custGeom>
                <a:avLst/>
                <a:gdLst>
                  <a:gd name="T0" fmla="*/ 0 w 34"/>
                  <a:gd name="T1" fmla="*/ 1 h 236"/>
                  <a:gd name="T2" fmla="*/ 0 w 34"/>
                  <a:gd name="T3" fmla="*/ 1 h 236"/>
                  <a:gd name="T4" fmla="*/ 0 w 34"/>
                  <a:gd name="T5" fmla="*/ 1 h 236"/>
                  <a:gd name="T6" fmla="*/ 0 w 34"/>
                  <a:gd name="T7" fmla="*/ 0 h 236"/>
                  <a:gd name="T8" fmla="*/ 0 w 34"/>
                  <a:gd name="T9" fmla="*/ 0 h 236"/>
                  <a:gd name="T10" fmla="*/ 0 w 34"/>
                  <a:gd name="T11" fmla="*/ 0 h 236"/>
                  <a:gd name="T12" fmla="*/ 0 w 34"/>
                  <a:gd name="T13" fmla="*/ 0 h 236"/>
                  <a:gd name="T14" fmla="*/ 0 w 34"/>
                  <a:gd name="T15" fmla="*/ 0 h 236"/>
                  <a:gd name="T16" fmla="*/ 0 w 34"/>
                  <a:gd name="T17" fmla="*/ 0 h 236"/>
                  <a:gd name="T18" fmla="*/ 0 w 34"/>
                  <a:gd name="T19" fmla="*/ 1 h 236"/>
                  <a:gd name="T20" fmla="*/ 0 w 34"/>
                  <a:gd name="T21" fmla="*/ 1 h 2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4"/>
                  <a:gd name="T34" fmla="*/ 0 h 236"/>
                  <a:gd name="T35" fmla="*/ 34 w 34"/>
                  <a:gd name="T36" fmla="*/ 236 h 2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4" h="236">
                    <a:moveTo>
                      <a:pt x="17" y="236"/>
                    </a:moveTo>
                    <a:lnTo>
                      <a:pt x="34" y="232"/>
                    </a:lnTo>
                    <a:lnTo>
                      <a:pt x="22" y="158"/>
                    </a:lnTo>
                    <a:lnTo>
                      <a:pt x="18" y="82"/>
                    </a:lnTo>
                    <a:lnTo>
                      <a:pt x="18" y="24"/>
                    </a:lnTo>
                    <a:lnTo>
                      <a:pt x="18" y="0"/>
                    </a:lnTo>
                    <a:lnTo>
                      <a:pt x="2" y="0"/>
                    </a:lnTo>
                    <a:lnTo>
                      <a:pt x="0" y="25"/>
                    </a:lnTo>
                    <a:lnTo>
                      <a:pt x="2" y="85"/>
                    </a:lnTo>
                    <a:lnTo>
                      <a:pt x="5" y="160"/>
                    </a:lnTo>
                    <a:lnTo>
                      <a:pt x="17" y="236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5" name="Freeform 389"/>
              <p:cNvSpPr>
                <a:spLocks/>
              </p:cNvSpPr>
              <p:nvPr/>
            </p:nvSpPr>
            <p:spPr bwMode="auto">
              <a:xfrm>
                <a:off x="2015" y="2531"/>
                <a:ext cx="54" cy="34"/>
              </a:xfrm>
              <a:custGeom>
                <a:avLst/>
                <a:gdLst>
                  <a:gd name="T0" fmla="*/ 1 w 216"/>
                  <a:gd name="T1" fmla="*/ 0 h 135"/>
                  <a:gd name="T2" fmla="*/ 0 w 216"/>
                  <a:gd name="T3" fmla="*/ 0 h 135"/>
                  <a:gd name="T4" fmla="*/ 0 w 216"/>
                  <a:gd name="T5" fmla="*/ 1 h 135"/>
                  <a:gd name="T6" fmla="*/ 0 w 216"/>
                  <a:gd name="T7" fmla="*/ 1 h 135"/>
                  <a:gd name="T8" fmla="*/ 0 w 216"/>
                  <a:gd name="T9" fmla="*/ 1 h 135"/>
                  <a:gd name="T10" fmla="*/ 0 w 216"/>
                  <a:gd name="T11" fmla="*/ 1 h 135"/>
                  <a:gd name="T12" fmla="*/ 0 w 216"/>
                  <a:gd name="T13" fmla="*/ 1 h 135"/>
                  <a:gd name="T14" fmla="*/ 0 w 216"/>
                  <a:gd name="T15" fmla="*/ 0 h 135"/>
                  <a:gd name="T16" fmla="*/ 0 w 216"/>
                  <a:gd name="T17" fmla="*/ 0 h 135"/>
                  <a:gd name="T18" fmla="*/ 0 w 216"/>
                  <a:gd name="T19" fmla="*/ 0 h 135"/>
                  <a:gd name="T20" fmla="*/ 0 w 216"/>
                  <a:gd name="T21" fmla="*/ 0 h 135"/>
                  <a:gd name="T22" fmla="*/ 0 w 216"/>
                  <a:gd name="T23" fmla="*/ 0 h 135"/>
                  <a:gd name="T24" fmla="*/ 0 w 216"/>
                  <a:gd name="T25" fmla="*/ 0 h 135"/>
                  <a:gd name="T26" fmla="*/ 1 w 216"/>
                  <a:gd name="T27" fmla="*/ 0 h 135"/>
                  <a:gd name="T28" fmla="*/ 1 w 216"/>
                  <a:gd name="T29" fmla="*/ 0 h 135"/>
                  <a:gd name="T30" fmla="*/ 1 w 216"/>
                  <a:gd name="T31" fmla="*/ 0 h 135"/>
                  <a:gd name="T32" fmla="*/ 1 w 216"/>
                  <a:gd name="T33" fmla="*/ 0 h 135"/>
                  <a:gd name="T34" fmla="*/ 1 w 216"/>
                  <a:gd name="T35" fmla="*/ 0 h 135"/>
                  <a:gd name="T36" fmla="*/ 1 w 216"/>
                  <a:gd name="T37" fmla="*/ 0 h 135"/>
                  <a:gd name="T38" fmla="*/ 1 w 216"/>
                  <a:gd name="T39" fmla="*/ 0 h 135"/>
                  <a:gd name="T40" fmla="*/ 1 w 216"/>
                  <a:gd name="T41" fmla="*/ 0 h 135"/>
                  <a:gd name="T42" fmla="*/ 1 w 216"/>
                  <a:gd name="T43" fmla="*/ 0 h 135"/>
                  <a:gd name="T44" fmla="*/ 1 w 216"/>
                  <a:gd name="T45" fmla="*/ 0 h 135"/>
                  <a:gd name="T46" fmla="*/ 1 w 216"/>
                  <a:gd name="T47" fmla="*/ 0 h 135"/>
                  <a:gd name="T48" fmla="*/ 1 w 216"/>
                  <a:gd name="T49" fmla="*/ 0 h 135"/>
                  <a:gd name="T50" fmla="*/ 1 w 216"/>
                  <a:gd name="T51" fmla="*/ 0 h 135"/>
                  <a:gd name="T52" fmla="*/ 1 w 216"/>
                  <a:gd name="T53" fmla="*/ 0 h 13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16"/>
                  <a:gd name="T82" fmla="*/ 0 h 135"/>
                  <a:gd name="T83" fmla="*/ 216 w 216"/>
                  <a:gd name="T84" fmla="*/ 135 h 135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16" h="135">
                    <a:moveTo>
                      <a:pt x="115" y="3"/>
                    </a:moveTo>
                    <a:lnTo>
                      <a:pt x="0" y="63"/>
                    </a:lnTo>
                    <a:lnTo>
                      <a:pt x="0" y="135"/>
                    </a:lnTo>
                    <a:lnTo>
                      <a:pt x="17" y="135"/>
                    </a:lnTo>
                    <a:lnTo>
                      <a:pt x="17" y="126"/>
                    </a:lnTo>
                    <a:lnTo>
                      <a:pt x="17" y="107"/>
                    </a:lnTo>
                    <a:lnTo>
                      <a:pt x="17" y="86"/>
                    </a:lnTo>
                    <a:lnTo>
                      <a:pt x="17" y="73"/>
                    </a:lnTo>
                    <a:lnTo>
                      <a:pt x="24" y="69"/>
                    </a:lnTo>
                    <a:lnTo>
                      <a:pt x="35" y="63"/>
                    </a:lnTo>
                    <a:lnTo>
                      <a:pt x="51" y="55"/>
                    </a:lnTo>
                    <a:lnTo>
                      <a:pt x="67" y="46"/>
                    </a:lnTo>
                    <a:lnTo>
                      <a:pt x="85" y="37"/>
                    </a:lnTo>
                    <a:lnTo>
                      <a:pt x="99" y="30"/>
                    </a:lnTo>
                    <a:lnTo>
                      <a:pt x="111" y="23"/>
                    </a:lnTo>
                    <a:lnTo>
                      <a:pt x="117" y="21"/>
                    </a:lnTo>
                    <a:lnTo>
                      <a:pt x="124" y="24"/>
                    </a:lnTo>
                    <a:lnTo>
                      <a:pt x="134" y="32"/>
                    </a:lnTo>
                    <a:lnTo>
                      <a:pt x="149" y="44"/>
                    </a:lnTo>
                    <a:lnTo>
                      <a:pt x="165" y="54"/>
                    </a:lnTo>
                    <a:lnTo>
                      <a:pt x="180" y="66"/>
                    </a:lnTo>
                    <a:lnTo>
                      <a:pt x="194" y="76"/>
                    </a:lnTo>
                    <a:lnTo>
                      <a:pt x="203" y="82"/>
                    </a:lnTo>
                    <a:lnTo>
                      <a:pt x="207" y="85"/>
                    </a:lnTo>
                    <a:lnTo>
                      <a:pt x="216" y="71"/>
                    </a:lnTo>
                    <a:lnTo>
                      <a:pt x="119" y="0"/>
                    </a:lnTo>
                    <a:lnTo>
                      <a:pt x="115" y="3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6" name="Freeform 390"/>
              <p:cNvSpPr>
                <a:spLocks/>
              </p:cNvSpPr>
              <p:nvPr/>
            </p:nvSpPr>
            <p:spPr bwMode="auto">
              <a:xfrm>
                <a:off x="2039" y="2533"/>
                <a:ext cx="45" cy="20"/>
              </a:xfrm>
              <a:custGeom>
                <a:avLst/>
                <a:gdLst>
                  <a:gd name="T0" fmla="*/ 0 w 180"/>
                  <a:gd name="T1" fmla="*/ 0 h 78"/>
                  <a:gd name="T2" fmla="*/ 0 w 180"/>
                  <a:gd name="T3" fmla="*/ 0 h 78"/>
                  <a:gd name="T4" fmla="*/ 0 w 180"/>
                  <a:gd name="T5" fmla="*/ 0 h 78"/>
                  <a:gd name="T6" fmla="*/ 0 w 180"/>
                  <a:gd name="T7" fmla="*/ 0 h 78"/>
                  <a:gd name="T8" fmla="*/ 0 w 180"/>
                  <a:gd name="T9" fmla="*/ 0 h 78"/>
                  <a:gd name="T10" fmla="*/ 1 w 180"/>
                  <a:gd name="T11" fmla="*/ 0 h 78"/>
                  <a:gd name="T12" fmla="*/ 1 w 180"/>
                  <a:gd name="T13" fmla="*/ 0 h 78"/>
                  <a:gd name="T14" fmla="*/ 1 w 180"/>
                  <a:gd name="T15" fmla="*/ 0 h 78"/>
                  <a:gd name="T16" fmla="*/ 1 w 180"/>
                  <a:gd name="T17" fmla="*/ 0 h 78"/>
                  <a:gd name="T18" fmla="*/ 1 w 180"/>
                  <a:gd name="T19" fmla="*/ 0 h 78"/>
                  <a:gd name="T20" fmla="*/ 1 w 180"/>
                  <a:gd name="T21" fmla="*/ 0 h 78"/>
                  <a:gd name="T22" fmla="*/ 1 w 180"/>
                  <a:gd name="T23" fmla="*/ 0 h 78"/>
                  <a:gd name="T24" fmla="*/ 1 w 180"/>
                  <a:gd name="T25" fmla="*/ 0 h 78"/>
                  <a:gd name="T26" fmla="*/ 0 w 180"/>
                  <a:gd name="T27" fmla="*/ 0 h 78"/>
                  <a:gd name="T28" fmla="*/ 0 w 180"/>
                  <a:gd name="T29" fmla="*/ 0 h 78"/>
                  <a:gd name="T30" fmla="*/ 0 w 180"/>
                  <a:gd name="T31" fmla="*/ 0 h 78"/>
                  <a:gd name="T32" fmla="*/ 0 w 180"/>
                  <a:gd name="T33" fmla="*/ 0 h 78"/>
                  <a:gd name="T34" fmla="*/ 0 w 180"/>
                  <a:gd name="T35" fmla="*/ 0 h 78"/>
                  <a:gd name="T36" fmla="*/ 0 w 180"/>
                  <a:gd name="T37" fmla="*/ 0 h 78"/>
                  <a:gd name="T38" fmla="*/ 0 w 180"/>
                  <a:gd name="T39" fmla="*/ 0 h 78"/>
                  <a:gd name="T40" fmla="*/ 0 w 180"/>
                  <a:gd name="T41" fmla="*/ 0 h 78"/>
                  <a:gd name="T42" fmla="*/ 0 w 180"/>
                  <a:gd name="T43" fmla="*/ 0 h 78"/>
                  <a:gd name="T44" fmla="*/ 1 w 180"/>
                  <a:gd name="T45" fmla="*/ 0 h 78"/>
                  <a:gd name="T46" fmla="*/ 1 w 180"/>
                  <a:gd name="T47" fmla="*/ 0 h 78"/>
                  <a:gd name="T48" fmla="*/ 0 w 180"/>
                  <a:gd name="T49" fmla="*/ 0 h 78"/>
                  <a:gd name="T50" fmla="*/ 0 w 180"/>
                  <a:gd name="T51" fmla="*/ 0 h 7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80"/>
                  <a:gd name="T79" fmla="*/ 0 h 78"/>
                  <a:gd name="T80" fmla="*/ 180 w 180"/>
                  <a:gd name="T81" fmla="*/ 78 h 7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80" h="78">
                    <a:moveTo>
                      <a:pt x="76" y="15"/>
                    </a:moveTo>
                    <a:lnTo>
                      <a:pt x="78" y="16"/>
                    </a:lnTo>
                    <a:lnTo>
                      <a:pt x="83" y="19"/>
                    </a:lnTo>
                    <a:lnTo>
                      <a:pt x="91" y="22"/>
                    </a:lnTo>
                    <a:lnTo>
                      <a:pt x="101" y="27"/>
                    </a:lnTo>
                    <a:lnTo>
                      <a:pt x="112" y="32"/>
                    </a:lnTo>
                    <a:lnTo>
                      <a:pt x="122" y="36"/>
                    </a:lnTo>
                    <a:lnTo>
                      <a:pt x="132" y="41"/>
                    </a:lnTo>
                    <a:lnTo>
                      <a:pt x="141" y="45"/>
                    </a:lnTo>
                    <a:lnTo>
                      <a:pt x="131" y="50"/>
                    </a:lnTo>
                    <a:lnTo>
                      <a:pt x="123" y="55"/>
                    </a:lnTo>
                    <a:lnTo>
                      <a:pt x="115" y="59"/>
                    </a:lnTo>
                    <a:lnTo>
                      <a:pt x="112" y="61"/>
                    </a:lnTo>
                    <a:lnTo>
                      <a:pt x="106" y="61"/>
                    </a:lnTo>
                    <a:lnTo>
                      <a:pt x="94" y="60"/>
                    </a:lnTo>
                    <a:lnTo>
                      <a:pt x="76" y="60"/>
                    </a:lnTo>
                    <a:lnTo>
                      <a:pt x="55" y="59"/>
                    </a:lnTo>
                    <a:lnTo>
                      <a:pt x="36" y="58"/>
                    </a:lnTo>
                    <a:lnTo>
                      <a:pt x="18" y="58"/>
                    </a:lnTo>
                    <a:lnTo>
                      <a:pt x="6" y="56"/>
                    </a:lnTo>
                    <a:lnTo>
                      <a:pt x="1" y="56"/>
                    </a:lnTo>
                    <a:lnTo>
                      <a:pt x="0" y="73"/>
                    </a:lnTo>
                    <a:lnTo>
                      <a:pt x="115" y="78"/>
                    </a:lnTo>
                    <a:lnTo>
                      <a:pt x="180" y="43"/>
                    </a:lnTo>
                    <a:lnTo>
                      <a:pt x="82" y="0"/>
                    </a:lnTo>
                    <a:lnTo>
                      <a:pt x="76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97" name="Rectangle 391"/>
              <p:cNvSpPr>
                <a:spLocks noChangeArrowheads="1"/>
              </p:cNvSpPr>
              <p:nvPr/>
            </p:nvSpPr>
            <p:spPr bwMode="auto">
              <a:xfrm>
                <a:off x="2075" y="2551"/>
                <a:ext cx="4" cy="14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2398" name="Rectangle 392"/>
              <p:cNvSpPr>
                <a:spLocks noChangeArrowheads="1"/>
              </p:cNvSpPr>
              <p:nvPr/>
            </p:nvSpPr>
            <p:spPr bwMode="auto">
              <a:xfrm>
                <a:off x="2064" y="2558"/>
                <a:ext cx="3" cy="15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2399" name="Freeform 393"/>
              <p:cNvSpPr>
                <a:spLocks/>
              </p:cNvSpPr>
              <p:nvPr/>
            </p:nvSpPr>
            <p:spPr bwMode="auto">
              <a:xfrm>
                <a:off x="1723" y="2659"/>
                <a:ext cx="501" cy="58"/>
              </a:xfrm>
              <a:custGeom>
                <a:avLst/>
                <a:gdLst>
                  <a:gd name="T0" fmla="*/ 2 w 2005"/>
                  <a:gd name="T1" fmla="*/ 0 h 231"/>
                  <a:gd name="T2" fmla="*/ 2 w 2005"/>
                  <a:gd name="T3" fmla="*/ 1 h 231"/>
                  <a:gd name="T4" fmla="*/ 1 w 2005"/>
                  <a:gd name="T5" fmla="*/ 1 h 231"/>
                  <a:gd name="T6" fmla="*/ 1 w 2005"/>
                  <a:gd name="T7" fmla="*/ 1 h 231"/>
                  <a:gd name="T8" fmla="*/ 1 w 2005"/>
                  <a:gd name="T9" fmla="*/ 1 h 231"/>
                  <a:gd name="T10" fmla="*/ 0 w 2005"/>
                  <a:gd name="T11" fmla="*/ 1 h 231"/>
                  <a:gd name="T12" fmla="*/ 0 w 2005"/>
                  <a:gd name="T13" fmla="*/ 1 h 231"/>
                  <a:gd name="T14" fmla="*/ 0 w 2005"/>
                  <a:gd name="T15" fmla="*/ 1 h 231"/>
                  <a:gd name="T16" fmla="*/ 0 w 2005"/>
                  <a:gd name="T17" fmla="*/ 1 h 231"/>
                  <a:gd name="T18" fmla="*/ 0 w 2005"/>
                  <a:gd name="T19" fmla="*/ 1 h 231"/>
                  <a:gd name="T20" fmla="*/ 0 w 2005"/>
                  <a:gd name="T21" fmla="*/ 1 h 231"/>
                  <a:gd name="T22" fmla="*/ 0 w 2005"/>
                  <a:gd name="T23" fmla="*/ 1 h 231"/>
                  <a:gd name="T24" fmla="*/ 1 w 2005"/>
                  <a:gd name="T25" fmla="*/ 1 h 231"/>
                  <a:gd name="T26" fmla="*/ 1 w 2005"/>
                  <a:gd name="T27" fmla="*/ 1 h 231"/>
                  <a:gd name="T28" fmla="*/ 2 w 2005"/>
                  <a:gd name="T29" fmla="*/ 1 h 231"/>
                  <a:gd name="T30" fmla="*/ 2 w 2005"/>
                  <a:gd name="T31" fmla="*/ 1 h 231"/>
                  <a:gd name="T32" fmla="*/ 3 w 2005"/>
                  <a:gd name="T33" fmla="*/ 0 h 231"/>
                  <a:gd name="T34" fmla="*/ 3 w 2005"/>
                  <a:gd name="T35" fmla="*/ 0 h 231"/>
                  <a:gd name="T36" fmla="*/ 3 w 2005"/>
                  <a:gd name="T37" fmla="*/ 0 h 231"/>
                  <a:gd name="T38" fmla="*/ 3 w 2005"/>
                  <a:gd name="T39" fmla="*/ 0 h 231"/>
                  <a:gd name="T40" fmla="*/ 3 w 2005"/>
                  <a:gd name="T41" fmla="*/ 0 h 231"/>
                  <a:gd name="T42" fmla="*/ 3 w 2005"/>
                  <a:gd name="T43" fmla="*/ 0 h 231"/>
                  <a:gd name="T44" fmla="*/ 4 w 2005"/>
                  <a:gd name="T45" fmla="*/ 0 h 231"/>
                  <a:gd name="T46" fmla="*/ 4 w 2005"/>
                  <a:gd name="T47" fmla="*/ 0 h 231"/>
                  <a:gd name="T48" fmla="*/ 4 w 2005"/>
                  <a:gd name="T49" fmla="*/ 0 h 231"/>
                  <a:gd name="T50" fmla="*/ 5 w 2005"/>
                  <a:gd name="T51" fmla="*/ 1 h 231"/>
                  <a:gd name="T52" fmla="*/ 5 w 2005"/>
                  <a:gd name="T53" fmla="*/ 1 h 231"/>
                  <a:gd name="T54" fmla="*/ 6 w 2005"/>
                  <a:gd name="T55" fmla="*/ 1 h 231"/>
                  <a:gd name="T56" fmla="*/ 6 w 2005"/>
                  <a:gd name="T57" fmla="*/ 1 h 231"/>
                  <a:gd name="T58" fmla="*/ 6 w 2005"/>
                  <a:gd name="T59" fmla="*/ 1 h 231"/>
                  <a:gd name="T60" fmla="*/ 7 w 2005"/>
                  <a:gd name="T61" fmla="*/ 1 h 231"/>
                  <a:gd name="T62" fmla="*/ 7 w 2005"/>
                  <a:gd name="T63" fmla="*/ 1 h 231"/>
                  <a:gd name="T64" fmla="*/ 7 w 2005"/>
                  <a:gd name="T65" fmla="*/ 1 h 231"/>
                  <a:gd name="T66" fmla="*/ 7 w 2005"/>
                  <a:gd name="T67" fmla="*/ 1 h 231"/>
                  <a:gd name="T68" fmla="*/ 8 w 2005"/>
                  <a:gd name="T69" fmla="*/ 1 h 231"/>
                  <a:gd name="T70" fmla="*/ 8 w 2005"/>
                  <a:gd name="T71" fmla="*/ 1 h 231"/>
                  <a:gd name="T72" fmla="*/ 8 w 2005"/>
                  <a:gd name="T73" fmla="*/ 1 h 231"/>
                  <a:gd name="T74" fmla="*/ 8 w 2005"/>
                  <a:gd name="T75" fmla="*/ 1 h 231"/>
                  <a:gd name="T76" fmla="*/ 8 w 2005"/>
                  <a:gd name="T77" fmla="*/ 1 h 231"/>
                  <a:gd name="T78" fmla="*/ 7 w 2005"/>
                  <a:gd name="T79" fmla="*/ 1 h 231"/>
                  <a:gd name="T80" fmla="*/ 7 w 2005"/>
                  <a:gd name="T81" fmla="*/ 1 h 231"/>
                  <a:gd name="T82" fmla="*/ 7 w 2005"/>
                  <a:gd name="T83" fmla="*/ 1 h 231"/>
                  <a:gd name="T84" fmla="*/ 7 w 2005"/>
                  <a:gd name="T85" fmla="*/ 1 h 231"/>
                  <a:gd name="T86" fmla="*/ 6 w 2005"/>
                  <a:gd name="T87" fmla="*/ 1 h 231"/>
                  <a:gd name="T88" fmla="*/ 6 w 2005"/>
                  <a:gd name="T89" fmla="*/ 1 h 231"/>
                  <a:gd name="T90" fmla="*/ 6 w 2005"/>
                  <a:gd name="T91" fmla="*/ 1 h 231"/>
                  <a:gd name="T92" fmla="*/ 5 w 2005"/>
                  <a:gd name="T93" fmla="*/ 0 h 231"/>
                  <a:gd name="T94" fmla="*/ 5 w 2005"/>
                  <a:gd name="T95" fmla="*/ 0 h 231"/>
                  <a:gd name="T96" fmla="*/ 5 w 2005"/>
                  <a:gd name="T97" fmla="*/ 0 h 231"/>
                  <a:gd name="T98" fmla="*/ 4 w 2005"/>
                  <a:gd name="T99" fmla="*/ 0 h 231"/>
                  <a:gd name="T100" fmla="*/ 4 w 2005"/>
                  <a:gd name="T101" fmla="*/ 0 h 231"/>
                  <a:gd name="T102" fmla="*/ 4 w 2005"/>
                  <a:gd name="T103" fmla="*/ 0 h 231"/>
                  <a:gd name="T104" fmla="*/ 3 w 2005"/>
                  <a:gd name="T105" fmla="*/ 0 h 231"/>
                  <a:gd name="T106" fmla="*/ 3 w 2005"/>
                  <a:gd name="T107" fmla="*/ 0 h 231"/>
                  <a:gd name="T108" fmla="*/ 3 w 2005"/>
                  <a:gd name="T109" fmla="*/ 0 h 231"/>
                  <a:gd name="T110" fmla="*/ 3 w 2005"/>
                  <a:gd name="T111" fmla="*/ 0 h 231"/>
                  <a:gd name="T112" fmla="*/ 3 w 2005"/>
                  <a:gd name="T113" fmla="*/ 0 h 23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005"/>
                  <a:gd name="T172" fmla="*/ 0 h 231"/>
                  <a:gd name="T173" fmla="*/ 2005 w 2005"/>
                  <a:gd name="T174" fmla="*/ 231 h 23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005" h="231">
                    <a:moveTo>
                      <a:pt x="690" y="22"/>
                    </a:moveTo>
                    <a:lnTo>
                      <a:pt x="636" y="49"/>
                    </a:lnTo>
                    <a:lnTo>
                      <a:pt x="581" y="75"/>
                    </a:lnTo>
                    <a:lnTo>
                      <a:pt x="523" y="97"/>
                    </a:lnTo>
                    <a:lnTo>
                      <a:pt x="465" y="117"/>
                    </a:lnTo>
                    <a:lnTo>
                      <a:pt x="407" y="135"/>
                    </a:lnTo>
                    <a:lnTo>
                      <a:pt x="351" y="150"/>
                    </a:lnTo>
                    <a:lnTo>
                      <a:pt x="296" y="163"/>
                    </a:lnTo>
                    <a:lnTo>
                      <a:pt x="243" y="175"/>
                    </a:lnTo>
                    <a:lnTo>
                      <a:pt x="193" y="185"/>
                    </a:lnTo>
                    <a:lnTo>
                      <a:pt x="146" y="193"/>
                    </a:lnTo>
                    <a:lnTo>
                      <a:pt x="105" y="201"/>
                    </a:lnTo>
                    <a:lnTo>
                      <a:pt x="71" y="206"/>
                    </a:lnTo>
                    <a:lnTo>
                      <a:pt x="41" y="210"/>
                    </a:lnTo>
                    <a:lnTo>
                      <a:pt x="19" y="212"/>
                    </a:lnTo>
                    <a:lnTo>
                      <a:pt x="5" y="213"/>
                    </a:lnTo>
                    <a:lnTo>
                      <a:pt x="0" y="213"/>
                    </a:lnTo>
                    <a:lnTo>
                      <a:pt x="1" y="231"/>
                    </a:lnTo>
                    <a:lnTo>
                      <a:pt x="6" y="230"/>
                    </a:lnTo>
                    <a:lnTo>
                      <a:pt x="21" y="229"/>
                    </a:lnTo>
                    <a:lnTo>
                      <a:pt x="42" y="226"/>
                    </a:lnTo>
                    <a:lnTo>
                      <a:pt x="72" y="222"/>
                    </a:lnTo>
                    <a:lnTo>
                      <a:pt x="108" y="217"/>
                    </a:lnTo>
                    <a:lnTo>
                      <a:pt x="149" y="211"/>
                    </a:lnTo>
                    <a:lnTo>
                      <a:pt x="195" y="202"/>
                    </a:lnTo>
                    <a:lnTo>
                      <a:pt x="245" y="192"/>
                    </a:lnTo>
                    <a:lnTo>
                      <a:pt x="299" y="180"/>
                    </a:lnTo>
                    <a:lnTo>
                      <a:pt x="355" y="167"/>
                    </a:lnTo>
                    <a:lnTo>
                      <a:pt x="413" y="150"/>
                    </a:lnTo>
                    <a:lnTo>
                      <a:pt x="472" y="132"/>
                    </a:lnTo>
                    <a:lnTo>
                      <a:pt x="529" y="113"/>
                    </a:lnTo>
                    <a:lnTo>
                      <a:pt x="587" y="90"/>
                    </a:lnTo>
                    <a:lnTo>
                      <a:pt x="644" y="66"/>
                    </a:lnTo>
                    <a:lnTo>
                      <a:pt x="698" y="37"/>
                    </a:lnTo>
                    <a:lnTo>
                      <a:pt x="702" y="36"/>
                    </a:lnTo>
                    <a:lnTo>
                      <a:pt x="711" y="32"/>
                    </a:lnTo>
                    <a:lnTo>
                      <a:pt x="726" y="27"/>
                    </a:lnTo>
                    <a:lnTo>
                      <a:pt x="745" y="22"/>
                    </a:lnTo>
                    <a:lnTo>
                      <a:pt x="770" y="18"/>
                    </a:lnTo>
                    <a:lnTo>
                      <a:pt x="798" y="17"/>
                    </a:lnTo>
                    <a:lnTo>
                      <a:pt x="829" y="19"/>
                    </a:lnTo>
                    <a:lnTo>
                      <a:pt x="864" y="27"/>
                    </a:lnTo>
                    <a:lnTo>
                      <a:pt x="893" y="35"/>
                    </a:lnTo>
                    <a:lnTo>
                      <a:pt x="927" y="43"/>
                    </a:lnTo>
                    <a:lnTo>
                      <a:pt x="963" y="50"/>
                    </a:lnTo>
                    <a:lnTo>
                      <a:pt x="1000" y="57"/>
                    </a:lnTo>
                    <a:lnTo>
                      <a:pt x="1040" y="63"/>
                    </a:lnTo>
                    <a:lnTo>
                      <a:pt x="1081" y="70"/>
                    </a:lnTo>
                    <a:lnTo>
                      <a:pt x="1124" y="75"/>
                    </a:lnTo>
                    <a:lnTo>
                      <a:pt x="1169" y="80"/>
                    </a:lnTo>
                    <a:lnTo>
                      <a:pt x="1214" y="85"/>
                    </a:lnTo>
                    <a:lnTo>
                      <a:pt x="1262" y="89"/>
                    </a:lnTo>
                    <a:lnTo>
                      <a:pt x="1309" y="94"/>
                    </a:lnTo>
                    <a:lnTo>
                      <a:pt x="1357" y="98"/>
                    </a:lnTo>
                    <a:lnTo>
                      <a:pt x="1405" y="102"/>
                    </a:lnTo>
                    <a:lnTo>
                      <a:pt x="1452" y="104"/>
                    </a:lnTo>
                    <a:lnTo>
                      <a:pt x="1498" y="107"/>
                    </a:lnTo>
                    <a:lnTo>
                      <a:pt x="1546" y="109"/>
                    </a:lnTo>
                    <a:lnTo>
                      <a:pt x="1591" y="112"/>
                    </a:lnTo>
                    <a:lnTo>
                      <a:pt x="1636" y="115"/>
                    </a:lnTo>
                    <a:lnTo>
                      <a:pt x="1680" y="117"/>
                    </a:lnTo>
                    <a:lnTo>
                      <a:pt x="1721" y="118"/>
                    </a:lnTo>
                    <a:lnTo>
                      <a:pt x="1761" y="120"/>
                    </a:lnTo>
                    <a:lnTo>
                      <a:pt x="1798" y="121"/>
                    </a:lnTo>
                    <a:lnTo>
                      <a:pt x="1834" y="122"/>
                    </a:lnTo>
                    <a:lnTo>
                      <a:pt x="1866" y="124"/>
                    </a:lnTo>
                    <a:lnTo>
                      <a:pt x="1895" y="125"/>
                    </a:lnTo>
                    <a:lnTo>
                      <a:pt x="1922" y="125"/>
                    </a:lnTo>
                    <a:lnTo>
                      <a:pt x="1946" y="126"/>
                    </a:lnTo>
                    <a:lnTo>
                      <a:pt x="1966" y="126"/>
                    </a:lnTo>
                    <a:lnTo>
                      <a:pt x="1982" y="126"/>
                    </a:lnTo>
                    <a:lnTo>
                      <a:pt x="1994" y="127"/>
                    </a:lnTo>
                    <a:lnTo>
                      <a:pt x="2002" y="127"/>
                    </a:lnTo>
                    <a:lnTo>
                      <a:pt x="2005" y="127"/>
                    </a:lnTo>
                    <a:lnTo>
                      <a:pt x="2005" y="109"/>
                    </a:lnTo>
                    <a:lnTo>
                      <a:pt x="2002" y="109"/>
                    </a:lnTo>
                    <a:lnTo>
                      <a:pt x="1994" y="109"/>
                    </a:lnTo>
                    <a:lnTo>
                      <a:pt x="1982" y="109"/>
                    </a:lnTo>
                    <a:lnTo>
                      <a:pt x="1966" y="108"/>
                    </a:lnTo>
                    <a:lnTo>
                      <a:pt x="1947" y="108"/>
                    </a:lnTo>
                    <a:lnTo>
                      <a:pt x="1922" y="108"/>
                    </a:lnTo>
                    <a:lnTo>
                      <a:pt x="1897" y="107"/>
                    </a:lnTo>
                    <a:lnTo>
                      <a:pt x="1866" y="107"/>
                    </a:lnTo>
                    <a:lnTo>
                      <a:pt x="1834" y="106"/>
                    </a:lnTo>
                    <a:lnTo>
                      <a:pt x="1799" y="104"/>
                    </a:lnTo>
                    <a:lnTo>
                      <a:pt x="1761" y="103"/>
                    </a:lnTo>
                    <a:lnTo>
                      <a:pt x="1722" y="102"/>
                    </a:lnTo>
                    <a:lnTo>
                      <a:pt x="1680" y="99"/>
                    </a:lnTo>
                    <a:lnTo>
                      <a:pt x="1637" y="98"/>
                    </a:lnTo>
                    <a:lnTo>
                      <a:pt x="1592" y="95"/>
                    </a:lnTo>
                    <a:lnTo>
                      <a:pt x="1547" y="93"/>
                    </a:lnTo>
                    <a:lnTo>
                      <a:pt x="1501" y="90"/>
                    </a:lnTo>
                    <a:lnTo>
                      <a:pt x="1453" y="88"/>
                    </a:lnTo>
                    <a:lnTo>
                      <a:pt x="1406" y="84"/>
                    </a:lnTo>
                    <a:lnTo>
                      <a:pt x="1358" y="80"/>
                    </a:lnTo>
                    <a:lnTo>
                      <a:pt x="1311" y="77"/>
                    </a:lnTo>
                    <a:lnTo>
                      <a:pt x="1264" y="72"/>
                    </a:lnTo>
                    <a:lnTo>
                      <a:pt x="1217" y="68"/>
                    </a:lnTo>
                    <a:lnTo>
                      <a:pt x="1172" y="63"/>
                    </a:lnTo>
                    <a:lnTo>
                      <a:pt x="1127" y="58"/>
                    </a:lnTo>
                    <a:lnTo>
                      <a:pt x="1085" y="53"/>
                    </a:lnTo>
                    <a:lnTo>
                      <a:pt x="1042" y="46"/>
                    </a:lnTo>
                    <a:lnTo>
                      <a:pt x="1004" y="41"/>
                    </a:lnTo>
                    <a:lnTo>
                      <a:pt x="965" y="34"/>
                    </a:lnTo>
                    <a:lnTo>
                      <a:pt x="930" y="27"/>
                    </a:lnTo>
                    <a:lnTo>
                      <a:pt x="897" y="19"/>
                    </a:lnTo>
                    <a:lnTo>
                      <a:pt x="867" y="12"/>
                    </a:lnTo>
                    <a:lnTo>
                      <a:pt x="831" y="4"/>
                    </a:lnTo>
                    <a:lnTo>
                      <a:pt x="798" y="0"/>
                    </a:lnTo>
                    <a:lnTo>
                      <a:pt x="768" y="1"/>
                    </a:lnTo>
                    <a:lnTo>
                      <a:pt x="743" y="5"/>
                    </a:lnTo>
                    <a:lnTo>
                      <a:pt x="721" y="10"/>
                    </a:lnTo>
                    <a:lnTo>
                      <a:pt x="704" y="16"/>
                    </a:lnTo>
                    <a:lnTo>
                      <a:pt x="694" y="19"/>
                    </a:lnTo>
                    <a:lnTo>
                      <a:pt x="690" y="2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0" name="Freeform 394"/>
              <p:cNvSpPr>
                <a:spLocks/>
              </p:cNvSpPr>
              <p:nvPr/>
            </p:nvSpPr>
            <p:spPr bwMode="auto">
              <a:xfrm>
                <a:off x="1755" y="2777"/>
                <a:ext cx="381" cy="57"/>
              </a:xfrm>
              <a:custGeom>
                <a:avLst/>
                <a:gdLst>
                  <a:gd name="T0" fmla="*/ 2 w 1523"/>
                  <a:gd name="T1" fmla="*/ 0 h 227"/>
                  <a:gd name="T2" fmla="*/ 2 w 1523"/>
                  <a:gd name="T3" fmla="*/ 1 h 227"/>
                  <a:gd name="T4" fmla="*/ 2 w 1523"/>
                  <a:gd name="T5" fmla="*/ 1 h 227"/>
                  <a:gd name="T6" fmla="*/ 1 w 1523"/>
                  <a:gd name="T7" fmla="*/ 1 h 227"/>
                  <a:gd name="T8" fmla="*/ 1 w 1523"/>
                  <a:gd name="T9" fmla="*/ 1 h 227"/>
                  <a:gd name="T10" fmla="*/ 1 w 1523"/>
                  <a:gd name="T11" fmla="*/ 1 h 227"/>
                  <a:gd name="T12" fmla="*/ 0 w 1523"/>
                  <a:gd name="T13" fmla="*/ 1 h 227"/>
                  <a:gd name="T14" fmla="*/ 0 w 1523"/>
                  <a:gd name="T15" fmla="*/ 1 h 227"/>
                  <a:gd name="T16" fmla="*/ 0 w 1523"/>
                  <a:gd name="T17" fmla="*/ 1 h 227"/>
                  <a:gd name="T18" fmla="*/ 0 w 1523"/>
                  <a:gd name="T19" fmla="*/ 1 h 227"/>
                  <a:gd name="T20" fmla="*/ 0 w 1523"/>
                  <a:gd name="T21" fmla="*/ 1 h 227"/>
                  <a:gd name="T22" fmla="*/ 1 w 1523"/>
                  <a:gd name="T23" fmla="*/ 1 h 227"/>
                  <a:gd name="T24" fmla="*/ 1 w 1523"/>
                  <a:gd name="T25" fmla="*/ 1 h 227"/>
                  <a:gd name="T26" fmla="*/ 1 w 1523"/>
                  <a:gd name="T27" fmla="*/ 1 h 227"/>
                  <a:gd name="T28" fmla="*/ 2 w 1523"/>
                  <a:gd name="T29" fmla="*/ 1 h 227"/>
                  <a:gd name="T30" fmla="*/ 2 w 1523"/>
                  <a:gd name="T31" fmla="*/ 0 h 227"/>
                  <a:gd name="T32" fmla="*/ 3 w 1523"/>
                  <a:gd name="T33" fmla="*/ 0 h 227"/>
                  <a:gd name="T34" fmla="*/ 3 w 1523"/>
                  <a:gd name="T35" fmla="*/ 0 h 227"/>
                  <a:gd name="T36" fmla="*/ 3 w 1523"/>
                  <a:gd name="T37" fmla="*/ 0 h 227"/>
                  <a:gd name="T38" fmla="*/ 3 w 1523"/>
                  <a:gd name="T39" fmla="*/ 0 h 227"/>
                  <a:gd name="T40" fmla="*/ 3 w 1523"/>
                  <a:gd name="T41" fmla="*/ 0 h 227"/>
                  <a:gd name="T42" fmla="*/ 3 w 1523"/>
                  <a:gd name="T43" fmla="*/ 0 h 227"/>
                  <a:gd name="T44" fmla="*/ 3 w 1523"/>
                  <a:gd name="T45" fmla="*/ 0 h 227"/>
                  <a:gd name="T46" fmla="*/ 3 w 1523"/>
                  <a:gd name="T47" fmla="*/ 0 h 227"/>
                  <a:gd name="T48" fmla="*/ 4 w 1523"/>
                  <a:gd name="T49" fmla="*/ 0 h 227"/>
                  <a:gd name="T50" fmla="*/ 4 w 1523"/>
                  <a:gd name="T51" fmla="*/ 0 h 227"/>
                  <a:gd name="T52" fmla="*/ 4 w 1523"/>
                  <a:gd name="T53" fmla="*/ 0 h 227"/>
                  <a:gd name="T54" fmla="*/ 4 w 1523"/>
                  <a:gd name="T55" fmla="*/ 0 h 227"/>
                  <a:gd name="T56" fmla="*/ 5 w 1523"/>
                  <a:gd name="T57" fmla="*/ 0 h 227"/>
                  <a:gd name="T58" fmla="*/ 5 w 1523"/>
                  <a:gd name="T59" fmla="*/ 0 h 227"/>
                  <a:gd name="T60" fmla="*/ 5 w 1523"/>
                  <a:gd name="T61" fmla="*/ 0 h 227"/>
                  <a:gd name="T62" fmla="*/ 6 w 1523"/>
                  <a:gd name="T63" fmla="*/ 0 h 227"/>
                  <a:gd name="T64" fmla="*/ 6 w 1523"/>
                  <a:gd name="T65" fmla="*/ 0 h 227"/>
                  <a:gd name="T66" fmla="*/ 6 w 1523"/>
                  <a:gd name="T67" fmla="*/ 0 h 227"/>
                  <a:gd name="T68" fmla="*/ 5 w 1523"/>
                  <a:gd name="T69" fmla="*/ 0 h 227"/>
                  <a:gd name="T70" fmla="*/ 5 w 1523"/>
                  <a:gd name="T71" fmla="*/ 0 h 227"/>
                  <a:gd name="T72" fmla="*/ 5 w 1523"/>
                  <a:gd name="T73" fmla="*/ 0 h 227"/>
                  <a:gd name="T74" fmla="*/ 4 w 1523"/>
                  <a:gd name="T75" fmla="*/ 0 h 227"/>
                  <a:gd name="T76" fmla="*/ 4 w 1523"/>
                  <a:gd name="T77" fmla="*/ 0 h 227"/>
                  <a:gd name="T78" fmla="*/ 4 w 1523"/>
                  <a:gd name="T79" fmla="*/ 0 h 227"/>
                  <a:gd name="T80" fmla="*/ 4 w 1523"/>
                  <a:gd name="T81" fmla="*/ 0 h 227"/>
                  <a:gd name="T82" fmla="*/ 4 w 1523"/>
                  <a:gd name="T83" fmla="*/ 0 h 227"/>
                  <a:gd name="T84" fmla="*/ 3 w 1523"/>
                  <a:gd name="T85" fmla="*/ 0 h 227"/>
                  <a:gd name="T86" fmla="*/ 3 w 1523"/>
                  <a:gd name="T87" fmla="*/ 0 h 227"/>
                  <a:gd name="T88" fmla="*/ 3 w 1523"/>
                  <a:gd name="T89" fmla="*/ 0 h 227"/>
                  <a:gd name="T90" fmla="*/ 3 w 1523"/>
                  <a:gd name="T91" fmla="*/ 0 h 227"/>
                  <a:gd name="T92" fmla="*/ 3 w 1523"/>
                  <a:gd name="T93" fmla="*/ 0 h 227"/>
                  <a:gd name="T94" fmla="*/ 3 w 1523"/>
                  <a:gd name="T95" fmla="*/ 0 h 227"/>
                  <a:gd name="T96" fmla="*/ 3 w 1523"/>
                  <a:gd name="T97" fmla="*/ 0 h 22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523"/>
                  <a:gd name="T148" fmla="*/ 0 h 227"/>
                  <a:gd name="T149" fmla="*/ 1523 w 1523"/>
                  <a:gd name="T150" fmla="*/ 227 h 22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523" h="227">
                    <a:moveTo>
                      <a:pt x="601" y="29"/>
                    </a:moveTo>
                    <a:lnTo>
                      <a:pt x="561" y="49"/>
                    </a:lnTo>
                    <a:lnTo>
                      <a:pt x="519" y="68"/>
                    </a:lnTo>
                    <a:lnTo>
                      <a:pt x="473" y="86"/>
                    </a:lnTo>
                    <a:lnTo>
                      <a:pt x="424" y="103"/>
                    </a:lnTo>
                    <a:lnTo>
                      <a:pt x="374" y="118"/>
                    </a:lnTo>
                    <a:lnTo>
                      <a:pt x="325" y="133"/>
                    </a:lnTo>
                    <a:lnTo>
                      <a:pt x="275" y="146"/>
                    </a:lnTo>
                    <a:lnTo>
                      <a:pt x="227" y="159"/>
                    </a:lnTo>
                    <a:lnTo>
                      <a:pt x="182" y="171"/>
                    </a:lnTo>
                    <a:lnTo>
                      <a:pt x="140" y="181"/>
                    </a:lnTo>
                    <a:lnTo>
                      <a:pt x="101" y="190"/>
                    </a:lnTo>
                    <a:lnTo>
                      <a:pt x="68" y="196"/>
                    </a:lnTo>
                    <a:lnTo>
                      <a:pt x="40" y="203"/>
                    </a:lnTo>
                    <a:lnTo>
                      <a:pt x="19" y="207"/>
                    </a:lnTo>
                    <a:lnTo>
                      <a:pt x="5" y="209"/>
                    </a:lnTo>
                    <a:lnTo>
                      <a:pt x="0" y="211"/>
                    </a:lnTo>
                    <a:lnTo>
                      <a:pt x="2" y="227"/>
                    </a:lnTo>
                    <a:lnTo>
                      <a:pt x="8" y="226"/>
                    </a:lnTo>
                    <a:lnTo>
                      <a:pt x="22" y="223"/>
                    </a:lnTo>
                    <a:lnTo>
                      <a:pt x="42" y="220"/>
                    </a:lnTo>
                    <a:lnTo>
                      <a:pt x="70" y="213"/>
                    </a:lnTo>
                    <a:lnTo>
                      <a:pt x="104" y="207"/>
                    </a:lnTo>
                    <a:lnTo>
                      <a:pt x="142" y="198"/>
                    </a:lnTo>
                    <a:lnTo>
                      <a:pt x="186" y="187"/>
                    </a:lnTo>
                    <a:lnTo>
                      <a:pt x="231" y="176"/>
                    </a:lnTo>
                    <a:lnTo>
                      <a:pt x="280" y="163"/>
                    </a:lnTo>
                    <a:lnTo>
                      <a:pt x="329" y="149"/>
                    </a:lnTo>
                    <a:lnTo>
                      <a:pt x="380" y="135"/>
                    </a:lnTo>
                    <a:lnTo>
                      <a:pt x="429" y="118"/>
                    </a:lnTo>
                    <a:lnTo>
                      <a:pt x="478" y="101"/>
                    </a:lnTo>
                    <a:lnTo>
                      <a:pt x="525" y="83"/>
                    </a:lnTo>
                    <a:lnTo>
                      <a:pt x="569" y="64"/>
                    </a:lnTo>
                    <a:lnTo>
                      <a:pt x="609" y="44"/>
                    </a:lnTo>
                    <a:lnTo>
                      <a:pt x="623" y="37"/>
                    </a:lnTo>
                    <a:lnTo>
                      <a:pt x="637" y="31"/>
                    </a:lnTo>
                    <a:lnTo>
                      <a:pt x="651" y="27"/>
                    </a:lnTo>
                    <a:lnTo>
                      <a:pt x="665" y="23"/>
                    </a:lnTo>
                    <a:lnTo>
                      <a:pt x="680" y="20"/>
                    </a:lnTo>
                    <a:lnTo>
                      <a:pt x="695" y="18"/>
                    </a:lnTo>
                    <a:lnTo>
                      <a:pt x="710" y="17"/>
                    </a:lnTo>
                    <a:lnTo>
                      <a:pt x="726" y="17"/>
                    </a:lnTo>
                    <a:lnTo>
                      <a:pt x="743" y="17"/>
                    </a:lnTo>
                    <a:lnTo>
                      <a:pt x="759" y="17"/>
                    </a:lnTo>
                    <a:lnTo>
                      <a:pt x="777" y="18"/>
                    </a:lnTo>
                    <a:lnTo>
                      <a:pt x="795" y="19"/>
                    </a:lnTo>
                    <a:lnTo>
                      <a:pt x="813" y="22"/>
                    </a:lnTo>
                    <a:lnTo>
                      <a:pt x="834" y="24"/>
                    </a:lnTo>
                    <a:lnTo>
                      <a:pt x="853" y="27"/>
                    </a:lnTo>
                    <a:lnTo>
                      <a:pt x="875" y="29"/>
                    </a:lnTo>
                    <a:lnTo>
                      <a:pt x="902" y="33"/>
                    </a:lnTo>
                    <a:lnTo>
                      <a:pt x="931" y="36"/>
                    </a:lnTo>
                    <a:lnTo>
                      <a:pt x="961" y="40"/>
                    </a:lnTo>
                    <a:lnTo>
                      <a:pt x="993" y="44"/>
                    </a:lnTo>
                    <a:lnTo>
                      <a:pt x="1025" y="46"/>
                    </a:lnTo>
                    <a:lnTo>
                      <a:pt x="1060" y="49"/>
                    </a:lnTo>
                    <a:lnTo>
                      <a:pt x="1097" y="50"/>
                    </a:lnTo>
                    <a:lnTo>
                      <a:pt x="1136" y="51"/>
                    </a:lnTo>
                    <a:lnTo>
                      <a:pt x="1176" y="53"/>
                    </a:lnTo>
                    <a:lnTo>
                      <a:pt x="1218" y="53"/>
                    </a:lnTo>
                    <a:lnTo>
                      <a:pt x="1263" y="51"/>
                    </a:lnTo>
                    <a:lnTo>
                      <a:pt x="1311" y="49"/>
                    </a:lnTo>
                    <a:lnTo>
                      <a:pt x="1359" y="45"/>
                    </a:lnTo>
                    <a:lnTo>
                      <a:pt x="1411" y="40"/>
                    </a:lnTo>
                    <a:lnTo>
                      <a:pt x="1466" y="32"/>
                    </a:lnTo>
                    <a:lnTo>
                      <a:pt x="1523" y="24"/>
                    </a:lnTo>
                    <a:lnTo>
                      <a:pt x="1520" y="8"/>
                    </a:lnTo>
                    <a:lnTo>
                      <a:pt x="1463" y="15"/>
                    </a:lnTo>
                    <a:lnTo>
                      <a:pt x="1409" y="22"/>
                    </a:lnTo>
                    <a:lnTo>
                      <a:pt x="1358" y="27"/>
                    </a:lnTo>
                    <a:lnTo>
                      <a:pt x="1309" y="31"/>
                    </a:lnTo>
                    <a:lnTo>
                      <a:pt x="1263" y="33"/>
                    </a:lnTo>
                    <a:lnTo>
                      <a:pt x="1218" y="35"/>
                    </a:lnTo>
                    <a:lnTo>
                      <a:pt x="1176" y="36"/>
                    </a:lnTo>
                    <a:lnTo>
                      <a:pt x="1136" y="35"/>
                    </a:lnTo>
                    <a:lnTo>
                      <a:pt x="1099" y="33"/>
                    </a:lnTo>
                    <a:lnTo>
                      <a:pt x="1061" y="32"/>
                    </a:lnTo>
                    <a:lnTo>
                      <a:pt x="1027" y="29"/>
                    </a:lnTo>
                    <a:lnTo>
                      <a:pt x="994" y="26"/>
                    </a:lnTo>
                    <a:lnTo>
                      <a:pt x="962" y="23"/>
                    </a:lnTo>
                    <a:lnTo>
                      <a:pt x="933" y="19"/>
                    </a:lnTo>
                    <a:lnTo>
                      <a:pt x="904" y="17"/>
                    </a:lnTo>
                    <a:lnTo>
                      <a:pt x="877" y="13"/>
                    </a:lnTo>
                    <a:lnTo>
                      <a:pt x="856" y="10"/>
                    </a:lnTo>
                    <a:lnTo>
                      <a:pt x="835" y="8"/>
                    </a:lnTo>
                    <a:lnTo>
                      <a:pt x="815" y="5"/>
                    </a:lnTo>
                    <a:lnTo>
                      <a:pt x="795" y="2"/>
                    </a:lnTo>
                    <a:lnTo>
                      <a:pt x="776" y="1"/>
                    </a:lnTo>
                    <a:lnTo>
                      <a:pt x="758" y="0"/>
                    </a:lnTo>
                    <a:lnTo>
                      <a:pt x="741" y="0"/>
                    </a:lnTo>
                    <a:lnTo>
                      <a:pt x="725" y="0"/>
                    </a:lnTo>
                    <a:lnTo>
                      <a:pt x="708" y="0"/>
                    </a:lnTo>
                    <a:lnTo>
                      <a:pt x="691" y="1"/>
                    </a:lnTo>
                    <a:lnTo>
                      <a:pt x="676" y="4"/>
                    </a:lnTo>
                    <a:lnTo>
                      <a:pt x="660" y="6"/>
                    </a:lnTo>
                    <a:lnTo>
                      <a:pt x="646" y="11"/>
                    </a:lnTo>
                    <a:lnTo>
                      <a:pt x="631" y="15"/>
                    </a:lnTo>
                    <a:lnTo>
                      <a:pt x="615" y="22"/>
                    </a:lnTo>
                    <a:lnTo>
                      <a:pt x="601" y="2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1" name="Freeform 395"/>
              <p:cNvSpPr>
                <a:spLocks/>
              </p:cNvSpPr>
              <p:nvPr/>
            </p:nvSpPr>
            <p:spPr bwMode="auto">
              <a:xfrm>
                <a:off x="1950" y="2646"/>
                <a:ext cx="331" cy="45"/>
              </a:xfrm>
              <a:custGeom>
                <a:avLst/>
                <a:gdLst>
                  <a:gd name="T0" fmla="*/ 3 w 1324"/>
                  <a:gd name="T1" fmla="*/ 0 h 179"/>
                  <a:gd name="T2" fmla="*/ 3 w 1324"/>
                  <a:gd name="T3" fmla="*/ 0 h 179"/>
                  <a:gd name="T4" fmla="*/ 3 w 1324"/>
                  <a:gd name="T5" fmla="*/ 0 h 179"/>
                  <a:gd name="T6" fmla="*/ 3 w 1324"/>
                  <a:gd name="T7" fmla="*/ 0 h 179"/>
                  <a:gd name="T8" fmla="*/ 2 w 1324"/>
                  <a:gd name="T9" fmla="*/ 1 h 179"/>
                  <a:gd name="T10" fmla="*/ 2 w 1324"/>
                  <a:gd name="T11" fmla="*/ 1 h 179"/>
                  <a:gd name="T12" fmla="*/ 1 w 1324"/>
                  <a:gd name="T13" fmla="*/ 1 h 179"/>
                  <a:gd name="T14" fmla="*/ 1 w 1324"/>
                  <a:gd name="T15" fmla="*/ 1 h 179"/>
                  <a:gd name="T16" fmla="*/ 1 w 1324"/>
                  <a:gd name="T17" fmla="*/ 1 h 179"/>
                  <a:gd name="T18" fmla="*/ 1 w 1324"/>
                  <a:gd name="T19" fmla="*/ 1 h 179"/>
                  <a:gd name="T20" fmla="*/ 1 w 1324"/>
                  <a:gd name="T21" fmla="*/ 1 h 179"/>
                  <a:gd name="T22" fmla="*/ 1 w 1324"/>
                  <a:gd name="T23" fmla="*/ 1 h 179"/>
                  <a:gd name="T24" fmla="*/ 0 w 1324"/>
                  <a:gd name="T25" fmla="*/ 1 h 179"/>
                  <a:gd name="T26" fmla="*/ 0 w 1324"/>
                  <a:gd name="T27" fmla="*/ 1 h 179"/>
                  <a:gd name="T28" fmla="*/ 0 w 1324"/>
                  <a:gd name="T29" fmla="*/ 1 h 179"/>
                  <a:gd name="T30" fmla="*/ 0 w 1324"/>
                  <a:gd name="T31" fmla="*/ 1 h 179"/>
                  <a:gd name="T32" fmla="*/ 0 w 1324"/>
                  <a:gd name="T33" fmla="*/ 1 h 179"/>
                  <a:gd name="T34" fmla="*/ 0 w 1324"/>
                  <a:gd name="T35" fmla="*/ 1 h 179"/>
                  <a:gd name="T36" fmla="*/ 0 w 1324"/>
                  <a:gd name="T37" fmla="*/ 1 h 179"/>
                  <a:gd name="T38" fmla="*/ 0 w 1324"/>
                  <a:gd name="T39" fmla="*/ 1 h 179"/>
                  <a:gd name="T40" fmla="*/ 0 w 1324"/>
                  <a:gd name="T41" fmla="*/ 1 h 179"/>
                  <a:gd name="T42" fmla="*/ 1 w 1324"/>
                  <a:gd name="T43" fmla="*/ 1 h 179"/>
                  <a:gd name="T44" fmla="*/ 1 w 1324"/>
                  <a:gd name="T45" fmla="*/ 1 h 179"/>
                  <a:gd name="T46" fmla="*/ 1 w 1324"/>
                  <a:gd name="T47" fmla="*/ 1 h 179"/>
                  <a:gd name="T48" fmla="*/ 1 w 1324"/>
                  <a:gd name="T49" fmla="*/ 1 h 179"/>
                  <a:gd name="T50" fmla="*/ 1 w 1324"/>
                  <a:gd name="T51" fmla="*/ 1 h 179"/>
                  <a:gd name="T52" fmla="*/ 2 w 1324"/>
                  <a:gd name="T53" fmla="*/ 1 h 179"/>
                  <a:gd name="T54" fmla="*/ 2 w 1324"/>
                  <a:gd name="T55" fmla="*/ 1 h 179"/>
                  <a:gd name="T56" fmla="*/ 2 w 1324"/>
                  <a:gd name="T57" fmla="*/ 1 h 179"/>
                  <a:gd name="T58" fmla="*/ 3 w 1324"/>
                  <a:gd name="T59" fmla="*/ 0 h 179"/>
                  <a:gd name="T60" fmla="*/ 3 w 1324"/>
                  <a:gd name="T61" fmla="*/ 0 h 179"/>
                  <a:gd name="T62" fmla="*/ 3 w 1324"/>
                  <a:gd name="T63" fmla="*/ 0 h 179"/>
                  <a:gd name="T64" fmla="*/ 3 w 1324"/>
                  <a:gd name="T65" fmla="*/ 0 h 179"/>
                  <a:gd name="T66" fmla="*/ 3 w 1324"/>
                  <a:gd name="T67" fmla="*/ 0 h 179"/>
                  <a:gd name="T68" fmla="*/ 3 w 1324"/>
                  <a:gd name="T69" fmla="*/ 0 h 179"/>
                  <a:gd name="T70" fmla="*/ 4 w 1324"/>
                  <a:gd name="T71" fmla="*/ 0 h 179"/>
                  <a:gd name="T72" fmla="*/ 4 w 1324"/>
                  <a:gd name="T73" fmla="*/ 0 h 179"/>
                  <a:gd name="T74" fmla="*/ 4 w 1324"/>
                  <a:gd name="T75" fmla="*/ 0 h 179"/>
                  <a:gd name="T76" fmla="*/ 5 w 1324"/>
                  <a:gd name="T77" fmla="*/ 0 h 179"/>
                  <a:gd name="T78" fmla="*/ 5 w 1324"/>
                  <a:gd name="T79" fmla="*/ 0 h 179"/>
                  <a:gd name="T80" fmla="*/ 5 w 1324"/>
                  <a:gd name="T81" fmla="*/ 0 h 179"/>
                  <a:gd name="T82" fmla="*/ 5 w 1324"/>
                  <a:gd name="T83" fmla="*/ 0 h 179"/>
                  <a:gd name="T84" fmla="*/ 5 w 1324"/>
                  <a:gd name="T85" fmla="*/ 0 h 179"/>
                  <a:gd name="T86" fmla="*/ 5 w 1324"/>
                  <a:gd name="T87" fmla="*/ 0 h 179"/>
                  <a:gd name="T88" fmla="*/ 4 w 1324"/>
                  <a:gd name="T89" fmla="*/ 0 h 179"/>
                  <a:gd name="T90" fmla="*/ 4 w 1324"/>
                  <a:gd name="T91" fmla="*/ 0 h 179"/>
                  <a:gd name="T92" fmla="*/ 3 w 1324"/>
                  <a:gd name="T93" fmla="*/ 0 h 179"/>
                  <a:gd name="T94" fmla="*/ 3 w 1324"/>
                  <a:gd name="T95" fmla="*/ 0 h 179"/>
                  <a:gd name="T96" fmla="*/ 3 w 1324"/>
                  <a:gd name="T97" fmla="*/ 0 h 179"/>
                  <a:gd name="T98" fmla="*/ 3 w 1324"/>
                  <a:gd name="T99" fmla="*/ 0 h 17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324"/>
                  <a:gd name="T151" fmla="*/ 0 h 179"/>
                  <a:gd name="T152" fmla="*/ 1324 w 1324"/>
                  <a:gd name="T153" fmla="*/ 179 h 17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324" h="179">
                    <a:moveTo>
                      <a:pt x="850" y="1"/>
                    </a:moveTo>
                    <a:lnTo>
                      <a:pt x="821" y="12"/>
                    </a:lnTo>
                    <a:lnTo>
                      <a:pt x="792" y="24"/>
                    </a:lnTo>
                    <a:lnTo>
                      <a:pt x="761" y="34"/>
                    </a:lnTo>
                    <a:lnTo>
                      <a:pt x="730" y="44"/>
                    </a:lnTo>
                    <a:lnTo>
                      <a:pt x="697" y="55"/>
                    </a:lnTo>
                    <a:lnTo>
                      <a:pt x="663" y="64"/>
                    </a:lnTo>
                    <a:lnTo>
                      <a:pt x="629" y="71"/>
                    </a:lnTo>
                    <a:lnTo>
                      <a:pt x="595" y="80"/>
                    </a:lnTo>
                    <a:lnTo>
                      <a:pt x="559" y="88"/>
                    </a:lnTo>
                    <a:lnTo>
                      <a:pt x="525" y="95"/>
                    </a:lnTo>
                    <a:lnTo>
                      <a:pt x="489" y="102"/>
                    </a:lnTo>
                    <a:lnTo>
                      <a:pt x="454" y="107"/>
                    </a:lnTo>
                    <a:lnTo>
                      <a:pt x="419" y="114"/>
                    </a:lnTo>
                    <a:lnTo>
                      <a:pt x="384" y="119"/>
                    </a:lnTo>
                    <a:lnTo>
                      <a:pt x="351" y="124"/>
                    </a:lnTo>
                    <a:lnTo>
                      <a:pt x="318" y="129"/>
                    </a:lnTo>
                    <a:lnTo>
                      <a:pt x="286" y="133"/>
                    </a:lnTo>
                    <a:lnTo>
                      <a:pt x="253" y="137"/>
                    </a:lnTo>
                    <a:lnTo>
                      <a:pt x="224" y="141"/>
                    </a:lnTo>
                    <a:lnTo>
                      <a:pt x="194" y="145"/>
                    </a:lnTo>
                    <a:lnTo>
                      <a:pt x="167" y="147"/>
                    </a:lnTo>
                    <a:lnTo>
                      <a:pt x="140" y="150"/>
                    </a:lnTo>
                    <a:lnTo>
                      <a:pt x="116" y="152"/>
                    </a:lnTo>
                    <a:lnTo>
                      <a:pt x="94" y="155"/>
                    </a:lnTo>
                    <a:lnTo>
                      <a:pt x="73" y="156"/>
                    </a:lnTo>
                    <a:lnTo>
                      <a:pt x="56" y="158"/>
                    </a:lnTo>
                    <a:lnTo>
                      <a:pt x="40" y="159"/>
                    </a:lnTo>
                    <a:lnTo>
                      <a:pt x="26" y="160"/>
                    </a:lnTo>
                    <a:lnTo>
                      <a:pt x="16" y="160"/>
                    </a:lnTo>
                    <a:lnTo>
                      <a:pt x="8" y="161"/>
                    </a:lnTo>
                    <a:lnTo>
                      <a:pt x="3" y="161"/>
                    </a:lnTo>
                    <a:lnTo>
                      <a:pt x="0" y="161"/>
                    </a:lnTo>
                    <a:lnTo>
                      <a:pt x="0" y="179"/>
                    </a:lnTo>
                    <a:lnTo>
                      <a:pt x="3" y="179"/>
                    </a:lnTo>
                    <a:lnTo>
                      <a:pt x="8" y="179"/>
                    </a:lnTo>
                    <a:lnTo>
                      <a:pt x="16" y="178"/>
                    </a:lnTo>
                    <a:lnTo>
                      <a:pt x="27" y="177"/>
                    </a:lnTo>
                    <a:lnTo>
                      <a:pt x="40" y="177"/>
                    </a:lnTo>
                    <a:lnTo>
                      <a:pt x="56" y="176"/>
                    </a:lnTo>
                    <a:lnTo>
                      <a:pt x="75" y="173"/>
                    </a:lnTo>
                    <a:lnTo>
                      <a:pt x="95" y="172"/>
                    </a:lnTo>
                    <a:lnTo>
                      <a:pt x="117" y="169"/>
                    </a:lnTo>
                    <a:lnTo>
                      <a:pt x="142" y="167"/>
                    </a:lnTo>
                    <a:lnTo>
                      <a:pt x="167" y="164"/>
                    </a:lnTo>
                    <a:lnTo>
                      <a:pt x="196" y="161"/>
                    </a:lnTo>
                    <a:lnTo>
                      <a:pt x="224" y="158"/>
                    </a:lnTo>
                    <a:lnTo>
                      <a:pt x="255" y="155"/>
                    </a:lnTo>
                    <a:lnTo>
                      <a:pt x="286" y="151"/>
                    </a:lnTo>
                    <a:lnTo>
                      <a:pt x="319" y="146"/>
                    </a:lnTo>
                    <a:lnTo>
                      <a:pt x="352" y="141"/>
                    </a:lnTo>
                    <a:lnTo>
                      <a:pt x="386" y="136"/>
                    </a:lnTo>
                    <a:lnTo>
                      <a:pt x="420" y="131"/>
                    </a:lnTo>
                    <a:lnTo>
                      <a:pt x="455" y="125"/>
                    </a:lnTo>
                    <a:lnTo>
                      <a:pt x="491" y="119"/>
                    </a:lnTo>
                    <a:lnTo>
                      <a:pt x="526" y="111"/>
                    </a:lnTo>
                    <a:lnTo>
                      <a:pt x="562" y="105"/>
                    </a:lnTo>
                    <a:lnTo>
                      <a:pt x="597" y="97"/>
                    </a:lnTo>
                    <a:lnTo>
                      <a:pt x="631" y="88"/>
                    </a:lnTo>
                    <a:lnTo>
                      <a:pt x="666" y="80"/>
                    </a:lnTo>
                    <a:lnTo>
                      <a:pt x="699" y="71"/>
                    </a:lnTo>
                    <a:lnTo>
                      <a:pt x="733" y="61"/>
                    </a:lnTo>
                    <a:lnTo>
                      <a:pt x="765" y="51"/>
                    </a:lnTo>
                    <a:lnTo>
                      <a:pt x="796" y="41"/>
                    </a:lnTo>
                    <a:lnTo>
                      <a:pt x="825" y="29"/>
                    </a:lnTo>
                    <a:lnTo>
                      <a:pt x="854" y="18"/>
                    </a:lnTo>
                    <a:lnTo>
                      <a:pt x="860" y="19"/>
                    </a:lnTo>
                    <a:lnTo>
                      <a:pt x="872" y="21"/>
                    </a:lnTo>
                    <a:lnTo>
                      <a:pt x="887" y="24"/>
                    </a:lnTo>
                    <a:lnTo>
                      <a:pt x="906" y="28"/>
                    </a:lnTo>
                    <a:lnTo>
                      <a:pt x="931" y="32"/>
                    </a:lnTo>
                    <a:lnTo>
                      <a:pt x="958" y="36"/>
                    </a:lnTo>
                    <a:lnTo>
                      <a:pt x="987" y="39"/>
                    </a:lnTo>
                    <a:lnTo>
                      <a:pt x="1021" y="43"/>
                    </a:lnTo>
                    <a:lnTo>
                      <a:pt x="1055" y="47"/>
                    </a:lnTo>
                    <a:lnTo>
                      <a:pt x="1091" y="50"/>
                    </a:lnTo>
                    <a:lnTo>
                      <a:pt x="1130" y="52"/>
                    </a:lnTo>
                    <a:lnTo>
                      <a:pt x="1168" y="52"/>
                    </a:lnTo>
                    <a:lnTo>
                      <a:pt x="1207" y="52"/>
                    </a:lnTo>
                    <a:lnTo>
                      <a:pt x="1247" y="51"/>
                    </a:lnTo>
                    <a:lnTo>
                      <a:pt x="1285" y="48"/>
                    </a:lnTo>
                    <a:lnTo>
                      <a:pt x="1324" y="43"/>
                    </a:lnTo>
                    <a:lnTo>
                      <a:pt x="1321" y="27"/>
                    </a:lnTo>
                    <a:lnTo>
                      <a:pt x="1283" y="32"/>
                    </a:lnTo>
                    <a:lnTo>
                      <a:pt x="1243" y="34"/>
                    </a:lnTo>
                    <a:lnTo>
                      <a:pt x="1203" y="36"/>
                    </a:lnTo>
                    <a:lnTo>
                      <a:pt x="1162" y="36"/>
                    </a:lnTo>
                    <a:lnTo>
                      <a:pt x="1123" y="34"/>
                    </a:lnTo>
                    <a:lnTo>
                      <a:pt x="1085" y="32"/>
                    </a:lnTo>
                    <a:lnTo>
                      <a:pt x="1048" y="29"/>
                    </a:lnTo>
                    <a:lnTo>
                      <a:pt x="1013" y="25"/>
                    </a:lnTo>
                    <a:lnTo>
                      <a:pt x="979" y="21"/>
                    </a:lnTo>
                    <a:lnTo>
                      <a:pt x="950" y="18"/>
                    </a:lnTo>
                    <a:lnTo>
                      <a:pt x="923" y="12"/>
                    </a:lnTo>
                    <a:lnTo>
                      <a:pt x="900" y="9"/>
                    </a:lnTo>
                    <a:lnTo>
                      <a:pt x="882" y="6"/>
                    </a:lnTo>
                    <a:lnTo>
                      <a:pt x="868" y="3"/>
                    </a:lnTo>
                    <a:lnTo>
                      <a:pt x="859" y="1"/>
                    </a:lnTo>
                    <a:lnTo>
                      <a:pt x="855" y="1"/>
                    </a:lnTo>
                    <a:lnTo>
                      <a:pt x="852" y="0"/>
                    </a:lnTo>
                    <a:lnTo>
                      <a:pt x="850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402" name="Freeform 396"/>
              <p:cNvSpPr>
                <a:spLocks/>
              </p:cNvSpPr>
              <p:nvPr/>
            </p:nvSpPr>
            <p:spPr bwMode="auto">
              <a:xfrm>
                <a:off x="1877" y="2781"/>
                <a:ext cx="409" cy="87"/>
              </a:xfrm>
              <a:custGeom>
                <a:avLst/>
                <a:gdLst>
                  <a:gd name="T0" fmla="*/ 4 w 1637"/>
                  <a:gd name="T1" fmla="*/ 0 h 349"/>
                  <a:gd name="T2" fmla="*/ 4 w 1637"/>
                  <a:gd name="T3" fmla="*/ 0 h 349"/>
                  <a:gd name="T4" fmla="*/ 4 w 1637"/>
                  <a:gd name="T5" fmla="*/ 0 h 349"/>
                  <a:gd name="T6" fmla="*/ 3 w 1637"/>
                  <a:gd name="T7" fmla="*/ 0 h 349"/>
                  <a:gd name="T8" fmla="*/ 3 w 1637"/>
                  <a:gd name="T9" fmla="*/ 0 h 349"/>
                  <a:gd name="T10" fmla="*/ 2 w 1637"/>
                  <a:gd name="T11" fmla="*/ 1 h 349"/>
                  <a:gd name="T12" fmla="*/ 2 w 1637"/>
                  <a:gd name="T13" fmla="*/ 1 h 349"/>
                  <a:gd name="T14" fmla="*/ 2 w 1637"/>
                  <a:gd name="T15" fmla="*/ 1 h 349"/>
                  <a:gd name="T16" fmla="*/ 1 w 1637"/>
                  <a:gd name="T17" fmla="*/ 1 h 349"/>
                  <a:gd name="T18" fmla="*/ 1 w 1637"/>
                  <a:gd name="T19" fmla="*/ 1 h 349"/>
                  <a:gd name="T20" fmla="*/ 1 w 1637"/>
                  <a:gd name="T21" fmla="*/ 1 h 349"/>
                  <a:gd name="T22" fmla="*/ 0 w 1637"/>
                  <a:gd name="T23" fmla="*/ 1 h 349"/>
                  <a:gd name="T24" fmla="*/ 0 w 1637"/>
                  <a:gd name="T25" fmla="*/ 1 h 349"/>
                  <a:gd name="T26" fmla="*/ 0 w 1637"/>
                  <a:gd name="T27" fmla="*/ 1 h 349"/>
                  <a:gd name="T28" fmla="*/ 0 w 1637"/>
                  <a:gd name="T29" fmla="*/ 1 h 349"/>
                  <a:gd name="T30" fmla="*/ 0 w 1637"/>
                  <a:gd name="T31" fmla="*/ 1 h 349"/>
                  <a:gd name="T32" fmla="*/ 0 w 1637"/>
                  <a:gd name="T33" fmla="*/ 1 h 349"/>
                  <a:gd name="T34" fmla="*/ 0 w 1637"/>
                  <a:gd name="T35" fmla="*/ 1 h 349"/>
                  <a:gd name="T36" fmla="*/ 0 w 1637"/>
                  <a:gd name="T37" fmla="*/ 1 h 349"/>
                  <a:gd name="T38" fmla="*/ 0 w 1637"/>
                  <a:gd name="T39" fmla="*/ 1 h 349"/>
                  <a:gd name="T40" fmla="*/ 0 w 1637"/>
                  <a:gd name="T41" fmla="*/ 1 h 349"/>
                  <a:gd name="T42" fmla="*/ 1 w 1637"/>
                  <a:gd name="T43" fmla="*/ 1 h 349"/>
                  <a:gd name="T44" fmla="*/ 1 w 1637"/>
                  <a:gd name="T45" fmla="*/ 1 h 349"/>
                  <a:gd name="T46" fmla="*/ 1 w 1637"/>
                  <a:gd name="T47" fmla="*/ 1 h 349"/>
                  <a:gd name="T48" fmla="*/ 2 w 1637"/>
                  <a:gd name="T49" fmla="*/ 1 h 349"/>
                  <a:gd name="T50" fmla="*/ 2 w 1637"/>
                  <a:gd name="T51" fmla="*/ 1 h 349"/>
                  <a:gd name="T52" fmla="*/ 2 w 1637"/>
                  <a:gd name="T53" fmla="*/ 1 h 349"/>
                  <a:gd name="T54" fmla="*/ 3 w 1637"/>
                  <a:gd name="T55" fmla="*/ 1 h 349"/>
                  <a:gd name="T56" fmla="*/ 3 w 1637"/>
                  <a:gd name="T57" fmla="*/ 0 h 349"/>
                  <a:gd name="T58" fmla="*/ 3 w 1637"/>
                  <a:gd name="T59" fmla="*/ 0 h 349"/>
                  <a:gd name="T60" fmla="*/ 4 w 1637"/>
                  <a:gd name="T61" fmla="*/ 0 h 349"/>
                  <a:gd name="T62" fmla="*/ 4 w 1637"/>
                  <a:gd name="T63" fmla="*/ 0 h 349"/>
                  <a:gd name="T64" fmla="*/ 4 w 1637"/>
                  <a:gd name="T65" fmla="*/ 0 h 349"/>
                  <a:gd name="T66" fmla="*/ 4 w 1637"/>
                  <a:gd name="T67" fmla="*/ 0 h 349"/>
                  <a:gd name="T68" fmla="*/ 5 w 1637"/>
                  <a:gd name="T69" fmla="*/ 0 h 349"/>
                  <a:gd name="T70" fmla="*/ 5 w 1637"/>
                  <a:gd name="T71" fmla="*/ 0 h 349"/>
                  <a:gd name="T72" fmla="*/ 5 w 1637"/>
                  <a:gd name="T73" fmla="*/ 0 h 349"/>
                  <a:gd name="T74" fmla="*/ 5 w 1637"/>
                  <a:gd name="T75" fmla="*/ 0 h 349"/>
                  <a:gd name="T76" fmla="*/ 6 w 1637"/>
                  <a:gd name="T77" fmla="*/ 0 h 349"/>
                  <a:gd name="T78" fmla="*/ 6 w 1637"/>
                  <a:gd name="T79" fmla="*/ 0 h 349"/>
                  <a:gd name="T80" fmla="*/ 6 w 1637"/>
                  <a:gd name="T81" fmla="*/ 0 h 349"/>
                  <a:gd name="T82" fmla="*/ 6 w 1637"/>
                  <a:gd name="T83" fmla="*/ 0 h 349"/>
                  <a:gd name="T84" fmla="*/ 6 w 1637"/>
                  <a:gd name="T85" fmla="*/ 0 h 349"/>
                  <a:gd name="T86" fmla="*/ 5 w 1637"/>
                  <a:gd name="T87" fmla="*/ 0 h 349"/>
                  <a:gd name="T88" fmla="*/ 5 w 1637"/>
                  <a:gd name="T89" fmla="*/ 0 h 349"/>
                  <a:gd name="T90" fmla="*/ 5 w 1637"/>
                  <a:gd name="T91" fmla="*/ 0 h 349"/>
                  <a:gd name="T92" fmla="*/ 5 w 1637"/>
                  <a:gd name="T93" fmla="*/ 0 h 349"/>
                  <a:gd name="T94" fmla="*/ 5 w 1637"/>
                  <a:gd name="T95" fmla="*/ 0 h 349"/>
                  <a:gd name="T96" fmla="*/ 4 w 1637"/>
                  <a:gd name="T97" fmla="*/ 0 h 349"/>
                  <a:gd name="T98" fmla="*/ 4 w 1637"/>
                  <a:gd name="T99" fmla="*/ 0 h 34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637"/>
                  <a:gd name="T151" fmla="*/ 0 h 349"/>
                  <a:gd name="T152" fmla="*/ 1637 w 1637"/>
                  <a:gd name="T153" fmla="*/ 349 h 34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637" h="349">
                    <a:moveTo>
                      <a:pt x="1163" y="1"/>
                    </a:moveTo>
                    <a:lnTo>
                      <a:pt x="1125" y="21"/>
                    </a:lnTo>
                    <a:lnTo>
                      <a:pt x="1085" y="41"/>
                    </a:lnTo>
                    <a:lnTo>
                      <a:pt x="1044" y="59"/>
                    </a:lnTo>
                    <a:lnTo>
                      <a:pt x="1000" y="77"/>
                    </a:lnTo>
                    <a:lnTo>
                      <a:pt x="955" y="95"/>
                    </a:lnTo>
                    <a:lnTo>
                      <a:pt x="910" y="111"/>
                    </a:lnTo>
                    <a:lnTo>
                      <a:pt x="863" y="128"/>
                    </a:lnTo>
                    <a:lnTo>
                      <a:pt x="816" y="143"/>
                    </a:lnTo>
                    <a:lnTo>
                      <a:pt x="767" y="159"/>
                    </a:lnTo>
                    <a:lnTo>
                      <a:pt x="720" y="173"/>
                    </a:lnTo>
                    <a:lnTo>
                      <a:pt x="671" y="187"/>
                    </a:lnTo>
                    <a:lnTo>
                      <a:pt x="624" y="200"/>
                    </a:lnTo>
                    <a:lnTo>
                      <a:pt x="576" y="213"/>
                    </a:lnTo>
                    <a:lnTo>
                      <a:pt x="528" y="224"/>
                    </a:lnTo>
                    <a:lnTo>
                      <a:pt x="482" y="236"/>
                    </a:lnTo>
                    <a:lnTo>
                      <a:pt x="436" y="247"/>
                    </a:lnTo>
                    <a:lnTo>
                      <a:pt x="392" y="258"/>
                    </a:lnTo>
                    <a:lnTo>
                      <a:pt x="349" y="267"/>
                    </a:lnTo>
                    <a:lnTo>
                      <a:pt x="307" y="276"/>
                    </a:lnTo>
                    <a:lnTo>
                      <a:pt x="268" y="283"/>
                    </a:lnTo>
                    <a:lnTo>
                      <a:pt x="229" y="291"/>
                    </a:lnTo>
                    <a:lnTo>
                      <a:pt x="194" y="299"/>
                    </a:lnTo>
                    <a:lnTo>
                      <a:pt x="161" y="304"/>
                    </a:lnTo>
                    <a:lnTo>
                      <a:pt x="130" y="310"/>
                    </a:lnTo>
                    <a:lnTo>
                      <a:pt x="102" y="316"/>
                    </a:lnTo>
                    <a:lnTo>
                      <a:pt x="76" y="319"/>
                    </a:lnTo>
                    <a:lnTo>
                      <a:pt x="54" y="323"/>
                    </a:lnTo>
                    <a:lnTo>
                      <a:pt x="36" y="327"/>
                    </a:lnTo>
                    <a:lnTo>
                      <a:pt x="21" y="328"/>
                    </a:lnTo>
                    <a:lnTo>
                      <a:pt x="11" y="331"/>
                    </a:lnTo>
                    <a:lnTo>
                      <a:pt x="3" y="332"/>
                    </a:lnTo>
                    <a:lnTo>
                      <a:pt x="0" y="332"/>
                    </a:lnTo>
                    <a:lnTo>
                      <a:pt x="3" y="349"/>
                    </a:lnTo>
                    <a:lnTo>
                      <a:pt x="5" y="349"/>
                    </a:lnTo>
                    <a:lnTo>
                      <a:pt x="13" y="348"/>
                    </a:lnTo>
                    <a:lnTo>
                      <a:pt x="23" y="345"/>
                    </a:lnTo>
                    <a:lnTo>
                      <a:pt x="39" y="344"/>
                    </a:lnTo>
                    <a:lnTo>
                      <a:pt x="57" y="340"/>
                    </a:lnTo>
                    <a:lnTo>
                      <a:pt x="79" y="336"/>
                    </a:lnTo>
                    <a:lnTo>
                      <a:pt x="104" y="332"/>
                    </a:lnTo>
                    <a:lnTo>
                      <a:pt x="133" y="327"/>
                    </a:lnTo>
                    <a:lnTo>
                      <a:pt x="163" y="321"/>
                    </a:lnTo>
                    <a:lnTo>
                      <a:pt x="197" y="316"/>
                    </a:lnTo>
                    <a:lnTo>
                      <a:pt x="232" y="308"/>
                    </a:lnTo>
                    <a:lnTo>
                      <a:pt x="270" y="300"/>
                    </a:lnTo>
                    <a:lnTo>
                      <a:pt x="310" y="292"/>
                    </a:lnTo>
                    <a:lnTo>
                      <a:pt x="351" y="283"/>
                    </a:lnTo>
                    <a:lnTo>
                      <a:pt x="395" y="274"/>
                    </a:lnTo>
                    <a:lnTo>
                      <a:pt x="440" y="264"/>
                    </a:lnTo>
                    <a:lnTo>
                      <a:pt x="485" y="253"/>
                    </a:lnTo>
                    <a:lnTo>
                      <a:pt x="531" y="241"/>
                    </a:lnTo>
                    <a:lnTo>
                      <a:pt x="579" y="229"/>
                    </a:lnTo>
                    <a:lnTo>
                      <a:pt x="626" y="217"/>
                    </a:lnTo>
                    <a:lnTo>
                      <a:pt x="675" y="204"/>
                    </a:lnTo>
                    <a:lnTo>
                      <a:pt x="722" y="190"/>
                    </a:lnTo>
                    <a:lnTo>
                      <a:pt x="771" y="176"/>
                    </a:lnTo>
                    <a:lnTo>
                      <a:pt x="819" y="160"/>
                    </a:lnTo>
                    <a:lnTo>
                      <a:pt x="866" y="145"/>
                    </a:lnTo>
                    <a:lnTo>
                      <a:pt x="914" y="128"/>
                    </a:lnTo>
                    <a:lnTo>
                      <a:pt x="959" y="111"/>
                    </a:lnTo>
                    <a:lnTo>
                      <a:pt x="1004" y="93"/>
                    </a:lnTo>
                    <a:lnTo>
                      <a:pt x="1048" y="75"/>
                    </a:lnTo>
                    <a:lnTo>
                      <a:pt x="1090" y="57"/>
                    </a:lnTo>
                    <a:lnTo>
                      <a:pt x="1130" y="38"/>
                    </a:lnTo>
                    <a:lnTo>
                      <a:pt x="1168" y="18"/>
                    </a:lnTo>
                    <a:lnTo>
                      <a:pt x="1175" y="19"/>
                    </a:lnTo>
                    <a:lnTo>
                      <a:pt x="1186" y="21"/>
                    </a:lnTo>
                    <a:lnTo>
                      <a:pt x="1202" y="24"/>
                    </a:lnTo>
                    <a:lnTo>
                      <a:pt x="1222" y="28"/>
                    </a:lnTo>
                    <a:lnTo>
                      <a:pt x="1245" y="32"/>
                    </a:lnTo>
                    <a:lnTo>
                      <a:pt x="1272" y="36"/>
                    </a:lnTo>
                    <a:lnTo>
                      <a:pt x="1303" y="39"/>
                    </a:lnTo>
                    <a:lnTo>
                      <a:pt x="1335" y="43"/>
                    </a:lnTo>
                    <a:lnTo>
                      <a:pt x="1370" y="47"/>
                    </a:lnTo>
                    <a:lnTo>
                      <a:pt x="1406" y="50"/>
                    </a:lnTo>
                    <a:lnTo>
                      <a:pt x="1443" y="51"/>
                    </a:lnTo>
                    <a:lnTo>
                      <a:pt x="1482" y="52"/>
                    </a:lnTo>
                    <a:lnTo>
                      <a:pt x="1522" y="52"/>
                    </a:lnTo>
                    <a:lnTo>
                      <a:pt x="1560" y="51"/>
                    </a:lnTo>
                    <a:lnTo>
                      <a:pt x="1599" y="48"/>
                    </a:lnTo>
                    <a:lnTo>
                      <a:pt x="1637" y="43"/>
                    </a:lnTo>
                    <a:lnTo>
                      <a:pt x="1635" y="27"/>
                    </a:lnTo>
                    <a:lnTo>
                      <a:pt x="1596" y="32"/>
                    </a:lnTo>
                    <a:lnTo>
                      <a:pt x="1556" y="34"/>
                    </a:lnTo>
                    <a:lnTo>
                      <a:pt x="1517" y="36"/>
                    </a:lnTo>
                    <a:lnTo>
                      <a:pt x="1475" y="36"/>
                    </a:lnTo>
                    <a:lnTo>
                      <a:pt x="1437" y="34"/>
                    </a:lnTo>
                    <a:lnTo>
                      <a:pt x="1398" y="32"/>
                    </a:lnTo>
                    <a:lnTo>
                      <a:pt x="1361" y="29"/>
                    </a:lnTo>
                    <a:lnTo>
                      <a:pt x="1326" y="25"/>
                    </a:lnTo>
                    <a:lnTo>
                      <a:pt x="1293" y="21"/>
                    </a:lnTo>
                    <a:lnTo>
                      <a:pt x="1263" y="18"/>
                    </a:lnTo>
                    <a:lnTo>
                      <a:pt x="1236" y="12"/>
                    </a:lnTo>
                    <a:lnTo>
                      <a:pt x="1213" y="9"/>
                    </a:lnTo>
                    <a:lnTo>
                      <a:pt x="1195" y="6"/>
                    </a:lnTo>
                    <a:lnTo>
                      <a:pt x="1181" y="3"/>
                    </a:lnTo>
                    <a:lnTo>
                      <a:pt x="1172" y="1"/>
                    </a:lnTo>
                    <a:lnTo>
                      <a:pt x="1168" y="1"/>
                    </a:lnTo>
                    <a:lnTo>
                      <a:pt x="1166" y="0"/>
                    </a:lnTo>
                    <a:lnTo>
                      <a:pt x="1163" y="1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2293" name="Group 397"/>
          <p:cNvGrpSpPr>
            <a:grpSpLocks noChangeAspect="1"/>
          </p:cNvGrpSpPr>
          <p:nvPr/>
        </p:nvGrpSpPr>
        <p:grpSpPr bwMode="auto">
          <a:xfrm flipH="1">
            <a:off x="614363" y="3222625"/>
            <a:ext cx="2152650" cy="2114550"/>
            <a:chOff x="705" y="2281"/>
            <a:chExt cx="1137" cy="1146"/>
          </a:xfrm>
        </p:grpSpPr>
        <p:sp>
          <p:nvSpPr>
            <p:cNvPr id="12331" name="AutoShape 398"/>
            <p:cNvSpPr>
              <a:spLocks noChangeAspect="1" noChangeArrowheads="1" noTextEdit="1"/>
            </p:cNvSpPr>
            <p:nvPr/>
          </p:nvSpPr>
          <p:spPr bwMode="auto">
            <a:xfrm>
              <a:off x="705" y="2281"/>
              <a:ext cx="1137" cy="1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2" name="Freeform 399"/>
            <p:cNvSpPr>
              <a:spLocks/>
            </p:cNvSpPr>
            <p:nvPr/>
          </p:nvSpPr>
          <p:spPr bwMode="auto">
            <a:xfrm>
              <a:off x="705" y="2281"/>
              <a:ext cx="1137" cy="1146"/>
            </a:xfrm>
            <a:custGeom>
              <a:avLst/>
              <a:gdLst>
                <a:gd name="T0" fmla="*/ 138 w 2274"/>
                <a:gd name="T1" fmla="*/ 139 h 2292"/>
                <a:gd name="T2" fmla="*/ 137 w 2274"/>
                <a:gd name="T3" fmla="*/ 137 h 2292"/>
                <a:gd name="T4" fmla="*/ 136 w 2274"/>
                <a:gd name="T5" fmla="*/ 134 h 2292"/>
                <a:gd name="T6" fmla="*/ 134 w 2274"/>
                <a:gd name="T7" fmla="*/ 132 h 2292"/>
                <a:gd name="T8" fmla="*/ 131 w 2274"/>
                <a:gd name="T9" fmla="*/ 130 h 2292"/>
                <a:gd name="T10" fmla="*/ 129 w 2274"/>
                <a:gd name="T11" fmla="*/ 127 h 2292"/>
                <a:gd name="T12" fmla="*/ 125 w 2274"/>
                <a:gd name="T13" fmla="*/ 126 h 2292"/>
                <a:gd name="T14" fmla="*/ 122 w 2274"/>
                <a:gd name="T15" fmla="*/ 126 h 2292"/>
                <a:gd name="T16" fmla="*/ 120 w 2274"/>
                <a:gd name="T17" fmla="*/ 125 h 2292"/>
                <a:gd name="T18" fmla="*/ 120 w 2274"/>
                <a:gd name="T19" fmla="*/ 125 h 2292"/>
                <a:gd name="T20" fmla="*/ 120 w 2274"/>
                <a:gd name="T21" fmla="*/ 125 h 2292"/>
                <a:gd name="T22" fmla="*/ 120 w 2274"/>
                <a:gd name="T23" fmla="*/ 125 h 2292"/>
                <a:gd name="T24" fmla="*/ 120 w 2274"/>
                <a:gd name="T25" fmla="*/ 31 h 2292"/>
                <a:gd name="T26" fmla="*/ 106 w 2274"/>
                <a:gd name="T27" fmla="*/ 29 h 2292"/>
                <a:gd name="T28" fmla="*/ 85 w 2274"/>
                <a:gd name="T29" fmla="*/ 19 h 2292"/>
                <a:gd name="T30" fmla="*/ 82 w 2274"/>
                <a:gd name="T31" fmla="*/ 0 h 2292"/>
                <a:gd name="T32" fmla="*/ 74 w 2274"/>
                <a:gd name="T33" fmla="*/ 13 h 2292"/>
                <a:gd name="T34" fmla="*/ 58 w 2274"/>
                <a:gd name="T35" fmla="*/ 19 h 2292"/>
                <a:gd name="T36" fmla="*/ 44 w 2274"/>
                <a:gd name="T37" fmla="*/ 29 h 2292"/>
                <a:gd name="T38" fmla="*/ 47 w 2274"/>
                <a:gd name="T39" fmla="*/ 93 h 2292"/>
                <a:gd name="T40" fmla="*/ 44 w 2274"/>
                <a:gd name="T41" fmla="*/ 94 h 2292"/>
                <a:gd name="T42" fmla="*/ 42 w 2274"/>
                <a:gd name="T43" fmla="*/ 95 h 2292"/>
                <a:gd name="T44" fmla="*/ 39 w 2274"/>
                <a:gd name="T45" fmla="*/ 96 h 2292"/>
                <a:gd name="T46" fmla="*/ 37 w 2274"/>
                <a:gd name="T47" fmla="*/ 98 h 2292"/>
                <a:gd name="T48" fmla="*/ 36 w 2274"/>
                <a:gd name="T49" fmla="*/ 100 h 2292"/>
                <a:gd name="T50" fmla="*/ 35 w 2274"/>
                <a:gd name="T51" fmla="*/ 102 h 2292"/>
                <a:gd name="T52" fmla="*/ 34 w 2274"/>
                <a:gd name="T53" fmla="*/ 104 h 2292"/>
                <a:gd name="T54" fmla="*/ 33 w 2274"/>
                <a:gd name="T55" fmla="*/ 107 h 2292"/>
                <a:gd name="T56" fmla="*/ 30 w 2274"/>
                <a:gd name="T57" fmla="*/ 107 h 2292"/>
                <a:gd name="T58" fmla="*/ 28 w 2274"/>
                <a:gd name="T59" fmla="*/ 108 h 2292"/>
                <a:gd name="T60" fmla="*/ 26 w 2274"/>
                <a:gd name="T61" fmla="*/ 109 h 2292"/>
                <a:gd name="T62" fmla="*/ 24 w 2274"/>
                <a:gd name="T63" fmla="*/ 110 h 2292"/>
                <a:gd name="T64" fmla="*/ 23 w 2274"/>
                <a:gd name="T65" fmla="*/ 110 h 2292"/>
                <a:gd name="T66" fmla="*/ 22 w 2274"/>
                <a:gd name="T67" fmla="*/ 110 h 2292"/>
                <a:gd name="T68" fmla="*/ 21 w 2274"/>
                <a:gd name="T69" fmla="*/ 110 h 2292"/>
                <a:gd name="T70" fmla="*/ 20 w 2274"/>
                <a:gd name="T71" fmla="*/ 110 h 2292"/>
                <a:gd name="T72" fmla="*/ 18 w 2274"/>
                <a:gd name="T73" fmla="*/ 110 h 2292"/>
                <a:gd name="T74" fmla="*/ 14 w 2274"/>
                <a:gd name="T75" fmla="*/ 111 h 2292"/>
                <a:gd name="T76" fmla="*/ 11 w 2274"/>
                <a:gd name="T77" fmla="*/ 112 h 2292"/>
                <a:gd name="T78" fmla="*/ 9 w 2274"/>
                <a:gd name="T79" fmla="*/ 115 h 2292"/>
                <a:gd name="T80" fmla="*/ 5 w 2274"/>
                <a:gd name="T81" fmla="*/ 118 h 2292"/>
                <a:gd name="T82" fmla="*/ 2 w 2274"/>
                <a:gd name="T83" fmla="*/ 122 h 2292"/>
                <a:gd name="T84" fmla="*/ 1 w 2274"/>
                <a:gd name="T85" fmla="*/ 129 h 2292"/>
                <a:gd name="T86" fmla="*/ 1 w 2274"/>
                <a:gd name="T87" fmla="*/ 135 h 2292"/>
                <a:gd name="T88" fmla="*/ 77 w 2274"/>
                <a:gd name="T89" fmla="*/ 137 h 2292"/>
                <a:gd name="T90" fmla="*/ 77 w 2274"/>
                <a:gd name="T91" fmla="*/ 139 h 2292"/>
                <a:gd name="T92" fmla="*/ 77 w 2274"/>
                <a:gd name="T93" fmla="*/ 141 h 2292"/>
                <a:gd name="T94" fmla="*/ 29 w 2274"/>
                <a:gd name="T95" fmla="*/ 143 h 2292"/>
                <a:gd name="T96" fmla="*/ 78 w 2274"/>
                <a:gd name="T97" fmla="*/ 143 h 2292"/>
                <a:gd name="T98" fmla="*/ 142 w 2274"/>
                <a:gd name="T99" fmla="*/ 141 h 229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274"/>
                <a:gd name="T151" fmla="*/ 0 h 2292"/>
                <a:gd name="T152" fmla="*/ 2274 w 2274"/>
                <a:gd name="T153" fmla="*/ 2292 h 229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274" h="2292">
                  <a:moveTo>
                    <a:pt x="2208" y="2248"/>
                  </a:moveTo>
                  <a:lnTo>
                    <a:pt x="2203" y="2224"/>
                  </a:lnTo>
                  <a:lnTo>
                    <a:pt x="2196" y="2200"/>
                  </a:lnTo>
                  <a:lnTo>
                    <a:pt x="2186" y="2177"/>
                  </a:lnTo>
                  <a:lnTo>
                    <a:pt x="2175" y="2155"/>
                  </a:lnTo>
                  <a:lnTo>
                    <a:pt x="2161" y="2135"/>
                  </a:lnTo>
                  <a:lnTo>
                    <a:pt x="2147" y="2116"/>
                  </a:lnTo>
                  <a:lnTo>
                    <a:pt x="2130" y="2098"/>
                  </a:lnTo>
                  <a:lnTo>
                    <a:pt x="2113" y="2081"/>
                  </a:lnTo>
                  <a:lnTo>
                    <a:pt x="2093" y="2067"/>
                  </a:lnTo>
                  <a:lnTo>
                    <a:pt x="2074" y="2053"/>
                  </a:lnTo>
                  <a:lnTo>
                    <a:pt x="2052" y="2042"/>
                  </a:lnTo>
                  <a:lnTo>
                    <a:pt x="2029" y="2033"/>
                  </a:lnTo>
                  <a:lnTo>
                    <a:pt x="2006" y="2026"/>
                  </a:lnTo>
                  <a:lnTo>
                    <a:pt x="1981" y="2020"/>
                  </a:lnTo>
                  <a:lnTo>
                    <a:pt x="1956" y="2017"/>
                  </a:lnTo>
                  <a:lnTo>
                    <a:pt x="1931" y="2015"/>
                  </a:lnTo>
                  <a:lnTo>
                    <a:pt x="1930" y="2015"/>
                  </a:lnTo>
                  <a:lnTo>
                    <a:pt x="1928" y="2015"/>
                  </a:lnTo>
                  <a:lnTo>
                    <a:pt x="1927" y="2011"/>
                  </a:lnTo>
                  <a:lnTo>
                    <a:pt x="1926" y="2006"/>
                  </a:lnTo>
                  <a:lnTo>
                    <a:pt x="1925" y="2003"/>
                  </a:lnTo>
                  <a:lnTo>
                    <a:pt x="1924" y="1998"/>
                  </a:lnTo>
                  <a:lnTo>
                    <a:pt x="1924" y="509"/>
                  </a:lnTo>
                  <a:lnTo>
                    <a:pt x="1951" y="466"/>
                  </a:lnTo>
                  <a:lnTo>
                    <a:pt x="1711" y="466"/>
                  </a:lnTo>
                  <a:lnTo>
                    <a:pt x="1711" y="305"/>
                  </a:lnTo>
                  <a:lnTo>
                    <a:pt x="1367" y="305"/>
                  </a:lnTo>
                  <a:lnTo>
                    <a:pt x="1367" y="0"/>
                  </a:lnTo>
                  <a:lnTo>
                    <a:pt x="1324" y="0"/>
                  </a:lnTo>
                  <a:lnTo>
                    <a:pt x="1324" y="210"/>
                  </a:lnTo>
                  <a:lnTo>
                    <a:pt x="1189" y="210"/>
                  </a:lnTo>
                  <a:lnTo>
                    <a:pt x="1189" y="305"/>
                  </a:lnTo>
                  <a:lnTo>
                    <a:pt x="935" y="305"/>
                  </a:lnTo>
                  <a:lnTo>
                    <a:pt x="935" y="466"/>
                  </a:lnTo>
                  <a:lnTo>
                    <a:pt x="719" y="466"/>
                  </a:lnTo>
                  <a:lnTo>
                    <a:pt x="756" y="509"/>
                  </a:lnTo>
                  <a:lnTo>
                    <a:pt x="756" y="1501"/>
                  </a:lnTo>
                  <a:lnTo>
                    <a:pt x="735" y="1506"/>
                  </a:lnTo>
                  <a:lnTo>
                    <a:pt x="714" y="1512"/>
                  </a:lnTo>
                  <a:lnTo>
                    <a:pt x="695" y="1520"/>
                  </a:lnTo>
                  <a:lnTo>
                    <a:pt x="675" y="1528"/>
                  </a:lnTo>
                  <a:lnTo>
                    <a:pt x="657" y="1538"/>
                  </a:lnTo>
                  <a:lnTo>
                    <a:pt x="639" y="1550"/>
                  </a:lnTo>
                  <a:lnTo>
                    <a:pt x="622" y="1561"/>
                  </a:lnTo>
                  <a:lnTo>
                    <a:pt x="606" y="1575"/>
                  </a:lnTo>
                  <a:lnTo>
                    <a:pt x="591" y="1590"/>
                  </a:lnTo>
                  <a:lnTo>
                    <a:pt x="577" y="1605"/>
                  </a:lnTo>
                  <a:lnTo>
                    <a:pt x="563" y="1621"/>
                  </a:lnTo>
                  <a:lnTo>
                    <a:pt x="552" y="1639"/>
                  </a:lnTo>
                  <a:lnTo>
                    <a:pt x="541" y="1657"/>
                  </a:lnTo>
                  <a:lnTo>
                    <a:pt x="531" y="1675"/>
                  </a:lnTo>
                  <a:lnTo>
                    <a:pt x="523" y="1695"/>
                  </a:lnTo>
                  <a:lnTo>
                    <a:pt x="516" y="1716"/>
                  </a:lnTo>
                  <a:lnTo>
                    <a:pt x="499" y="1718"/>
                  </a:lnTo>
                  <a:lnTo>
                    <a:pt x="482" y="1722"/>
                  </a:lnTo>
                  <a:lnTo>
                    <a:pt x="465" y="1726"/>
                  </a:lnTo>
                  <a:lnTo>
                    <a:pt x="449" y="1732"/>
                  </a:lnTo>
                  <a:lnTo>
                    <a:pt x="433" y="1739"/>
                  </a:lnTo>
                  <a:lnTo>
                    <a:pt x="418" y="1747"/>
                  </a:lnTo>
                  <a:lnTo>
                    <a:pt x="403" y="1755"/>
                  </a:lnTo>
                  <a:lnTo>
                    <a:pt x="389" y="1765"/>
                  </a:lnTo>
                  <a:lnTo>
                    <a:pt x="382" y="1764"/>
                  </a:lnTo>
                  <a:lnTo>
                    <a:pt x="376" y="1763"/>
                  </a:lnTo>
                  <a:lnTo>
                    <a:pt x="369" y="1762"/>
                  </a:lnTo>
                  <a:lnTo>
                    <a:pt x="362" y="1761"/>
                  </a:lnTo>
                  <a:lnTo>
                    <a:pt x="354" y="1761"/>
                  </a:lnTo>
                  <a:lnTo>
                    <a:pt x="347" y="1760"/>
                  </a:lnTo>
                  <a:lnTo>
                    <a:pt x="340" y="1760"/>
                  </a:lnTo>
                  <a:lnTo>
                    <a:pt x="333" y="1760"/>
                  </a:lnTo>
                  <a:lnTo>
                    <a:pt x="310" y="1761"/>
                  </a:lnTo>
                  <a:lnTo>
                    <a:pt x="286" y="1764"/>
                  </a:lnTo>
                  <a:lnTo>
                    <a:pt x="260" y="1770"/>
                  </a:lnTo>
                  <a:lnTo>
                    <a:pt x="234" y="1778"/>
                  </a:lnTo>
                  <a:lnTo>
                    <a:pt x="207" y="1788"/>
                  </a:lnTo>
                  <a:lnTo>
                    <a:pt x="181" y="1802"/>
                  </a:lnTo>
                  <a:lnTo>
                    <a:pt x="154" y="1821"/>
                  </a:lnTo>
                  <a:lnTo>
                    <a:pt x="129" y="1841"/>
                  </a:lnTo>
                  <a:lnTo>
                    <a:pt x="105" y="1866"/>
                  </a:lnTo>
                  <a:lnTo>
                    <a:pt x="82" y="1894"/>
                  </a:lnTo>
                  <a:lnTo>
                    <a:pt x="61" y="1927"/>
                  </a:lnTo>
                  <a:lnTo>
                    <a:pt x="43" y="1964"/>
                  </a:lnTo>
                  <a:lnTo>
                    <a:pt x="28" y="2005"/>
                  </a:lnTo>
                  <a:lnTo>
                    <a:pt x="15" y="2051"/>
                  </a:lnTo>
                  <a:lnTo>
                    <a:pt x="6" y="2102"/>
                  </a:lnTo>
                  <a:lnTo>
                    <a:pt x="1" y="2158"/>
                  </a:lnTo>
                  <a:lnTo>
                    <a:pt x="0" y="2181"/>
                  </a:lnTo>
                  <a:lnTo>
                    <a:pt x="1243" y="2181"/>
                  </a:lnTo>
                  <a:lnTo>
                    <a:pt x="1240" y="2198"/>
                  </a:lnTo>
                  <a:lnTo>
                    <a:pt x="1236" y="2214"/>
                  </a:lnTo>
                  <a:lnTo>
                    <a:pt x="1235" y="2231"/>
                  </a:lnTo>
                  <a:lnTo>
                    <a:pt x="1234" y="2248"/>
                  </a:lnTo>
                  <a:lnTo>
                    <a:pt x="475" y="2248"/>
                  </a:lnTo>
                  <a:lnTo>
                    <a:pt x="475" y="2292"/>
                  </a:lnTo>
                  <a:lnTo>
                    <a:pt x="1255" y="2292"/>
                  </a:lnTo>
                  <a:lnTo>
                    <a:pt x="1256" y="2292"/>
                  </a:lnTo>
                  <a:lnTo>
                    <a:pt x="2274" y="2292"/>
                  </a:lnTo>
                  <a:lnTo>
                    <a:pt x="2274" y="2248"/>
                  </a:lnTo>
                  <a:lnTo>
                    <a:pt x="2208" y="224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3" name="Freeform 400"/>
            <p:cNvSpPr>
              <a:spLocks/>
            </p:cNvSpPr>
            <p:nvPr/>
          </p:nvSpPr>
          <p:spPr bwMode="auto">
            <a:xfrm>
              <a:off x="1447" y="2536"/>
              <a:ext cx="198" cy="735"/>
            </a:xfrm>
            <a:custGeom>
              <a:avLst/>
              <a:gdLst>
                <a:gd name="T0" fmla="*/ 25 w 395"/>
                <a:gd name="T1" fmla="*/ 0 h 1472"/>
                <a:gd name="T2" fmla="*/ 25 w 395"/>
                <a:gd name="T3" fmla="*/ 88 h 1472"/>
                <a:gd name="T4" fmla="*/ 25 w 395"/>
                <a:gd name="T5" fmla="*/ 87 h 1472"/>
                <a:gd name="T6" fmla="*/ 24 w 395"/>
                <a:gd name="T7" fmla="*/ 87 h 1472"/>
                <a:gd name="T8" fmla="*/ 23 w 395"/>
                <a:gd name="T9" fmla="*/ 86 h 1472"/>
                <a:gd name="T10" fmla="*/ 23 w 395"/>
                <a:gd name="T11" fmla="*/ 86 h 1472"/>
                <a:gd name="T12" fmla="*/ 22 w 395"/>
                <a:gd name="T13" fmla="*/ 85 h 1472"/>
                <a:gd name="T14" fmla="*/ 21 w 395"/>
                <a:gd name="T15" fmla="*/ 85 h 1472"/>
                <a:gd name="T16" fmla="*/ 20 w 395"/>
                <a:gd name="T17" fmla="*/ 84 h 1472"/>
                <a:gd name="T18" fmla="*/ 20 w 395"/>
                <a:gd name="T19" fmla="*/ 84 h 1472"/>
                <a:gd name="T20" fmla="*/ 20 w 395"/>
                <a:gd name="T21" fmla="*/ 7 h 1472"/>
                <a:gd name="T22" fmla="*/ 15 w 395"/>
                <a:gd name="T23" fmla="*/ 7 h 1472"/>
                <a:gd name="T24" fmla="*/ 15 w 395"/>
                <a:gd name="T25" fmla="*/ 83 h 1472"/>
                <a:gd name="T26" fmla="*/ 15 w 395"/>
                <a:gd name="T27" fmla="*/ 83 h 1472"/>
                <a:gd name="T28" fmla="*/ 15 w 395"/>
                <a:gd name="T29" fmla="*/ 83 h 1472"/>
                <a:gd name="T30" fmla="*/ 14 w 395"/>
                <a:gd name="T31" fmla="*/ 83 h 1472"/>
                <a:gd name="T32" fmla="*/ 14 w 395"/>
                <a:gd name="T33" fmla="*/ 83 h 1472"/>
                <a:gd name="T34" fmla="*/ 13 w 395"/>
                <a:gd name="T35" fmla="*/ 83 h 1472"/>
                <a:gd name="T36" fmla="*/ 13 w 395"/>
                <a:gd name="T37" fmla="*/ 83 h 1472"/>
                <a:gd name="T38" fmla="*/ 13 w 395"/>
                <a:gd name="T39" fmla="*/ 83 h 1472"/>
                <a:gd name="T40" fmla="*/ 12 w 395"/>
                <a:gd name="T41" fmla="*/ 83 h 1472"/>
                <a:gd name="T42" fmla="*/ 12 w 395"/>
                <a:gd name="T43" fmla="*/ 83 h 1472"/>
                <a:gd name="T44" fmla="*/ 12 w 395"/>
                <a:gd name="T45" fmla="*/ 83 h 1472"/>
                <a:gd name="T46" fmla="*/ 11 w 395"/>
                <a:gd name="T47" fmla="*/ 83 h 1472"/>
                <a:gd name="T48" fmla="*/ 11 w 395"/>
                <a:gd name="T49" fmla="*/ 83 h 1472"/>
                <a:gd name="T50" fmla="*/ 11 w 395"/>
                <a:gd name="T51" fmla="*/ 7 h 1472"/>
                <a:gd name="T52" fmla="*/ 6 w 395"/>
                <a:gd name="T53" fmla="*/ 7 h 1472"/>
                <a:gd name="T54" fmla="*/ 6 w 395"/>
                <a:gd name="T55" fmla="*/ 85 h 1472"/>
                <a:gd name="T56" fmla="*/ 6 w 395"/>
                <a:gd name="T57" fmla="*/ 85 h 1472"/>
                <a:gd name="T58" fmla="*/ 5 w 395"/>
                <a:gd name="T59" fmla="*/ 86 h 1472"/>
                <a:gd name="T60" fmla="*/ 4 w 395"/>
                <a:gd name="T61" fmla="*/ 87 h 1472"/>
                <a:gd name="T62" fmla="*/ 3 w 395"/>
                <a:gd name="T63" fmla="*/ 88 h 1472"/>
                <a:gd name="T64" fmla="*/ 2 w 395"/>
                <a:gd name="T65" fmla="*/ 89 h 1472"/>
                <a:gd name="T66" fmla="*/ 2 w 395"/>
                <a:gd name="T67" fmla="*/ 89 h 1472"/>
                <a:gd name="T68" fmla="*/ 1 w 395"/>
                <a:gd name="T69" fmla="*/ 90 h 1472"/>
                <a:gd name="T70" fmla="*/ 0 w 395"/>
                <a:gd name="T71" fmla="*/ 91 h 1472"/>
                <a:gd name="T72" fmla="*/ 0 w 395"/>
                <a:gd name="T73" fmla="*/ 0 h 1472"/>
                <a:gd name="T74" fmla="*/ 25 w 395"/>
                <a:gd name="T75" fmla="*/ 0 h 147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95"/>
                <a:gd name="T115" fmla="*/ 0 h 1472"/>
                <a:gd name="T116" fmla="*/ 395 w 395"/>
                <a:gd name="T117" fmla="*/ 1472 h 147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95" h="1472">
                  <a:moveTo>
                    <a:pt x="395" y="0"/>
                  </a:moveTo>
                  <a:lnTo>
                    <a:pt x="395" y="1414"/>
                  </a:lnTo>
                  <a:lnTo>
                    <a:pt x="386" y="1404"/>
                  </a:lnTo>
                  <a:lnTo>
                    <a:pt x="375" y="1395"/>
                  </a:lnTo>
                  <a:lnTo>
                    <a:pt x="365" y="1385"/>
                  </a:lnTo>
                  <a:lnTo>
                    <a:pt x="355" y="1377"/>
                  </a:lnTo>
                  <a:lnTo>
                    <a:pt x="343" y="1369"/>
                  </a:lnTo>
                  <a:lnTo>
                    <a:pt x="332" y="1362"/>
                  </a:lnTo>
                  <a:lnTo>
                    <a:pt x="319" y="1355"/>
                  </a:lnTo>
                  <a:lnTo>
                    <a:pt x="306" y="1350"/>
                  </a:lnTo>
                  <a:lnTo>
                    <a:pt x="306" y="113"/>
                  </a:lnTo>
                  <a:lnTo>
                    <a:pt x="238" y="113"/>
                  </a:lnTo>
                  <a:lnTo>
                    <a:pt x="238" y="1332"/>
                  </a:lnTo>
                  <a:lnTo>
                    <a:pt x="233" y="1332"/>
                  </a:lnTo>
                  <a:lnTo>
                    <a:pt x="227" y="1331"/>
                  </a:lnTo>
                  <a:lnTo>
                    <a:pt x="221" y="1331"/>
                  </a:lnTo>
                  <a:lnTo>
                    <a:pt x="215" y="1331"/>
                  </a:lnTo>
                  <a:lnTo>
                    <a:pt x="208" y="1331"/>
                  </a:lnTo>
                  <a:lnTo>
                    <a:pt x="203" y="1331"/>
                  </a:lnTo>
                  <a:lnTo>
                    <a:pt x="196" y="1332"/>
                  </a:lnTo>
                  <a:lnTo>
                    <a:pt x="190" y="1332"/>
                  </a:lnTo>
                  <a:lnTo>
                    <a:pt x="183" y="1334"/>
                  </a:lnTo>
                  <a:lnTo>
                    <a:pt x="177" y="1335"/>
                  </a:lnTo>
                  <a:lnTo>
                    <a:pt x="170" y="1336"/>
                  </a:lnTo>
                  <a:lnTo>
                    <a:pt x="165" y="1337"/>
                  </a:lnTo>
                  <a:lnTo>
                    <a:pt x="165" y="114"/>
                  </a:lnTo>
                  <a:lnTo>
                    <a:pt x="96" y="114"/>
                  </a:lnTo>
                  <a:lnTo>
                    <a:pt x="96" y="1365"/>
                  </a:lnTo>
                  <a:lnTo>
                    <a:pt x="81" y="1374"/>
                  </a:lnTo>
                  <a:lnTo>
                    <a:pt x="66" y="1385"/>
                  </a:lnTo>
                  <a:lnTo>
                    <a:pt x="53" y="1397"/>
                  </a:lnTo>
                  <a:lnTo>
                    <a:pt x="40" y="1410"/>
                  </a:lnTo>
                  <a:lnTo>
                    <a:pt x="29" y="1425"/>
                  </a:lnTo>
                  <a:lnTo>
                    <a:pt x="18" y="1440"/>
                  </a:lnTo>
                  <a:lnTo>
                    <a:pt x="8" y="1455"/>
                  </a:lnTo>
                  <a:lnTo>
                    <a:pt x="0" y="1472"/>
                  </a:lnTo>
                  <a:lnTo>
                    <a:pt x="0" y="0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4" name="Rectangle 401"/>
            <p:cNvSpPr>
              <a:spLocks noChangeArrowheads="1"/>
            </p:cNvSpPr>
            <p:nvPr/>
          </p:nvSpPr>
          <p:spPr bwMode="auto">
            <a:xfrm>
              <a:off x="1321" y="2407"/>
              <a:ext cx="44" cy="27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35" name="Rectangle 402"/>
            <p:cNvSpPr>
              <a:spLocks noChangeArrowheads="1"/>
            </p:cNvSpPr>
            <p:nvPr/>
          </p:nvSpPr>
          <p:spPr bwMode="auto">
            <a:xfrm>
              <a:off x="1195" y="2456"/>
              <a:ext cx="343" cy="5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36" name="Freeform 403"/>
            <p:cNvSpPr>
              <a:spLocks/>
            </p:cNvSpPr>
            <p:nvPr/>
          </p:nvSpPr>
          <p:spPr bwMode="auto">
            <a:xfrm>
              <a:off x="1104" y="2536"/>
              <a:ext cx="322" cy="764"/>
            </a:xfrm>
            <a:custGeom>
              <a:avLst/>
              <a:gdLst>
                <a:gd name="T0" fmla="*/ 0 w 643"/>
                <a:gd name="T1" fmla="*/ 0 h 1529"/>
                <a:gd name="T2" fmla="*/ 41 w 643"/>
                <a:gd name="T3" fmla="*/ 0 h 1529"/>
                <a:gd name="T4" fmla="*/ 41 w 643"/>
                <a:gd name="T5" fmla="*/ 92 h 1529"/>
                <a:gd name="T6" fmla="*/ 40 w 643"/>
                <a:gd name="T7" fmla="*/ 92 h 1529"/>
                <a:gd name="T8" fmla="*/ 39 w 643"/>
                <a:gd name="T9" fmla="*/ 93 h 1529"/>
                <a:gd name="T10" fmla="*/ 38 w 643"/>
                <a:gd name="T11" fmla="*/ 93 h 1529"/>
                <a:gd name="T12" fmla="*/ 37 w 643"/>
                <a:gd name="T13" fmla="*/ 93 h 1529"/>
                <a:gd name="T14" fmla="*/ 37 w 643"/>
                <a:gd name="T15" fmla="*/ 94 h 1529"/>
                <a:gd name="T16" fmla="*/ 36 w 643"/>
                <a:gd name="T17" fmla="*/ 94 h 1529"/>
                <a:gd name="T18" fmla="*/ 35 w 643"/>
                <a:gd name="T19" fmla="*/ 95 h 1529"/>
                <a:gd name="T20" fmla="*/ 34 w 643"/>
                <a:gd name="T21" fmla="*/ 95 h 1529"/>
                <a:gd name="T22" fmla="*/ 34 w 643"/>
                <a:gd name="T23" fmla="*/ 84 h 1529"/>
                <a:gd name="T24" fmla="*/ 0 w 643"/>
                <a:gd name="T25" fmla="*/ 84 h 1529"/>
                <a:gd name="T26" fmla="*/ 0 w 643"/>
                <a:gd name="T27" fmla="*/ 0 h 152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3"/>
                <a:gd name="T43" fmla="*/ 0 h 1529"/>
                <a:gd name="T44" fmla="*/ 643 w 643"/>
                <a:gd name="T45" fmla="*/ 1529 h 152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3" h="1529">
                  <a:moveTo>
                    <a:pt x="0" y="0"/>
                  </a:moveTo>
                  <a:lnTo>
                    <a:pt x="643" y="0"/>
                  </a:lnTo>
                  <a:lnTo>
                    <a:pt x="643" y="1481"/>
                  </a:lnTo>
                  <a:lnTo>
                    <a:pt x="629" y="1485"/>
                  </a:lnTo>
                  <a:lnTo>
                    <a:pt x="615" y="1489"/>
                  </a:lnTo>
                  <a:lnTo>
                    <a:pt x="603" y="1495"/>
                  </a:lnTo>
                  <a:lnTo>
                    <a:pt x="590" y="1501"/>
                  </a:lnTo>
                  <a:lnTo>
                    <a:pt x="577" y="1506"/>
                  </a:lnTo>
                  <a:lnTo>
                    <a:pt x="565" y="1515"/>
                  </a:lnTo>
                  <a:lnTo>
                    <a:pt x="553" y="1521"/>
                  </a:lnTo>
                  <a:lnTo>
                    <a:pt x="542" y="1529"/>
                  </a:lnTo>
                  <a:lnTo>
                    <a:pt x="542" y="1354"/>
                  </a:lnTo>
                  <a:lnTo>
                    <a:pt x="0" y="13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7" name="Freeform 404"/>
            <p:cNvSpPr>
              <a:spLocks/>
            </p:cNvSpPr>
            <p:nvPr/>
          </p:nvSpPr>
          <p:spPr bwMode="auto">
            <a:xfrm>
              <a:off x="728" y="3054"/>
              <a:ext cx="355" cy="296"/>
            </a:xfrm>
            <a:custGeom>
              <a:avLst/>
              <a:gdLst>
                <a:gd name="T0" fmla="*/ 11 w 710"/>
                <a:gd name="T1" fmla="*/ 19 h 592"/>
                <a:gd name="T2" fmla="*/ 12 w 710"/>
                <a:gd name="T3" fmla="*/ 23 h 592"/>
                <a:gd name="T4" fmla="*/ 12 w 710"/>
                <a:gd name="T5" fmla="*/ 37 h 592"/>
                <a:gd name="T6" fmla="*/ 0 w 710"/>
                <a:gd name="T7" fmla="*/ 37 h 592"/>
                <a:gd name="T8" fmla="*/ 1 w 710"/>
                <a:gd name="T9" fmla="*/ 34 h 592"/>
                <a:gd name="T10" fmla="*/ 1 w 710"/>
                <a:gd name="T11" fmla="*/ 31 h 592"/>
                <a:gd name="T12" fmla="*/ 1 w 710"/>
                <a:gd name="T13" fmla="*/ 28 h 592"/>
                <a:gd name="T14" fmla="*/ 3 w 710"/>
                <a:gd name="T15" fmla="*/ 26 h 592"/>
                <a:gd name="T16" fmla="*/ 3 w 710"/>
                <a:gd name="T17" fmla="*/ 24 h 592"/>
                <a:gd name="T18" fmla="*/ 5 w 710"/>
                <a:gd name="T19" fmla="*/ 23 h 592"/>
                <a:gd name="T20" fmla="*/ 6 w 710"/>
                <a:gd name="T21" fmla="*/ 21 h 592"/>
                <a:gd name="T22" fmla="*/ 7 w 710"/>
                <a:gd name="T23" fmla="*/ 20 h 592"/>
                <a:gd name="T24" fmla="*/ 9 w 710"/>
                <a:gd name="T25" fmla="*/ 19 h 592"/>
                <a:gd name="T26" fmla="*/ 10 w 710"/>
                <a:gd name="T27" fmla="*/ 19 h 592"/>
                <a:gd name="T28" fmla="*/ 11 w 710"/>
                <a:gd name="T29" fmla="*/ 18 h 592"/>
                <a:gd name="T30" fmla="*/ 12 w 710"/>
                <a:gd name="T31" fmla="*/ 17 h 592"/>
                <a:gd name="T32" fmla="*/ 14 w 710"/>
                <a:gd name="T33" fmla="*/ 17 h 592"/>
                <a:gd name="T34" fmla="*/ 15 w 710"/>
                <a:gd name="T35" fmla="*/ 17 h 592"/>
                <a:gd name="T36" fmla="*/ 17 w 710"/>
                <a:gd name="T37" fmla="*/ 17 h 592"/>
                <a:gd name="T38" fmla="*/ 18 w 710"/>
                <a:gd name="T39" fmla="*/ 16 h 592"/>
                <a:gd name="T40" fmla="*/ 19 w 710"/>
                <a:gd name="T41" fmla="*/ 16 h 592"/>
                <a:gd name="T42" fmla="*/ 19 w 710"/>
                <a:gd name="T43" fmla="*/ 17 h 592"/>
                <a:gd name="T44" fmla="*/ 20 w 710"/>
                <a:gd name="T45" fmla="*/ 17 h 592"/>
                <a:gd name="T46" fmla="*/ 20 w 710"/>
                <a:gd name="T47" fmla="*/ 17 h 592"/>
                <a:gd name="T48" fmla="*/ 21 w 710"/>
                <a:gd name="T49" fmla="*/ 17 h 592"/>
                <a:gd name="T50" fmla="*/ 21 w 710"/>
                <a:gd name="T51" fmla="*/ 17 h 592"/>
                <a:gd name="T52" fmla="*/ 21 w 710"/>
                <a:gd name="T53" fmla="*/ 17 h 592"/>
                <a:gd name="T54" fmla="*/ 22 w 710"/>
                <a:gd name="T55" fmla="*/ 17 h 592"/>
                <a:gd name="T56" fmla="*/ 22 w 710"/>
                <a:gd name="T57" fmla="*/ 17 h 592"/>
                <a:gd name="T58" fmla="*/ 22 w 710"/>
                <a:gd name="T59" fmla="*/ 17 h 592"/>
                <a:gd name="T60" fmla="*/ 23 w 710"/>
                <a:gd name="T61" fmla="*/ 15 h 592"/>
                <a:gd name="T62" fmla="*/ 24 w 710"/>
                <a:gd name="T63" fmla="*/ 15 h 592"/>
                <a:gd name="T64" fmla="*/ 25 w 710"/>
                <a:gd name="T65" fmla="*/ 14 h 592"/>
                <a:gd name="T66" fmla="*/ 26 w 710"/>
                <a:gd name="T67" fmla="*/ 14 h 592"/>
                <a:gd name="T68" fmla="*/ 27 w 710"/>
                <a:gd name="T69" fmla="*/ 13 h 592"/>
                <a:gd name="T70" fmla="*/ 28 w 710"/>
                <a:gd name="T71" fmla="*/ 13 h 592"/>
                <a:gd name="T72" fmla="*/ 29 w 710"/>
                <a:gd name="T73" fmla="*/ 13 h 592"/>
                <a:gd name="T74" fmla="*/ 30 w 710"/>
                <a:gd name="T75" fmla="*/ 13 h 592"/>
                <a:gd name="T76" fmla="*/ 31 w 710"/>
                <a:gd name="T77" fmla="*/ 13 h 592"/>
                <a:gd name="T78" fmla="*/ 31 w 710"/>
                <a:gd name="T79" fmla="*/ 12 h 592"/>
                <a:gd name="T80" fmla="*/ 33 w 710"/>
                <a:gd name="T81" fmla="*/ 11 h 592"/>
                <a:gd name="T82" fmla="*/ 33 w 710"/>
                <a:gd name="T83" fmla="*/ 10 h 592"/>
                <a:gd name="T84" fmla="*/ 33 w 710"/>
                <a:gd name="T85" fmla="*/ 9 h 592"/>
                <a:gd name="T86" fmla="*/ 34 w 710"/>
                <a:gd name="T87" fmla="*/ 7 h 592"/>
                <a:gd name="T88" fmla="*/ 35 w 710"/>
                <a:gd name="T89" fmla="*/ 7 h 592"/>
                <a:gd name="T90" fmla="*/ 35 w 710"/>
                <a:gd name="T91" fmla="*/ 6 h 592"/>
                <a:gd name="T92" fmla="*/ 36 w 710"/>
                <a:gd name="T93" fmla="*/ 5 h 592"/>
                <a:gd name="T94" fmla="*/ 37 w 710"/>
                <a:gd name="T95" fmla="*/ 5 h 592"/>
                <a:gd name="T96" fmla="*/ 38 w 710"/>
                <a:gd name="T97" fmla="*/ 3 h 592"/>
                <a:gd name="T98" fmla="*/ 39 w 710"/>
                <a:gd name="T99" fmla="*/ 2 h 592"/>
                <a:gd name="T100" fmla="*/ 39 w 710"/>
                <a:gd name="T101" fmla="*/ 2 h 592"/>
                <a:gd name="T102" fmla="*/ 41 w 710"/>
                <a:gd name="T103" fmla="*/ 1 h 592"/>
                <a:gd name="T104" fmla="*/ 42 w 710"/>
                <a:gd name="T105" fmla="*/ 1 h 592"/>
                <a:gd name="T106" fmla="*/ 43 w 710"/>
                <a:gd name="T107" fmla="*/ 1 h 592"/>
                <a:gd name="T108" fmla="*/ 44 w 710"/>
                <a:gd name="T109" fmla="*/ 1 h 592"/>
                <a:gd name="T110" fmla="*/ 44 w 710"/>
                <a:gd name="T111" fmla="*/ 0 h 592"/>
                <a:gd name="T112" fmla="*/ 44 w 710"/>
                <a:gd name="T113" fmla="*/ 19 h 592"/>
                <a:gd name="T114" fmla="*/ 11 w 710"/>
                <a:gd name="T115" fmla="*/ 19 h 59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10"/>
                <a:gd name="T175" fmla="*/ 0 h 592"/>
                <a:gd name="T176" fmla="*/ 710 w 710"/>
                <a:gd name="T177" fmla="*/ 592 h 59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10" h="592">
                  <a:moveTo>
                    <a:pt x="169" y="317"/>
                  </a:moveTo>
                  <a:lnTo>
                    <a:pt x="195" y="370"/>
                  </a:lnTo>
                  <a:lnTo>
                    <a:pt x="195" y="592"/>
                  </a:lnTo>
                  <a:lnTo>
                    <a:pt x="0" y="592"/>
                  </a:lnTo>
                  <a:lnTo>
                    <a:pt x="6" y="544"/>
                  </a:lnTo>
                  <a:lnTo>
                    <a:pt x="15" y="502"/>
                  </a:lnTo>
                  <a:lnTo>
                    <a:pt x="27" y="463"/>
                  </a:lnTo>
                  <a:lnTo>
                    <a:pt x="40" y="428"/>
                  </a:lnTo>
                  <a:lnTo>
                    <a:pt x="57" y="397"/>
                  </a:lnTo>
                  <a:lnTo>
                    <a:pt x="75" y="369"/>
                  </a:lnTo>
                  <a:lnTo>
                    <a:pt x="95" y="346"/>
                  </a:lnTo>
                  <a:lnTo>
                    <a:pt x="115" y="325"/>
                  </a:lnTo>
                  <a:lnTo>
                    <a:pt x="137" y="307"/>
                  </a:lnTo>
                  <a:lnTo>
                    <a:pt x="159" y="293"/>
                  </a:lnTo>
                  <a:lnTo>
                    <a:pt x="181" y="280"/>
                  </a:lnTo>
                  <a:lnTo>
                    <a:pt x="204" y="271"/>
                  </a:lnTo>
                  <a:lnTo>
                    <a:pt x="226" y="264"/>
                  </a:lnTo>
                  <a:lnTo>
                    <a:pt x="248" y="260"/>
                  </a:lnTo>
                  <a:lnTo>
                    <a:pt x="267" y="257"/>
                  </a:lnTo>
                  <a:lnTo>
                    <a:pt x="287" y="256"/>
                  </a:lnTo>
                  <a:lnTo>
                    <a:pt x="294" y="256"/>
                  </a:lnTo>
                  <a:lnTo>
                    <a:pt x="301" y="257"/>
                  </a:lnTo>
                  <a:lnTo>
                    <a:pt x="308" y="257"/>
                  </a:lnTo>
                  <a:lnTo>
                    <a:pt x="316" y="259"/>
                  </a:lnTo>
                  <a:lnTo>
                    <a:pt x="323" y="260"/>
                  </a:lnTo>
                  <a:lnTo>
                    <a:pt x="330" y="261"/>
                  </a:lnTo>
                  <a:lnTo>
                    <a:pt x="336" y="263"/>
                  </a:lnTo>
                  <a:lnTo>
                    <a:pt x="343" y="264"/>
                  </a:lnTo>
                  <a:lnTo>
                    <a:pt x="355" y="268"/>
                  </a:lnTo>
                  <a:lnTo>
                    <a:pt x="363" y="260"/>
                  </a:lnTo>
                  <a:lnTo>
                    <a:pt x="377" y="249"/>
                  </a:lnTo>
                  <a:lnTo>
                    <a:pt x="391" y="240"/>
                  </a:lnTo>
                  <a:lnTo>
                    <a:pt x="406" y="232"/>
                  </a:lnTo>
                  <a:lnTo>
                    <a:pt x="421" y="225"/>
                  </a:lnTo>
                  <a:lnTo>
                    <a:pt x="437" y="221"/>
                  </a:lnTo>
                  <a:lnTo>
                    <a:pt x="453" y="216"/>
                  </a:lnTo>
                  <a:lnTo>
                    <a:pt x="470" y="214"/>
                  </a:lnTo>
                  <a:lnTo>
                    <a:pt x="487" y="212"/>
                  </a:lnTo>
                  <a:lnTo>
                    <a:pt x="505" y="212"/>
                  </a:lnTo>
                  <a:lnTo>
                    <a:pt x="508" y="196"/>
                  </a:lnTo>
                  <a:lnTo>
                    <a:pt x="513" y="178"/>
                  </a:lnTo>
                  <a:lnTo>
                    <a:pt x="520" y="161"/>
                  </a:lnTo>
                  <a:lnTo>
                    <a:pt x="528" y="143"/>
                  </a:lnTo>
                  <a:lnTo>
                    <a:pt x="536" y="127"/>
                  </a:lnTo>
                  <a:lnTo>
                    <a:pt x="546" y="112"/>
                  </a:lnTo>
                  <a:lnTo>
                    <a:pt x="556" y="97"/>
                  </a:lnTo>
                  <a:lnTo>
                    <a:pt x="568" y="82"/>
                  </a:lnTo>
                  <a:lnTo>
                    <a:pt x="582" y="70"/>
                  </a:lnTo>
                  <a:lnTo>
                    <a:pt x="594" y="57"/>
                  </a:lnTo>
                  <a:lnTo>
                    <a:pt x="609" y="45"/>
                  </a:lnTo>
                  <a:lnTo>
                    <a:pt x="624" y="35"/>
                  </a:lnTo>
                  <a:lnTo>
                    <a:pt x="641" y="26"/>
                  </a:lnTo>
                  <a:lnTo>
                    <a:pt x="657" y="18"/>
                  </a:lnTo>
                  <a:lnTo>
                    <a:pt x="674" y="11"/>
                  </a:lnTo>
                  <a:lnTo>
                    <a:pt x="691" y="5"/>
                  </a:lnTo>
                  <a:lnTo>
                    <a:pt x="710" y="0"/>
                  </a:lnTo>
                  <a:lnTo>
                    <a:pt x="710" y="317"/>
                  </a:lnTo>
                  <a:lnTo>
                    <a:pt x="169" y="317"/>
                  </a:lnTo>
                  <a:close/>
                </a:path>
              </a:pathLst>
            </a:custGeom>
            <a:solidFill>
              <a:srgbClr val="99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8" name="Freeform 405"/>
            <p:cNvSpPr>
              <a:spLocks/>
            </p:cNvSpPr>
            <p:nvPr/>
          </p:nvSpPr>
          <p:spPr bwMode="auto">
            <a:xfrm>
              <a:off x="847" y="3235"/>
              <a:ext cx="153" cy="115"/>
            </a:xfrm>
            <a:custGeom>
              <a:avLst/>
              <a:gdLst>
                <a:gd name="T0" fmla="*/ 19 w 306"/>
                <a:gd name="T1" fmla="*/ 14 h 231"/>
                <a:gd name="T2" fmla="*/ 16 w 306"/>
                <a:gd name="T3" fmla="*/ 14 h 231"/>
                <a:gd name="T4" fmla="*/ 16 w 306"/>
                <a:gd name="T5" fmla="*/ 3 h 231"/>
                <a:gd name="T6" fmla="*/ 10 w 306"/>
                <a:gd name="T7" fmla="*/ 3 h 231"/>
                <a:gd name="T8" fmla="*/ 10 w 306"/>
                <a:gd name="T9" fmla="*/ 14 h 231"/>
                <a:gd name="T10" fmla="*/ 9 w 306"/>
                <a:gd name="T11" fmla="*/ 14 h 231"/>
                <a:gd name="T12" fmla="*/ 9 w 306"/>
                <a:gd name="T13" fmla="*/ 3 h 231"/>
                <a:gd name="T14" fmla="*/ 2 w 306"/>
                <a:gd name="T15" fmla="*/ 3 h 231"/>
                <a:gd name="T16" fmla="*/ 2 w 306"/>
                <a:gd name="T17" fmla="*/ 14 h 231"/>
                <a:gd name="T18" fmla="*/ 0 w 306"/>
                <a:gd name="T19" fmla="*/ 14 h 231"/>
                <a:gd name="T20" fmla="*/ 0 w 306"/>
                <a:gd name="T21" fmla="*/ 0 h 231"/>
                <a:gd name="T22" fmla="*/ 19 w 306"/>
                <a:gd name="T23" fmla="*/ 0 h 231"/>
                <a:gd name="T24" fmla="*/ 19 w 306"/>
                <a:gd name="T25" fmla="*/ 14 h 23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06"/>
                <a:gd name="T40" fmla="*/ 0 h 231"/>
                <a:gd name="T41" fmla="*/ 306 w 306"/>
                <a:gd name="T42" fmla="*/ 231 h 23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06" h="231">
                  <a:moveTo>
                    <a:pt x="306" y="231"/>
                  </a:moveTo>
                  <a:lnTo>
                    <a:pt x="256" y="231"/>
                  </a:lnTo>
                  <a:lnTo>
                    <a:pt x="256" y="63"/>
                  </a:lnTo>
                  <a:lnTo>
                    <a:pt x="168" y="63"/>
                  </a:lnTo>
                  <a:lnTo>
                    <a:pt x="168" y="231"/>
                  </a:lnTo>
                  <a:lnTo>
                    <a:pt x="133" y="231"/>
                  </a:lnTo>
                  <a:lnTo>
                    <a:pt x="133" y="63"/>
                  </a:lnTo>
                  <a:lnTo>
                    <a:pt x="43" y="63"/>
                  </a:lnTo>
                  <a:lnTo>
                    <a:pt x="43" y="231"/>
                  </a:lnTo>
                  <a:lnTo>
                    <a:pt x="0" y="231"/>
                  </a:lnTo>
                  <a:lnTo>
                    <a:pt x="0" y="0"/>
                  </a:lnTo>
                  <a:lnTo>
                    <a:pt x="306" y="0"/>
                  </a:lnTo>
                  <a:lnTo>
                    <a:pt x="306" y="23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39" name="Freeform 406"/>
            <p:cNvSpPr>
              <a:spLocks/>
            </p:cNvSpPr>
            <p:nvPr/>
          </p:nvSpPr>
          <p:spPr bwMode="auto">
            <a:xfrm>
              <a:off x="1022" y="3235"/>
              <a:ext cx="331" cy="115"/>
            </a:xfrm>
            <a:custGeom>
              <a:avLst/>
              <a:gdLst>
                <a:gd name="T0" fmla="*/ 0 w 661"/>
                <a:gd name="T1" fmla="*/ 14 h 231"/>
                <a:gd name="T2" fmla="*/ 0 w 661"/>
                <a:gd name="T3" fmla="*/ 0 h 231"/>
                <a:gd name="T4" fmla="*/ 42 w 661"/>
                <a:gd name="T5" fmla="*/ 0 h 231"/>
                <a:gd name="T6" fmla="*/ 42 w 661"/>
                <a:gd name="T7" fmla="*/ 10 h 231"/>
                <a:gd name="T8" fmla="*/ 41 w 661"/>
                <a:gd name="T9" fmla="*/ 11 h 231"/>
                <a:gd name="T10" fmla="*/ 41 w 661"/>
                <a:gd name="T11" fmla="*/ 11 h 231"/>
                <a:gd name="T12" fmla="*/ 41 w 661"/>
                <a:gd name="T13" fmla="*/ 12 h 231"/>
                <a:gd name="T14" fmla="*/ 41 w 661"/>
                <a:gd name="T15" fmla="*/ 12 h 231"/>
                <a:gd name="T16" fmla="*/ 40 w 661"/>
                <a:gd name="T17" fmla="*/ 13 h 231"/>
                <a:gd name="T18" fmla="*/ 40 w 661"/>
                <a:gd name="T19" fmla="*/ 13 h 231"/>
                <a:gd name="T20" fmla="*/ 40 w 661"/>
                <a:gd name="T21" fmla="*/ 13 h 231"/>
                <a:gd name="T22" fmla="*/ 40 w 661"/>
                <a:gd name="T23" fmla="*/ 14 h 231"/>
                <a:gd name="T24" fmla="*/ 0 w 661"/>
                <a:gd name="T25" fmla="*/ 14 h 23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61"/>
                <a:gd name="T40" fmla="*/ 0 h 231"/>
                <a:gd name="T41" fmla="*/ 661 w 661"/>
                <a:gd name="T42" fmla="*/ 231 h 23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61" h="231">
                  <a:moveTo>
                    <a:pt x="0" y="231"/>
                  </a:moveTo>
                  <a:lnTo>
                    <a:pt x="0" y="0"/>
                  </a:lnTo>
                  <a:lnTo>
                    <a:pt x="661" y="0"/>
                  </a:lnTo>
                  <a:lnTo>
                    <a:pt x="661" y="173"/>
                  </a:lnTo>
                  <a:lnTo>
                    <a:pt x="656" y="180"/>
                  </a:lnTo>
                  <a:lnTo>
                    <a:pt x="651" y="187"/>
                  </a:lnTo>
                  <a:lnTo>
                    <a:pt x="646" y="194"/>
                  </a:lnTo>
                  <a:lnTo>
                    <a:pt x="641" y="201"/>
                  </a:lnTo>
                  <a:lnTo>
                    <a:pt x="637" y="208"/>
                  </a:lnTo>
                  <a:lnTo>
                    <a:pt x="633" y="216"/>
                  </a:lnTo>
                  <a:lnTo>
                    <a:pt x="629" y="223"/>
                  </a:lnTo>
                  <a:lnTo>
                    <a:pt x="62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0" name="Freeform 407"/>
            <p:cNvSpPr>
              <a:spLocks/>
            </p:cNvSpPr>
            <p:nvPr/>
          </p:nvSpPr>
          <p:spPr bwMode="auto">
            <a:xfrm>
              <a:off x="1343" y="3223"/>
              <a:ext cx="444" cy="182"/>
            </a:xfrm>
            <a:custGeom>
              <a:avLst/>
              <a:gdLst>
                <a:gd name="T0" fmla="*/ 0 w 889"/>
                <a:gd name="T1" fmla="*/ 22 h 364"/>
                <a:gd name="T2" fmla="*/ 0 w 889"/>
                <a:gd name="T3" fmla="*/ 19 h 364"/>
                <a:gd name="T4" fmla="*/ 1 w 889"/>
                <a:gd name="T5" fmla="*/ 17 h 364"/>
                <a:gd name="T6" fmla="*/ 3 w 889"/>
                <a:gd name="T7" fmla="*/ 14 h 364"/>
                <a:gd name="T8" fmla="*/ 5 w 889"/>
                <a:gd name="T9" fmla="*/ 12 h 364"/>
                <a:gd name="T10" fmla="*/ 7 w 889"/>
                <a:gd name="T11" fmla="*/ 11 h 364"/>
                <a:gd name="T12" fmla="*/ 9 w 889"/>
                <a:gd name="T13" fmla="*/ 10 h 364"/>
                <a:gd name="T14" fmla="*/ 12 w 889"/>
                <a:gd name="T15" fmla="*/ 9 h 364"/>
                <a:gd name="T16" fmla="*/ 14 w 889"/>
                <a:gd name="T17" fmla="*/ 9 h 364"/>
                <a:gd name="T18" fmla="*/ 16 w 889"/>
                <a:gd name="T19" fmla="*/ 6 h 364"/>
                <a:gd name="T20" fmla="*/ 18 w 889"/>
                <a:gd name="T21" fmla="*/ 3 h 364"/>
                <a:gd name="T22" fmla="*/ 21 w 889"/>
                <a:gd name="T23" fmla="*/ 1 h 364"/>
                <a:gd name="T24" fmla="*/ 24 w 889"/>
                <a:gd name="T25" fmla="*/ 1 h 364"/>
                <a:gd name="T26" fmla="*/ 28 w 889"/>
                <a:gd name="T27" fmla="*/ 1 h 364"/>
                <a:gd name="T28" fmla="*/ 31 w 889"/>
                <a:gd name="T29" fmla="*/ 1 h 364"/>
                <a:gd name="T30" fmla="*/ 34 w 889"/>
                <a:gd name="T31" fmla="*/ 3 h 364"/>
                <a:gd name="T32" fmla="*/ 36 w 889"/>
                <a:gd name="T33" fmla="*/ 6 h 364"/>
                <a:gd name="T34" fmla="*/ 37 w 889"/>
                <a:gd name="T35" fmla="*/ 9 h 364"/>
                <a:gd name="T36" fmla="*/ 38 w 889"/>
                <a:gd name="T37" fmla="*/ 9 h 364"/>
                <a:gd name="T38" fmla="*/ 38 w 889"/>
                <a:gd name="T39" fmla="*/ 10 h 364"/>
                <a:gd name="T40" fmla="*/ 38 w 889"/>
                <a:gd name="T41" fmla="*/ 11 h 364"/>
                <a:gd name="T42" fmla="*/ 38 w 889"/>
                <a:gd name="T43" fmla="*/ 11 h 364"/>
                <a:gd name="T44" fmla="*/ 39 w 889"/>
                <a:gd name="T45" fmla="*/ 11 h 364"/>
                <a:gd name="T46" fmla="*/ 40 w 889"/>
                <a:gd name="T47" fmla="*/ 11 h 364"/>
                <a:gd name="T48" fmla="*/ 40 w 889"/>
                <a:gd name="T49" fmla="*/ 11 h 364"/>
                <a:gd name="T50" fmla="*/ 43 w 889"/>
                <a:gd name="T51" fmla="*/ 11 h 364"/>
                <a:gd name="T52" fmla="*/ 46 w 889"/>
                <a:gd name="T53" fmla="*/ 11 h 364"/>
                <a:gd name="T54" fmla="*/ 48 w 889"/>
                <a:gd name="T55" fmla="*/ 12 h 364"/>
                <a:gd name="T56" fmla="*/ 50 w 889"/>
                <a:gd name="T57" fmla="*/ 14 h 364"/>
                <a:gd name="T58" fmla="*/ 52 w 889"/>
                <a:gd name="T59" fmla="*/ 16 h 364"/>
                <a:gd name="T60" fmla="*/ 53 w 889"/>
                <a:gd name="T61" fmla="*/ 18 h 364"/>
                <a:gd name="T62" fmla="*/ 54 w 889"/>
                <a:gd name="T63" fmla="*/ 21 h 364"/>
                <a:gd name="T64" fmla="*/ 55 w 889"/>
                <a:gd name="T65" fmla="*/ 23 h 36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89"/>
                <a:gd name="T100" fmla="*/ 0 h 364"/>
                <a:gd name="T101" fmla="*/ 889 w 889"/>
                <a:gd name="T102" fmla="*/ 364 h 36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89" h="364">
                  <a:moveTo>
                    <a:pt x="0" y="364"/>
                  </a:moveTo>
                  <a:lnTo>
                    <a:pt x="3" y="342"/>
                  </a:lnTo>
                  <a:lnTo>
                    <a:pt x="6" y="320"/>
                  </a:lnTo>
                  <a:lnTo>
                    <a:pt x="12" y="299"/>
                  </a:lnTo>
                  <a:lnTo>
                    <a:pt x="20" y="279"/>
                  </a:lnTo>
                  <a:lnTo>
                    <a:pt x="29" y="259"/>
                  </a:lnTo>
                  <a:lnTo>
                    <a:pt x="41" y="242"/>
                  </a:lnTo>
                  <a:lnTo>
                    <a:pt x="53" y="225"/>
                  </a:lnTo>
                  <a:lnTo>
                    <a:pt x="67" y="209"/>
                  </a:lnTo>
                  <a:lnTo>
                    <a:pt x="83" y="195"/>
                  </a:lnTo>
                  <a:lnTo>
                    <a:pt x="101" y="182"/>
                  </a:lnTo>
                  <a:lnTo>
                    <a:pt x="118" y="171"/>
                  </a:lnTo>
                  <a:lnTo>
                    <a:pt x="137" y="161"/>
                  </a:lnTo>
                  <a:lnTo>
                    <a:pt x="158" y="153"/>
                  </a:lnTo>
                  <a:lnTo>
                    <a:pt x="179" y="148"/>
                  </a:lnTo>
                  <a:lnTo>
                    <a:pt x="201" y="144"/>
                  </a:lnTo>
                  <a:lnTo>
                    <a:pt x="224" y="142"/>
                  </a:lnTo>
                  <a:lnTo>
                    <a:pt x="238" y="141"/>
                  </a:lnTo>
                  <a:lnTo>
                    <a:pt x="243" y="127"/>
                  </a:lnTo>
                  <a:lnTo>
                    <a:pt x="256" y="99"/>
                  </a:lnTo>
                  <a:lnTo>
                    <a:pt x="272" y="75"/>
                  </a:lnTo>
                  <a:lnTo>
                    <a:pt x="292" y="53"/>
                  </a:lnTo>
                  <a:lnTo>
                    <a:pt x="314" y="35"/>
                  </a:lnTo>
                  <a:lnTo>
                    <a:pt x="339" y="20"/>
                  </a:lnTo>
                  <a:lnTo>
                    <a:pt x="366" y="9"/>
                  </a:lnTo>
                  <a:lnTo>
                    <a:pt x="394" y="2"/>
                  </a:lnTo>
                  <a:lnTo>
                    <a:pt x="424" y="0"/>
                  </a:lnTo>
                  <a:lnTo>
                    <a:pt x="454" y="2"/>
                  </a:lnTo>
                  <a:lnTo>
                    <a:pt x="482" y="9"/>
                  </a:lnTo>
                  <a:lnTo>
                    <a:pt x="510" y="20"/>
                  </a:lnTo>
                  <a:lnTo>
                    <a:pt x="534" y="33"/>
                  </a:lnTo>
                  <a:lnTo>
                    <a:pt x="556" y="52"/>
                  </a:lnTo>
                  <a:lnTo>
                    <a:pt x="575" y="73"/>
                  </a:lnTo>
                  <a:lnTo>
                    <a:pt x="591" y="96"/>
                  </a:lnTo>
                  <a:lnTo>
                    <a:pt x="604" y="122"/>
                  </a:lnTo>
                  <a:lnTo>
                    <a:pt x="604" y="131"/>
                  </a:lnTo>
                  <a:lnTo>
                    <a:pt x="607" y="131"/>
                  </a:lnTo>
                  <a:lnTo>
                    <a:pt x="610" y="138"/>
                  </a:lnTo>
                  <a:lnTo>
                    <a:pt x="612" y="144"/>
                  </a:lnTo>
                  <a:lnTo>
                    <a:pt x="613" y="151"/>
                  </a:lnTo>
                  <a:lnTo>
                    <a:pt x="614" y="158"/>
                  </a:lnTo>
                  <a:lnTo>
                    <a:pt x="618" y="178"/>
                  </a:lnTo>
                  <a:lnTo>
                    <a:pt x="619" y="178"/>
                  </a:lnTo>
                  <a:lnTo>
                    <a:pt x="622" y="178"/>
                  </a:lnTo>
                  <a:lnTo>
                    <a:pt x="627" y="176"/>
                  </a:lnTo>
                  <a:lnTo>
                    <a:pt x="633" y="176"/>
                  </a:lnTo>
                  <a:lnTo>
                    <a:pt x="639" y="176"/>
                  </a:lnTo>
                  <a:lnTo>
                    <a:pt x="645" y="175"/>
                  </a:lnTo>
                  <a:lnTo>
                    <a:pt x="650" y="175"/>
                  </a:lnTo>
                  <a:lnTo>
                    <a:pt x="655" y="175"/>
                  </a:lnTo>
                  <a:lnTo>
                    <a:pt x="675" y="176"/>
                  </a:lnTo>
                  <a:lnTo>
                    <a:pt x="696" y="179"/>
                  </a:lnTo>
                  <a:lnTo>
                    <a:pt x="717" y="183"/>
                  </a:lnTo>
                  <a:lnTo>
                    <a:pt x="737" y="189"/>
                  </a:lnTo>
                  <a:lnTo>
                    <a:pt x="755" y="197"/>
                  </a:lnTo>
                  <a:lnTo>
                    <a:pt x="772" y="206"/>
                  </a:lnTo>
                  <a:lnTo>
                    <a:pt x="789" y="217"/>
                  </a:lnTo>
                  <a:lnTo>
                    <a:pt x="806" y="228"/>
                  </a:lnTo>
                  <a:lnTo>
                    <a:pt x="821" y="242"/>
                  </a:lnTo>
                  <a:lnTo>
                    <a:pt x="834" y="256"/>
                  </a:lnTo>
                  <a:lnTo>
                    <a:pt x="847" y="272"/>
                  </a:lnTo>
                  <a:lnTo>
                    <a:pt x="859" y="288"/>
                  </a:lnTo>
                  <a:lnTo>
                    <a:pt x="868" y="307"/>
                  </a:lnTo>
                  <a:lnTo>
                    <a:pt x="877" y="325"/>
                  </a:lnTo>
                  <a:lnTo>
                    <a:pt x="884" y="345"/>
                  </a:lnTo>
                  <a:lnTo>
                    <a:pt x="889" y="364"/>
                  </a:lnTo>
                  <a:lnTo>
                    <a:pt x="0" y="364"/>
                  </a:lnTo>
                  <a:close/>
                </a:path>
              </a:pathLst>
            </a:custGeom>
            <a:solidFill>
              <a:srgbClr val="99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41" name="Rectangle 408"/>
            <p:cNvSpPr>
              <a:spLocks noChangeArrowheads="1"/>
            </p:cNvSpPr>
            <p:nvPr/>
          </p:nvSpPr>
          <p:spPr bwMode="auto">
            <a:xfrm>
              <a:off x="1161" y="2592"/>
              <a:ext cx="34" cy="57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42" name="Rectangle 409"/>
            <p:cNvSpPr>
              <a:spLocks noChangeArrowheads="1"/>
            </p:cNvSpPr>
            <p:nvPr/>
          </p:nvSpPr>
          <p:spPr bwMode="auto">
            <a:xfrm>
              <a:off x="1240" y="2592"/>
              <a:ext cx="34" cy="57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43" name="Rectangle 410"/>
            <p:cNvSpPr>
              <a:spLocks noChangeArrowheads="1"/>
            </p:cNvSpPr>
            <p:nvPr/>
          </p:nvSpPr>
          <p:spPr bwMode="auto">
            <a:xfrm>
              <a:off x="1318" y="2592"/>
              <a:ext cx="34" cy="57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44" name="Rectangle 411"/>
            <p:cNvSpPr>
              <a:spLocks noChangeArrowheads="1"/>
            </p:cNvSpPr>
            <p:nvPr/>
          </p:nvSpPr>
          <p:spPr bwMode="auto">
            <a:xfrm>
              <a:off x="1053" y="3278"/>
              <a:ext cx="45" cy="3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45" name="Rectangle 412"/>
            <p:cNvSpPr>
              <a:spLocks noChangeArrowheads="1"/>
            </p:cNvSpPr>
            <p:nvPr/>
          </p:nvSpPr>
          <p:spPr bwMode="auto">
            <a:xfrm>
              <a:off x="1127" y="3278"/>
              <a:ext cx="45" cy="3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46" name="Rectangle 413"/>
            <p:cNvSpPr>
              <a:spLocks noChangeArrowheads="1"/>
            </p:cNvSpPr>
            <p:nvPr/>
          </p:nvSpPr>
          <p:spPr bwMode="auto">
            <a:xfrm>
              <a:off x="1201" y="3278"/>
              <a:ext cx="45" cy="3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47" name="Rectangle 414"/>
            <p:cNvSpPr>
              <a:spLocks noChangeArrowheads="1"/>
            </p:cNvSpPr>
            <p:nvPr/>
          </p:nvSpPr>
          <p:spPr bwMode="auto">
            <a:xfrm>
              <a:off x="1275" y="3278"/>
              <a:ext cx="44" cy="39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</p:grpSp>
      <p:grpSp>
        <p:nvGrpSpPr>
          <p:cNvPr id="12294" name="Group 415"/>
          <p:cNvGrpSpPr>
            <a:grpSpLocks noChangeAspect="1"/>
          </p:cNvGrpSpPr>
          <p:nvPr/>
        </p:nvGrpSpPr>
        <p:grpSpPr bwMode="auto">
          <a:xfrm>
            <a:off x="6680200" y="2192338"/>
            <a:ext cx="2119313" cy="1749425"/>
            <a:chOff x="4028" y="2078"/>
            <a:chExt cx="1149" cy="948"/>
          </a:xfrm>
        </p:grpSpPr>
        <p:sp>
          <p:nvSpPr>
            <p:cNvPr id="12305" name="AutoShape 416"/>
            <p:cNvSpPr>
              <a:spLocks noChangeAspect="1" noChangeArrowheads="1" noTextEdit="1"/>
            </p:cNvSpPr>
            <p:nvPr/>
          </p:nvSpPr>
          <p:spPr bwMode="auto">
            <a:xfrm>
              <a:off x="4028" y="2078"/>
              <a:ext cx="1149" cy="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6" name="Rectangle 417"/>
            <p:cNvSpPr>
              <a:spLocks noChangeArrowheads="1"/>
            </p:cNvSpPr>
            <p:nvPr/>
          </p:nvSpPr>
          <p:spPr bwMode="auto">
            <a:xfrm>
              <a:off x="4226" y="3005"/>
              <a:ext cx="709" cy="2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07" name="Freeform 418"/>
            <p:cNvSpPr>
              <a:spLocks/>
            </p:cNvSpPr>
            <p:nvPr/>
          </p:nvSpPr>
          <p:spPr bwMode="auto">
            <a:xfrm>
              <a:off x="4028" y="2078"/>
              <a:ext cx="1149" cy="896"/>
            </a:xfrm>
            <a:custGeom>
              <a:avLst/>
              <a:gdLst>
                <a:gd name="T0" fmla="*/ 144 w 2298"/>
                <a:gd name="T1" fmla="*/ 110 h 1791"/>
                <a:gd name="T2" fmla="*/ 143 w 2298"/>
                <a:gd name="T3" fmla="*/ 107 h 1791"/>
                <a:gd name="T4" fmla="*/ 142 w 2298"/>
                <a:gd name="T5" fmla="*/ 104 h 1791"/>
                <a:gd name="T6" fmla="*/ 140 w 2298"/>
                <a:gd name="T7" fmla="*/ 102 h 1791"/>
                <a:gd name="T8" fmla="*/ 138 w 2298"/>
                <a:gd name="T9" fmla="*/ 100 h 1791"/>
                <a:gd name="T10" fmla="*/ 135 w 2298"/>
                <a:gd name="T11" fmla="*/ 99 h 1791"/>
                <a:gd name="T12" fmla="*/ 133 w 2298"/>
                <a:gd name="T13" fmla="*/ 98 h 1791"/>
                <a:gd name="T14" fmla="*/ 130 w 2298"/>
                <a:gd name="T15" fmla="*/ 97 h 1791"/>
                <a:gd name="T16" fmla="*/ 127 w 2298"/>
                <a:gd name="T17" fmla="*/ 96 h 1791"/>
                <a:gd name="T18" fmla="*/ 126 w 2298"/>
                <a:gd name="T19" fmla="*/ 94 h 1791"/>
                <a:gd name="T20" fmla="*/ 124 w 2298"/>
                <a:gd name="T21" fmla="*/ 91 h 1791"/>
                <a:gd name="T22" fmla="*/ 122 w 2298"/>
                <a:gd name="T23" fmla="*/ 90 h 1791"/>
                <a:gd name="T24" fmla="*/ 121 w 2298"/>
                <a:gd name="T25" fmla="*/ 84 h 1791"/>
                <a:gd name="T26" fmla="*/ 126 w 2298"/>
                <a:gd name="T27" fmla="*/ 82 h 1791"/>
                <a:gd name="T28" fmla="*/ 121 w 2298"/>
                <a:gd name="T29" fmla="*/ 72 h 1791"/>
                <a:gd name="T30" fmla="*/ 126 w 2298"/>
                <a:gd name="T31" fmla="*/ 69 h 1791"/>
                <a:gd name="T32" fmla="*/ 121 w 2298"/>
                <a:gd name="T33" fmla="*/ 60 h 1791"/>
                <a:gd name="T34" fmla="*/ 126 w 2298"/>
                <a:gd name="T35" fmla="*/ 57 h 1791"/>
                <a:gd name="T36" fmla="*/ 121 w 2298"/>
                <a:gd name="T37" fmla="*/ 48 h 1791"/>
                <a:gd name="T38" fmla="*/ 126 w 2298"/>
                <a:gd name="T39" fmla="*/ 45 h 1791"/>
                <a:gd name="T40" fmla="*/ 121 w 2298"/>
                <a:gd name="T41" fmla="*/ 35 h 1791"/>
                <a:gd name="T42" fmla="*/ 126 w 2298"/>
                <a:gd name="T43" fmla="*/ 33 h 1791"/>
                <a:gd name="T44" fmla="*/ 121 w 2298"/>
                <a:gd name="T45" fmla="*/ 23 h 1791"/>
                <a:gd name="T46" fmla="*/ 126 w 2298"/>
                <a:gd name="T47" fmla="*/ 20 h 1791"/>
                <a:gd name="T48" fmla="*/ 121 w 2298"/>
                <a:gd name="T49" fmla="*/ 9 h 1791"/>
                <a:gd name="T50" fmla="*/ 107 w 2298"/>
                <a:gd name="T51" fmla="*/ 0 h 1791"/>
                <a:gd name="T52" fmla="*/ 62 w 2298"/>
                <a:gd name="T53" fmla="*/ 9 h 1791"/>
                <a:gd name="T54" fmla="*/ 52 w 2298"/>
                <a:gd name="T55" fmla="*/ 20 h 1791"/>
                <a:gd name="T56" fmla="*/ 47 w 2298"/>
                <a:gd name="T57" fmla="*/ 23 h 1791"/>
                <a:gd name="T58" fmla="*/ 52 w 2298"/>
                <a:gd name="T59" fmla="*/ 33 h 1791"/>
                <a:gd name="T60" fmla="*/ 47 w 2298"/>
                <a:gd name="T61" fmla="*/ 35 h 1791"/>
                <a:gd name="T62" fmla="*/ 52 w 2298"/>
                <a:gd name="T63" fmla="*/ 45 h 1791"/>
                <a:gd name="T64" fmla="*/ 47 w 2298"/>
                <a:gd name="T65" fmla="*/ 48 h 1791"/>
                <a:gd name="T66" fmla="*/ 52 w 2298"/>
                <a:gd name="T67" fmla="*/ 57 h 1791"/>
                <a:gd name="T68" fmla="*/ 47 w 2298"/>
                <a:gd name="T69" fmla="*/ 60 h 1791"/>
                <a:gd name="T70" fmla="*/ 52 w 2298"/>
                <a:gd name="T71" fmla="*/ 69 h 1791"/>
                <a:gd name="T72" fmla="*/ 47 w 2298"/>
                <a:gd name="T73" fmla="*/ 72 h 1791"/>
                <a:gd name="T74" fmla="*/ 52 w 2298"/>
                <a:gd name="T75" fmla="*/ 73 h 1791"/>
                <a:gd name="T76" fmla="*/ 45 w 2298"/>
                <a:gd name="T77" fmla="*/ 74 h 1791"/>
                <a:gd name="T78" fmla="*/ 42 w 2298"/>
                <a:gd name="T79" fmla="*/ 74 h 1791"/>
                <a:gd name="T80" fmla="*/ 39 w 2298"/>
                <a:gd name="T81" fmla="*/ 75 h 1791"/>
                <a:gd name="T82" fmla="*/ 36 w 2298"/>
                <a:gd name="T83" fmla="*/ 76 h 1791"/>
                <a:gd name="T84" fmla="*/ 35 w 2298"/>
                <a:gd name="T85" fmla="*/ 78 h 1791"/>
                <a:gd name="T86" fmla="*/ 33 w 2298"/>
                <a:gd name="T87" fmla="*/ 80 h 1791"/>
                <a:gd name="T88" fmla="*/ 30 w 2298"/>
                <a:gd name="T89" fmla="*/ 82 h 1791"/>
                <a:gd name="T90" fmla="*/ 28 w 2298"/>
                <a:gd name="T91" fmla="*/ 85 h 1791"/>
                <a:gd name="T92" fmla="*/ 26 w 2298"/>
                <a:gd name="T93" fmla="*/ 86 h 1791"/>
                <a:gd name="T94" fmla="*/ 21 w 2298"/>
                <a:gd name="T95" fmla="*/ 87 h 1791"/>
                <a:gd name="T96" fmla="*/ 18 w 2298"/>
                <a:gd name="T97" fmla="*/ 89 h 1791"/>
                <a:gd name="T98" fmla="*/ 14 w 2298"/>
                <a:gd name="T99" fmla="*/ 92 h 1791"/>
                <a:gd name="T100" fmla="*/ 11 w 2298"/>
                <a:gd name="T101" fmla="*/ 95 h 1791"/>
                <a:gd name="T102" fmla="*/ 9 w 2298"/>
                <a:gd name="T103" fmla="*/ 98 h 1791"/>
                <a:gd name="T104" fmla="*/ 7 w 2298"/>
                <a:gd name="T105" fmla="*/ 102 h 1791"/>
                <a:gd name="T106" fmla="*/ 6 w 2298"/>
                <a:gd name="T107" fmla="*/ 107 h 1791"/>
                <a:gd name="T108" fmla="*/ 6 w 2298"/>
                <a:gd name="T109" fmla="*/ 109 h 1791"/>
                <a:gd name="T110" fmla="*/ 6 w 2298"/>
                <a:gd name="T111" fmla="*/ 110 h 1791"/>
                <a:gd name="T112" fmla="*/ 0 w 2298"/>
                <a:gd name="T113" fmla="*/ 110 h 1791"/>
                <a:gd name="T114" fmla="*/ 91 w 2298"/>
                <a:gd name="T115" fmla="*/ 112 h 1791"/>
                <a:gd name="T116" fmla="*/ 144 w 2298"/>
                <a:gd name="T117" fmla="*/ 112 h 179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298"/>
                <a:gd name="T178" fmla="*/ 0 h 1791"/>
                <a:gd name="T179" fmla="*/ 2298 w 2298"/>
                <a:gd name="T180" fmla="*/ 1791 h 179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298" h="1791">
                  <a:moveTo>
                    <a:pt x="2295" y="1768"/>
                  </a:moveTo>
                  <a:lnTo>
                    <a:pt x="2291" y="1745"/>
                  </a:lnTo>
                  <a:lnTo>
                    <a:pt x="2285" y="1723"/>
                  </a:lnTo>
                  <a:lnTo>
                    <a:pt x="2278" y="1701"/>
                  </a:lnTo>
                  <a:lnTo>
                    <a:pt x="2269" y="1682"/>
                  </a:lnTo>
                  <a:lnTo>
                    <a:pt x="2258" y="1662"/>
                  </a:lnTo>
                  <a:lnTo>
                    <a:pt x="2245" y="1644"/>
                  </a:lnTo>
                  <a:lnTo>
                    <a:pt x="2231" y="1627"/>
                  </a:lnTo>
                  <a:lnTo>
                    <a:pt x="2215" y="1611"/>
                  </a:lnTo>
                  <a:lnTo>
                    <a:pt x="2198" y="1597"/>
                  </a:lnTo>
                  <a:lnTo>
                    <a:pt x="2180" y="1586"/>
                  </a:lnTo>
                  <a:lnTo>
                    <a:pt x="2160" y="1574"/>
                  </a:lnTo>
                  <a:lnTo>
                    <a:pt x="2139" y="1565"/>
                  </a:lnTo>
                  <a:lnTo>
                    <a:pt x="2119" y="1558"/>
                  </a:lnTo>
                  <a:lnTo>
                    <a:pt x="2097" y="1554"/>
                  </a:lnTo>
                  <a:lnTo>
                    <a:pt x="2074" y="1550"/>
                  </a:lnTo>
                  <a:lnTo>
                    <a:pt x="2050" y="1549"/>
                  </a:lnTo>
                  <a:lnTo>
                    <a:pt x="2043" y="1527"/>
                  </a:lnTo>
                  <a:lnTo>
                    <a:pt x="2034" y="1508"/>
                  </a:lnTo>
                  <a:lnTo>
                    <a:pt x="2023" y="1489"/>
                  </a:lnTo>
                  <a:lnTo>
                    <a:pt x="2010" y="1472"/>
                  </a:lnTo>
                  <a:lnTo>
                    <a:pt x="1995" y="1456"/>
                  </a:lnTo>
                  <a:lnTo>
                    <a:pt x="1977" y="1442"/>
                  </a:lnTo>
                  <a:lnTo>
                    <a:pt x="1960" y="1429"/>
                  </a:lnTo>
                  <a:lnTo>
                    <a:pt x="1940" y="1419"/>
                  </a:lnTo>
                  <a:lnTo>
                    <a:pt x="1940" y="1342"/>
                  </a:lnTo>
                  <a:lnTo>
                    <a:pt x="2023" y="1342"/>
                  </a:lnTo>
                  <a:lnTo>
                    <a:pt x="2023" y="1300"/>
                  </a:lnTo>
                  <a:lnTo>
                    <a:pt x="1940" y="1300"/>
                  </a:lnTo>
                  <a:lnTo>
                    <a:pt x="1940" y="1145"/>
                  </a:lnTo>
                  <a:lnTo>
                    <a:pt x="2023" y="1145"/>
                  </a:lnTo>
                  <a:lnTo>
                    <a:pt x="2023" y="1103"/>
                  </a:lnTo>
                  <a:lnTo>
                    <a:pt x="1940" y="1103"/>
                  </a:lnTo>
                  <a:lnTo>
                    <a:pt x="1940" y="949"/>
                  </a:lnTo>
                  <a:lnTo>
                    <a:pt x="2023" y="949"/>
                  </a:lnTo>
                  <a:lnTo>
                    <a:pt x="2023" y="908"/>
                  </a:lnTo>
                  <a:lnTo>
                    <a:pt x="1940" y="908"/>
                  </a:lnTo>
                  <a:lnTo>
                    <a:pt x="1940" y="753"/>
                  </a:lnTo>
                  <a:lnTo>
                    <a:pt x="2023" y="753"/>
                  </a:lnTo>
                  <a:lnTo>
                    <a:pt x="2023" y="711"/>
                  </a:lnTo>
                  <a:lnTo>
                    <a:pt x="1940" y="711"/>
                  </a:lnTo>
                  <a:lnTo>
                    <a:pt x="1940" y="557"/>
                  </a:lnTo>
                  <a:lnTo>
                    <a:pt x="2023" y="557"/>
                  </a:lnTo>
                  <a:lnTo>
                    <a:pt x="2023" y="515"/>
                  </a:lnTo>
                  <a:lnTo>
                    <a:pt x="1940" y="515"/>
                  </a:lnTo>
                  <a:lnTo>
                    <a:pt x="1940" y="360"/>
                  </a:lnTo>
                  <a:lnTo>
                    <a:pt x="2023" y="360"/>
                  </a:lnTo>
                  <a:lnTo>
                    <a:pt x="2023" y="319"/>
                  </a:lnTo>
                  <a:lnTo>
                    <a:pt x="1940" y="319"/>
                  </a:lnTo>
                  <a:lnTo>
                    <a:pt x="1940" y="137"/>
                  </a:lnTo>
                  <a:lnTo>
                    <a:pt x="1753" y="137"/>
                  </a:lnTo>
                  <a:lnTo>
                    <a:pt x="1718" y="0"/>
                  </a:lnTo>
                  <a:lnTo>
                    <a:pt x="1040" y="0"/>
                  </a:lnTo>
                  <a:lnTo>
                    <a:pt x="997" y="137"/>
                  </a:lnTo>
                  <a:lnTo>
                    <a:pt x="838" y="137"/>
                  </a:lnTo>
                  <a:lnTo>
                    <a:pt x="838" y="319"/>
                  </a:lnTo>
                  <a:lnTo>
                    <a:pt x="766" y="319"/>
                  </a:lnTo>
                  <a:lnTo>
                    <a:pt x="766" y="360"/>
                  </a:lnTo>
                  <a:lnTo>
                    <a:pt x="838" y="360"/>
                  </a:lnTo>
                  <a:lnTo>
                    <a:pt x="838" y="515"/>
                  </a:lnTo>
                  <a:lnTo>
                    <a:pt x="766" y="515"/>
                  </a:lnTo>
                  <a:lnTo>
                    <a:pt x="766" y="557"/>
                  </a:lnTo>
                  <a:lnTo>
                    <a:pt x="838" y="557"/>
                  </a:lnTo>
                  <a:lnTo>
                    <a:pt x="838" y="711"/>
                  </a:lnTo>
                  <a:lnTo>
                    <a:pt x="766" y="711"/>
                  </a:lnTo>
                  <a:lnTo>
                    <a:pt x="766" y="753"/>
                  </a:lnTo>
                  <a:lnTo>
                    <a:pt x="838" y="753"/>
                  </a:lnTo>
                  <a:lnTo>
                    <a:pt x="838" y="908"/>
                  </a:lnTo>
                  <a:lnTo>
                    <a:pt x="766" y="908"/>
                  </a:lnTo>
                  <a:lnTo>
                    <a:pt x="766" y="949"/>
                  </a:lnTo>
                  <a:lnTo>
                    <a:pt x="838" y="949"/>
                  </a:lnTo>
                  <a:lnTo>
                    <a:pt x="838" y="1103"/>
                  </a:lnTo>
                  <a:lnTo>
                    <a:pt x="766" y="1103"/>
                  </a:lnTo>
                  <a:lnTo>
                    <a:pt x="766" y="1145"/>
                  </a:lnTo>
                  <a:lnTo>
                    <a:pt x="838" y="1145"/>
                  </a:lnTo>
                  <a:lnTo>
                    <a:pt x="838" y="1164"/>
                  </a:lnTo>
                  <a:lnTo>
                    <a:pt x="749" y="1168"/>
                  </a:lnTo>
                  <a:lnTo>
                    <a:pt x="724" y="1169"/>
                  </a:lnTo>
                  <a:lnTo>
                    <a:pt x="701" y="1171"/>
                  </a:lnTo>
                  <a:lnTo>
                    <a:pt x="677" y="1176"/>
                  </a:lnTo>
                  <a:lnTo>
                    <a:pt x="655" y="1181"/>
                  </a:lnTo>
                  <a:lnTo>
                    <a:pt x="633" y="1189"/>
                  </a:lnTo>
                  <a:lnTo>
                    <a:pt x="611" y="1199"/>
                  </a:lnTo>
                  <a:lnTo>
                    <a:pt x="590" y="1210"/>
                  </a:lnTo>
                  <a:lnTo>
                    <a:pt x="570" y="1222"/>
                  </a:lnTo>
                  <a:lnTo>
                    <a:pt x="552" y="1236"/>
                  </a:lnTo>
                  <a:lnTo>
                    <a:pt x="533" y="1252"/>
                  </a:lnTo>
                  <a:lnTo>
                    <a:pt x="517" y="1268"/>
                  </a:lnTo>
                  <a:lnTo>
                    <a:pt x="501" y="1285"/>
                  </a:lnTo>
                  <a:lnTo>
                    <a:pt x="487" y="1304"/>
                  </a:lnTo>
                  <a:lnTo>
                    <a:pt x="474" y="1324"/>
                  </a:lnTo>
                  <a:lnTo>
                    <a:pt x="463" y="1345"/>
                  </a:lnTo>
                  <a:lnTo>
                    <a:pt x="452" y="1367"/>
                  </a:lnTo>
                  <a:lnTo>
                    <a:pt x="417" y="1372"/>
                  </a:lnTo>
                  <a:lnTo>
                    <a:pt x="381" y="1378"/>
                  </a:lnTo>
                  <a:lnTo>
                    <a:pt x="347" y="1389"/>
                  </a:lnTo>
                  <a:lnTo>
                    <a:pt x="315" y="1403"/>
                  </a:lnTo>
                  <a:lnTo>
                    <a:pt x="285" y="1419"/>
                  </a:lnTo>
                  <a:lnTo>
                    <a:pt x="256" y="1437"/>
                  </a:lnTo>
                  <a:lnTo>
                    <a:pt x="229" y="1459"/>
                  </a:lnTo>
                  <a:lnTo>
                    <a:pt x="205" y="1483"/>
                  </a:lnTo>
                  <a:lnTo>
                    <a:pt x="183" y="1509"/>
                  </a:lnTo>
                  <a:lnTo>
                    <a:pt x="162" y="1536"/>
                  </a:lnTo>
                  <a:lnTo>
                    <a:pt x="146" y="1566"/>
                  </a:lnTo>
                  <a:lnTo>
                    <a:pt x="131" y="1599"/>
                  </a:lnTo>
                  <a:lnTo>
                    <a:pt x="119" y="1631"/>
                  </a:lnTo>
                  <a:lnTo>
                    <a:pt x="111" y="1665"/>
                  </a:lnTo>
                  <a:lnTo>
                    <a:pt x="106" y="1701"/>
                  </a:lnTo>
                  <a:lnTo>
                    <a:pt x="104" y="1738"/>
                  </a:lnTo>
                  <a:lnTo>
                    <a:pt x="104" y="1740"/>
                  </a:lnTo>
                  <a:lnTo>
                    <a:pt x="104" y="1744"/>
                  </a:lnTo>
                  <a:lnTo>
                    <a:pt x="104" y="1746"/>
                  </a:lnTo>
                  <a:lnTo>
                    <a:pt x="105" y="1750"/>
                  </a:lnTo>
                  <a:lnTo>
                    <a:pt x="0" y="1750"/>
                  </a:lnTo>
                  <a:lnTo>
                    <a:pt x="0" y="1791"/>
                  </a:lnTo>
                  <a:lnTo>
                    <a:pt x="1466" y="1791"/>
                  </a:lnTo>
                  <a:lnTo>
                    <a:pt x="2298" y="1791"/>
                  </a:lnTo>
                  <a:lnTo>
                    <a:pt x="2295" y="176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8" name="Freeform 419"/>
            <p:cNvSpPr>
              <a:spLocks/>
            </p:cNvSpPr>
            <p:nvPr/>
          </p:nvSpPr>
          <p:spPr bwMode="auto">
            <a:xfrm>
              <a:off x="4808" y="2167"/>
              <a:ext cx="169" cy="688"/>
            </a:xfrm>
            <a:custGeom>
              <a:avLst/>
              <a:gdLst>
                <a:gd name="T0" fmla="*/ 14 w 338"/>
                <a:gd name="T1" fmla="*/ 9 h 1375"/>
                <a:gd name="T2" fmla="*/ 12 w 338"/>
                <a:gd name="T3" fmla="*/ 4 h 1375"/>
                <a:gd name="T4" fmla="*/ 7 w 338"/>
                <a:gd name="T5" fmla="*/ 9 h 1375"/>
                <a:gd name="T6" fmla="*/ 5 w 338"/>
                <a:gd name="T7" fmla="*/ 12 h 1375"/>
                <a:gd name="T8" fmla="*/ 21 w 338"/>
                <a:gd name="T9" fmla="*/ 21 h 1375"/>
                <a:gd name="T10" fmla="*/ 19 w 338"/>
                <a:gd name="T11" fmla="*/ 17 h 1375"/>
                <a:gd name="T12" fmla="*/ 14 w 338"/>
                <a:gd name="T13" fmla="*/ 21 h 1375"/>
                <a:gd name="T14" fmla="*/ 12 w 338"/>
                <a:gd name="T15" fmla="*/ 17 h 1375"/>
                <a:gd name="T16" fmla="*/ 7 w 338"/>
                <a:gd name="T17" fmla="*/ 21 h 1375"/>
                <a:gd name="T18" fmla="*/ 5 w 338"/>
                <a:gd name="T19" fmla="*/ 24 h 1375"/>
                <a:gd name="T20" fmla="*/ 21 w 338"/>
                <a:gd name="T21" fmla="*/ 34 h 1375"/>
                <a:gd name="T22" fmla="*/ 19 w 338"/>
                <a:gd name="T23" fmla="*/ 29 h 1375"/>
                <a:gd name="T24" fmla="*/ 14 w 338"/>
                <a:gd name="T25" fmla="*/ 34 h 1375"/>
                <a:gd name="T26" fmla="*/ 12 w 338"/>
                <a:gd name="T27" fmla="*/ 29 h 1375"/>
                <a:gd name="T28" fmla="*/ 7 w 338"/>
                <a:gd name="T29" fmla="*/ 34 h 1375"/>
                <a:gd name="T30" fmla="*/ 5 w 338"/>
                <a:gd name="T31" fmla="*/ 36 h 1375"/>
                <a:gd name="T32" fmla="*/ 21 w 338"/>
                <a:gd name="T33" fmla="*/ 46 h 1375"/>
                <a:gd name="T34" fmla="*/ 19 w 338"/>
                <a:gd name="T35" fmla="*/ 41 h 1375"/>
                <a:gd name="T36" fmla="*/ 14 w 338"/>
                <a:gd name="T37" fmla="*/ 46 h 1375"/>
                <a:gd name="T38" fmla="*/ 12 w 338"/>
                <a:gd name="T39" fmla="*/ 41 h 1375"/>
                <a:gd name="T40" fmla="*/ 7 w 338"/>
                <a:gd name="T41" fmla="*/ 46 h 1375"/>
                <a:gd name="T42" fmla="*/ 5 w 338"/>
                <a:gd name="T43" fmla="*/ 49 h 1375"/>
                <a:gd name="T44" fmla="*/ 21 w 338"/>
                <a:gd name="T45" fmla="*/ 58 h 1375"/>
                <a:gd name="T46" fmla="*/ 19 w 338"/>
                <a:gd name="T47" fmla="*/ 53 h 1375"/>
                <a:gd name="T48" fmla="*/ 14 w 338"/>
                <a:gd name="T49" fmla="*/ 58 h 1375"/>
                <a:gd name="T50" fmla="*/ 12 w 338"/>
                <a:gd name="T51" fmla="*/ 53 h 1375"/>
                <a:gd name="T52" fmla="*/ 7 w 338"/>
                <a:gd name="T53" fmla="*/ 58 h 1375"/>
                <a:gd name="T54" fmla="*/ 5 w 338"/>
                <a:gd name="T55" fmla="*/ 61 h 1375"/>
                <a:gd name="T56" fmla="*/ 21 w 338"/>
                <a:gd name="T57" fmla="*/ 71 h 1375"/>
                <a:gd name="T58" fmla="*/ 19 w 338"/>
                <a:gd name="T59" fmla="*/ 66 h 1375"/>
                <a:gd name="T60" fmla="*/ 14 w 338"/>
                <a:gd name="T61" fmla="*/ 71 h 1375"/>
                <a:gd name="T62" fmla="*/ 12 w 338"/>
                <a:gd name="T63" fmla="*/ 66 h 1375"/>
                <a:gd name="T64" fmla="*/ 7 w 338"/>
                <a:gd name="T65" fmla="*/ 71 h 1375"/>
                <a:gd name="T66" fmla="*/ 5 w 338"/>
                <a:gd name="T67" fmla="*/ 73 h 1375"/>
                <a:gd name="T68" fmla="*/ 21 w 338"/>
                <a:gd name="T69" fmla="*/ 77 h 1375"/>
                <a:gd name="T70" fmla="*/ 21 w 338"/>
                <a:gd name="T71" fmla="*/ 77 h 1375"/>
                <a:gd name="T72" fmla="*/ 20 w 338"/>
                <a:gd name="T73" fmla="*/ 77 h 1375"/>
                <a:gd name="T74" fmla="*/ 19 w 338"/>
                <a:gd name="T75" fmla="*/ 77 h 1375"/>
                <a:gd name="T76" fmla="*/ 19 w 338"/>
                <a:gd name="T77" fmla="*/ 77 h 1375"/>
                <a:gd name="T78" fmla="*/ 17 w 338"/>
                <a:gd name="T79" fmla="*/ 77 h 1375"/>
                <a:gd name="T80" fmla="*/ 14 w 338"/>
                <a:gd name="T81" fmla="*/ 77 h 1375"/>
                <a:gd name="T82" fmla="*/ 12 w 338"/>
                <a:gd name="T83" fmla="*/ 78 h 1375"/>
                <a:gd name="T84" fmla="*/ 11 w 338"/>
                <a:gd name="T85" fmla="*/ 79 h 1375"/>
                <a:gd name="T86" fmla="*/ 10 w 338"/>
                <a:gd name="T87" fmla="*/ 80 h 1375"/>
                <a:gd name="T88" fmla="*/ 9 w 338"/>
                <a:gd name="T89" fmla="*/ 81 h 1375"/>
                <a:gd name="T90" fmla="*/ 7 w 338"/>
                <a:gd name="T91" fmla="*/ 83 h 1375"/>
                <a:gd name="T92" fmla="*/ 6 w 338"/>
                <a:gd name="T93" fmla="*/ 84 h 1375"/>
                <a:gd name="T94" fmla="*/ 5 w 338"/>
                <a:gd name="T95" fmla="*/ 85 h 1375"/>
                <a:gd name="T96" fmla="*/ 3 w 338"/>
                <a:gd name="T97" fmla="*/ 85 h 1375"/>
                <a:gd name="T98" fmla="*/ 1 w 338"/>
                <a:gd name="T99" fmla="*/ 86 h 1375"/>
                <a:gd name="T100" fmla="*/ 0 w 338"/>
                <a:gd name="T101" fmla="*/ 86 h 1375"/>
                <a:gd name="T102" fmla="*/ 21 w 338"/>
                <a:gd name="T103" fmla="*/ 0 h 1375"/>
                <a:gd name="T104" fmla="*/ 19 w 338"/>
                <a:gd name="T105" fmla="*/ 9 h 1375"/>
                <a:gd name="T106" fmla="*/ 14 w 338"/>
                <a:gd name="T107" fmla="*/ 4 h 137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8"/>
                <a:gd name="T163" fmla="*/ 0 h 1375"/>
                <a:gd name="T164" fmla="*/ 338 w 338"/>
                <a:gd name="T165" fmla="*/ 1375 h 137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8" h="1375">
                  <a:moveTo>
                    <a:pt x="230" y="60"/>
                  </a:moveTo>
                  <a:lnTo>
                    <a:pt x="230" y="140"/>
                  </a:lnTo>
                  <a:lnTo>
                    <a:pt x="193" y="140"/>
                  </a:lnTo>
                  <a:lnTo>
                    <a:pt x="193" y="60"/>
                  </a:lnTo>
                  <a:lnTo>
                    <a:pt x="121" y="60"/>
                  </a:lnTo>
                  <a:lnTo>
                    <a:pt x="121" y="140"/>
                  </a:lnTo>
                  <a:lnTo>
                    <a:pt x="82" y="140"/>
                  </a:lnTo>
                  <a:lnTo>
                    <a:pt x="82" y="181"/>
                  </a:lnTo>
                  <a:lnTo>
                    <a:pt x="338" y="181"/>
                  </a:lnTo>
                  <a:lnTo>
                    <a:pt x="338" y="336"/>
                  </a:lnTo>
                  <a:lnTo>
                    <a:pt x="301" y="336"/>
                  </a:lnTo>
                  <a:lnTo>
                    <a:pt x="301" y="257"/>
                  </a:lnTo>
                  <a:lnTo>
                    <a:pt x="230" y="257"/>
                  </a:lnTo>
                  <a:lnTo>
                    <a:pt x="230" y="336"/>
                  </a:lnTo>
                  <a:lnTo>
                    <a:pt x="193" y="336"/>
                  </a:lnTo>
                  <a:lnTo>
                    <a:pt x="193" y="257"/>
                  </a:lnTo>
                  <a:lnTo>
                    <a:pt x="121" y="257"/>
                  </a:lnTo>
                  <a:lnTo>
                    <a:pt x="121" y="336"/>
                  </a:lnTo>
                  <a:lnTo>
                    <a:pt x="82" y="336"/>
                  </a:lnTo>
                  <a:lnTo>
                    <a:pt x="82" y="378"/>
                  </a:lnTo>
                  <a:lnTo>
                    <a:pt x="338" y="378"/>
                  </a:lnTo>
                  <a:lnTo>
                    <a:pt x="338" y="532"/>
                  </a:lnTo>
                  <a:lnTo>
                    <a:pt x="301" y="532"/>
                  </a:lnTo>
                  <a:lnTo>
                    <a:pt x="301" y="453"/>
                  </a:lnTo>
                  <a:lnTo>
                    <a:pt x="230" y="453"/>
                  </a:lnTo>
                  <a:lnTo>
                    <a:pt x="230" y="532"/>
                  </a:lnTo>
                  <a:lnTo>
                    <a:pt x="193" y="532"/>
                  </a:lnTo>
                  <a:lnTo>
                    <a:pt x="193" y="453"/>
                  </a:lnTo>
                  <a:lnTo>
                    <a:pt x="121" y="453"/>
                  </a:lnTo>
                  <a:lnTo>
                    <a:pt x="121" y="532"/>
                  </a:lnTo>
                  <a:lnTo>
                    <a:pt x="82" y="532"/>
                  </a:lnTo>
                  <a:lnTo>
                    <a:pt x="82" y="574"/>
                  </a:lnTo>
                  <a:lnTo>
                    <a:pt x="338" y="574"/>
                  </a:lnTo>
                  <a:lnTo>
                    <a:pt x="338" y="729"/>
                  </a:lnTo>
                  <a:lnTo>
                    <a:pt x="301" y="729"/>
                  </a:lnTo>
                  <a:lnTo>
                    <a:pt x="301" y="650"/>
                  </a:lnTo>
                  <a:lnTo>
                    <a:pt x="230" y="650"/>
                  </a:lnTo>
                  <a:lnTo>
                    <a:pt x="230" y="729"/>
                  </a:lnTo>
                  <a:lnTo>
                    <a:pt x="193" y="729"/>
                  </a:lnTo>
                  <a:lnTo>
                    <a:pt x="193" y="650"/>
                  </a:lnTo>
                  <a:lnTo>
                    <a:pt x="121" y="650"/>
                  </a:lnTo>
                  <a:lnTo>
                    <a:pt x="121" y="729"/>
                  </a:lnTo>
                  <a:lnTo>
                    <a:pt x="82" y="729"/>
                  </a:lnTo>
                  <a:lnTo>
                    <a:pt x="82" y="770"/>
                  </a:lnTo>
                  <a:lnTo>
                    <a:pt x="338" y="770"/>
                  </a:lnTo>
                  <a:lnTo>
                    <a:pt x="338" y="924"/>
                  </a:lnTo>
                  <a:lnTo>
                    <a:pt x="301" y="924"/>
                  </a:lnTo>
                  <a:lnTo>
                    <a:pt x="301" y="844"/>
                  </a:lnTo>
                  <a:lnTo>
                    <a:pt x="230" y="844"/>
                  </a:lnTo>
                  <a:lnTo>
                    <a:pt x="230" y="924"/>
                  </a:lnTo>
                  <a:lnTo>
                    <a:pt x="193" y="924"/>
                  </a:lnTo>
                  <a:lnTo>
                    <a:pt x="193" y="844"/>
                  </a:lnTo>
                  <a:lnTo>
                    <a:pt x="121" y="844"/>
                  </a:lnTo>
                  <a:lnTo>
                    <a:pt x="121" y="924"/>
                  </a:lnTo>
                  <a:lnTo>
                    <a:pt x="82" y="924"/>
                  </a:lnTo>
                  <a:lnTo>
                    <a:pt x="82" y="966"/>
                  </a:lnTo>
                  <a:lnTo>
                    <a:pt x="338" y="966"/>
                  </a:lnTo>
                  <a:lnTo>
                    <a:pt x="338" y="1121"/>
                  </a:lnTo>
                  <a:lnTo>
                    <a:pt x="301" y="1121"/>
                  </a:lnTo>
                  <a:lnTo>
                    <a:pt x="301" y="1042"/>
                  </a:lnTo>
                  <a:lnTo>
                    <a:pt x="230" y="1042"/>
                  </a:lnTo>
                  <a:lnTo>
                    <a:pt x="230" y="1121"/>
                  </a:lnTo>
                  <a:lnTo>
                    <a:pt x="193" y="1121"/>
                  </a:lnTo>
                  <a:lnTo>
                    <a:pt x="193" y="1042"/>
                  </a:lnTo>
                  <a:lnTo>
                    <a:pt x="121" y="1042"/>
                  </a:lnTo>
                  <a:lnTo>
                    <a:pt x="121" y="1121"/>
                  </a:lnTo>
                  <a:lnTo>
                    <a:pt x="82" y="1121"/>
                  </a:lnTo>
                  <a:lnTo>
                    <a:pt x="82" y="1163"/>
                  </a:lnTo>
                  <a:lnTo>
                    <a:pt x="338" y="1163"/>
                  </a:lnTo>
                  <a:lnTo>
                    <a:pt x="338" y="1225"/>
                  </a:lnTo>
                  <a:lnTo>
                    <a:pt x="332" y="1224"/>
                  </a:lnTo>
                  <a:lnTo>
                    <a:pt x="326" y="1223"/>
                  </a:lnTo>
                  <a:lnTo>
                    <a:pt x="320" y="1221"/>
                  </a:lnTo>
                  <a:lnTo>
                    <a:pt x="315" y="1220"/>
                  </a:lnTo>
                  <a:lnTo>
                    <a:pt x="309" y="1220"/>
                  </a:lnTo>
                  <a:lnTo>
                    <a:pt x="302" y="1219"/>
                  </a:lnTo>
                  <a:lnTo>
                    <a:pt x="296" y="1219"/>
                  </a:lnTo>
                  <a:lnTo>
                    <a:pt x="290" y="1219"/>
                  </a:lnTo>
                  <a:lnTo>
                    <a:pt x="275" y="1219"/>
                  </a:lnTo>
                  <a:lnTo>
                    <a:pt x="260" y="1221"/>
                  </a:lnTo>
                  <a:lnTo>
                    <a:pt x="245" y="1224"/>
                  </a:lnTo>
                  <a:lnTo>
                    <a:pt x="231" y="1228"/>
                  </a:lnTo>
                  <a:lnTo>
                    <a:pt x="216" y="1233"/>
                  </a:lnTo>
                  <a:lnTo>
                    <a:pt x="204" y="1239"/>
                  </a:lnTo>
                  <a:lnTo>
                    <a:pt x="190" y="1246"/>
                  </a:lnTo>
                  <a:lnTo>
                    <a:pt x="177" y="1253"/>
                  </a:lnTo>
                  <a:lnTo>
                    <a:pt x="165" y="1262"/>
                  </a:lnTo>
                  <a:lnTo>
                    <a:pt x="154" y="1271"/>
                  </a:lnTo>
                  <a:lnTo>
                    <a:pt x="143" y="1281"/>
                  </a:lnTo>
                  <a:lnTo>
                    <a:pt x="133" y="1292"/>
                  </a:lnTo>
                  <a:lnTo>
                    <a:pt x="124" y="1303"/>
                  </a:lnTo>
                  <a:lnTo>
                    <a:pt x="116" y="1316"/>
                  </a:lnTo>
                  <a:lnTo>
                    <a:pt x="109" y="1329"/>
                  </a:lnTo>
                  <a:lnTo>
                    <a:pt x="102" y="1342"/>
                  </a:lnTo>
                  <a:lnTo>
                    <a:pt x="88" y="1344"/>
                  </a:lnTo>
                  <a:lnTo>
                    <a:pt x="74" y="1347"/>
                  </a:lnTo>
                  <a:lnTo>
                    <a:pt x="61" y="1349"/>
                  </a:lnTo>
                  <a:lnTo>
                    <a:pt x="49" y="1353"/>
                  </a:lnTo>
                  <a:lnTo>
                    <a:pt x="36" y="1357"/>
                  </a:lnTo>
                  <a:lnTo>
                    <a:pt x="23" y="1363"/>
                  </a:lnTo>
                  <a:lnTo>
                    <a:pt x="11" y="1369"/>
                  </a:lnTo>
                  <a:lnTo>
                    <a:pt x="0" y="1375"/>
                  </a:lnTo>
                  <a:lnTo>
                    <a:pt x="0" y="0"/>
                  </a:lnTo>
                  <a:lnTo>
                    <a:pt x="338" y="0"/>
                  </a:lnTo>
                  <a:lnTo>
                    <a:pt x="338" y="140"/>
                  </a:lnTo>
                  <a:lnTo>
                    <a:pt x="301" y="140"/>
                  </a:lnTo>
                  <a:lnTo>
                    <a:pt x="301" y="60"/>
                  </a:lnTo>
                  <a:lnTo>
                    <a:pt x="230" y="60"/>
                  </a:lnTo>
                  <a:close/>
                </a:path>
              </a:pathLst>
            </a:custGeom>
            <a:solidFill>
              <a:srgbClr val="9BB6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9" name="Freeform 420"/>
            <p:cNvSpPr>
              <a:spLocks/>
            </p:cNvSpPr>
            <p:nvPr/>
          </p:nvSpPr>
          <p:spPr bwMode="auto">
            <a:xfrm>
              <a:off x="4549" y="2099"/>
              <a:ext cx="334" cy="48"/>
            </a:xfrm>
            <a:custGeom>
              <a:avLst/>
              <a:gdLst>
                <a:gd name="T0" fmla="*/ 1 w 669"/>
                <a:gd name="T1" fmla="*/ 0 h 96"/>
                <a:gd name="T2" fmla="*/ 40 w 669"/>
                <a:gd name="T3" fmla="*/ 0 h 96"/>
                <a:gd name="T4" fmla="*/ 41 w 669"/>
                <a:gd name="T5" fmla="*/ 6 h 96"/>
                <a:gd name="T6" fmla="*/ 0 w 669"/>
                <a:gd name="T7" fmla="*/ 6 h 96"/>
                <a:gd name="T8" fmla="*/ 1 w 669"/>
                <a:gd name="T9" fmla="*/ 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9"/>
                <a:gd name="T16" fmla="*/ 0 h 96"/>
                <a:gd name="T17" fmla="*/ 669 w 669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9" h="96">
                  <a:moveTo>
                    <a:pt x="29" y="0"/>
                  </a:moveTo>
                  <a:lnTo>
                    <a:pt x="645" y="0"/>
                  </a:lnTo>
                  <a:lnTo>
                    <a:pt x="669" y="96"/>
                  </a:lnTo>
                  <a:lnTo>
                    <a:pt x="0" y="96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9BB6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10" name="Freeform 421"/>
            <p:cNvSpPr>
              <a:spLocks/>
            </p:cNvSpPr>
            <p:nvPr/>
          </p:nvSpPr>
          <p:spPr bwMode="auto">
            <a:xfrm>
              <a:off x="4468" y="2167"/>
              <a:ext cx="320" cy="786"/>
            </a:xfrm>
            <a:custGeom>
              <a:avLst/>
              <a:gdLst>
                <a:gd name="T0" fmla="*/ 0 w 641"/>
                <a:gd name="T1" fmla="*/ 9 h 1571"/>
                <a:gd name="T2" fmla="*/ 3 w 641"/>
                <a:gd name="T3" fmla="*/ 4 h 1571"/>
                <a:gd name="T4" fmla="*/ 8 w 641"/>
                <a:gd name="T5" fmla="*/ 9 h 1571"/>
                <a:gd name="T6" fmla="*/ 9 w 641"/>
                <a:gd name="T7" fmla="*/ 4 h 1571"/>
                <a:gd name="T8" fmla="*/ 14 w 641"/>
                <a:gd name="T9" fmla="*/ 9 h 1571"/>
                <a:gd name="T10" fmla="*/ 32 w 641"/>
                <a:gd name="T11" fmla="*/ 12 h 1571"/>
                <a:gd name="T12" fmla="*/ 0 w 641"/>
                <a:gd name="T13" fmla="*/ 21 h 1571"/>
                <a:gd name="T14" fmla="*/ 3 w 641"/>
                <a:gd name="T15" fmla="*/ 17 h 1571"/>
                <a:gd name="T16" fmla="*/ 8 w 641"/>
                <a:gd name="T17" fmla="*/ 21 h 1571"/>
                <a:gd name="T18" fmla="*/ 9 w 641"/>
                <a:gd name="T19" fmla="*/ 17 h 1571"/>
                <a:gd name="T20" fmla="*/ 14 w 641"/>
                <a:gd name="T21" fmla="*/ 21 h 1571"/>
                <a:gd name="T22" fmla="*/ 32 w 641"/>
                <a:gd name="T23" fmla="*/ 24 h 1571"/>
                <a:gd name="T24" fmla="*/ 0 w 641"/>
                <a:gd name="T25" fmla="*/ 34 h 1571"/>
                <a:gd name="T26" fmla="*/ 3 w 641"/>
                <a:gd name="T27" fmla="*/ 29 h 1571"/>
                <a:gd name="T28" fmla="*/ 8 w 641"/>
                <a:gd name="T29" fmla="*/ 34 h 1571"/>
                <a:gd name="T30" fmla="*/ 9 w 641"/>
                <a:gd name="T31" fmla="*/ 29 h 1571"/>
                <a:gd name="T32" fmla="*/ 14 w 641"/>
                <a:gd name="T33" fmla="*/ 34 h 1571"/>
                <a:gd name="T34" fmla="*/ 32 w 641"/>
                <a:gd name="T35" fmla="*/ 36 h 1571"/>
                <a:gd name="T36" fmla="*/ 0 w 641"/>
                <a:gd name="T37" fmla="*/ 46 h 1571"/>
                <a:gd name="T38" fmla="*/ 3 w 641"/>
                <a:gd name="T39" fmla="*/ 41 h 1571"/>
                <a:gd name="T40" fmla="*/ 8 w 641"/>
                <a:gd name="T41" fmla="*/ 46 h 1571"/>
                <a:gd name="T42" fmla="*/ 9 w 641"/>
                <a:gd name="T43" fmla="*/ 41 h 1571"/>
                <a:gd name="T44" fmla="*/ 14 w 641"/>
                <a:gd name="T45" fmla="*/ 46 h 1571"/>
                <a:gd name="T46" fmla="*/ 32 w 641"/>
                <a:gd name="T47" fmla="*/ 49 h 1571"/>
                <a:gd name="T48" fmla="*/ 0 w 641"/>
                <a:gd name="T49" fmla="*/ 58 h 1571"/>
                <a:gd name="T50" fmla="*/ 3 w 641"/>
                <a:gd name="T51" fmla="*/ 53 h 1571"/>
                <a:gd name="T52" fmla="*/ 8 w 641"/>
                <a:gd name="T53" fmla="*/ 58 h 1571"/>
                <a:gd name="T54" fmla="*/ 9 w 641"/>
                <a:gd name="T55" fmla="*/ 53 h 1571"/>
                <a:gd name="T56" fmla="*/ 14 w 641"/>
                <a:gd name="T57" fmla="*/ 58 h 1571"/>
                <a:gd name="T58" fmla="*/ 32 w 641"/>
                <a:gd name="T59" fmla="*/ 61 h 1571"/>
                <a:gd name="T60" fmla="*/ 0 w 641"/>
                <a:gd name="T61" fmla="*/ 71 h 1571"/>
                <a:gd name="T62" fmla="*/ 3 w 641"/>
                <a:gd name="T63" fmla="*/ 66 h 1571"/>
                <a:gd name="T64" fmla="*/ 8 w 641"/>
                <a:gd name="T65" fmla="*/ 71 h 1571"/>
                <a:gd name="T66" fmla="*/ 9 w 641"/>
                <a:gd name="T67" fmla="*/ 66 h 1571"/>
                <a:gd name="T68" fmla="*/ 14 w 641"/>
                <a:gd name="T69" fmla="*/ 71 h 1571"/>
                <a:gd name="T70" fmla="*/ 32 w 641"/>
                <a:gd name="T71" fmla="*/ 73 h 1571"/>
                <a:gd name="T72" fmla="*/ 0 w 641"/>
                <a:gd name="T73" fmla="*/ 79 h 1571"/>
                <a:gd name="T74" fmla="*/ 29 w 641"/>
                <a:gd name="T75" fmla="*/ 86 h 1571"/>
                <a:gd name="T76" fmla="*/ 35 w 641"/>
                <a:gd name="T77" fmla="*/ 99 h 1571"/>
                <a:gd name="T78" fmla="*/ 35 w 641"/>
                <a:gd name="T79" fmla="*/ 96 h 1571"/>
                <a:gd name="T80" fmla="*/ 36 w 641"/>
                <a:gd name="T81" fmla="*/ 93 h 1571"/>
                <a:gd name="T82" fmla="*/ 38 w 641"/>
                <a:gd name="T83" fmla="*/ 90 h 1571"/>
                <a:gd name="T84" fmla="*/ 40 w 641"/>
                <a:gd name="T85" fmla="*/ 88 h 1571"/>
                <a:gd name="T86" fmla="*/ 0 w 641"/>
                <a:gd name="T87" fmla="*/ 0 h 157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41"/>
                <a:gd name="T133" fmla="*/ 0 h 1571"/>
                <a:gd name="T134" fmla="*/ 641 w 641"/>
                <a:gd name="T135" fmla="*/ 1571 h 157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41" h="1571">
                  <a:moveTo>
                    <a:pt x="0" y="0"/>
                  </a:moveTo>
                  <a:lnTo>
                    <a:pt x="0" y="140"/>
                  </a:lnTo>
                  <a:lnTo>
                    <a:pt x="57" y="140"/>
                  </a:lnTo>
                  <a:lnTo>
                    <a:pt x="57" y="60"/>
                  </a:lnTo>
                  <a:lnTo>
                    <a:pt x="129" y="60"/>
                  </a:lnTo>
                  <a:lnTo>
                    <a:pt x="129" y="140"/>
                  </a:lnTo>
                  <a:lnTo>
                    <a:pt x="159" y="140"/>
                  </a:lnTo>
                  <a:lnTo>
                    <a:pt x="159" y="60"/>
                  </a:lnTo>
                  <a:lnTo>
                    <a:pt x="230" y="60"/>
                  </a:lnTo>
                  <a:lnTo>
                    <a:pt x="230" y="140"/>
                  </a:lnTo>
                  <a:lnTo>
                    <a:pt x="514" y="140"/>
                  </a:lnTo>
                  <a:lnTo>
                    <a:pt x="514" y="181"/>
                  </a:lnTo>
                  <a:lnTo>
                    <a:pt x="0" y="181"/>
                  </a:lnTo>
                  <a:lnTo>
                    <a:pt x="0" y="336"/>
                  </a:lnTo>
                  <a:lnTo>
                    <a:pt x="57" y="336"/>
                  </a:lnTo>
                  <a:lnTo>
                    <a:pt x="57" y="257"/>
                  </a:lnTo>
                  <a:lnTo>
                    <a:pt x="129" y="257"/>
                  </a:lnTo>
                  <a:lnTo>
                    <a:pt x="129" y="336"/>
                  </a:lnTo>
                  <a:lnTo>
                    <a:pt x="159" y="336"/>
                  </a:lnTo>
                  <a:lnTo>
                    <a:pt x="159" y="257"/>
                  </a:lnTo>
                  <a:lnTo>
                    <a:pt x="230" y="257"/>
                  </a:lnTo>
                  <a:lnTo>
                    <a:pt x="230" y="336"/>
                  </a:lnTo>
                  <a:lnTo>
                    <a:pt x="514" y="336"/>
                  </a:lnTo>
                  <a:lnTo>
                    <a:pt x="514" y="378"/>
                  </a:lnTo>
                  <a:lnTo>
                    <a:pt x="0" y="378"/>
                  </a:lnTo>
                  <a:lnTo>
                    <a:pt x="0" y="532"/>
                  </a:lnTo>
                  <a:lnTo>
                    <a:pt x="57" y="532"/>
                  </a:lnTo>
                  <a:lnTo>
                    <a:pt x="57" y="453"/>
                  </a:lnTo>
                  <a:lnTo>
                    <a:pt x="129" y="453"/>
                  </a:lnTo>
                  <a:lnTo>
                    <a:pt x="129" y="532"/>
                  </a:lnTo>
                  <a:lnTo>
                    <a:pt x="159" y="532"/>
                  </a:lnTo>
                  <a:lnTo>
                    <a:pt x="159" y="453"/>
                  </a:lnTo>
                  <a:lnTo>
                    <a:pt x="230" y="453"/>
                  </a:lnTo>
                  <a:lnTo>
                    <a:pt x="230" y="532"/>
                  </a:lnTo>
                  <a:lnTo>
                    <a:pt x="514" y="532"/>
                  </a:lnTo>
                  <a:lnTo>
                    <a:pt x="514" y="574"/>
                  </a:lnTo>
                  <a:lnTo>
                    <a:pt x="0" y="574"/>
                  </a:lnTo>
                  <a:lnTo>
                    <a:pt x="0" y="729"/>
                  </a:lnTo>
                  <a:lnTo>
                    <a:pt x="57" y="729"/>
                  </a:lnTo>
                  <a:lnTo>
                    <a:pt x="57" y="650"/>
                  </a:lnTo>
                  <a:lnTo>
                    <a:pt x="129" y="650"/>
                  </a:lnTo>
                  <a:lnTo>
                    <a:pt x="129" y="729"/>
                  </a:lnTo>
                  <a:lnTo>
                    <a:pt x="159" y="729"/>
                  </a:lnTo>
                  <a:lnTo>
                    <a:pt x="159" y="650"/>
                  </a:lnTo>
                  <a:lnTo>
                    <a:pt x="230" y="650"/>
                  </a:lnTo>
                  <a:lnTo>
                    <a:pt x="230" y="729"/>
                  </a:lnTo>
                  <a:lnTo>
                    <a:pt x="514" y="729"/>
                  </a:lnTo>
                  <a:lnTo>
                    <a:pt x="514" y="770"/>
                  </a:lnTo>
                  <a:lnTo>
                    <a:pt x="0" y="770"/>
                  </a:lnTo>
                  <a:lnTo>
                    <a:pt x="0" y="924"/>
                  </a:lnTo>
                  <a:lnTo>
                    <a:pt x="57" y="924"/>
                  </a:lnTo>
                  <a:lnTo>
                    <a:pt x="57" y="844"/>
                  </a:lnTo>
                  <a:lnTo>
                    <a:pt x="129" y="844"/>
                  </a:lnTo>
                  <a:lnTo>
                    <a:pt x="129" y="924"/>
                  </a:lnTo>
                  <a:lnTo>
                    <a:pt x="159" y="924"/>
                  </a:lnTo>
                  <a:lnTo>
                    <a:pt x="159" y="844"/>
                  </a:lnTo>
                  <a:lnTo>
                    <a:pt x="230" y="844"/>
                  </a:lnTo>
                  <a:lnTo>
                    <a:pt x="230" y="924"/>
                  </a:lnTo>
                  <a:lnTo>
                    <a:pt x="514" y="924"/>
                  </a:lnTo>
                  <a:lnTo>
                    <a:pt x="514" y="966"/>
                  </a:lnTo>
                  <a:lnTo>
                    <a:pt x="0" y="966"/>
                  </a:lnTo>
                  <a:lnTo>
                    <a:pt x="0" y="1121"/>
                  </a:lnTo>
                  <a:lnTo>
                    <a:pt x="57" y="1121"/>
                  </a:lnTo>
                  <a:lnTo>
                    <a:pt x="57" y="1042"/>
                  </a:lnTo>
                  <a:lnTo>
                    <a:pt x="129" y="1042"/>
                  </a:lnTo>
                  <a:lnTo>
                    <a:pt x="129" y="1121"/>
                  </a:lnTo>
                  <a:lnTo>
                    <a:pt x="159" y="1121"/>
                  </a:lnTo>
                  <a:lnTo>
                    <a:pt x="159" y="1042"/>
                  </a:lnTo>
                  <a:lnTo>
                    <a:pt x="230" y="1042"/>
                  </a:lnTo>
                  <a:lnTo>
                    <a:pt x="230" y="1121"/>
                  </a:lnTo>
                  <a:lnTo>
                    <a:pt x="514" y="1121"/>
                  </a:lnTo>
                  <a:lnTo>
                    <a:pt x="514" y="1163"/>
                  </a:lnTo>
                  <a:lnTo>
                    <a:pt x="0" y="1163"/>
                  </a:lnTo>
                  <a:lnTo>
                    <a:pt x="0" y="1262"/>
                  </a:lnTo>
                  <a:lnTo>
                    <a:pt x="553" y="1262"/>
                  </a:lnTo>
                  <a:lnTo>
                    <a:pt x="466" y="1364"/>
                  </a:lnTo>
                  <a:lnTo>
                    <a:pt x="466" y="1571"/>
                  </a:lnTo>
                  <a:lnTo>
                    <a:pt x="566" y="1571"/>
                  </a:lnTo>
                  <a:lnTo>
                    <a:pt x="569" y="1546"/>
                  </a:lnTo>
                  <a:lnTo>
                    <a:pt x="573" y="1523"/>
                  </a:lnTo>
                  <a:lnTo>
                    <a:pt x="579" y="1500"/>
                  </a:lnTo>
                  <a:lnTo>
                    <a:pt x="588" y="1480"/>
                  </a:lnTo>
                  <a:lnTo>
                    <a:pt x="599" y="1459"/>
                  </a:lnTo>
                  <a:lnTo>
                    <a:pt x="611" y="1440"/>
                  </a:lnTo>
                  <a:lnTo>
                    <a:pt x="625" y="1422"/>
                  </a:lnTo>
                  <a:lnTo>
                    <a:pt x="641" y="1406"/>
                  </a:lnTo>
                  <a:lnTo>
                    <a:pt x="6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B6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11" name="Freeform 422"/>
            <p:cNvSpPr>
              <a:spLocks/>
            </p:cNvSpPr>
            <p:nvPr/>
          </p:nvSpPr>
          <p:spPr bwMode="auto">
            <a:xfrm>
              <a:off x="4101" y="2681"/>
              <a:ext cx="346" cy="272"/>
            </a:xfrm>
            <a:custGeom>
              <a:avLst/>
              <a:gdLst>
                <a:gd name="T0" fmla="*/ 39 w 692"/>
                <a:gd name="T1" fmla="*/ 9 h 544"/>
                <a:gd name="T2" fmla="*/ 39 w 692"/>
                <a:gd name="T3" fmla="*/ 5 h 544"/>
                <a:gd name="T4" fmla="*/ 43 w 692"/>
                <a:gd name="T5" fmla="*/ 5 h 544"/>
                <a:gd name="T6" fmla="*/ 43 w 692"/>
                <a:gd name="T7" fmla="*/ 0 h 544"/>
                <a:gd name="T8" fmla="*/ 43 w 692"/>
                <a:gd name="T9" fmla="*/ 0 h 544"/>
                <a:gd name="T10" fmla="*/ 42 w 692"/>
                <a:gd name="T11" fmla="*/ 1 h 544"/>
                <a:gd name="T12" fmla="*/ 41 w 692"/>
                <a:gd name="T13" fmla="*/ 1 h 544"/>
                <a:gd name="T14" fmla="*/ 40 w 692"/>
                <a:gd name="T15" fmla="*/ 1 h 544"/>
                <a:gd name="T16" fmla="*/ 40 w 692"/>
                <a:gd name="T17" fmla="*/ 1 h 544"/>
                <a:gd name="T18" fmla="*/ 39 w 692"/>
                <a:gd name="T19" fmla="*/ 1 h 544"/>
                <a:gd name="T20" fmla="*/ 38 w 692"/>
                <a:gd name="T21" fmla="*/ 1 h 544"/>
                <a:gd name="T22" fmla="*/ 38 w 692"/>
                <a:gd name="T23" fmla="*/ 1 h 544"/>
                <a:gd name="T24" fmla="*/ 37 w 692"/>
                <a:gd name="T25" fmla="*/ 1 h 544"/>
                <a:gd name="T26" fmla="*/ 36 w 692"/>
                <a:gd name="T27" fmla="*/ 1 h 544"/>
                <a:gd name="T28" fmla="*/ 34 w 692"/>
                <a:gd name="T29" fmla="*/ 1 h 544"/>
                <a:gd name="T30" fmla="*/ 33 w 692"/>
                <a:gd name="T31" fmla="*/ 1 h 544"/>
                <a:gd name="T32" fmla="*/ 31 w 692"/>
                <a:gd name="T33" fmla="*/ 1 h 544"/>
                <a:gd name="T34" fmla="*/ 30 w 692"/>
                <a:gd name="T35" fmla="*/ 2 h 544"/>
                <a:gd name="T36" fmla="*/ 28 w 692"/>
                <a:gd name="T37" fmla="*/ 2 h 544"/>
                <a:gd name="T38" fmla="*/ 27 w 692"/>
                <a:gd name="T39" fmla="*/ 3 h 544"/>
                <a:gd name="T40" fmla="*/ 26 w 692"/>
                <a:gd name="T41" fmla="*/ 4 h 544"/>
                <a:gd name="T42" fmla="*/ 25 w 692"/>
                <a:gd name="T43" fmla="*/ 5 h 544"/>
                <a:gd name="T44" fmla="*/ 24 w 692"/>
                <a:gd name="T45" fmla="*/ 5 h 544"/>
                <a:gd name="T46" fmla="*/ 23 w 692"/>
                <a:gd name="T47" fmla="*/ 6 h 544"/>
                <a:gd name="T48" fmla="*/ 23 w 692"/>
                <a:gd name="T49" fmla="*/ 9 h 544"/>
                <a:gd name="T50" fmla="*/ 22 w 692"/>
                <a:gd name="T51" fmla="*/ 9 h 544"/>
                <a:gd name="T52" fmla="*/ 22 w 692"/>
                <a:gd name="T53" fmla="*/ 10 h 544"/>
                <a:gd name="T54" fmla="*/ 22 w 692"/>
                <a:gd name="T55" fmla="*/ 11 h 544"/>
                <a:gd name="T56" fmla="*/ 21 w 692"/>
                <a:gd name="T57" fmla="*/ 12 h 544"/>
                <a:gd name="T58" fmla="*/ 21 w 692"/>
                <a:gd name="T59" fmla="*/ 12 h 544"/>
                <a:gd name="T60" fmla="*/ 18 w 692"/>
                <a:gd name="T61" fmla="*/ 12 h 544"/>
                <a:gd name="T62" fmla="*/ 16 w 692"/>
                <a:gd name="T63" fmla="*/ 13 h 544"/>
                <a:gd name="T64" fmla="*/ 14 w 692"/>
                <a:gd name="T65" fmla="*/ 13 h 544"/>
                <a:gd name="T66" fmla="*/ 12 w 692"/>
                <a:gd name="T67" fmla="*/ 14 h 544"/>
                <a:gd name="T68" fmla="*/ 11 w 692"/>
                <a:gd name="T69" fmla="*/ 15 h 544"/>
                <a:gd name="T70" fmla="*/ 9 w 692"/>
                <a:gd name="T71" fmla="*/ 17 h 544"/>
                <a:gd name="T72" fmla="*/ 7 w 692"/>
                <a:gd name="T73" fmla="*/ 17 h 544"/>
                <a:gd name="T74" fmla="*/ 5 w 692"/>
                <a:gd name="T75" fmla="*/ 18 h 544"/>
                <a:gd name="T76" fmla="*/ 5 w 692"/>
                <a:gd name="T77" fmla="*/ 20 h 544"/>
                <a:gd name="T78" fmla="*/ 3 w 692"/>
                <a:gd name="T79" fmla="*/ 21 h 544"/>
                <a:gd name="T80" fmla="*/ 3 w 692"/>
                <a:gd name="T81" fmla="*/ 23 h 544"/>
                <a:gd name="T82" fmla="*/ 1 w 692"/>
                <a:gd name="T83" fmla="*/ 25 h 544"/>
                <a:gd name="T84" fmla="*/ 1 w 692"/>
                <a:gd name="T85" fmla="*/ 27 h 544"/>
                <a:gd name="T86" fmla="*/ 1 w 692"/>
                <a:gd name="T87" fmla="*/ 29 h 544"/>
                <a:gd name="T88" fmla="*/ 1 w 692"/>
                <a:gd name="T89" fmla="*/ 31 h 544"/>
                <a:gd name="T90" fmla="*/ 0 w 692"/>
                <a:gd name="T91" fmla="*/ 34 h 544"/>
                <a:gd name="T92" fmla="*/ 0 w 692"/>
                <a:gd name="T93" fmla="*/ 34 h 544"/>
                <a:gd name="T94" fmla="*/ 0 w 692"/>
                <a:gd name="T95" fmla="*/ 34 h 544"/>
                <a:gd name="T96" fmla="*/ 0 w 692"/>
                <a:gd name="T97" fmla="*/ 34 h 544"/>
                <a:gd name="T98" fmla="*/ 0 w 692"/>
                <a:gd name="T99" fmla="*/ 34 h 544"/>
                <a:gd name="T100" fmla="*/ 22 w 692"/>
                <a:gd name="T101" fmla="*/ 34 h 544"/>
                <a:gd name="T102" fmla="*/ 22 w 692"/>
                <a:gd name="T103" fmla="*/ 21 h 544"/>
                <a:gd name="T104" fmla="*/ 17 w 692"/>
                <a:gd name="T105" fmla="*/ 14 h 544"/>
                <a:gd name="T106" fmla="*/ 43 w 692"/>
                <a:gd name="T107" fmla="*/ 14 h 544"/>
                <a:gd name="T108" fmla="*/ 43 w 692"/>
                <a:gd name="T109" fmla="*/ 9 h 544"/>
                <a:gd name="T110" fmla="*/ 39 w 692"/>
                <a:gd name="T111" fmla="*/ 9 h 54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92"/>
                <a:gd name="T169" fmla="*/ 0 h 544"/>
                <a:gd name="T170" fmla="*/ 692 w 692"/>
                <a:gd name="T171" fmla="*/ 544 h 54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92" h="544">
                  <a:moveTo>
                    <a:pt x="620" y="136"/>
                  </a:moveTo>
                  <a:lnTo>
                    <a:pt x="620" y="94"/>
                  </a:lnTo>
                  <a:lnTo>
                    <a:pt x="692" y="94"/>
                  </a:lnTo>
                  <a:lnTo>
                    <a:pt x="692" y="0"/>
                  </a:lnTo>
                  <a:lnTo>
                    <a:pt x="680" y="0"/>
                  </a:lnTo>
                  <a:lnTo>
                    <a:pt x="667" y="1"/>
                  </a:lnTo>
                  <a:lnTo>
                    <a:pt x="654" y="1"/>
                  </a:lnTo>
                  <a:lnTo>
                    <a:pt x="639" y="2"/>
                  </a:lnTo>
                  <a:lnTo>
                    <a:pt x="626" y="2"/>
                  </a:lnTo>
                  <a:lnTo>
                    <a:pt x="614" y="3"/>
                  </a:lnTo>
                  <a:lnTo>
                    <a:pt x="607" y="3"/>
                  </a:lnTo>
                  <a:lnTo>
                    <a:pt x="604" y="3"/>
                  </a:lnTo>
                  <a:lnTo>
                    <a:pt x="582" y="4"/>
                  </a:lnTo>
                  <a:lnTo>
                    <a:pt x="561" y="7"/>
                  </a:lnTo>
                  <a:lnTo>
                    <a:pt x="539" y="11"/>
                  </a:lnTo>
                  <a:lnTo>
                    <a:pt x="519" y="16"/>
                  </a:lnTo>
                  <a:lnTo>
                    <a:pt x="499" y="24"/>
                  </a:lnTo>
                  <a:lnTo>
                    <a:pt x="480" y="32"/>
                  </a:lnTo>
                  <a:lnTo>
                    <a:pt x="461" y="42"/>
                  </a:lnTo>
                  <a:lnTo>
                    <a:pt x="443" y="54"/>
                  </a:lnTo>
                  <a:lnTo>
                    <a:pt x="427" y="66"/>
                  </a:lnTo>
                  <a:lnTo>
                    <a:pt x="411" y="80"/>
                  </a:lnTo>
                  <a:lnTo>
                    <a:pt x="396" y="95"/>
                  </a:lnTo>
                  <a:lnTo>
                    <a:pt x="382" y="111"/>
                  </a:lnTo>
                  <a:lnTo>
                    <a:pt x="369" y="130"/>
                  </a:lnTo>
                  <a:lnTo>
                    <a:pt x="358" y="148"/>
                  </a:lnTo>
                  <a:lnTo>
                    <a:pt x="348" y="167"/>
                  </a:lnTo>
                  <a:lnTo>
                    <a:pt x="340" y="187"/>
                  </a:lnTo>
                  <a:lnTo>
                    <a:pt x="335" y="200"/>
                  </a:lnTo>
                  <a:lnTo>
                    <a:pt x="321" y="200"/>
                  </a:lnTo>
                  <a:lnTo>
                    <a:pt x="288" y="204"/>
                  </a:lnTo>
                  <a:lnTo>
                    <a:pt x="256" y="209"/>
                  </a:lnTo>
                  <a:lnTo>
                    <a:pt x="224" y="217"/>
                  </a:lnTo>
                  <a:lnTo>
                    <a:pt x="195" y="230"/>
                  </a:lnTo>
                  <a:lnTo>
                    <a:pt x="166" y="244"/>
                  </a:lnTo>
                  <a:lnTo>
                    <a:pt x="140" y="261"/>
                  </a:lnTo>
                  <a:lnTo>
                    <a:pt x="116" y="280"/>
                  </a:lnTo>
                  <a:lnTo>
                    <a:pt x="94" y="302"/>
                  </a:lnTo>
                  <a:lnTo>
                    <a:pt x="73" y="325"/>
                  </a:lnTo>
                  <a:lnTo>
                    <a:pt x="54" y="350"/>
                  </a:lnTo>
                  <a:lnTo>
                    <a:pt x="38" y="376"/>
                  </a:lnTo>
                  <a:lnTo>
                    <a:pt x="25" y="405"/>
                  </a:lnTo>
                  <a:lnTo>
                    <a:pt x="14" y="435"/>
                  </a:lnTo>
                  <a:lnTo>
                    <a:pt x="7" y="466"/>
                  </a:lnTo>
                  <a:lnTo>
                    <a:pt x="1" y="499"/>
                  </a:lnTo>
                  <a:lnTo>
                    <a:pt x="0" y="532"/>
                  </a:lnTo>
                  <a:lnTo>
                    <a:pt x="0" y="534"/>
                  </a:lnTo>
                  <a:lnTo>
                    <a:pt x="0" y="538"/>
                  </a:lnTo>
                  <a:lnTo>
                    <a:pt x="0" y="540"/>
                  </a:lnTo>
                  <a:lnTo>
                    <a:pt x="0" y="544"/>
                  </a:lnTo>
                  <a:lnTo>
                    <a:pt x="337" y="544"/>
                  </a:lnTo>
                  <a:lnTo>
                    <a:pt x="337" y="338"/>
                  </a:lnTo>
                  <a:lnTo>
                    <a:pt x="266" y="235"/>
                  </a:lnTo>
                  <a:lnTo>
                    <a:pt x="692" y="235"/>
                  </a:lnTo>
                  <a:lnTo>
                    <a:pt x="692" y="136"/>
                  </a:lnTo>
                  <a:lnTo>
                    <a:pt x="620" y="136"/>
                  </a:lnTo>
                  <a:close/>
                </a:path>
              </a:pathLst>
            </a:custGeom>
            <a:solidFill>
              <a:srgbClr val="3FBF3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12" name="Freeform 423"/>
            <p:cNvSpPr>
              <a:spLocks/>
            </p:cNvSpPr>
            <p:nvPr/>
          </p:nvSpPr>
          <p:spPr bwMode="auto">
            <a:xfrm>
              <a:off x="4273" y="2819"/>
              <a:ext cx="166" cy="134"/>
            </a:xfrm>
            <a:custGeom>
              <a:avLst/>
              <a:gdLst>
                <a:gd name="T0" fmla="*/ 0 w 331"/>
                <a:gd name="T1" fmla="*/ 0 h 268"/>
                <a:gd name="T2" fmla="*/ 21 w 331"/>
                <a:gd name="T3" fmla="*/ 0 h 268"/>
                <a:gd name="T4" fmla="*/ 19 w 331"/>
                <a:gd name="T5" fmla="*/ 2 h 268"/>
                <a:gd name="T6" fmla="*/ 19 w 331"/>
                <a:gd name="T7" fmla="*/ 17 h 268"/>
                <a:gd name="T8" fmla="*/ 3 w 331"/>
                <a:gd name="T9" fmla="*/ 17 h 268"/>
                <a:gd name="T10" fmla="*/ 3 w 331"/>
                <a:gd name="T11" fmla="*/ 3 h 268"/>
                <a:gd name="T12" fmla="*/ 0 w 331"/>
                <a:gd name="T13" fmla="*/ 0 h 26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1"/>
                <a:gd name="T22" fmla="*/ 0 h 268"/>
                <a:gd name="T23" fmla="*/ 331 w 331"/>
                <a:gd name="T24" fmla="*/ 268 h 26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1" h="268">
                  <a:moveTo>
                    <a:pt x="0" y="0"/>
                  </a:moveTo>
                  <a:lnTo>
                    <a:pt x="331" y="0"/>
                  </a:lnTo>
                  <a:lnTo>
                    <a:pt x="295" y="47"/>
                  </a:lnTo>
                  <a:lnTo>
                    <a:pt x="295" y="268"/>
                  </a:lnTo>
                  <a:lnTo>
                    <a:pt x="33" y="268"/>
                  </a:lnTo>
                  <a:lnTo>
                    <a:pt x="33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B6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13" name="Freeform 424"/>
            <p:cNvSpPr>
              <a:spLocks/>
            </p:cNvSpPr>
            <p:nvPr/>
          </p:nvSpPr>
          <p:spPr bwMode="auto">
            <a:xfrm>
              <a:off x="4442" y="2819"/>
              <a:ext cx="129" cy="134"/>
            </a:xfrm>
            <a:custGeom>
              <a:avLst/>
              <a:gdLst>
                <a:gd name="T0" fmla="*/ 0 w 258"/>
                <a:gd name="T1" fmla="*/ 3 h 268"/>
                <a:gd name="T2" fmla="*/ 2 w 258"/>
                <a:gd name="T3" fmla="*/ 1 h 268"/>
                <a:gd name="T4" fmla="*/ 2 w 258"/>
                <a:gd name="T5" fmla="*/ 0 h 268"/>
                <a:gd name="T6" fmla="*/ 16 w 258"/>
                <a:gd name="T7" fmla="*/ 0 h 268"/>
                <a:gd name="T8" fmla="*/ 13 w 258"/>
                <a:gd name="T9" fmla="*/ 2 h 268"/>
                <a:gd name="T10" fmla="*/ 13 w 258"/>
                <a:gd name="T11" fmla="*/ 17 h 268"/>
                <a:gd name="T12" fmla="*/ 0 w 258"/>
                <a:gd name="T13" fmla="*/ 17 h 268"/>
                <a:gd name="T14" fmla="*/ 0 w 258"/>
                <a:gd name="T15" fmla="*/ 3 h 2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8"/>
                <a:gd name="T25" fmla="*/ 0 h 268"/>
                <a:gd name="T26" fmla="*/ 258 w 258"/>
                <a:gd name="T27" fmla="*/ 268 h 26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8" h="268">
                  <a:moveTo>
                    <a:pt x="0" y="61"/>
                  </a:moveTo>
                  <a:lnTo>
                    <a:pt x="44" y="1"/>
                  </a:lnTo>
                  <a:lnTo>
                    <a:pt x="42" y="0"/>
                  </a:lnTo>
                  <a:lnTo>
                    <a:pt x="258" y="0"/>
                  </a:lnTo>
                  <a:lnTo>
                    <a:pt x="222" y="47"/>
                  </a:lnTo>
                  <a:lnTo>
                    <a:pt x="222" y="268"/>
                  </a:lnTo>
                  <a:lnTo>
                    <a:pt x="0" y="268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9BB6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14" name="Freeform 425"/>
            <p:cNvSpPr>
              <a:spLocks/>
            </p:cNvSpPr>
            <p:nvPr/>
          </p:nvSpPr>
          <p:spPr bwMode="auto">
            <a:xfrm>
              <a:off x="4574" y="2819"/>
              <a:ext cx="125" cy="134"/>
            </a:xfrm>
            <a:custGeom>
              <a:avLst/>
              <a:gdLst>
                <a:gd name="T0" fmla="*/ 0 w 251"/>
                <a:gd name="T1" fmla="*/ 3 h 268"/>
                <a:gd name="T2" fmla="*/ 2 w 251"/>
                <a:gd name="T3" fmla="*/ 1 h 268"/>
                <a:gd name="T4" fmla="*/ 2 w 251"/>
                <a:gd name="T5" fmla="*/ 0 h 268"/>
                <a:gd name="T6" fmla="*/ 15 w 251"/>
                <a:gd name="T7" fmla="*/ 0 h 268"/>
                <a:gd name="T8" fmla="*/ 13 w 251"/>
                <a:gd name="T9" fmla="*/ 2 h 268"/>
                <a:gd name="T10" fmla="*/ 13 w 251"/>
                <a:gd name="T11" fmla="*/ 17 h 268"/>
                <a:gd name="T12" fmla="*/ 0 w 251"/>
                <a:gd name="T13" fmla="*/ 17 h 268"/>
                <a:gd name="T14" fmla="*/ 0 w 251"/>
                <a:gd name="T15" fmla="*/ 3 h 2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1"/>
                <a:gd name="T25" fmla="*/ 0 h 268"/>
                <a:gd name="T26" fmla="*/ 251 w 251"/>
                <a:gd name="T27" fmla="*/ 268 h 26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1" h="268">
                  <a:moveTo>
                    <a:pt x="0" y="61"/>
                  </a:moveTo>
                  <a:lnTo>
                    <a:pt x="44" y="1"/>
                  </a:lnTo>
                  <a:lnTo>
                    <a:pt x="42" y="0"/>
                  </a:lnTo>
                  <a:lnTo>
                    <a:pt x="251" y="0"/>
                  </a:lnTo>
                  <a:lnTo>
                    <a:pt x="212" y="46"/>
                  </a:lnTo>
                  <a:lnTo>
                    <a:pt x="212" y="268"/>
                  </a:lnTo>
                  <a:lnTo>
                    <a:pt x="0" y="268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9BB6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15" name="Freeform 426"/>
            <p:cNvSpPr>
              <a:spLocks/>
            </p:cNvSpPr>
            <p:nvPr/>
          </p:nvSpPr>
          <p:spPr bwMode="auto">
            <a:xfrm>
              <a:off x="4771" y="2798"/>
              <a:ext cx="382" cy="155"/>
            </a:xfrm>
            <a:custGeom>
              <a:avLst/>
              <a:gdLst>
                <a:gd name="T0" fmla="*/ 1 w 762"/>
                <a:gd name="T1" fmla="*/ 19 h 310"/>
                <a:gd name="T2" fmla="*/ 1 w 762"/>
                <a:gd name="T3" fmla="*/ 15 h 310"/>
                <a:gd name="T4" fmla="*/ 2 w 762"/>
                <a:gd name="T5" fmla="*/ 13 h 310"/>
                <a:gd name="T6" fmla="*/ 3 w 762"/>
                <a:gd name="T7" fmla="*/ 12 h 310"/>
                <a:gd name="T8" fmla="*/ 5 w 762"/>
                <a:gd name="T9" fmla="*/ 10 h 310"/>
                <a:gd name="T10" fmla="*/ 7 w 762"/>
                <a:gd name="T11" fmla="*/ 10 h 310"/>
                <a:gd name="T12" fmla="*/ 9 w 762"/>
                <a:gd name="T13" fmla="*/ 9 h 310"/>
                <a:gd name="T14" fmla="*/ 11 w 762"/>
                <a:gd name="T15" fmla="*/ 7 h 310"/>
                <a:gd name="T16" fmla="*/ 13 w 762"/>
                <a:gd name="T17" fmla="*/ 7 h 310"/>
                <a:gd name="T18" fmla="*/ 14 w 762"/>
                <a:gd name="T19" fmla="*/ 5 h 310"/>
                <a:gd name="T20" fmla="*/ 16 w 762"/>
                <a:gd name="T21" fmla="*/ 2 h 310"/>
                <a:gd name="T22" fmla="*/ 19 w 762"/>
                <a:gd name="T23" fmla="*/ 1 h 310"/>
                <a:gd name="T24" fmla="*/ 22 w 762"/>
                <a:gd name="T25" fmla="*/ 1 h 310"/>
                <a:gd name="T26" fmla="*/ 24 w 762"/>
                <a:gd name="T27" fmla="*/ 0 h 310"/>
                <a:gd name="T28" fmla="*/ 24 w 762"/>
                <a:gd name="T29" fmla="*/ 1 h 310"/>
                <a:gd name="T30" fmla="*/ 25 w 762"/>
                <a:gd name="T31" fmla="*/ 1 h 310"/>
                <a:gd name="T32" fmla="*/ 26 w 762"/>
                <a:gd name="T33" fmla="*/ 1 h 310"/>
                <a:gd name="T34" fmla="*/ 29 w 762"/>
                <a:gd name="T35" fmla="*/ 1 h 310"/>
                <a:gd name="T36" fmla="*/ 30 w 762"/>
                <a:gd name="T37" fmla="*/ 2 h 310"/>
                <a:gd name="T38" fmla="*/ 32 w 762"/>
                <a:gd name="T39" fmla="*/ 5 h 310"/>
                <a:gd name="T40" fmla="*/ 33 w 762"/>
                <a:gd name="T41" fmla="*/ 6 h 310"/>
                <a:gd name="T42" fmla="*/ 33 w 762"/>
                <a:gd name="T43" fmla="*/ 9 h 310"/>
                <a:gd name="T44" fmla="*/ 34 w 762"/>
                <a:gd name="T45" fmla="*/ 10 h 310"/>
                <a:gd name="T46" fmla="*/ 35 w 762"/>
                <a:gd name="T47" fmla="*/ 10 h 310"/>
                <a:gd name="T48" fmla="*/ 37 w 762"/>
                <a:gd name="T49" fmla="*/ 10 h 310"/>
                <a:gd name="T50" fmla="*/ 39 w 762"/>
                <a:gd name="T51" fmla="*/ 10 h 310"/>
                <a:gd name="T52" fmla="*/ 41 w 762"/>
                <a:gd name="T53" fmla="*/ 10 h 310"/>
                <a:gd name="T54" fmla="*/ 43 w 762"/>
                <a:gd name="T55" fmla="*/ 11 h 310"/>
                <a:gd name="T56" fmla="*/ 44 w 762"/>
                <a:gd name="T57" fmla="*/ 12 h 310"/>
                <a:gd name="T58" fmla="*/ 46 w 762"/>
                <a:gd name="T59" fmla="*/ 14 h 310"/>
                <a:gd name="T60" fmla="*/ 47 w 762"/>
                <a:gd name="T61" fmla="*/ 17 h 310"/>
                <a:gd name="T62" fmla="*/ 48 w 762"/>
                <a:gd name="T63" fmla="*/ 19 h 310"/>
                <a:gd name="T64" fmla="*/ 0 w 762"/>
                <a:gd name="T65" fmla="*/ 19 h 3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62"/>
                <a:gd name="T100" fmla="*/ 0 h 310"/>
                <a:gd name="T101" fmla="*/ 762 w 762"/>
                <a:gd name="T102" fmla="*/ 310 h 3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62" h="310">
                  <a:moveTo>
                    <a:pt x="0" y="310"/>
                  </a:moveTo>
                  <a:lnTo>
                    <a:pt x="2" y="291"/>
                  </a:lnTo>
                  <a:lnTo>
                    <a:pt x="6" y="273"/>
                  </a:lnTo>
                  <a:lnTo>
                    <a:pt x="10" y="254"/>
                  </a:lnTo>
                  <a:lnTo>
                    <a:pt x="17" y="237"/>
                  </a:lnTo>
                  <a:lnTo>
                    <a:pt x="25" y="221"/>
                  </a:lnTo>
                  <a:lnTo>
                    <a:pt x="35" y="206"/>
                  </a:lnTo>
                  <a:lnTo>
                    <a:pt x="46" y="192"/>
                  </a:lnTo>
                  <a:lnTo>
                    <a:pt x="58" y="178"/>
                  </a:lnTo>
                  <a:lnTo>
                    <a:pt x="72" y="167"/>
                  </a:lnTo>
                  <a:lnTo>
                    <a:pt x="85" y="155"/>
                  </a:lnTo>
                  <a:lnTo>
                    <a:pt x="102" y="146"/>
                  </a:lnTo>
                  <a:lnTo>
                    <a:pt x="118" y="138"/>
                  </a:lnTo>
                  <a:lnTo>
                    <a:pt x="135" y="132"/>
                  </a:lnTo>
                  <a:lnTo>
                    <a:pt x="153" y="126"/>
                  </a:lnTo>
                  <a:lnTo>
                    <a:pt x="171" y="123"/>
                  </a:lnTo>
                  <a:lnTo>
                    <a:pt x="191" y="122"/>
                  </a:lnTo>
                  <a:lnTo>
                    <a:pt x="205" y="122"/>
                  </a:lnTo>
                  <a:lnTo>
                    <a:pt x="209" y="108"/>
                  </a:lnTo>
                  <a:lnTo>
                    <a:pt x="220" y="85"/>
                  </a:lnTo>
                  <a:lnTo>
                    <a:pt x="234" y="64"/>
                  </a:lnTo>
                  <a:lnTo>
                    <a:pt x="250" y="46"/>
                  </a:lnTo>
                  <a:lnTo>
                    <a:pt x="269" y="30"/>
                  </a:lnTo>
                  <a:lnTo>
                    <a:pt x="291" y="17"/>
                  </a:lnTo>
                  <a:lnTo>
                    <a:pt x="315" y="8"/>
                  </a:lnTo>
                  <a:lnTo>
                    <a:pt x="339" y="2"/>
                  </a:lnTo>
                  <a:lnTo>
                    <a:pt x="364" y="0"/>
                  </a:lnTo>
                  <a:lnTo>
                    <a:pt x="370" y="0"/>
                  </a:lnTo>
                  <a:lnTo>
                    <a:pt x="376" y="0"/>
                  </a:lnTo>
                  <a:lnTo>
                    <a:pt x="383" y="1"/>
                  </a:lnTo>
                  <a:lnTo>
                    <a:pt x="389" y="1"/>
                  </a:lnTo>
                  <a:lnTo>
                    <a:pt x="394" y="2"/>
                  </a:lnTo>
                  <a:lnTo>
                    <a:pt x="400" y="3"/>
                  </a:lnTo>
                  <a:lnTo>
                    <a:pt x="406" y="5"/>
                  </a:lnTo>
                  <a:lnTo>
                    <a:pt x="412" y="6"/>
                  </a:lnTo>
                  <a:lnTo>
                    <a:pt x="453" y="26"/>
                  </a:lnTo>
                  <a:lnTo>
                    <a:pt x="467" y="35"/>
                  </a:lnTo>
                  <a:lnTo>
                    <a:pt x="479" y="47"/>
                  </a:lnTo>
                  <a:lnTo>
                    <a:pt x="490" y="58"/>
                  </a:lnTo>
                  <a:lnTo>
                    <a:pt x="501" y="72"/>
                  </a:lnTo>
                  <a:lnTo>
                    <a:pt x="509" y="86"/>
                  </a:lnTo>
                  <a:lnTo>
                    <a:pt x="517" y="101"/>
                  </a:lnTo>
                  <a:lnTo>
                    <a:pt x="523" y="117"/>
                  </a:lnTo>
                  <a:lnTo>
                    <a:pt x="526" y="134"/>
                  </a:lnTo>
                  <a:lnTo>
                    <a:pt x="530" y="153"/>
                  </a:lnTo>
                  <a:lnTo>
                    <a:pt x="534" y="153"/>
                  </a:lnTo>
                  <a:lnTo>
                    <a:pt x="544" y="152"/>
                  </a:lnTo>
                  <a:lnTo>
                    <a:pt x="555" y="151"/>
                  </a:lnTo>
                  <a:lnTo>
                    <a:pt x="563" y="151"/>
                  </a:lnTo>
                  <a:lnTo>
                    <a:pt x="581" y="152"/>
                  </a:lnTo>
                  <a:lnTo>
                    <a:pt x="598" y="154"/>
                  </a:lnTo>
                  <a:lnTo>
                    <a:pt x="615" y="157"/>
                  </a:lnTo>
                  <a:lnTo>
                    <a:pt x="632" y="162"/>
                  </a:lnTo>
                  <a:lnTo>
                    <a:pt x="648" y="169"/>
                  </a:lnTo>
                  <a:lnTo>
                    <a:pt x="663" y="177"/>
                  </a:lnTo>
                  <a:lnTo>
                    <a:pt x="678" y="185"/>
                  </a:lnTo>
                  <a:lnTo>
                    <a:pt x="691" y="196"/>
                  </a:lnTo>
                  <a:lnTo>
                    <a:pt x="703" y="207"/>
                  </a:lnTo>
                  <a:lnTo>
                    <a:pt x="716" y="219"/>
                  </a:lnTo>
                  <a:lnTo>
                    <a:pt x="727" y="232"/>
                  </a:lnTo>
                  <a:lnTo>
                    <a:pt x="736" y="246"/>
                  </a:lnTo>
                  <a:lnTo>
                    <a:pt x="745" y="261"/>
                  </a:lnTo>
                  <a:lnTo>
                    <a:pt x="752" y="276"/>
                  </a:lnTo>
                  <a:lnTo>
                    <a:pt x="758" y="292"/>
                  </a:lnTo>
                  <a:lnTo>
                    <a:pt x="762" y="310"/>
                  </a:lnTo>
                  <a:lnTo>
                    <a:pt x="0" y="310"/>
                  </a:lnTo>
                  <a:close/>
                </a:path>
              </a:pathLst>
            </a:custGeom>
            <a:solidFill>
              <a:srgbClr val="3FBF3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16" name="Rectangle 427"/>
            <p:cNvSpPr>
              <a:spLocks noChangeArrowheads="1"/>
            </p:cNvSpPr>
            <p:nvPr/>
          </p:nvSpPr>
          <p:spPr bwMode="auto">
            <a:xfrm>
              <a:off x="4623" y="2200"/>
              <a:ext cx="30" cy="4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17" name="Rectangle 428"/>
            <p:cNvSpPr>
              <a:spLocks noChangeArrowheads="1"/>
            </p:cNvSpPr>
            <p:nvPr/>
          </p:nvSpPr>
          <p:spPr bwMode="auto">
            <a:xfrm>
              <a:off x="4670" y="2200"/>
              <a:ext cx="31" cy="4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18" name="Rectangle 429"/>
            <p:cNvSpPr>
              <a:spLocks noChangeArrowheads="1"/>
            </p:cNvSpPr>
            <p:nvPr/>
          </p:nvSpPr>
          <p:spPr bwMode="auto">
            <a:xfrm>
              <a:off x="4623" y="2298"/>
              <a:ext cx="30" cy="4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19" name="Rectangle 430"/>
            <p:cNvSpPr>
              <a:spLocks noChangeArrowheads="1"/>
            </p:cNvSpPr>
            <p:nvPr/>
          </p:nvSpPr>
          <p:spPr bwMode="auto">
            <a:xfrm>
              <a:off x="4670" y="2298"/>
              <a:ext cx="31" cy="4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20" name="Rectangle 431"/>
            <p:cNvSpPr>
              <a:spLocks noChangeArrowheads="1"/>
            </p:cNvSpPr>
            <p:nvPr/>
          </p:nvSpPr>
          <p:spPr bwMode="auto">
            <a:xfrm>
              <a:off x="4623" y="2396"/>
              <a:ext cx="30" cy="4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21" name="Rectangle 432"/>
            <p:cNvSpPr>
              <a:spLocks noChangeArrowheads="1"/>
            </p:cNvSpPr>
            <p:nvPr/>
          </p:nvSpPr>
          <p:spPr bwMode="auto">
            <a:xfrm>
              <a:off x="4670" y="2396"/>
              <a:ext cx="31" cy="4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22" name="Rectangle 433"/>
            <p:cNvSpPr>
              <a:spLocks noChangeArrowheads="1"/>
            </p:cNvSpPr>
            <p:nvPr/>
          </p:nvSpPr>
          <p:spPr bwMode="auto">
            <a:xfrm>
              <a:off x="4623" y="2494"/>
              <a:ext cx="30" cy="4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23" name="Rectangle 434"/>
            <p:cNvSpPr>
              <a:spLocks noChangeArrowheads="1"/>
            </p:cNvSpPr>
            <p:nvPr/>
          </p:nvSpPr>
          <p:spPr bwMode="auto">
            <a:xfrm>
              <a:off x="4670" y="2494"/>
              <a:ext cx="31" cy="4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24" name="Rectangle 435"/>
            <p:cNvSpPr>
              <a:spLocks noChangeArrowheads="1"/>
            </p:cNvSpPr>
            <p:nvPr/>
          </p:nvSpPr>
          <p:spPr bwMode="auto">
            <a:xfrm>
              <a:off x="4623" y="2591"/>
              <a:ext cx="30" cy="4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25" name="Rectangle 436"/>
            <p:cNvSpPr>
              <a:spLocks noChangeArrowheads="1"/>
            </p:cNvSpPr>
            <p:nvPr/>
          </p:nvSpPr>
          <p:spPr bwMode="auto">
            <a:xfrm>
              <a:off x="4670" y="2591"/>
              <a:ext cx="31" cy="4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26" name="Rectangle 437"/>
            <p:cNvSpPr>
              <a:spLocks noChangeArrowheads="1"/>
            </p:cNvSpPr>
            <p:nvPr/>
          </p:nvSpPr>
          <p:spPr bwMode="auto">
            <a:xfrm>
              <a:off x="4623" y="2688"/>
              <a:ext cx="30" cy="4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27" name="Rectangle 438"/>
            <p:cNvSpPr>
              <a:spLocks noChangeArrowheads="1"/>
            </p:cNvSpPr>
            <p:nvPr/>
          </p:nvSpPr>
          <p:spPr bwMode="auto">
            <a:xfrm>
              <a:off x="4670" y="2688"/>
              <a:ext cx="31" cy="42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28" name="Rectangle 439"/>
            <p:cNvSpPr>
              <a:spLocks noChangeArrowheads="1"/>
            </p:cNvSpPr>
            <p:nvPr/>
          </p:nvSpPr>
          <p:spPr bwMode="auto">
            <a:xfrm>
              <a:off x="4275" y="2842"/>
              <a:ext cx="417" cy="13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29" name="Rectangle 440"/>
            <p:cNvSpPr>
              <a:spLocks noChangeArrowheads="1"/>
            </p:cNvSpPr>
            <p:nvPr/>
          </p:nvSpPr>
          <p:spPr bwMode="auto">
            <a:xfrm>
              <a:off x="4316" y="2883"/>
              <a:ext cx="33" cy="7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  <p:sp>
          <p:nvSpPr>
            <p:cNvPr id="12330" name="Rectangle 441"/>
            <p:cNvSpPr>
              <a:spLocks noChangeArrowheads="1"/>
            </p:cNvSpPr>
            <p:nvPr/>
          </p:nvSpPr>
          <p:spPr bwMode="auto">
            <a:xfrm>
              <a:off x="4365" y="2883"/>
              <a:ext cx="34" cy="77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ea typeface="宋体" charset="-122"/>
              </a:endParaRPr>
            </a:p>
          </p:txBody>
        </p:sp>
      </p:grpSp>
      <p:grpSp>
        <p:nvGrpSpPr>
          <p:cNvPr id="12295" name="Group 442"/>
          <p:cNvGrpSpPr>
            <a:grpSpLocks/>
          </p:cNvGrpSpPr>
          <p:nvPr/>
        </p:nvGrpSpPr>
        <p:grpSpPr bwMode="auto">
          <a:xfrm>
            <a:off x="1401763" y="2470150"/>
            <a:ext cx="2570162" cy="825500"/>
            <a:chOff x="2010" y="546"/>
            <a:chExt cx="1729" cy="555"/>
          </a:xfrm>
        </p:grpSpPr>
        <p:sp>
          <p:nvSpPr>
            <p:cNvPr id="12301" name="Freeform 443"/>
            <p:cNvSpPr>
              <a:spLocks/>
            </p:cNvSpPr>
            <p:nvPr/>
          </p:nvSpPr>
          <p:spPr bwMode="auto">
            <a:xfrm>
              <a:off x="3202" y="779"/>
              <a:ext cx="537" cy="320"/>
            </a:xfrm>
            <a:custGeom>
              <a:avLst/>
              <a:gdLst>
                <a:gd name="T0" fmla="*/ 0 w 537"/>
                <a:gd name="T1" fmla="*/ 320 h 320"/>
                <a:gd name="T2" fmla="*/ 142 w 537"/>
                <a:gd name="T3" fmla="*/ 210 h 320"/>
                <a:gd name="T4" fmla="*/ 151 w 537"/>
                <a:gd name="T5" fmla="*/ 263 h 320"/>
                <a:gd name="T6" fmla="*/ 370 w 537"/>
                <a:gd name="T7" fmla="*/ 86 h 320"/>
                <a:gd name="T8" fmla="*/ 379 w 537"/>
                <a:gd name="T9" fmla="*/ 116 h 320"/>
                <a:gd name="T10" fmla="*/ 537 w 537"/>
                <a:gd name="T11" fmla="*/ 0 h 3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7"/>
                <a:gd name="T19" fmla="*/ 0 h 320"/>
                <a:gd name="T20" fmla="*/ 537 w 537"/>
                <a:gd name="T21" fmla="*/ 320 h 3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7" h="320">
                  <a:moveTo>
                    <a:pt x="0" y="320"/>
                  </a:moveTo>
                  <a:lnTo>
                    <a:pt x="142" y="210"/>
                  </a:lnTo>
                  <a:lnTo>
                    <a:pt x="151" y="263"/>
                  </a:lnTo>
                  <a:lnTo>
                    <a:pt x="370" y="86"/>
                  </a:lnTo>
                  <a:lnTo>
                    <a:pt x="379" y="116"/>
                  </a:lnTo>
                  <a:lnTo>
                    <a:pt x="537" y="0"/>
                  </a:lnTo>
                </a:path>
              </a:pathLst>
            </a:custGeom>
            <a:noFill/>
            <a:ln w="25400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2" name="Freeform 444"/>
            <p:cNvSpPr>
              <a:spLocks/>
            </p:cNvSpPr>
            <p:nvPr/>
          </p:nvSpPr>
          <p:spPr bwMode="auto">
            <a:xfrm>
              <a:off x="2963" y="546"/>
              <a:ext cx="374" cy="486"/>
            </a:xfrm>
            <a:custGeom>
              <a:avLst/>
              <a:gdLst>
                <a:gd name="T0" fmla="*/ 0 w 374"/>
                <a:gd name="T1" fmla="*/ 486 h 486"/>
                <a:gd name="T2" fmla="*/ 53 w 374"/>
                <a:gd name="T3" fmla="*/ 346 h 486"/>
                <a:gd name="T4" fmla="*/ 116 w 374"/>
                <a:gd name="T5" fmla="*/ 390 h 486"/>
                <a:gd name="T6" fmla="*/ 236 w 374"/>
                <a:gd name="T7" fmla="*/ 137 h 486"/>
                <a:gd name="T8" fmla="*/ 286 w 374"/>
                <a:gd name="T9" fmla="*/ 171 h 486"/>
                <a:gd name="T10" fmla="*/ 374 w 374"/>
                <a:gd name="T11" fmla="*/ 0 h 4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4"/>
                <a:gd name="T19" fmla="*/ 0 h 486"/>
                <a:gd name="T20" fmla="*/ 374 w 374"/>
                <a:gd name="T21" fmla="*/ 486 h 4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4" h="486">
                  <a:moveTo>
                    <a:pt x="0" y="486"/>
                  </a:moveTo>
                  <a:lnTo>
                    <a:pt x="53" y="346"/>
                  </a:lnTo>
                  <a:lnTo>
                    <a:pt x="116" y="390"/>
                  </a:lnTo>
                  <a:lnTo>
                    <a:pt x="236" y="137"/>
                  </a:lnTo>
                  <a:lnTo>
                    <a:pt x="286" y="171"/>
                  </a:lnTo>
                  <a:lnTo>
                    <a:pt x="374" y="0"/>
                  </a:lnTo>
                </a:path>
              </a:pathLst>
            </a:custGeom>
            <a:noFill/>
            <a:ln w="25400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3" name="Freeform 445"/>
            <p:cNvSpPr>
              <a:spLocks/>
            </p:cNvSpPr>
            <p:nvPr/>
          </p:nvSpPr>
          <p:spPr bwMode="auto">
            <a:xfrm>
              <a:off x="2405" y="546"/>
              <a:ext cx="377" cy="486"/>
            </a:xfrm>
            <a:custGeom>
              <a:avLst/>
              <a:gdLst>
                <a:gd name="T0" fmla="*/ 377 w 377"/>
                <a:gd name="T1" fmla="*/ 486 h 486"/>
                <a:gd name="T2" fmla="*/ 320 w 377"/>
                <a:gd name="T3" fmla="*/ 351 h 486"/>
                <a:gd name="T4" fmla="*/ 253 w 377"/>
                <a:gd name="T5" fmla="*/ 392 h 486"/>
                <a:gd name="T6" fmla="*/ 130 w 377"/>
                <a:gd name="T7" fmla="*/ 137 h 486"/>
                <a:gd name="T8" fmla="*/ 83 w 377"/>
                <a:gd name="T9" fmla="*/ 176 h 486"/>
                <a:gd name="T10" fmla="*/ 0 w 377"/>
                <a:gd name="T11" fmla="*/ 0 h 4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7"/>
                <a:gd name="T19" fmla="*/ 0 h 486"/>
                <a:gd name="T20" fmla="*/ 377 w 377"/>
                <a:gd name="T21" fmla="*/ 486 h 4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7" h="486">
                  <a:moveTo>
                    <a:pt x="377" y="486"/>
                  </a:moveTo>
                  <a:lnTo>
                    <a:pt x="320" y="351"/>
                  </a:lnTo>
                  <a:lnTo>
                    <a:pt x="253" y="392"/>
                  </a:lnTo>
                  <a:lnTo>
                    <a:pt x="130" y="137"/>
                  </a:lnTo>
                  <a:lnTo>
                    <a:pt x="83" y="176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4" name="Freeform 446"/>
            <p:cNvSpPr>
              <a:spLocks/>
            </p:cNvSpPr>
            <p:nvPr/>
          </p:nvSpPr>
          <p:spPr bwMode="auto">
            <a:xfrm>
              <a:off x="2010" y="782"/>
              <a:ext cx="529" cy="319"/>
            </a:xfrm>
            <a:custGeom>
              <a:avLst/>
              <a:gdLst>
                <a:gd name="T0" fmla="*/ 529 w 529"/>
                <a:gd name="T1" fmla="*/ 319 h 319"/>
                <a:gd name="T2" fmla="*/ 386 w 529"/>
                <a:gd name="T3" fmla="*/ 202 h 319"/>
                <a:gd name="T4" fmla="*/ 383 w 529"/>
                <a:gd name="T5" fmla="*/ 255 h 319"/>
                <a:gd name="T6" fmla="*/ 167 w 529"/>
                <a:gd name="T7" fmla="*/ 75 h 319"/>
                <a:gd name="T8" fmla="*/ 153 w 529"/>
                <a:gd name="T9" fmla="*/ 118 h 319"/>
                <a:gd name="T10" fmla="*/ 0 w 529"/>
                <a:gd name="T11" fmla="*/ 0 h 3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9"/>
                <a:gd name="T19" fmla="*/ 0 h 319"/>
                <a:gd name="T20" fmla="*/ 529 w 529"/>
                <a:gd name="T21" fmla="*/ 319 h 3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9" h="319">
                  <a:moveTo>
                    <a:pt x="529" y="319"/>
                  </a:moveTo>
                  <a:lnTo>
                    <a:pt x="386" y="202"/>
                  </a:lnTo>
                  <a:lnTo>
                    <a:pt x="383" y="255"/>
                  </a:lnTo>
                  <a:lnTo>
                    <a:pt x="167" y="75"/>
                  </a:lnTo>
                  <a:lnTo>
                    <a:pt x="153" y="1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296" name="Group 447"/>
          <p:cNvGrpSpPr>
            <a:grpSpLocks/>
          </p:cNvGrpSpPr>
          <p:nvPr/>
        </p:nvGrpSpPr>
        <p:grpSpPr bwMode="auto">
          <a:xfrm>
            <a:off x="5087938" y="2105025"/>
            <a:ext cx="2570162" cy="825500"/>
            <a:chOff x="2010" y="546"/>
            <a:chExt cx="1729" cy="555"/>
          </a:xfrm>
        </p:grpSpPr>
        <p:sp>
          <p:nvSpPr>
            <p:cNvPr id="12297" name="Freeform 448"/>
            <p:cNvSpPr>
              <a:spLocks/>
            </p:cNvSpPr>
            <p:nvPr/>
          </p:nvSpPr>
          <p:spPr bwMode="auto">
            <a:xfrm>
              <a:off x="3202" y="779"/>
              <a:ext cx="537" cy="320"/>
            </a:xfrm>
            <a:custGeom>
              <a:avLst/>
              <a:gdLst>
                <a:gd name="T0" fmla="*/ 0 w 537"/>
                <a:gd name="T1" fmla="*/ 320 h 320"/>
                <a:gd name="T2" fmla="*/ 142 w 537"/>
                <a:gd name="T3" fmla="*/ 210 h 320"/>
                <a:gd name="T4" fmla="*/ 151 w 537"/>
                <a:gd name="T5" fmla="*/ 263 h 320"/>
                <a:gd name="T6" fmla="*/ 370 w 537"/>
                <a:gd name="T7" fmla="*/ 86 h 320"/>
                <a:gd name="T8" fmla="*/ 379 w 537"/>
                <a:gd name="T9" fmla="*/ 116 h 320"/>
                <a:gd name="T10" fmla="*/ 537 w 537"/>
                <a:gd name="T11" fmla="*/ 0 h 3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7"/>
                <a:gd name="T19" fmla="*/ 0 h 320"/>
                <a:gd name="T20" fmla="*/ 537 w 537"/>
                <a:gd name="T21" fmla="*/ 320 h 3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7" h="320">
                  <a:moveTo>
                    <a:pt x="0" y="320"/>
                  </a:moveTo>
                  <a:lnTo>
                    <a:pt x="142" y="210"/>
                  </a:lnTo>
                  <a:lnTo>
                    <a:pt x="151" y="263"/>
                  </a:lnTo>
                  <a:lnTo>
                    <a:pt x="370" y="86"/>
                  </a:lnTo>
                  <a:lnTo>
                    <a:pt x="379" y="116"/>
                  </a:lnTo>
                  <a:lnTo>
                    <a:pt x="537" y="0"/>
                  </a:lnTo>
                </a:path>
              </a:pathLst>
            </a:custGeom>
            <a:noFill/>
            <a:ln w="25400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8" name="Freeform 449"/>
            <p:cNvSpPr>
              <a:spLocks/>
            </p:cNvSpPr>
            <p:nvPr/>
          </p:nvSpPr>
          <p:spPr bwMode="auto">
            <a:xfrm>
              <a:off x="2963" y="546"/>
              <a:ext cx="374" cy="486"/>
            </a:xfrm>
            <a:custGeom>
              <a:avLst/>
              <a:gdLst>
                <a:gd name="T0" fmla="*/ 0 w 374"/>
                <a:gd name="T1" fmla="*/ 486 h 486"/>
                <a:gd name="T2" fmla="*/ 53 w 374"/>
                <a:gd name="T3" fmla="*/ 346 h 486"/>
                <a:gd name="T4" fmla="*/ 116 w 374"/>
                <a:gd name="T5" fmla="*/ 390 h 486"/>
                <a:gd name="T6" fmla="*/ 236 w 374"/>
                <a:gd name="T7" fmla="*/ 137 h 486"/>
                <a:gd name="T8" fmla="*/ 286 w 374"/>
                <a:gd name="T9" fmla="*/ 171 h 486"/>
                <a:gd name="T10" fmla="*/ 374 w 374"/>
                <a:gd name="T11" fmla="*/ 0 h 4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4"/>
                <a:gd name="T19" fmla="*/ 0 h 486"/>
                <a:gd name="T20" fmla="*/ 374 w 374"/>
                <a:gd name="T21" fmla="*/ 486 h 4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4" h="486">
                  <a:moveTo>
                    <a:pt x="0" y="486"/>
                  </a:moveTo>
                  <a:lnTo>
                    <a:pt x="53" y="346"/>
                  </a:lnTo>
                  <a:lnTo>
                    <a:pt x="116" y="390"/>
                  </a:lnTo>
                  <a:lnTo>
                    <a:pt x="236" y="137"/>
                  </a:lnTo>
                  <a:lnTo>
                    <a:pt x="286" y="171"/>
                  </a:lnTo>
                  <a:lnTo>
                    <a:pt x="374" y="0"/>
                  </a:lnTo>
                </a:path>
              </a:pathLst>
            </a:custGeom>
            <a:noFill/>
            <a:ln w="25400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99" name="Freeform 450"/>
            <p:cNvSpPr>
              <a:spLocks/>
            </p:cNvSpPr>
            <p:nvPr/>
          </p:nvSpPr>
          <p:spPr bwMode="auto">
            <a:xfrm>
              <a:off x="2405" y="546"/>
              <a:ext cx="377" cy="486"/>
            </a:xfrm>
            <a:custGeom>
              <a:avLst/>
              <a:gdLst>
                <a:gd name="T0" fmla="*/ 377 w 377"/>
                <a:gd name="T1" fmla="*/ 486 h 486"/>
                <a:gd name="T2" fmla="*/ 320 w 377"/>
                <a:gd name="T3" fmla="*/ 351 h 486"/>
                <a:gd name="T4" fmla="*/ 253 w 377"/>
                <a:gd name="T5" fmla="*/ 392 h 486"/>
                <a:gd name="T6" fmla="*/ 130 w 377"/>
                <a:gd name="T7" fmla="*/ 137 h 486"/>
                <a:gd name="T8" fmla="*/ 83 w 377"/>
                <a:gd name="T9" fmla="*/ 176 h 486"/>
                <a:gd name="T10" fmla="*/ 0 w 377"/>
                <a:gd name="T11" fmla="*/ 0 h 4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7"/>
                <a:gd name="T19" fmla="*/ 0 h 486"/>
                <a:gd name="T20" fmla="*/ 377 w 377"/>
                <a:gd name="T21" fmla="*/ 486 h 4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7" h="486">
                  <a:moveTo>
                    <a:pt x="377" y="486"/>
                  </a:moveTo>
                  <a:lnTo>
                    <a:pt x="320" y="351"/>
                  </a:lnTo>
                  <a:lnTo>
                    <a:pt x="253" y="392"/>
                  </a:lnTo>
                  <a:lnTo>
                    <a:pt x="130" y="137"/>
                  </a:lnTo>
                  <a:lnTo>
                    <a:pt x="83" y="176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00" name="Freeform 451"/>
            <p:cNvSpPr>
              <a:spLocks/>
            </p:cNvSpPr>
            <p:nvPr/>
          </p:nvSpPr>
          <p:spPr bwMode="auto">
            <a:xfrm>
              <a:off x="2010" y="782"/>
              <a:ext cx="529" cy="319"/>
            </a:xfrm>
            <a:custGeom>
              <a:avLst/>
              <a:gdLst>
                <a:gd name="T0" fmla="*/ 529 w 529"/>
                <a:gd name="T1" fmla="*/ 319 h 319"/>
                <a:gd name="T2" fmla="*/ 386 w 529"/>
                <a:gd name="T3" fmla="*/ 202 h 319"/>
                <a:gd name="T4" fmla="*/ 383 w 529"/>
                <a:gd name="T5" fmla="*/ 255 h 319"/>
                <a:gd name="T6" fmla="*/ 167 w 529"/>
                <a:gd name="T7" fmla="*/ 75 h 319"/>
                <a:gd name="T8" fmla="*/ 153 w 529"/>
                <a:gd name="T9" fmla="*/ 118 h 319"/>
                <a:gd name="T10" fmla="*/ 0 w 529"/>
                <a:gd name="T11" fmla="*/ 0 h 3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9"/>
                <a:gd name="T19" fmla="*/ 0 h 319"/>
                <a:gd name="T20" fmla="*/ 529 w 529"/>
                <a:gd name="T21" fmla="*/ 319 h 3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9" h="319">
                  <a:moveTo>
                    <a:pt x="529" y="319"/>
                  </a:moveTo>
                  <a:lnTo>
                    <a:pt x="386" y="202"/>
                  </a:lnTo>
                  <a:lnTo>
                    <a:pt x="383" y="255"/>
                  </a:lnTo>
                  <a:lnTo>
                    <a:pt x="167" y="75"/>
                  </a:lnTo>
                  <a:lnTo>
                    <a:pt x="153" y="118"/>
                  </a:lnTo>
                  <a:lnTo>
                    <a:pt x="0" y="0"/>
                  </a:lnTo>
                </a:path>
              </a:pathLst>
            </a:custGeom>
            <a:noFill/>
            <a:ln w="25400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Customer Schedules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SO-BC-110</a:t>
            </a:r>
            <a:endParaRPr lang="en-US" altLang="zh-CN"/>
          </a:p>
        </p:txBody>
      </p:sp>
      <p:grpSp>
        <p:nvGrpSpPr>
          <p:cNvPr id="127" name="Group 126"/>
          <p:cNvGrpSpPr/>
          <p:nvPr/>
        </p:nvGrpSpPr>
        <p:grpSpPr>
          <a:xfrm>
            <a:off x="777875" y="1254125"/>
            <a:ext cx="7573963" cy="4572000"/>
            <a:chOff x="892175" y="1311275"/>
            <a:chExt cx="7573963" cy="4572000"/>
          </a:xfrm>
        </p:grpSpPr>
        <p:grpSp>
          <p:nvGrpSpPr>
            <p:cNvPr id="13315" name="Group 33"/>
            <p:cNvGrpSpPr>
              <a:grpSpLocks noChangeAspect="1"/>
            </p:cNvGrpSpPr>
            <p:nvPr/>
          </p:nvGrpSpPr>
          <p:grpSpPr bwMode="auto">
            <a:xfrm>
              <a:off x="892175" y="1311275"/>
              <a:ext cx="4265613" cy="3201988"/>
              <a:chOff x="142" y="996"/>
              <a:chExt cx="2519" cy="1786"/>
            </a:xfrm>
          </p:grpSpPr>
          <p:sp>
            <p:nvSpPr>
              <p:cNvPr id="13369" name="AutoShape 34"/>
              <p:cNvSpPr>
                <a:spLocks noChangeAspect="1" noChangeArrowheads="1" noTextEdit="1"/>
              </p:cNvSpPr>
              <p:nvPr/>
            </p:nvSpPr>
            <p:spPr bwMode="auto">
              <a:xfrm>
                <a:off x="142" y="996"/>
                <a:ext cx="2519" cy="17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3370" name="Group 35"/>
              <p:cNvGrpSpPr>
                <a:grpSpLocks/>
              </p:cNvGrpSpPr>
              <p:nvPr/>
            </p:nvGrpSpPr>
            <p:grpSpPr bwMode="auto">
              <a:xfrm>
                <a:off x="147" y="998"/>
                <a:ext cx="2445" cy="264"/>
                <a:chOff x="147" y="998"/>
                <a:chExt cx="2445" cy="264"/>
              </a:xfrm>
            </p:grpSpPr>
            <p:sp>
              <p:nvSpPr>
                <p:cNvPr id="13437" name="Rectangle 36"/>
                <p:cNvSpPr>
                  <a:spLocks noChangeArrowheads="1"/>
                </p:cNvSpPr>
                <p:nvPr/>
              </p:nvSpPr>
              <p:spPr bwMode="auto">
                <a:xfrm>
                  <a:off x="147" y="998"/>
                  <a:ext cx="2445" cy="264"/>
                </a:xfrm>
                <a:prstGeom prst="rect">
                  <a:avLst/>
                </a:prstGeom>
                <a:solidFill>
                  <a:srgbClr val="FFFFFF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438" name="Rectangle 37"/>
                <p:cNvSpPr>
                  <a:spLocks noChangeArrowheads="1"/>
                </p:cNvSpPr>
                <p:nvPr/>
              </p:nvSpPr>
              <p:spPr bwMode="auto">
                <a:xfrm>
                  <a:off x="1259" y="1061"/>
                  <a:ext cx="272" cy="1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1800">
                      <a:solidFill>
                        <a:schemeClr val="hlink"/>
                      </a:solidFill>
                      <a:ea typeface="宋体" charset="-122"/>
                    </a:rPr>
                    <a:t>July</a:t>
                  </a:r>
                </a:p>
              </p:txBody>
            </p:sp>
          </p:grpSp>
          <p:grpSp>
            <p:nvGrpSpPr>
              <p:cNvPr id="13371" name="Group 38"/>
              <p:cNvGrpSpPr>
                <a:grpSpLocks/>
              </p:cNvGrpSpPr>
              <p:nvPr/>
            </p:nvGrpSpPr>
            <p:grpSpPr bwMode="auto">
              <a:xfrm>
                <a:off x="147" y="1262"/>
                <a:ext cx="2445" cy="1451"/>
                <a:chOff x="147" y="1262"/>
                <a:chExt cx="2445" cy="1451"/>
              </a:xfrm>
            </p:grpSpPr>
            <p:sp>
              <p:nvSpPr>
                <p:cNvPr id="13385" name="Rectangle 39"/>
                <p:cNvSpPr>
                  <a:spLocks noChangeArrowheads="1"/>
                </p:cNvSpPr>
                <p:nvPr/>
              </p:nvSpPr>
              <p:spPr bwMode="auto">
                <a:xfrm>
                  <a:off x="147" y="1262"/>
                  <a:ext cx="2445" cy="1451"/>
                </a:xfrm>
                <a:prstGeom prst="rect">
                  <a:avLst/>
                </a:prstGeom>
                <a:solidFill>
                  <a:srgbClr val="FFFFFF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386" name="Rectangle 40"/>
                <p:cNvSpPr>
                  <a:spLocks noChangeArrowheads="1"/>
                </p:cNvSpPr>
                <p:nvPr/>
              </p:nvSpPr>
              <p:spPr bwMode="auto">
                <a:xfrm>
                  <a:off x="167" y="1301"/>
                  <a:ext cx="35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387" name="Rectangle 41"/>
                <p:cNvSpPr>
                  <a:spLocks noChangeArrowheads="1"/>
                </p:cNvSpPr>
                <p:nvPr/>
              </p:nvSpPr>
              <p:spPr bwMode="auto">
                <a:xfrm>
                  <a:off x="275" y="1301"/>
                  <a:ext cx="116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ea typeface="宋体" charset="-122"/>
                    </a:rPr>
                    <a:t>Sun</a:t>
                  </a:r>
                  <a:endParaRPr kumimoji="0" lang="en-US" altLang="zh-CN" sz="2800" b="0">
                    <a:solidFill>
                      <a:schemeClr val="hlink"/>
                    </a:solidFill>
                    <a:ea typeface="宋体" charset="-122"/>
                  </a:endParaRPr>
                </a:p>
              </p:txBody>
            </p:sp>
            <p:sp>
              <p:nvSpPr>
                <p:cNvPr id="13388" name="Rectangle 42"/>
                <p:cNvSpPr>
                  <a:spLocks noChangeArrowheads="1"/>
                </p:cNvSpPr>
                <p:nvPr/>
              </p:nvSpPr>
              <p:spPr bwMode="auto">
                <a:xfrm>
                  <a:off x="631" y="1301"/>
                  <a:ext cx="129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ea typeface="宋体" charset="-122"/>
                    </a:rPr>
                    <a:t>Mon</a:t>
                  </a:r>
                  <a:endParaRPr kumimoji="0" lang="en-US" altLang="zh-CN" sz="2800" b="0">
                    <a:solidFill>
                      <a:schemeClr val="hlink"/>
                    </a:solidFill>
                    <a:ea typeface="宋体" charset="-122"/>
                  </a:endParaRPr>
                </a:p>
              </p:txBody>
            </p:sp>
            <p:sp>
              <p:nvSpPr>
                <p:cNvPr id="13389" name="Rectangle 43"/>
                <p:cNvSpPr>
                  <a:spLocks noChangeArrowheads="1"/>
                </p:cNvSpPr>
                <p:nvPr/>
              </p:nvSpPr>
              <p:spPr bwMode="auto">
                <a:xfrm>
                  <a:off x="997" y="1301"/>
                  <a:ext cx="111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ea typeface="宋体" charset="-122"/>
                    </a:rPr>
                    <a:t>Tue</a:t>
                  </a:r>
                  <a:endParaRPr kumimoji="0" lang="en-US" altLang="zh-CN" sz="2800" b="0">
                    <a:solidFill>
                      <a:schemeClr val="hlink"/>
                    </a:solidFill>
                    <a:ea typeface="宋体" charset="-122"/>
                  </a:endParaRPr>
                </a:p>
              </p:txBody>
            </p:sp>
            <p:sp>
              <p:nvSpPr>
                <p:cNvPr id="13390" name="Rectangle 44"/>
                <p:cNvSpPr>
                  <a:spLocks noChangeArrowheads="1"/>
                </p:cNvSpPr>
                <p:nvPr/>
              </p:nvSpPr>
              <p:spPr bwMode="auto">
                <a:xfrm>
                  <a:off x="1315" y="1301"/>
                  <a:ext cx="135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ea typeface="宋体" charset="-122"/>
                    </a:rPr>
                    <a:t>Wed</a:t>
                  </a:r>
                  <a:endParaRPr kumimoji="0" lang="en-US" altLang="zh-CN" sz="2800" b="0">
                    <a:solidFill>
                      <a:schemeClr val="hlink"/>
                    </a:solidFill>
                    <a:ea typeface="宋体" charset="-122"/>
                  </a:endParaRPr>
                </a:p>
              </p:txBody>
            </p:sp>
            <p:sp>
              <p:nvSpPr>
                <p:cNvPr id="13391" name="Rectangle 45"/>
                <p:cNvSpPr>
                  <a:spLocks noChangeArrowheads="1"/>
                </p:cNvSpPr>
                <p:nvPr/>
              </p:nvSpPr>
              <p:spPr bwMode="auto">
                <a:xfrm>
                  <a:off x="1685" y="1301"/>
                  <a:ext cx="114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ea typeface="宋体" charset="-122"/>
                    </a:rPr>
                    <a:t>Thu</a:t>
                  </a:r>
                  <a:endParaRPr kumimoji="0" lang="en-US" altLang="zh-CN" sz="2800" b="0">
                    <a:solidFill>
                      <a:schemeClr val="hlink"/>
                    </a:solidFill>
                    <a:ea typeface="宋体" charset="-122"/>
                  </a:endParaRPr>
                </a:p>
              </p:txBody>
            </p:sp>
            <p:sp>
              <p:nvSpPr>
                <p:cNvPr id="13392" name="Rectangle 46"/>
                <p:cNvSpPr>
                  <a:spLocks noChangeArrowheads="1"/>
                </p:cNvSpPr>
                <p:nvPr/>
              </p:nvSpPr>
              <p:spPr bwMode="auto">
                <a:xfrm>
                  <a:off x="2061" y="1301"/>
                  <a:ext cx="79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ea typeface="宋体" charset="-122"/>
                    </a:rPr>
                    <a:t>Fri</a:t>
                  </a:r>
                  <a:endParaRPr kumimoji="0" lang="en-US" altLang="zh-CN" sz="2800" b="0">
                    <a:solidFill>
                      <a:schemeClr val="hlink"/>
                    </a:solidFill>
                    <a:ea typeface="宋体" charset="-122"/>
                  </a:endParaRPr>
                </a:p>
              </p:txBody>
            </p:sp>
            <p:sp>
              <p:nvSpPr>
                <p:cNvPr id="13393" name="Rectangle 47"/>
                <p:cNvSpPr>
                  <a:spLocks noChangeArrowheads="1"/>
                </p:cNvSpPr>
                <p:nvPr/>
              </p:nvSpPr>
              <p:spPr bwMode="auto">
                <a:xfrm>
                  <a:off x="2378" y="1301"/>
                  <a:ext cx="100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ea typeface="宋体" charset="-122"/>
                    </a:rPr>
                    <a:t>Sat</a:t>
                  </a:r>
                  <a:endParaRPr kumimoji="0" lang="en-US" altLang="zh-CN" sz="2800" b="0">
                    <a:solidFill>
                      <a:schemeClr val="hlink"/>
                    </a:solidFill>
                    <a:ea typeface="宋体" charset="-122"/>
                  </a:endParaRPr>
                </a:p>
              </p:txBody>
            </p:sp>
            <p:sp>
              <p:nvSpPr>
                <p:cNvPr id="13394" name="Rectangle 48"/>
                <p:cNvSpPr>
                  <a:spLocks noChangeArrowheads="1"/>
                </p:cNvSpPr>
                <p:nvPr/>
              </p:nvSpPr>
              <p:spPr bwMode="auto">
                <a:xfrm>
                  <a:off x="167" y="1405"/>
                  <a:ext cx="35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395" name="Rectangle 49"/>
                <p:cNvSpPr>
                  <a:spLocks noChangeArrowheads="1"/>
                </p:cNvSpPr>
                <p:nvPr/>
              </p:nvSpPr>
              <p:spPr bwMode="auto">
                <a:xfrm>
                  <a:off x="458" y="1405"/>
                  <a:ext cx="18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396" name="Rectangle 50"/>
                <p:cNvSpPr>
                  <a:spLocks noChangeArrowheads="1"/>
                </p:cNvSpPr>
                <p:nvPr/>
              </p:nvSpPr>
              <p:spPr bwMode="auto">
                <a:xfrm>
                  <a:off x="819" y="1405"/>
                  <a:ext cx="18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397" name="Rectangle 51"/>
                <p:cNvSpPr>
                  <a:spLocks noChangeArrowheads="1"/>
                </p:cNvSpPr>
                <p:nvPr/>
              </p:nvSpPr>
              <p:spPr bwMode="auto">
                <a:xfrm>
                  <a:off x="1162" y="1405"/>
                  <a:ext cx="18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398" name="Rectangle 52"/>
                <p:cNvSpPr>
                  <a:spLocks noChangeArrowheads="1"/>
                </p:cNvSpPr>
                <p:nvPr/>
              </p:nvSpPr>
              <p:spPr bwMode="auto">
                <a:xfrm>
                  <a:off x="1369" y="1405"/>
                  <a:ext cx="1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399" name="Rectangle 53"/>
                <p:cNvSpPr>
                  <a:spLocks noChangeArrowheads="1"/>
                </p:cNvSpPr>
                <p:nvPr/>
              </p:nvSpPr>
              <p:spPr bwMode="auto">
                <a:xfrm>
                  <a:off x="1507" y="1405"/>
                  <a:ext cx="18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00" name="Rectangle 54"/>
                <p:cNvSpPr>
                  <a:spLocks noChangeArrowheads="1"/>
                </p:cNvSpPr>
                <p:nvPr/>
              </p:nvSpPr>
              <p:spPr bwMode="auto">
                <a:xfrm>
                  <a:off x="1868" y="1405"/>
                  <a:ext cx="18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01" name="Rectangle 55"/>
                <p:cNvSpPr>
                  <a:spLocks noChangeArrowheads="1"/>
                </p:cNvSpPr>
                <p:nvPr/>
              </p:nvSpPr>
              <p:spPr bwMode="auto">
                <a:xfrm>
                  <a:off x="2192" y="1405"/>
                  <a:ext cx="38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1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02" name="Rectangle 56"/>
                <p:cNvSpPr>
                  <a:spLocks noChangeArrowheads="1"/>
                </p:cNvSpPr>
                <p:nvPr/>
              </p:nvSpPr>
              <p:spPr bwMode="auto">
                <a:xfrm>
                  <a:off x="2553" y="1405"/>
                  <a:ext cx="38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2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03" name="Rectangle 57"/>
                <p:cNvSpPr>
                  <a:spLocks noChangeArrowheads="1"/>
                </p:cNvSpPr>
                <p:nvPr/>
              </p:nvSpPr>
              <p:spPr bwMode="auto">
                <a:xfrm>
                  <a:off x="165" y="1625"/>
                  <a:ext cx="18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04" name="Rectangle 58"/>
                <p:cNvSpPr>
                  <a:spLocks noChangeArrowheads="1"/>
                </p:cNvSpPr>
                <p:nvPr/>
              </p:nvSpPr>
              <p:spPr bwMode="auto">
                <a:xfrm>
                  <a:off x="440" y="1625"/>
                  <a:ext cx="38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3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05" name="Rectangle 59"/>
                <p:cNvSpPr>
                  <a:spLocks noChangeArrowheads="1"/>
                </p:cNvSpPr>
                <p:nvPr/>
              </p:nvSpPr>
              <p:spPr bwMode="auto">
                <a:xfrm>
                  <a:off x="800" y="1625"/>
                  <a:ext cx="38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4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06" name="Rectangle 60"/>
                <p:cNvSpPr>
                  <a:spLocks noChangeArrowheads="1"/>
                </p:cNvSpPr>
                <p:nvPr/>
              </p:nvSpPr>
              <p:spPr bwMode="auto">
                <a:xfrm>
                  <a:off x="1144" y="1625"/>
                  <a:ext cx="38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5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07" name="Rectangle 61"/>
                <p:cNvSpPr>
                  <a:spLocks noChangeArrowheads="1"/>
                </p:cNvSpPr>
                <p:nvPr/>
              </p:nvSpPr>
              <p:spPr bwMode="auto">
                <a:xfrm>
                  <a:off x="1488" y="1625"/>
                  <a:ext cx="38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6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08" name="Rectangle 62"/>
                <p:cNvSpPr>
                  <a:spLocks noChangeArrowheads="1"/>
                </p:cNvSpPr>
                <p:nvPr/>
              </p:nvSpPr>
              <p:spPr bwMode="auto">
                <a:xfrm>
                  <a:off x="1850" y="1625"/>
                  <a:ext cx="38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7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09" name="Rectangle 63"/>
                <p:cNvSpPr>
                  <a:spLocks noChangeArrowheads="1"/>
                </p:cNvSpPr>
                <p:nvPr/>
              </p:nvSpPr>
              <p:spPr bwMode="auto">
                <a:xfrm>
                  <a:off x="2192" y="1625"/>
                  <a:ext cx="38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8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10" name="Rectangle 64"/>
                <p:cNvSpPr>
                  <a:spLocks noChangeArrowheads="1"/>
                </p:cNvSpPr>
                <p:nvPr/>
              </p:nvSpPr>
              <p:spPr bwMode="auto">
                <a:xfrm>
                  <a:off x="2553" y="1625"/>
                  <a:ext cx="38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9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11" name="Rectangle 65"/>
                <p:cNvSpPr>
                  <a:spLocks noChangeArrowheads="1"/>
                </p:cNvSpPr>
                <p:nvPr/>
              </p:nvSpPr>
              <p:spPr bwMode="auto">
                <a:xfrm>
                  <a:off x="165" y="1845"/>
                  <a:ext cx="18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12" name="Rectangle 66"/>
                <p:cNvSpPr>
                  <a:spLocks noChangeArrowheads="1"/>
                </p:cNvSpPr>
                <p:nvPr/>
              </p:nvSpPr>
              <p:spPr bwMode="auto">
                <a:xfrm>
                  <a:off x="403" y="184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10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13" name="Rectangle 67"/>
                <p:cNvSpPr>
                  <a:spLocks noChangeArrowheads="1"/>
                </p:cNvSpPr>
                <p:nvPr/>
              </p:nvSpPr>
              <p:spPr bwMode="auto">
                <a:xfrm>
                  <a:off x="763" y="184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11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14" name="Rectangle 68"/>
                <p:cNvSpPr>
                  <a:spLocks noChangeArrowheads="1"/>
                </p:cNvSpPr>
                <p:nvPr/>
              </p:nvSpPr>
              <p:spPr bwMode="auto">
                <a:xfrm>
                  <a:off x="1107" y="184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12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15" name="Rectangle 69"/>
                <p:cNvSpPr>
                  <a:spLocks noChangeArrowheads="1"/>
                </p:cNvSpPr>
                <p:nvPr/>
              </p:nvSpPr>
              <p:spPr bwMode="auto">
                <a:xfrm>
                  <a:off x="1451" y="184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13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16" name="Rectangle 70"/>
                <p:cNvSpPr>
                  <a:spLocks noChangeArrowheads="1"/>
                </p:cNvSpPr>
                <p:nvPr/>
              </p:nvSpPr>
              <p:spPr bwMode="auto">
                <a:xfrm>
                  <a:off x="1812" y="184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14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17" name="Rectangle 71"/>
                <p:cNvSpPr>
                  <a:spLocks noChangeArrowheads="1"/>
                </p:cNvSpPr>
                <p:nvPr/>
              </p:nvSpPr>
              <p:spPr bwMode="auto">
                <a:xfrm>
                  <a:off x="2155" y="184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15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18" name="Rectangle 72"/>
                <p:cNvSpPr>
                  <a:spLocks noChangeArrowheads="1"/>
                </p:cNvSpPr>
                <p:nvPr/>
              </p:nvSpPr>
              <p:spPr bwMode="auto">
                <a:xfrm>
                  <a:off x="2515" y="184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16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19" name="Rectangle 73"/>
                <p:cNvSpPr>
                  <a:spLocks noChangeArrowheads="1"/>
                </p:cNvSpPr>
                <p:nvPr/>
              </p:nvSpPr>
              <p:spPr bwMode="auto">
                <a:xfrm>
                  <a:off x="165" y="2065"/>
                  <a:ext cx="18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20" name="Rectangle 74"/>
                <p:cNvSpPr>
                  <a:spLocks noChangeArrowheads="1"/>
                </p:cNvSpPr>
                <p:nvPr/>
              </p:nvSpPr>
              <p:spPr bwMode="auto">
                <a:xfrm>
                  <a:off x="403" y="2065"/>
                  <a:ext cx="77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17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21" name="Rectangle 75"/>
                <p:cNvSpPr>
                  <a:spLocks noChangeArrowheads="1"/>
                </p:cNvSpPr>
                <p:nvPr/>
              </p:nvSpPr>
              <p:spPr bwMode="auto">
                <a:xfrm>
                  <a:off x="764" y="2065"/>
                  <a:ext cx="77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18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22" name="Rectangle 76"/>
                <p:cNvSpPr>
                  <a:spLocks noChangeArrowheads="1"/>
                </p:cNvSpPr>
                <p:nvPr/>
              </p:nvSpPr>
              <p:spPr bwMode="auto">
                <a:xfrm>
                  <a:off x="1108" y="2065"/>
                  <a:ext cx="76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19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23" name="Rectangle 77"/>
                <p:cNvSpPr>
                  <a:spLocks noChangeArrowheads="1"/>
                </p:cNvSpPr>
                <p:nvPr/>
              </p:nvSpPr>
              <p:spPr bwMode="auto">
                <a:xfrm>
                  <a:off x="1451" y="2065"/>
                  <a:ext cx="77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20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24" name="Rectangle 78"/>
                <p:cNvSpPr>
                  <a:spLocks noChangeArrowheads="1"/>
                </p:cNvSpPr>
                <p:nvPr/>
              </p:nvSpPr>
              <p:spPr bwMode="auto">
                <a:xfrm>
                  <a:off x="1811" y="2065"/>
                  <a:ext cx="76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21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25" name="Rectangle 79"/>
                <p:cNvSpPr>
                  <a:spLocks noChangeArrowheads="1"/>
                </p:cNvSpPr>
                <p:nvPr/>
              </p:nvSpPr>
              <p:spPr bwMode="auto">
                <a:xfrm>
                  <a:off x="2155" y="2065"/>
                  <a:ext cx="77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22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26" name="Rectangle 80"/>
                <p:cNvSpPr>
                  <a:spLocks noChangeArrowheads="1"/>
                </p:cNvSpPr>
                <p:nvPr/>
              </p:nvSpPr>
              <p:spPr bwMode="auto">
                <a:xfrm>
                  <a:off x="2515" y="2065"/>
                  <a:ext cx="77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23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27" name="Rectangle 81"/>
                <p:cNvSpPr>
                  <a:spLocks noChangeArrowheads="1"/>
                </p:cNvSpPr>
                <p:nvPr/>
              </p:nvSpPr>
              <p:spPr bwMode="auto">
                <a:xfrm>
                  <a:off x="165" y="2285"/>
                  <a:ext cx="18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28" name="Rectangle 82"/>
                <p:cNvSpPr>
                  <a:spLocks noChangeArrowheads="1"/>
                </p:cNvSpPr>
                <p:nvPr/>
              </p:nvSpPr>
              <p:spPr bwMode="auto">
                <a:xfrm>
                  <a:off x="403" y="228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24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29" name="Rectangle 83"/>
                <p:cNvSpPr>
                  <a:spLocks noChangeArrowheads="1"/>
                </p:cNvSpPr>
                <p:nvPr/>
              </p:nvSpPr>
              <p:spPr bwMode="auto">
                <a:xfrm>
                  <a:off x="764" y="228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25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30" name="Rectangle 84"/>
                <p:cNvSpPr>
                  <a:spLocks noChangeArrowheads="1"/>
                </p:cNvSpPr>
                <p:nvPr/>
              </p:nvSpPr>
              <p:spPr bwMode="auto">
                <a:xfrm>
                  <a:off x="1108" y="2285"/>
                  <a:ext cx="76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26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31" name="Rectangle 85"/>
                <p:cNvSpPr>
                  <a:spLocks noChangeArrowheads="1"/>
                </p:cNvSpPr>
                <p:nvPr/>
              </p:nvSpPr>
              <p:spPr bwMode="auto">
                <a:xfrm>
                  <a:off x="1451" y="228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27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32" name="Rectangle 86"/>
                <p:cNvSpPr>
                  <a:spLocks noChangeArrowheads="1"/>
                </p:cNvSpPr>
                <p:nvPr/>
              </p:nvSpPr>
              <p:spPr bwMode="auto">
                <a:xfrm>
                  <a:off x="1811" y="2285"/>
                  <a:ext cx="76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28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33" name="Rectangle 87"/>
                <p:cNvSpPr>
                  <a:spLocks noChangeArrowheads="1"/>
                </p:cNvSpPr>
                <p:nvPr/>
              </p:nvSpPr>
              <p:spPr bwMode="auto">
                <a:xfrm>
                  <a:off x="2155" y="228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29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34" name="Rectangle 88"/>
                <p:cNvSpPr>
                  <a:spLocks noChangeArrowheads="1"/>
                </p:cNvSpPr>
                <p:nvPr/>
              </p:nvSpPr>
              <p:spPr bwMode="auto">
                <a:xfrm>
                  <a:off x="2515" y="2285"/>
                  <a:ext cx="77" cy="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30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35" name="Rectangle 89"/>
                <p:cNvSpPr>
                  <a:spLocks noChangeArrowheads="1"/>
                </p:cNvSpPr>
                <p:nvPr/>
              </p:nvSpPr>
              <p:spPr bwMode="auto">
                <a:xfrm>
                  <a:off x="165" y="2505"/>
                  <a:ext cx="18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 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  <p:sp>
              <p:nvSpPr>
                <p:cNvPr id="13436" name="Rectangle 90"/>
                <p:cNvSpPr>
                  <a:spLocks noChangeArrowheads="1"/>
                </p:cNvSpPr>
                <p:nvPr/>
              </p:nvSpPr>
              <p:spPr bwMode="auto">
                <a:xfrm>
                  <a:off x="403" y="2505"/>
                  <a:ext cx="77" cy="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ea typeface="宋体" charset="-122"/>
                    </a:rPr>
                    <a:t>31</a:t>
                  </a:r>
                  <a:endParaRPr kumimoji="0" lang="en-US" altLang="zh-CN" sz="2800" b="0">
                    <a:ea typeface="宋体" charset="-122"/>
                  </a:endParaRPr>
                </a:p>
              </p:txBody>
            </p:sp>
          </p:grpSp>
          <p:grpSp>
            <p:nvGrpSpPr>
              <p:cNvPr id="13372" name="Group 91"/>
              <p:cNvGrpSpPr>
                <a:grpSpLocks/>
              </p:cNvGrpSpPr>
              <p:nvPr/>
            </p:nvGrpSpPr>
            <p:grpSpPr bwMode="auto">
              <a:xfrm>
                <a:off x="145" y="1392"/>
                <a:ext cx="2449" cy="1323"/>
                <a:chOff x="145" y="1392"/>
                <a:chExt cx="2449" cy="1323"/>
              </a:xfrm>
            </p:grpSpPr>
            <p:sp>
              <p:nvSpPr>
                <p:cNvPr id="13373" name="Line 92"/>
                <p:cNvSpPr>
                  <a:spLocks noChangeShapeType="1"/>
                </p:cNvSpPr>
                <p:nvPr/>
              </p:nvSpPr>
              <p:spPr bwMode="auto">
                <a:xfrm>
                  <a:off x="494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4" name="Line 93"/>
                <p:cNvSpPr>
                  <a:spLocks noChangeShapeType="1"/>
                </p:cNvSpPr>
                <p:nvPr/>
              </p:nvSpPr>
              <p:spPr bwMode="auto">
                <a:xfrm>
                  <a:off x="843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5" name="Line 94"/>
                <p:cNvSpPr>
                  <a:spLocks noChangeShapeType="1"/>
                </p:cNvSpPr>
                <p:nvPr/>
              </p:nvSpPr>
              <p:spPr bwMode="auto">
                <a:xfrm>
                  <a:off x="1193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6" name="Line 95"/>
                <p:cNvSpPr>
                  <a:spLocks noChangeShapeType="1"/>
                </p:cNvSpPr>
                <p:nvPr/>
              </p:nvSpPr>
              <p:spPr bwMode="auto">
                <a:xfrm>
                  <a:off x="1542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7" name="Line 96"/>
                <p:cNvSpPr>
                  <a:spLocks noChangeShapeType="1"/>
                </p:cNvSpPr>
                <p:nvPr/>
              </p:nvSpPr>
              <p:spPr bwMode="auto">
                <a:xfrm>
                  <a:off x="1892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8" name="Line 97"/>
                <p:cNvSpPr>
                  <a:spLocks noChangeShapeType="1"/>
                </p:cNvSpPr>
                <p:nvPr/>
              </p:nvSpPr>
              <p:spPr bwMode="auto">
                <a:xfrm>
                  <a:off x="2241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9" name="Line 98"/>
                <p:cNvSpPr>
                  <a:spLocks noChangeShapeType="1"/>
                </p:cNvSpPr>
                <p:nvPr/>
              </p:nvSpPr>
              <p:spPr bwMode="auto">
                <a:xfrm>
                  <a:off x="145" y="2491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0" name="Line 99"/>
                <p:cNvSpPr>
                  <a:spLocks noChangeShapeType="1"/>
                </p:cNvSpPr>
                <p:nvPr/>
              </p:nvSpPr>
              <p:spPr bwMode="auto">
                <a:xfrm>
                  <a:off x="145" y="2271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1" name="Line 100"/>
                <p:cNvSpPr>
                  <a:spLocks noChangeShapeType="1"/>
                </p:cNvSpPr>
                <p:nvPr/>
              </p:nvSpPr>
              <p:spPr bwMode="auto">
                <a:xfrm>
                  <a:off x="145" y="205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2" name="Line 101"/>
                <p:cNvSpPr>
                  <a:spLocks noChangeShapeType="1"/>
                </p:cNvSpPr>
                <p:nvPr/>
              </p:nvSpPr>
              <p:spPr bwMode="auto">
                <a:xfrm>
                  <a:off x="145" y="183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3" name="Line 102"/>
                <p:cNvSpPr>
                  <a:spLocks noChangeShapeType="1"/>
                </p:cNvSpPr>
                <p:nvPr/>
              </p:nvSpPr>
              <p:spPr bwMode="auto">
                <a:xfrm>
                  <a:off x="145" y="161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4" name="Line 103"/>
                <p:cNvSpPr>
                  <a:spLocks noChangeShapeType="1"/>
                </p:cNvSpPr>
                <p:nvPr/>
              </p:nvSpPr>
              <p:spPr bwMode="auto">
                <a:xfrm>
                  <a:off x="145" y="139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3316" name="Oval 104"/>
            <p:cNvSpPr>
              <a:spLocks noChangeArrowheads="1"/>
            </p:cNvSpPr>
            <p:nvPr/>
          </p:nvSpPr>
          <p:spPr bwMode="auto">
            <a:xfrm>
              <a:off x="3794125" y="3043238"/>
              <a:ext cx="715963" cy="757237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ea typeface="宋体" charset="-122"/>
              </a:endParaRPr>
            </a:p>
          </p:txBody>
        </p:sp>
        <p:grpSp>
          <p:nvGrpSpPr>
            <p:cNvPr id="13317" name="Group 105"/>
            <p:cNvGrpSpPr>
              <a:grpSpLocks/>
            </p:cNvGrpSpPr>
            <p:nvPr/>
          </p:nvGrpSpPr>
          <p:grpSpPr bwMode="auto">
            <a:xfrm>
              <a:off x="6045200" y="3829050"/>
              <a:ext cx="2420938" cy="2054225"/>
              <a:chOff x="4337" y="513"/>
              <a:chExt cx="1006" cy="814"/>
            </a:xfrm>
          </p:grpSpPr>
          <p:grpSp>
            <p:nvGrpSpPr>
              <p:cNvPr id="13320" name="Group 106"/>
              <p:cNvGrpSpPr>
                <a:grpSpLocks/>
              </p:cNvGrpSpPr>
              <p:nvPr/>
            </p:nvGrpSpPr>
            <p:grpSpPr bwMode="auto">
              <a:xfrm>
                <a:off x="4337" y="513"/>
                <a:ext cx="1006" cy="814"/>
                <a:chOff x="4337" y="513"/>
                <a:chExt cx="1006" cy="814"/>
              </a:xfrm>
            </p:grpSpPr>
            <p:grpSp>
              <p:nvGrpSpPr>
                <p:cNvPr id="13345" name="Group 107"/>
                <p:cNvGrpSpPr>
                  <a:grpSpLocks/>
                </p:cNvGrpSpPr>
                <p:nvPr/>
              </p:nvGrpSpPr>
              <p:grpSpPr bwMode="auto">
                <a:xfrm>
                  <a:off x="4337" y="1029"/>
                  <a:ext cx="363" cy="297"/>
                  <a:chOff x="3655" y="1024"/>
                  <a:chExt cx="377" cy="341"/>
                </a:xfrm>
              </p:grpSpPr>
              <p:sp>
                <p:nvSpPr>
                  <p:cNvPr id="13366" name="Rectangle 108"/>
                  <p:cNvSpPr>
                    <a:spLocks noChangeArrowheads="1"/>
                  </p:cNvSpPr>
                  <p:nvPr/>
                </p:nvSpPr>
                <p:spPr bwMode="auto">
                  <a:xfrm>
                    <a:off x="3655" y="1072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zh-CN">
                      <a:ea typeface="宋体" charset="-122"/>
                    </a:endParaRPr>
                  </a:p>
                </p:txBody>
              </p:sp>
              <p:sp>
                <p:nvSpPr>
                  <p:cNvPr id="13367" name="Freeform 109"/>
                  <p:cNvSpPr>
                    <a:spLocks/>
                  </p:cNvSpPr>
                  <p:nvPr/>
                </p:nvSpPr>
                <p:spPr bwMode="auto">
                  <a:xfrm>
                    <a:off x="3948" y="1026"/>
                    <a:ext cx="83" cy="338"/>
                  </a:xfrm>
                  <a:custGeom>
                    <a:avLst/>
                    <a:gdLst>
                      <a:gd name="T0" fmla="*/ 0 w 83"/>
                      <a:gd name="T1" fmla="*/ 46 h 338"/>
                      <a:gd name="T2" fmla="*/ 0 w 83"/>
                      <a:gd name="T3" fmla="*/ 338 h 338"/>
                      <a:gd name="T4" fmla="*/ 83 w 83"/>
                      <a:gd name="T5" fmla="*/ 281 h 338"/>
                      <a:gd name="T6" fmla="*/ 83 w 83"/>
                      <a:gd name="T7" fmla="*/ 0 h 338"/>
                      <a:gd name="T8" fmla="*/ 0 w 83"/>
                      <a:gd name="T9" fmla="*/ 4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68" name="Freeform 110"/>
                  <p:cNvSpPr>
                    <a:spLocks/>
                  </p:cNvSpPr>
                  <p:nvPr/>
                </p:nvSpPr>
                <p:spPr bwMode="auto">
                  <a:xfrm>
                    <a:off x="3655" y="1024"/>
                    <a:ext cx="377" cy="47"/>
                  </a:xfrm>
                  <a:custGeom>
                    <a:avLst/>
                    <a:gdLst>
                      <a:gd name="T0" fmla="*/ 0 w 377"/>
                      <a:gd name="T1" fmla="*/ 47 h 47"/>
                      <a:gd name="T2" fmla="*/ 293 w 377"/>
                      <a:gd name="T3" fmla="*/ 47 h 47"/>
                      <a:gd name="T4" fmla="*/ 377 w 377"/>
                      <a:gd name="T5" fmla="*/ 0 h 47"/>
                      <a:gd name="T6" fmla="*/ 95 w 377"/>
                      <a:gd name="T7" fmla="*/ 0 h 47"/>
                      <a:gd name="T8" fmla="*/ 0 w 377"/>
                      <a:gd name="T9" fmla="*/ 4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B900"/>
                      </a:gs>
                      <a:gs pos="100000">
                        <a:srgbClr val="FFFF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346" name="Group 111"/>
                <p:cNvGrpSpPr>
                  <a:grpSpLocks/>
                </p:cNvGrpSpPr>
                <p:nvPr/>
              </p:nvGrpSpPr>
              <p:grpSpPr bwMode="auto">
                <a:xfrm>
                  <a:off x="4657" y="1031"/>
                  <a:ext cx="364" cy="296"/>
                  <a:chOff x="3993" y="1010"/>
                  <a:chExt cx="378" cy="340"/>
                </a:xfrm>
              </p:grpSpPr>
              <p:sp>
                <p:nvSpPr>
                  <p:cNvPr id="129136" name="Rectangle 112"/>
                  <p:cNvSpPr>
                    <a:spLocks noChangeArrowheads="1"/>
                  </p:cNvSpPr>
                  <p:nvPr/>
                </p:nvSpPr>
                <p:spPr bwMode="auto">
                  <a:xfrm>
                    <a:off x="3993" y="1057"/>
                    <a:ext cx="294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altLang="zh-CN">
                      <a:ea typeface="宋体" charset="-122"/>
                    </a:endParaRPr>
                  </a:p>
                </p:txBody>
              </p:sp>
              <p:sp>
                <p:nvSpPr>
                  <p:cNvPr id="129137" name="Freeform 113"/>
                  <p:cNvSpPr>
                    <a:spLocks/>
                  </p:cNvSpPr>
                  <p:nvPr/>
                </p:nvSpPr>
                <p:spPr bwMode="auto">
                  <a:xfrm>
                    <a:off x="4286" y="1010"/>
                    <a:ext cx="83" cy="340"/>
                  </a:xfrm>
                  <a:custGeom>
                    <a:avLst/>
                    <a:gdLst/>
                    <a:ahLst/>
                    <a:cxnLst>
                      <a:cxn ang="0">
                        <a:pos x="0" y="46"/>
                      </a:cxn>
                      <a:cxn ang="0">
                        <a:pos x="0" y="339"/>
                      </a:cxn>
                      <a:cxn ang="0">
                        <a:pos x="83" y="281"/>
                      </a:cxn>
                      <a:cxn ang="0">
                        <a:pos x="83" y="0"/>
                      </a:cxn>
                      <a:cxn ang="0">
                        <a:pos x="0" y="46"/>
                      </a:cxn>
                    </a:cxnLst>
                    <a:rect l="0" t="0" r="r" b="b"/>
                    <a:pathLst>
                      <a:path w="83" h="339">
                        <a:moveTo>
                          <a:pt x="0" y="46"/>
                        </a:moveTo>
                        <a:lnTo>
                          <a:pt x="0" y="339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129138" name="Freeform 114"/>
                  <p:cNvSpPr>
                    <a:spLocks/>
                  </p:cNvSpPr>
                  <p:nvPr/>
                </p:nvSpPr>
                <p:spPr bwMode="auto">
                  <a:xfrm>
                    <a:off x="3993" y="1010"/>
                    <a:ext cx="378" cy="47"/>
                  </a:xfrm>
                  <a:custGeom>
                    <a:avLst/>
                    <a:gdLst/>
                    <a:ahLst/>
                    <a:cxnLst>
                      <a:cxn ang="0">
                        <a:pos x="0" y="47"/>
                      </a:cxn>
                      <a:cxn ang="0">
                        <a:pos x="294" y="47"/>
                      </a:cxn>
                      <a:cxn ang="0">
                        <a:pos x="378" y="0"/>
                      </a:cxn>
                      <a:cxn ang="0">
                        <a:pos x="95" y="0"/>
                      </a:cxn>
                      <a:cxn ang="0">
                        <a:pos x="0" y="47"/>
                      </a:cxn>
                    </a:cxnLst>
                    <a:rect l="0" t="0" r="r" b="b"/>
                    <a:pathLst>
                      <a:path w="378" h="47">
                        <a:moveTo>
                          <a:pt x="0" y="47"/>
                        </a:moveTo>
                        <a:lnTo>
                          <a:pt x="294" y="4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tx2">
                          <a:gamma/>
                          <a:shade val="72549"/>
                          <a:invGamma/>
                        </a:schemeClr>
                      </a:gs>
                      <a:gs pos="100000">
                        <a:schemeClr val="tx2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13347" name="Group 115"/>
                <p:cNvGrpSpPr>
                  <a:grpSpLocks/>
                </p:cNvGrpSpPr>
                <p:nvPr/>
              </p:nvGrpSpPr>
              <p:grpSpPr bwMode="auto">
                <a:xfrm>
                  <a:off x="4502" y="781"/>
                  <a:ext cx="365" cy="287"/>
                  <a:chOff x="3725" y="723"/>
                  <a:chExt cx="378" cy="330"/>
                </a:xfrm>
              </p:grpSpPr>
              <p:sp>
                <p:nvSpPr>
                  <p:cNvPr id="13360" name="Rectangle 116"/>
                  <p:cNvSpPr>
                    <a:spLocks noChangeArrowheads="1"/>
                  </p:cNvSpPr>
                  <p:nvPr/>
                </p:nvSpPr>
                <p:spPr bwMode="auto">
                  <a:xfrm>
                    <a:off x="3726" y="760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zh-CN">
                      <a:ea typeface="宋体" charset="-122"/>
                    </a:endParaRPr>
                  </a:p>
                </p:txBody>
              </p:sp>
              <p:sp>
                <p:nvSpPr>
                  <p:cNvPr id="13361" name="Freeform 117"/>
                  <p:cNvSpPr>
                    <a:spLocks/>
                  </p:cNvSpPr>
                  <p:nvPr/>
                </p:nvSpPr>
                <p:spPr bwMode="auto">
                  <a:xfrm>
                    <a:off x="4019" y="723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62" name="Freeform 118"/>
                  <p:cNvSpPr>
                    <a:spLocks/>
                  </p:cNvSpPr>
                  <p:nvPr/>
                </p:nvSpPr>
                <p:spPr bwMode="auto">
                  <a:xfrm>
                    <a:off x="3725" y="723"/>
                    <a:ext cx="378" cy="37"/>
                  </a:xfrm>
                  <a:custGeom>
                    <a:avLst/>
                    <a:gdLst>
                      <a:gd name="T0" fmla="*/ 0 w 378"/>
                      <a:gd name="T1" fmla="*/ 37 h 37"/>
                      <a:gd name="T2" fmla="*/ 294 w 378"/>
                      <a:gd name="T3" fmla="*/ 37 h 37"/>
                      <a:gd name="T4" fmla="*/ 378 w 378"/>
                      <a:gd name="T5" fmla="*/ 0 h 37"/>
                      <a:gd name="T6" fmla="*/ 95 w 378"/>
                      <a:gd name="T7" fmla="*/ 0 h 37"/>
                      <a:gd name="T8" fmla="*/ 0 w 378"/>
                      <a:gd name="T9" fmla="*/ 37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8"/>
                      <a:gd name="T16" fmla="*/ 0 h 37"/>
                      <a:gd name="T17" fmla="*/ 378 w 378"/>
                      <a:gd name="T18" fmla="*/ 37 h 3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8" h="37">
                        <a:moveTo>
                          <a:pt x="0" y="37"/>
                        </a:moveTo>
                        <a:lnTo>
                          <a:pt x="294" y="37"/>
                        </a:lnTo>
                        <a:lnTo>
                          <a:pt x="378" y="0"/>
                        </a:lnTo>
                        <a:lnTo>
                          <a:pt x="95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B96F00"/>
                      </a:gs>
                      <a:gs pos="100000">
                        <a:srgbClr val="FF99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348" name="Group 119"/>
                <p:cNvGrpSpPr>
                  <a:grpSpLocks/>
                </p:cNvGrpSpPr>
                <p:nvPr/>
              </p:nvGrpSpPr>
              <p:grpSpPr bwMode="auto">
                <a:xfrm>
                  <a:off x="4980" y="1039"/>
                  <a:ext cx="363" cy="287"/>
                  <a:chOff x="4324" y="1010"/>
                  <a:chExt cx="377" cy="330"/>
                </a:xfrm>
              </p:grpSpPr>
              <p:sp>
                <p:nvSpPr>
                  <p:cNvPr id="13357" name="Rectangle 120"/>
                  <p:cNvSpPr>
                    <a:spLocks noChangeArrowheads="1"/>
                  </p:cNvSpPr>
                  <p:nvPr/>
                </p:nvSpPr>
                <p:spPr bwMode="auto">
                  <a:xfrm>
                    <a:off x="4324" y="1047"/>
                    <a:ext cx="293" cy="29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zh-CN">
                      <a:ea typeface="宋体" charset="-122"/>
                    </a:endParaRPr>
                  </a:p>
                </p:txBody>
              </p:sp>
              <p:sp>
                <p:nvSpPr>
                  <p:cNvPr id="13358" name="Freeform 121"/>
                  <p:cNvSpPr>
                    <a:spLocks/>
                  </p:cNvSpPr>
                  <p:nvPr/>
                </p:nvSpPr>
                <p:spPr bwMode="auto">
                  <a:xfrm>
                    <a:off x="4617" y="1010"/>
                    <a:ext cx="83" cy="330"/>
                  </a:xfrm>
                  <a:custGeom>
                    <a:avLst/>
                    <a:gdLst>
                      <a:gd name="T0" fmla="*/ 0 w 83"/>
                      <a:gd name="T1" fmla="*/ 37 h 330"/>
                      <a:gd name="T2" fmla="*/ 0 w 83"/>
                      <a:gd name="T3" fmla="*/ 330 h 330"/>
                      <a:gd name="T4" fmla="*/ 83 w 83"/>
                      <a:gd name="T5" fmla="*/ 281 h 330"/>
                      <a:gd name="T6" fmla="*/ 83 w 83"/>
                      <a:gd name="T7" fmla="*/ 0 h 330"/>
                      <a:gd name="T8" fmla="*/ 0 w 83"/>
                      <a:gd name="T9" fmla="*/ 37 h 3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0"/>
                      <a:gd name="T17" fmla="*/ 83 w 83"/>
                      <a:gd name="T18" fmla="*/ 330 h 3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0">
                        <a:moveTo>
                          <a:pt x="0" y="37"/>
                        </a:moveTo>
                        <a:lnTo>
                          <a:pt x="0" y="330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3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59" name="Freeform 122"/>
                  <p:cNvSpPr>
                    <a:spLocks/>
                  </p:cNvSpPr>
                  <p:nvPr/>
                </p:nvSpPr>
                <p:spPr bwMode="auto">
                  <a:xfrm>
                    <a:off x="4324" y="1010"/>
                    <a:ext cx="377" cy="36"/>
                  </a:xfrm>
                  <a:custGeom>
                    <a:avLst/>
                    <a:gdLst>
                      <a:gd name="T0" fmla="*/ 0 w 377"/>
                      <a:gd name="T1" fmla="*/ 36 h 36"/>
                      <a:gd name="T2" fmla="*/ 293 w 377"/>
                      <a:gd name="T3" fmla="*/ 36 h 36"/>
                      <a:gd name="T4" fmla="*/ 377 w 377"/>
                      <a:gd name="T5" fmla="*/ 0 h 36"/>
                      <a:gd name="T6" fmla="*/ 95 w 377"/>
                      <a:gd name="T7" fmla="*/ 0 h 36"/>
                      <a:gd name="T8" fmla="*/ 0 w 377"/>
                      <a:gd name="T9" fmla="*/ 36 h 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36"/>
                      <a:gd name="T17" fmla="*/ 377 w 377"/>
                      <a:gd name="T18" fmla="*/ 36 h 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36">
                        <a:moveTo>
                          <a:pt x="0" y="36"/>
                        </a:moveTo>
                        <a:lnTo>
                          <a:pt x="293" y="36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3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CC00"/>
                      </a:gs>
                      <a:gs pos="100000">
                        <a:srgbClr val="6F9400"/>
                      </a:gs>
                    </a:gsLst>
                    <a:lin ang="540000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349" name="Group 123"/>
                <p:cNvGrpSpPr>
                  <a:grpSpLocks/>
                </p:cNvGrpSpPr>
                <p:nvPr/>
              </p:nvGrpSpPr>
              <p:grpSpPr bwMode="auto">
                <a:xfrm>
                  <a:off x="4820" y="778"/>
                  <a:ext cx="356" cy="290"/>
                  <a:chOff x="4820" y="778"/>
                  <a:chExt cx="356" cy="290"/>
                </a:xfrm>
              </p:grpSpPr>
              <p:sp>
                <p:nvSpPr>
                  <p:cNvPr id="13354" name="Rectangle 124"/>
                  <p:cNvSpPr>
                    <a:spLocks noChangeArrowheads="1"/>
                  </p:cNvSpPr>
                  <p:nvPr/>
                </p:nvSpPr>
                <p:spPr bwMode="auto">
                  <a:xfrm>
                    <a:off x="4820" y="813"/>
                    <a:ext cx="282" cy="255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zh-CN">
                      <a:ea typeface="宋体" charset="-122"/>
                    </a:endParaRPr>
                  </a:p>
                </p:txBody>
              </p:sp>
              <p:sp>
                <p:nvSpPr>
                  <p:cNvPr id="13355" name="Freeform 125"/>
                  <p:cNvSpPr>
                    <a:spLocks/>
                  </p:cNvSpPr>
                  <p:nvPr/>
                </p:nvSpPr>
                <p:spPr bwMode="auto">
                  <a:xfrm>
                    <a:off x="5104" y="779"/>
                    <a:ext cx="69" cy="289"/>
                  </a:xfrm>
                  <a:custGeom>
                    <a:avLst/>
                    <a:gdLst>
                      <a:gd name="T0" fmla="*/ 0 w 84"/>
                      <a:gd name="T1" fmla="*/ 16 h 317"/>
                      <a:gd name="T2" fmla="*/ 0 w 84"/>
                      <a:gd name="T3" fmla="*/ 219 h 317"/>
                      <a:gd name="T4" fmla="*/ 39 w 84"/>
                      <a:gd name="T5" fmla="*/ 193 h 317"/>
                      <a:gd name="T6" fmla="*/ 39 w 84"/>
                      <a:gd name="T7" fmla="*/ 0 h 317"/>
                      <a:gd name="T8" fmla="*/ 0 w 84"/>
                      <a:gd name="T9" fmla="*/ 16 h 31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4"/>
                      <a:gd name="T16" fmla="*/ 0 h 317"/>
                      <a:gd name="T17" fmla="*/ 84 w 84"/>
                      <a:gd name="T18" fmla="*/ 317 h 31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4" h="317">
                        <a:moveTo>
                          <a:pt x="0" y="24"/>
                        </a:moveTo>
                        <a:lnTo>
                          <a:pt x="0" y="317"/>
                        </a:lnTo>
                        <a:lnTo>
                          <a:pt x="84" y="279"/>
                        </a:lnTo>
                        <a:lnTo>
                          <a:pt x="84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56" name="Freeform 126"/>
                  <p:cNvSpPr>
                    <a:spLocks/>
                  </p:cNvSpPr>
                  <p:nvPr/>
                </p:nvSpPr>
                <p:spPr bwMode="auto">
                  <a:xfrm>
                    <a:off x="4822" y="778"/>
                    <a:ext cx="354" cy="35"/>
                  </a:xfrm>
                  <a:custGeom>
                    <a:avLst/>
                    <a:gdLst>
                      <a:gd name="T0" fmla="*/ 0 w 377"/>
                      <a:gd name="T1" fmla="*/ 108 h 24"/>
                      <a:gd name="T2" fmla="*/ 227 w 377"/>
                      <a:gd name="T3" fmla="*/ 108 h 24"/>
                      <a:gd name="T4" fmla="*/ 293 w 377"/>
                      <a:gd name="T5" fmla="*/ 0 h 24"/>
                      <a:gd name="T6" fmla="*/ 71 w 377"/>
                      <a:gd name="T7" fmla="*/ 0 h 24"/>
                      <a:gd name="T8" fmla="*/ 0 w 377"/>
                      <a:gd name="T9" fmla="*/ 108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24"/>
                      <a:gd name="T17" fmla="*/ 377 w 377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24">
                        <a:moveTo>
                          <a:pt x="0" y="24"/>
                        </a:moveTo>
                        <a:lnTo>
                          <a:pt x="293" y="24"/>
                        </a:lnTo>
                        <a:lnTo>
                          <a:pt x="377" y="0"/>
                        </a:lnTo>
                        <a:lnTo>
                          <a:pt x="92" y="0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90000"/>
                      </a:gs>
                      <a:gs pos="100000">
                        <a:srgbClr val="FF0000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350" name="Group 127"/>
                <p:cNvGrpSpPr>
                  <a:grpSpLocks/>
                </p:cNvGrpSpPr>
                <p:nvPr/>
              </p:nvGrpSpPr>
              <p:grpSpPr bwMode="auto">
                <a:xfrm>
                  <a:off x="4655" y="513"/>
                  <a:ext cx="359" cy="297"/>
                  <a:chOff x="4655" y="513"/>
                  <a:chExt cx="359" cy="297"/>
                </a:xfrm>
              </p:grpSpPr>
              <p:sp>
                <p:nvSpPr>
                  <p:cNvPr id="13351" name="Rectangle 128"/>
                  <p:cNvSpPr>
                    <a:spLocks noChangeArrowheads="1"/>
                  </p:cNvSpPr>
                  <p:nvPr/>
                </p:nvSpPr>
                <p:spPr bwMode="auto">
                  <a:xfrm>
                    <a:off x="4655" y="554"/>
                    <a:ext cx="283" cy="256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zh-CN">
                      <a:ea typeface="宋体" charset="-122"/>
                    </a:endParaRPr>
                  </a:p>
                </p:txBody>
              </p:sp>
              <p:sp>
                <p:nvSpPr>
                  <p:cNvPr id="13352" name="Freeform 129"/>
                  <p:cNvSpPr>
                    <a:spLocks/>
                  </p:cNvSpPr>
                  <p:nvPr/>
                </p:nvSpPr>
                <p:spPr bwMode="auto">
                  <a:xfrm>
                    <a:off x="4937" y="513"/>
                    <a:ext cx="73" cy="294"/>
                  </a:xfrm>
                  <a:custGeom>
                    <a:avLst/>
                    <a:gdLst>
                      <a:gd name="T0" fmla="*/ 0 w 83"/>
                      <a:gd name="T1" fmla="*/ 26 h 338"/>
                      <a:gd name="T2" fmla="*/ 0 w 83"/>
                      <a:gd name="T3" fmla="*/ 194 h 338"/>
                      <a:gd name="T4" fmla="*/ 49 w 83"/>
                      <a:gd name="T5" fmla="*/ 160 h 338"/>
                      <a:gd name="T6" fmla="*/ 49 w 83"/>
                      <a:gd name="T7" fmla="*/ 0 h 338"/>
                      <a:gd name="T8" fmla="*/ 0 w 83"/>
                      <a:gd name="T9" fmla="*/ 26 h 3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83"/>
                      <a:gd name="T16" fmla="*/ 0 h 338"/>
                      <a:gd name="T17" fmla="*/ 83 w 83"/>
                      <a:gd name="T18" fmla="*/ 338 h 3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83" h="338">
                        <a:moveTo>
                          <a:pt x="0" y="46"/>
                        </a:moveTo>
                        <a:lnTo>
                          <a:pt x="0" y="338"/>
                        </a:lnTo>
                        <a:lnTo>
                          <a:pt x="83" y="281"/>
                        </a:lnTo>
                        <a:lnTo>
                          <a:pt x="83" y="0"/>
                        </a:lnTo>
                        <a:lnTo>
                          <a:pt x="0" y="4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53" name="Freeform 130"/>
                  <p:cNvSpPr>
                    <a:spLocks/>
                  </p:cNvSpPr>
                  <p:nvPr/>
                </p:nvSpPr>
                <p:spPr bwMode="auto">
                  <a:xfrm>
                    <a:off x="4655" y="513"/>
                    <a:ext cx="359" cy="41"/>
                  </a:xfrm>
                  <a:custGeom>
                    <a:avLst/>
                    <a:gdLst>
                      <a:gd name="T0" fmla="*/ 0 w 377"/>
                      <a:gd name="T1" fmla="*/ 27 h 47"/>
                      <a:gd name="T2" fmla="*/ 241 w 377"/>
                      <a:gd name="T3" fmla="*/ 27 h 47"/>
                      <a:gd name="T4" fmla="*/ 310 w 377"/>
                      <a:gd name="T5" fmla="*/ 0 h 47"/>
                      <a:gd name="T6" fmla="*/ 78 w 377"/>
                      <a:gd name="T7" fmla="*/ 0 h 47"/>
                      <a:gd name="T8" fmla="*/ 0 w 377"/>
                      <a:gd name="T9" fmla="*/ 27 h 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77"/>
                      <a:gd name="T16" fmla="*/ 0 h 47"/>
                      <a:gd name="T17" fmla="*/ 377 w 377"/>
                      <a:gd name="T18" fmla="*/ 47 h 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77" h="47">
                        <a:moveTo>
                          <a:pt x="0" y="47"/>
                        </a:moveTo>
                        <a:lnTo>
                          <a:pt x="293" y="47"/>
                        </a:lnTo>
                        <a:lnTo>
                          <a:pt x="377" y="0"/>
                        </a:lnTo>
                        <a:lnTo>
                          <a:pt x="95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6D00B5"/>
                      </a:gs>
                      <a:gs pos="100000">
                        <a:srgbClr val="9600FA"/>
                      </a:gs>
                    </a:gsLst>
                    <a:lin ang="0" scaled="1"/>
                  </a:gradFill>
                  <a:ln w="4826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3321" name="Group 131"/>
              <p:cNvGrpSpPr>
                <a:grpSpLocks/>
              </p:cNvGrpSpPr>
              <p:nvPr/>
            </p:nvGrpSpPr>
            <p:grpSpPr bwMode="auto">
              <a:xfrm>
                <a:off x="4337" y="1029"/>
                <a:ext cx="363" cy="297"/>
                <a:chOff x="3655" y="1024"/>
                <a:chExt cx="377" cy="341"/>
              </a:xfrm>
            </p:grpSpPr>
            <p:sp>
              <p:nvSpPr>
                <p:cNvPr id="13342" name="Rectangle 132"/>
                <p:cNvSpPr>
                  <a:spLocks noChangeArrowheads="1"/>
                </p:cNvSpPr>
                <p:nvPr/>
              </p:nvSpPr>
              <p:spPr bwMode="auto">
                <a:xfrm>
                  <a:off x="3655" y="1072"/>
                  <a:ext cx="293" cy="293"/>
                </a:xfrm>
                <a:prstGeom prst="rect">
                  <a:avLst/>
                </a:prstGeom>
                <a:solidFill>
                  <a:srgbClr val="FFFF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343" name="Freeform 133"/>
                <p:cNvSpPr>
                  <a:spLocks/>
                </p:cNvSpPr>
                <p:nvPr/>
              </p:nvSpPr>
              <p:spPr bwMode="auto">
                <a:xfrm>
                  <a:off x="3948" y="1026"/>
                  <a:ext cx="83" cy="338"/>
                </a:xfrm>
                <a:custGeom>
                  <a:avLst/>
                  <a:gdLst>
                    <a:gd name="T0" fmla="*/ 0 w 83"/>
                    <a:gd name="T1" fmla="*/ 46 h 338"/>
                    <a:gd name="T2" fmla="*/ 0 w 83"/>
                    <a:gd name="T3" fmla="*/ 338 h 338"/>
                    <a:gd name="T4" fmla="*/ 83 w 83"/>
                    <a:gd name="T5" fmla="*/ 281 h 338"/>
                    <a:gd name="T6" fmla="*/ 83 w 83"/>
                    <a:gd name="T7" fmla="*/ 0 h 338"/>
                    <a:gd name="T8" fmla="*/ 0 w 83"/>
                    <a:gd name="T9" fmla="*/ 4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44" name="Freeform 134"/>
                <p:cNvSpPr>
                  <a:spLocks/>
                </p:cNvSpPr>
                <p:nvPr/>
              </p:nvSpPr>
              <p:spPr bwMode="auto">
                <a:xfrm>
                  <a:off x="3655" y="1024"/>
                  <a:ext cx="377" cy="47"/>
                </a:xfrm>
                <a:custGeom>
                  <a:avLst/>
                  <a:gdLst>
                    <a:gd name="T0" fmla="*/ 0 w 377"/>
                    <a:gd name="T1" fmla="*/ 47 h 47"/>
                    <a:gd name="T2" fmla="*/ 293 w 377"/>
                    <a:gd name="T3" fmla="*/ 47 h 47"/>
                    <a:gd name="T4" fmla="*/ 377 w 377"/>
                    <a:gd name="T5" fmla="*/ 0 h 47"/>
                    <a:gd name="T6" fmla="*/ 95 w 377"/>
                    <a:gd name="T7" fmla="*/ 0 h 47"/>
                    <a:gd name="T8" fmla="*/ 0 w 377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D6D1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3322" name="Group 135"/>
              <p:cNvGrpSpPr>
                <a:grpSpLocks/>
              </p:cNvGrpSpPr>
              <p:nvPr/>
            </p:nvGrpSpPr>
            <p:grpSpPr bwMode="auto">
              <a:xfrm>
                <a:off x="4657" y="1031"/>
                <a:ext cx="364" cy="296"/>
                <a:chOff x="3993" y="1010"/>
                <a:chExt cx="378" cy="340"/>
              </a:xfrm>
            </p:grpSpPr>
            <p:sp>
              <p:nvSpPr>
                <p:cNvPr id="13339" name="Rectangle 136"/>
                <p:cNvSpPr>
                  <a:spLocks noChangeArrowheads="1"/>
                </p:cNvSpPr>
                <p:nvPr/>
              </p:nvSpPr>
              <p:spPr bwMode="auto">
                <a:xfrm>
                  <a:off x="3993" y="1057"/>
                  <a:ext cx="294" cy="293"/>
                </a:xfrm>
                <a:prstGeom prst="rect">
                  <a:avLst/>
                </a:prstGeom>
                <a:solidFill>
                  <a:schemeClr val="accent1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340" name="Freeform 137"/>
                <p:cNvSpPr>
                  <a:spLocks/>
                </p:cNvSpPr>
                <p:nvPr/>
              </p:nvSpPr>
              <p:spPr bwMode="auto">
                <a:xfrm>
                  <a:off x="4286" y="1011"/>
                  <a:ext cx="83" cy="339"/>
                </a:xfrm>
                <a:custGeom>
                  <a:avLst/>
                  <a:gdLst>
                    <a:gd name="T0" fmla="*/ 0 w 83"/>
                    <a:gd name="T1" fmla="*/ 46 h 339"/>
                    <a:gd name="T2" fmla="*/ 0 w 83"/>
                    <a:gd name="T3" fmla="*/ 339 h 339"/>
                    <a:gd name="T4" fmla="*/ 83 w 83"/>
                    <a:gd name="T5" fmla="*/ 281 h 339"/>
                    <a:gd name="T6" fmla="*/ 83 w 83"/>
                    <a:gd name="T7" fmla="*/ 0 h 339"/>
                    <a:gd name="T8" fmla="*/ 0 w 83"/>
                    <a:gd name="T9" fmla="*/ 46 h 33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9"/>
                    <a:gd name="T17" fmla="*/ 83 w 83"/>
                    <a:gd name="T18" fmla="*/ 339 h 33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41" name="Freeform 138"/>
                <p:cNvSpPr>
                  <a:spLocks/>
                </p:cNvSpPr>
                <p:nvPr/>
              </p:nvSpPr>
              <p:spPr bwMode="auto">
                <a:xfrm>
                  <a:off x="3993" y="1010"/>
                  <a:ext cx="378" cy="47"/>
                </a:xfrm>
                <a:custGeom>
                  <a:avLst/>
                  <a:gdLst>
                    <a:gd name="T0" fmla="*/ 0 w 378"/>
                    <a:gd name="T1" fmla="*/ 47 h 47"/>
                    <a:gd name="T2" fmla="*/ 294 w 378"/>
                    <a:gd name="T3" fmla="*/ 47 h 47"/>
                    <a:gd name="T4" fmla="*/ 378 w 378"/>
                    <a:gd name="T5" fmla="*/ 0 h 47"/>
                    <a:gd name="T6" fmla="*/ 95 w 378"/>
                    <a:gd name="T7" fmla="*/ 0 h 47"/>
                    <a:gd name="T8" fmla="*/ 0 w 378"/>
                    <a:gd name="T9" fmla="*/ 4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47"/>
                    <a:gd name="T17" fmla="*/ 378 w 378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3323" name="Group 139"/>
              <p:cNvGrpSpPr>
                <a:grpSpLocks/>
              </p:cNvGrpSpPr>
              <p:nvPr/>
            </p:nvGrpSpPr>
            <p:grpSpPr bwMode="auto">
              <a:xfrm>
                <a:off x="4502" y="781"/>
                <a:ext cx="365" cy="287"/>
                <a:chOff x="3725" y="723"/>
                <a:chExt cx="378" cy="330"/>
              </a:xfrm>
            </p:grpSpPr>
            <p:sp>
              <p:nvSpPr>
                <p:cNvPr id="13336" name="Rectangle 140"/>
                <p:cNvSpPr>
                  <a:spLocks noChangeArrowheads="1"/>
                </p:cNvSpPr>
                <p:nvPr/>
              </p:nvSpPr>
              <p:spPr bwMode="auto">
                <a:xfrm>
                  <a:off x="3726" y="760"/>
                  <a:ext cx="293" cy="293"/>
                </a:xfrm>
                <a:prstGeom prst="rect">
                  <a:avLst/>
                </a:prstGeom>
                <a:solidFill>
                  <a:srgbClr val="FF99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337" name="Freeform 141"/>
                <p:cNvSpPr>
                  <a:spLocks/>
                </p:cNvSpPr>
                <p:nvPr/>
              </p:nvSpPr>
              <p:spPr bwMode="auto">
                <a:xfrm>
                  <a:off x="4019" y="723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8" name="Freeform 142"/>
                <p:cNvSpPr>
                  <a:spLocks/>
                </p:cNvSpPr>
                <p:nvPr/>
              </p:nvSpPr>
              <p:spPr bwMode="auto">
                <a:xfrm>
                  <a:off x="3725" y="723"/>
                  <a:ext cx="378" cy="37"/>
                </a:xfrm>
                <a:custGeom>
                  <a:avLst/>
                  <a:gdLst>
                    <a:gd name="T0" fmla="*/ 0 w 378"/>
                    <a:gd name="T1" fmla="*/ 37 h 37"/>
                    <a:gd name="T2" fmla="*/ 294 w 378"/>
                    <a:gd name="T3" fmla="*/ 37 h 37"/>
                    <a:gd name="T4" fmla="*/ 378 w 378"/>
                    <a:gd name="T5" fmla="*/ 0 h 37"/>
                    <a:gd name="T6" fmla="*/ 95 w 378"/>
                    <a:gd name="T7" fmla="*/ 0 h 37"/>
                    <a:gd name="T8" fmla="*/ 0 w 378"/>
                    <a:gd name="T9" fmla="*/ 37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8"/>
                    <a:gd name="T16" fmla="*/ 0 h 37"/>
                    <a:gd name="T17" fmla="*/ 378 w 378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DA82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3324" name="Group 143"/>
              <p:cNvGrpSpPr>
                <a:grpSpLocks/>
              </p:cNvGrpSpPr>
              <p:nvPr/>
            </p:nvGrpSpPr>
            <p:grpSpPr bwMode="auto">
              <a:xfrm>
                <a:off x="4980" y="1039"/>
                <a:ext cx="363" cy="287"/>
                <a:chOff x="4324" y="1010"/>
                <a:chExt cx="377" cy="330"/>
              </a:xfrm>
            </p:grpSpPr>
            <p:sp>
              <p:nvSpPr>
                <p:cNvPr id="13333" name="Rectangle 144"/>
                <p:cNvSpPr>
                  <a:spLocks noChangeArrowheads="1"/>
                </p:cNvSpPr>
                <p:nvPr/>
              </p:nvSpPr>
              <p:spPr bwMode="auto">
                <a:xfrm>
                  <a:off x="4324" y="1047"/>
                  <a:ext cx="293" cy="293"/>
                </a:xfrm>
                <a:prstGeom prst="rect">
                  <a:avLst/>
                </a:prstGeom>
                <a:solidFill>
                  <a:srgbClr val="99CC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334" name="Freeform 145"/>
                <p:cNvSpPr>
                  <a:spLocks/>
                </p:cNvSpPr>
                <p:nvPr/>
              </p:nvSpPr>
              <p:spPr bwMode="auto">
                <a:xfrm>
                  <a:off x="4617" y="1010"/>
                  <a:ext cx="83" cy="330"/>
                </a:xfrm>
                <a:custGeom>
                  <a:avLst/>
                  <a:gdLst>
                    <a:gd name="T0" fmla="*/ 0 w 83"/>
                    <a:gd name="T1" fmla="*/ 37 h 330"/>
                    <a:gd name="T2" fmla="*/ 0 w 83"/>
                    <a:gd name="T3" fmla="*/ 330 h 330"/>
                    <a:gd name="T4" fmla="*/ 83 w 83"/>
                    <a:gd name="T5" fmla="*/ 281 h 330"/>
                    <a:gd name="T6" fmla="*/ 83 w 83"/>
                    <a:gd name="T7" fmla="*/ 0 h 330"/>
                    <a:gd name="T8" fmla="*/ 0 w 83"/>
                    <a:gd name="T9" fmla="*/ 37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0"/>
                    <a:gd name="T17" fmla="*/ 83 w 83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5" name="Freeform 146"/>
                <p:cNvSpPr>
                  <a:spLocks/>
                </p:cNvSpPr>
                <p:nvPr/>
              </p:nvSpPr>
              <p:spPr bwMode="auto">
                <a:xfrm>
                  <a:off x="4324" y="1010"/>
                  <a:ext cx="377" cy="36"/>
                </a:xfrm>
                <a:custGeom>
                  <a:avLst/>
                  <a:gdLst>
                    <a:gd name="T0" fmla="*/ 0 w 377"/>
                    <a:gd name="T1" fmla="*/ 36 h 36"/>
                    <a:gd name="T2" fmla="*/ 293 w 377"/>
                    <a:gd name="T3" fmla="*/ 36 h 36"/>
                    <a:gd name="T4" fmla="*/ 377 w 377"/>
                    <a:gd name="T5" fmla="*/ 0 h 36"/>
                    <a:gd name="T6" fmla="*/ 95 w 377"/>
                    <a:gd name="T7" fmla="*/ 0 h 36"/>
                    <a:gd name="T8" fmla="*/ 0 w 377"/>
                    <a:gd name="T9" fmla="*/ 36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36"/>
                    <a:gd name="T17" fmla="*/ 377 w 377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solidFill>
                  <a:srgbClr val="7CA8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3325" name="Group 147"/>
              <p:cNvGrpSpPr>
                <a:grpSpLocks/>
              </p:cNvGrpSpPr>
              <p:nvPr/>
            </p:nvGrpSpPr>
            <p:grpSpPr bwMode="auto">
              <a:xfrm>
                <a:off x="4820" y="778"/>
                <a:ext cx="356" cy="290"/>
                <a:chOff x="4820" y="778"/>
                <a:chExt cx="356" cy="290"/>
              </a:xfrm>
            </p:grpSpPr>
            <p:sp>
              <p:nvSpPr>
                <p:cNvPr id="13330" name="Rectangle 148"/>
                <p:cNvSpPr>
                  <a:spLocks noChangeArrowheads="1"/>
                </p:cNvSpPr>
                <p:nvPr/>
              </p:nvSpPr>
              <p:spPr bwMode="auto">
                <a:xfrm>
                  <a:off x="4820" y="813"/>
                  <a:ext cx="282" cy="255"/>
                </a:xfrm>
                <a:prstGeom prst="rect">
                  <a:avLst/>
                </a:prstGeom>
                <a:solidFill>
                  <a:srgbClr val="FF0000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331" name="Freeform 149"/>
                <p:cNvSpPr>
                  <a:spLocks/>
                </p:cNvSpPr>
                <p:nvPr/>
              </p:nvSpPr>
              <p:spPr bwMode="auto">
                <a:xfrm>
                  <a:off x="5104" y="779"/>
                  <a:ext cx="69" cy="289"/>
                </a:xfrm>
                <a:custGeom>
                  <a:avLst/>
                  <a:gdLst>
                    <a:gd name="T0" fmla="*/ 0 w 84"/>
                    <a:gd name="T1" fmla="*/ 16 h 317"/>
                    <a:gd name="T2" fmla="*/ 0 w 84"/>
                    <a:gd name="T3" fmla="*/ 219 h 317"/>
                    <a:gd name="T4" fmla="*/ 39 w 84"/>
                    <a:gd name="T5" fmla="*/ 193 h 317"/>
                    <a:gd name="T6" fmla="*/ 39 w 84"/>
                    <a:gd name="T7" fmla="*/ 0 h 317"/>
                    <a:gd name="T8" fmla="*/ 0 w 84"/>
                    <a:gd name="T9" fmla="*/ 16 h 3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"/>
                    <a:gd name="T16" fmla="*/ 0 h 317"/>
                    <a:gd name="T17" fmla="*/ 84 w 84"/>
                    <a:gd name="T18" fmla="*/ 317 h 3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2" name="Freeform 150"/>
                <p:cNvSpPr>
                  <a:spLocks/>
                </p:cNvSpPr>
                <p:nvPr/>
              </p:nvSpPr>
              <p:spPr bwMode="auto">
                <a:xfrm>
                  <a:off x="4822" y="778"/>
                  <a:ext cx="354" cy="35"/>
                </a:xfrm>
                <a:custGeom>
                  <a:avLst/>
                  <a:gdLst>
                    <a:gd name="T0" fmla="*/ 0 w 377"/>
                    <a:gd name="T1" fmla="*/ 108 h 24"/>
                    <a:gd name="T2" fmla="*/ 227 w 377"/>
                    <a:gd name="T3" fmla="*/ 108 h 24"/>
                    <a:gd name="T4" fmla="*/ 293 w 377"/>
                    <a:gd name="T5" fmla="*/ 0 h 24"/>
                    <a:gd name="T6" fmla="*/ 71 w 377"/>
                    <a:gd name="T7" fmla="*/ 0 h 24"/>
                    <a:gd name="T8" fmla="*/ 0 w 377"/>
                    <a:gd name="T9" fmla="*/ 108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24"/>
                    <a:gd name="T17" fmla="*/ 377 w 377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E2000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3326" name="Group 151"/>
              <p:cNvGrpSpPr>
                <a:grpSpLocks/>
              </p:cNvGrpSpPr>
              <p:nvPr/>
            </p:nvGrpSpPr>
            <p:grpSpPr bwMode="auto">
              <a:xfrm>
                <a:off x="4655" y="513"/>
                <a:ext cx="359" cy="297"/>
                <a:chOff x="4655" y="513"/>
                <a:chExt cx="359" cy="297"/>
              </a:xfrm>
            </p:grpSpPr>
            <p:sp>
              <p:nvSpPr>
                <p:cNvPr id="13327" name="Rectangle 152"/>
                <p:cNvSpPr>
                  <a:spLocks noChangeArrowheads="1"/>
                </p:cNvSpPr>
                <p:nvPr/>
              </p:nvSpPr>
              <p:spPr bwMode="auto">
                <a:xfrm>
                  <a:off x="4655" y="554"/>
                  <a:ext cx="283" cy="256"/>
                </a:xfrm>
                <a:prstGeom prst="rect">
                  <a:avLst/>
                </a:prstGeom>
                <a:solidFill>
                  <a:srgbClr val="9600FA"/>
                </a:soli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13328" name="Freeform 153"/>
                <p:cNvSpPr>
                  <a:spLocks/>
                </p:cNvSpPr>
                <p:nvPr/>
              </p:nvSpPr>
              <p:spPr bwMode="auto">
                <a:xfrm>
                  <a:off x="4937" y="513"/>
                  <a:ext cx="73" cy="294"/>
                </a:xfrm>
                <a:custGeom>
                  <a:avLst/>
                  <a:gdLst>
                    <a:gd name="T0" fmla="*/ 0 w 83"/>
                    <a:gd name="T1" fmla="*/ 26 h 338"/>
                    <a:gd name="T2" fmla="*/ 0 w 83"/>
                    <a:gd name="T3" fmla="*/ 194 h 338"/>
                    <a:gd name="T4" fmla="*/ 49 w 83"/>
                    <a:gd name="T5" fmla="*/ 160 h 338"/>
                    <a:gd name="T6" fmla="*/ 49 w 83"/>
                    <a:gd name="T7" fmla="*/ 0 h 338"/>
                    <a:gd name="T8" fmla="*/ 0 w 83"/>
                    <a:gd name="T9" fmla="*/ 26 h 3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3"/>
                    <a:gd name="T16" fmla="*/ 0 h 338"/>
                    <a:gd name="T17" fmla="*/ 83 w 83"/>
                    <a:gd name="T18" fmla="*/ 338 h 3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solidFill>
                  <a:srgbClr val="7C00D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29" name="Freeform 154"/>
                <p:cNvSpPr>
                  <a:spLocks/>
                </p:cNvSpPr>
                <p:nvPr/>
              </p:nvSpPr>
              <p:spPr bwMode="auto">
                <a:xfrm>
                  <a:off x="4655" y="513"/>
                  <a:ext cx="359" cy="41"/>
                </a:xfrm>
                <a:custGeom>
                  <a:avLst/>
                  <a:gdLst>
                    <a:gd name="T0" fmla="*/ 0 w 377"/>
                    <a:gd name="T1" fmla="*/ 27 h 47"/>
                    <a:gd name="T2" fmla="*/ 241 w 377"/>
                    <a:gd name="T3" fmla="*/ 27 h 47"/>
                    <a:gd name="T4" fmla="*/ 310 w 377"/>
                    <a:gd name="T5" fmla="*/ 0 h 47"/>
                    <a:gd name="T6" fmla="*/ 78 w 377"/>
                    <a:gd name="T7" fmla="*/ 0 h 47"/>
                    <a:gd name="T8" fmla="*/ 0 w 377"/>
                    <a:gd name="T9" fmla="*/ 27 h 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7"/>
                    <a:gd name="T16" fmla="*/ 0 h 47"/>
                    <a:gd name="T17" fmla="*/ 377 w 377"/>
                    <a:gd name="T18" fmla="*/ 47 h 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solidFill>
                  <a:srgbClr val="7C00D0"/>
                </a:solidFill>
                <a:ln w="4826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cxnSp>
          <p:nvCxnSpPr>
            <p:cNvPr id="129047" name="AutoShape 23"/>
            <p:cNvCxnSpPr>
              <a:cxnSpLocks noChangeShapeType="1"/>
              <a:stCxn id="13316" idx="6"/>
            </p:cNvCxnSpPr>
            <p:nvPr/>
          </p:nvCxnSpPr>
          <p:spPr bwMode="auto">
            <a:xfrm>
              <a:off x="4525963" y="3422650"/>
              <a:ext cx="2284412" cy="833438"/>
            </a:xfrm>
            <a:prstGeom prst="curvedConnector3">
              <a:avLst>
                <a:gd name="adj1" fmla="val 49616"/>
              </a:avLst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1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Containerization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SO-BC-120</a:t>
            </a:r>
            <a:endParaRPr lang="en-US" altLang="zh-CN"/>
          </a:p>
        </p:txBody>
      </p:sp>
      <p:grpSp>
        <p:nvGrpSpPr>
          <p:cNvPr id="36" name="Group 35"/>
          <p:cNvGrpSpPr/>
          <p:nvPr/>
        </p:nvGrpSpPr>
        <p:grpSpPr>
          <a:xfrm>
            <a:off x="1704975" y="977900"/>
            <a:ext cx="5705475" cy="5089525"/>
            <a:chOff x="1704975" y="1530350"/>
            <a:chExt cx="5705475" cy="5089525"/>
          </a:xfrm>
        </p:grpSpPr>
        <p:grpSp>
          <p:nvGrpSpPr>
            <p:cNvPr id="14340" name="Group 136"/>
            <p:cNvGrpSpPr>
              <a:grpSpLocks/>
            </p:cNvGrpSpPr>
            <p:nvPr/>
          </p:nvGrpSpPr>
          <p:grpSpPr bwMode="auto">
            <a:xfrm>
              <a:off x="1704975" y="1530350"/>
              <a:ext cx="5705475" cy="5089525"/>
              <a:chOff x="2166" y="1114"/>
              <a:chExt cx="3594" cy="3206"/>
            </a:xfrm>
          </p:grpSpPr>
          <p:sp>
            <p:nvSpPr>
              <p:cNvPr id="14367" name="Rectangle 135"/>
              <p:cNvSpPr>
                <a:spLocks noChangeArrowheads="1"/>
              </p:cNvSpPr>
              <p:nvPr/>
            </p:nvSpPr>
            <p:spPr bwMode="auto">
              <a:xfrm>
                <a:off x="2466" y="1416"/>
                <a:ext cx="2988" cy="2586"/>
              </a:xfrm>
              <a:prstGeom prst="rect">
                <a:avLst/>
              </a:prstGeom>
              <a:solidFill>
                <a:srgbClr val="EEC100"/>
              </a:solidFill>
              <a:ln w="14351" algn="ctr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14368" name="AutoShape 131"/>
              <p:cNvSpPr>
                <a:spLocks noChangeArrowheads="1"/>
              </p:cNvSpPr>
              <p:nvPr/>
            </p:nvSpPr>
            <p:spPr bwMode="auto">
              <a:xfrm rot="16200000" flipH="1">
                <a:off x="750" y="2531"/>
                <a:ext cx="3205" cy="374"/>
              </a:xfrm>
              <a:prstGeom prst="parallelogram">
                <a:avLst>
                  <a:gd name="adj" fmla="val 101842"/>
                </a:avLst>
              </a:prstGeom>
              <a:solidFill>
                <a:srgbClr val="FFDF57"/>
              </a:solidFill>
              <a:ln w="127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14369" name="AutoShape 132"/>
              <p:cNvSpPr>
                <a:spLocks noChangeArrowheads="1"/>
              </p:cNvSpPr>
              <p:nvPr/>
            </p:nvSpPr>
            <p:spPr bwMode="auto">
              <a:xfrm>
                <a:off x="2166" y="3939"/>
                <a:ext cx="3594" cy="381"/>
              </a:xfrm>
              <a:prstGeom prst="parallelogram">
                <a:avLst>
                  <a:gd name="adj" fmla="val 98436"/>
                </a:avLst>
              </a:prstGeom>
              <a:solidFill>
                <a:srgbClr val="FFDF57"/>
              </a:solidFill>
              <a:ln w="127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14370" name="AutoShape 133"/>
              <p:cNvSpPr>
                <a:spLocks noChangeArrowheads="1"/>
              </p:cNvSpPr>
              <p:nvPr/>
            </p:nvSpPr>
            <p:spPr bwMode="auto">
              <a:xfrm rot="16200000" flipH="1">
                <a:off x="3967" y="2531"/>
                <a:ext cx="3205" cy="374"/>
              </a:xfrm>
              <a:prstGeom prst="parallelogram">
                <a:avLst>
                  <a:gd name="adj" fmla="val 101842"/>
                </a:avLst>
              </a:prstGeom>
              <a:solidFill>
                <a:srgbClr val="FFCC00"/>
              </a:solidFill>
              <a:ln w="127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  <p:sp>
            <p:nvSpPr>
              <p:cNvPr id="14371" name="AutoShape 128"/>
              <p:cNvSpPr>
                <a:spLocks noChangeArrowheads="1"/>
              </p:cNvSpPr>
              <p:nvPr/>
            </p:nvSpPr>
            <p:spPr bwMode="auto">
              <a:xfrm>
                <a:off x="2166" y="1114"/>
                <a:ext cx="3594" cy="381"/>
              </a:xfrm>
              <a:prstGeom prst="parallelogram">
                <a:avLst>
                  <a:gd name="adj" fmla="val 98436"/>
                </a:avLst>
              </a:prstGeom>
              <a:solidFill>
                <a:srgbClr val="FFDF57"/>
              </a:solidFill>
              <a:ln w="127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latin typeface="+mj-lt"/>
                  <a:ea typeface="宋体" charset="-122"/>
                </a:endParaRPr>
              </a:p>
            </p:txBody>
          </p:sp>
        </p:grpSp>
        <p:grpSp>
          <p:nvGrpSpPr>
            <p:cNvPr id="14341" name="Group 12"/>
            <p:cNvGrpSpPr>
              <a:grpSpLocks/>
            </p:cNvGrpSpPr>
            <p:nvPr/>
          </p:nvGrpSpPr>
          <p:grpSpPr bwMode="auto">
            <a:xfrm>
              <a:off x="2540000" y="4808538"/>
              <a:ext cx="4051300" cy="1716087"/>
              <a:chOff x="1597" y="2698"/>
              <a:chExt cx="2552" cy="1141"/>
            </a:xfrm>
          </p:grpSpPr>
          <p:sp>
            <p:nvSpPr>
              <p:cNvPr id="14363" name="Freeform 8"/>
              <p:cNvSpPr>
                <a:spLocks/>
              </p:cNvSpPr>
              <p:nvPr/>
            </p:nvSpPr>
            <p:spPr bwMode="auto">
              <a:xfrm>
                <a:off x="1597" y="2698"/>
                <a:ext cx="2552" cy="1141"/>
              </a:xfrm>
              <a:custGeom>
                <a:avLst/>
                <a:gdLst>
                  <a:gd name="T0" fmla="*/ 285 w 2552"/>
                  <a:gd name="T1" fmla="*/ 0 h 1141"/>
                  <a:gd name="T2" fmla="*/ 0 w 2552"/>
                  <a:gd name="T3" fmla="*/ 286 h 1141"/>
                  <a:gd name="T4" fmla="*/ 0 w 2552"/>
                  <a:gd name="T5" fmla="*/ 1141 h 1141"/>
                  <a:gd name="T6" fmla="*/ 2266 w 2552"/>
                  <a:gd name="T7" fmla="*/ 1141 h 1141"/>
                  <a:gd name="T8" fmla="*/ 2552 w 2552"/>
                  <a:gd name="T9" fmla="*/ 855 h 1141"/>
                  <a:gd name="T10" fmla="*/ 2552 w 2552"/>
                  <a:gd name="T11" fmla="*/ 0 h 1141"/>
                  <a:gd name="T12" fmla="*/ 285 w 2552"/>
                  <a:gd name="T13" fmla="*/ 0 h 11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52"/>
                  <a:gd name="T22" fmla="*/ 0 h 1141"/>
                  <a:gd name="T23" fmla="*/ 2552 w 2552"/>
                  <a:gd name="T24" fmla="*/ 1141 h 11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52" h="1141">
                    <a:moveTo>
                      <a:pt x="285" y="0"/>
                    </a:moveTo>
                    <a:lnTo>
                      <a:pt x="0" y="286"/>
                    </a:lnTo>
                    <a:lnTo>
                      <a:pt x="0" y="1141"/>
                    </a:lnTo>
                    <a:lnTo>
                      <a:pt x="2266" y="1141"/>
                    </a:lnTo>
                    <a:lnTo>
                      <a:pt x="2552" y="855"/>
                    </a:lnTo>
                    <a:lnTo>
                      <a:pt x="2552" y="0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43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64" name="Line 9"/>
              <p:cNvSpPr>
                <a:spLocks noChangeShapeType="1"/>
              </p:cNvSpPr>
              <p:nvPr/>
            </p:nvSpPr>
            <p:spPr bwMode="auto">
              <a:xfrm flipH="1">
                <a:off x="1597" y="2984"/>
                <a:ext cx="2266" cy="1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65" name="Line 10"/>
              <p:cNvSpPr>
                <a:spLocks noChangeShapeType="1"/>
              </p:cNvSpPr>
              <p:nvPr/>
            </p:nvSpPr>
            <p:spPr bwMode="auto">
              <a:xfrm flipV="1">
                <a:off x="3863" y="2698"/>
                <a:ext cx="286" cy="286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66" name="Line 11"/>
              <p:cNvSpPr>
                <a:spLocks noChangeShapeType="1"/>
              </p:cNvSpPr>
              <p:nvPr/>
            </p:nvSpPr>
            <p:spPr bwMode="auto">
              <a:xfrm>
                <a:off x="3863" y="2984"/>
                <a:ext cx="1" cy="855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4342" name="Group 18"/>
            <p:cNvGrpSpPr>
              <a:grpSpLocks/>
            </p:cNvGrpSpPr>
            <p:nvPr/>
          </p:nvGrpSpPr>
          <p:grpSpPr bwMode="auto">
            <a:xfrm>
              <a:off x="2540000" y="3514725"/>
              <a:ext cx="4051300" cy="1716088"/>
              <a:chOff x="1597" y="1838"/>
              <a:chExt cx="2552" cy="1141"/>
            </a:xfrm>
          </p:grpSpPr>
          <p:sp>
            <p:nvSpPr>
              <p:cNvPr id="14359" name="Freeform 14"/>
              <p:cNvSpPr>
                <a:spLocks/>
              </p:cNvSpPr>
              <p:nvPr/>
            </p:nvSpPr>
            <p:spPr bwMode="auto">
              <a:xfrm>
                <a:off x="1597" y="1838"/>
                <a:ext cx="2552" cy="1141"/>
              </a:xfrm>
              <a:custGeom>
                <a:avLst/>
                <a:gdLst>
                  <a:gd name="T0" fmla="*/ 285 w 2552"/>
                  <a:gd name="T1" fmla="*/ 0 h 1141"/>
                  <a:gd name="T2" fmla="*/ 0 w 2552"/>
                  <a:gd name="T3" fmla="*/ 286 h 1141"/>
                  <a:gd name="T4" fmla="*/ 0 w 2552"/>
                  <a:gd name="T5" fmla="*/ 1141 h 1141"/>
                  <a:gd name="T6" fmla="*/ 2266 w 2552"/>
                  <a:gd name="T7" fmla="*/ 1141 h 1141"/>
                  <a:gd name="T8" fmla="*/ 2552 w 2552"/>
                  <a:gd name="T9" fmla="*/ 855 h 1141"/>
                  <a:gd name="T10" fmla="*/ 2552 w 2552"/>
                  <a:gd name="T11" fmla="*/ 0 h 1141"/>
                  <a:gd name="T12" fmla="*/ 285 w 2552"/>
                  <a:gd name="T13" fmla="*/ 0 h 11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52"/>
                  <a:gd name="T22" fmla="*/ 0 h 1141"/>
                  <a:gd name="T23" fmla="*/ 2552 w 2552"/>
                  <a:gd name="T24" fmla="*/ 1141 h 11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52" h="1141">
                    <a:moveTo>
                      <a:pt x="285" y="0"/>
                    </a:moveTo>
                    <a:lnTo>
                      <a:pt x="0" y="286"/>
                    </a:lnTo>
                    <a:lnTo>
                      <a:pt x="0" y="1141"/>
                    </a:lnTo>
                    <a:lnTo>
                      <a:pt x="2266" y="1141"/>
                    </a:lnTo>
                    <a:lnTo>
                      <a:pt x="2552" y="855"/>
                    </a:lnTo>
                    <a:lnTo>
                      <a:pt x="2552" y="0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rgbClr val="E6ECF6"/>
              </a:solidFill>
              <a:ln w="143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60" name="Line 15"/>
              <p:cNvSpPr>
                <a:spLocks noChangeShapeType="1"/>
              </p:cNvSpPr>
              <p:nvPr/>
            </p:nvSpPr>
            <p:spPr bwMode="auto">
              <a:xfrm flipH="1">
                <a:off x="1597" y="2124"/>
                <a:ext cx="2266" cy="1"/>
              </a:xfrm>
              <a:prstGeom prst="line">
                <a:avLst/>
              </a:prstGeom>
              <a:noFill/>
              <a:ln w="143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61" name="Line 16"/>
              <p:cNvSpPr>
                <a:spLocks noChangeShapeType="1"/>
              </p:cNvSpPr>
              <p:nvPr/>
            </p:nvSpPr>
            <p:spPr bwMode="auto">
              <a:xfrm flipV="1">
                <a:off x="3863" y="1838"/>
                <a:ext cx="286" cy="286"/>
              </a:xfrm>
              <a:prstGeom prst="line">
                <a:avLst/>
              </a:prstGeom>
              <a:noFill/>
              <a:ln w="143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362" name="Line 17"/>
              <p:cNvSpPr>
                <a:spLocks noChangeShapeType="1"/>
              </p:cNvSpPr>
              <p:nvPr/>
            </p:nvSpPr>
            <p:spPr bwMode="auto">
              <a:xfrm>
                <a:off x="3863" y="2124"/>
                <a:ext cx="1" cy="855"/>
              </a:xfrm>
              <a:prstGeom prst="line">
                <a:avLst/>
              </a:prstGeom>
              <a:noFill/>
              <a:ln w="14351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4343" name="Line 20"/>
            <p:cNvSpPr>
              <a:spLocks noChangeShapeType="1"/>
            </p:cNvSpPr>
            <p:nvPr/>
          </p:nvSpPr>
          <p:spPr bwMode="auto">
            <a:xfrm flipV="1">
              <a:off x="3001963" y="3940175"/>
              <a:ext cx="1587" cy="86995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44" name="Rectangle 21"/>
            <p:cNvSpPr>
              <a:spLocks noChangeArrowheads="1"/>
            </p:cNvSpPr>
            <p:nvPr/>
          </p:nvSpPr>
          <p:spPr bwMode="auto">
            <a:xfrm>
              <a:off x="3278407" y="2286000"/>
              <a:ext cx="2580836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kumimoji="0" lang="en-US" altLang="zh-CN" sz="3000">
                  <a:solidFill>
                    <a:srgbClr val="000000"/>
                  </a:solidFill>
                  <a:latin typeface="+mj-lt"/>
                  <a:ea typeface="宋体" charset="-122"/>
                </a:rPr>
                <a:t>Container A</a:t>
              </a:r>
            </a:p>
            <a:p>
              <a:pPr>
                <a:lnSpc>
                  <a:spcPct val="80000"/>
                </a:lnSpc>
              </a:pPr>
              <a:r>
                <a:rPr kumimoji="0" lang="en-US" altLang="zh-CN" b="0">
                  <a:solidFill>
                    <a:srgbClr val="000000"/>
                  </a:solidFill>
                  <a:latin typeface="+mj-lt"/>
                  <a:ea typeface="宋体" charset="-122"/>
                </a:rPr>
                <a:t>(Top-level container)</a:t>
              </a:r>
            </a:p>
          </p:txBody>
        </p:sp>
        <p:sp>
          <p:nvSpPr>
            <p:cNvPr id="14345" name="Rectangle 25"/>
            <p:cNvSpPr>
              <a:spLocks noChangeArrowheads="1"/>
            </p:cNvSpPr>
            <p:nvPr/>
          </p:nvSpPr>
          <p:spPr bwMode="auto">
            <a:xfrm>
              <a:off x="3789018" y="4043363"/>
              <a:ext cx="1548501" cy="292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kumimoji="0" lang="en-US" altLang="zh-CN" sz="1900">
                  <a:solidFill>
                    <a:srgbClr val="000000"/>
                  </a:solidFill>
                  <a:latin typeface="+mj-lt"/>
                  <a:ea typeface="宋体" charset="-122"/>
                </a:rPr>
                <a:t>Container A1</a:t>
              </a:r>
              <a:endParaRPr kumimoji="0" lang="en-US" altLang="zh-CN" sz="1800">
                <a:latin typeface="+mj-lt"/>
                <a:ea typeface="宋体" charset="-122"/>
              </a:endParaRPr>
            </a:p>
          </p:txBody>
        </p:sp>
        <p:sp>
          <p:nvSpPr>
            <p:cNvPr id="14346" name="Rectangle 26"/>
            <p:cNvSpPr>
              <a:spLocks noChangeArrowheads="1"/>
            </p:cNvSpPr>
            <p:nvPr/>
          </p:nvSpPr>
          <p:spPr bwMode="auto">
            <a:xfrm>
              <a:off x="3789018" y="5332413"/>
              <a:ext cx="1548501" cy="292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kumimoji="0" lang="en-US" altLang="zh-CN" sz="1900">
                  <a:solidFill>
                    <a:srgbClr val="000000"/>
                  </a:solidFill>
                  <a:latin typeface="+mj-lt"/>
                  <a:ea typeface="宋体" charset="-122"/>
                </a:rPr>
                <a:t>Container A2</a:t>
              </a:r>
              <a:endParaRPr kumimoji="0" lang="en-US" altLang="zh-CN" sz="1800">
                <a:latin typeface="+mj-lt"/>
                <a:ea typeface="宋体" charset="-122"/>
              </a:endParaRPr>
            </a:p>
          </p:txBody>
        </p:sp>
        <p:sp>
          <p:nvSpPr>
            <p:cNvPr id="14347" name="Line 75"/>
            <p:cNvSpPr>
              <a:spLocks noChangeShapeType="1"/>
            </p:cNvSpPr>
            <p:nvPr/>
          </p:nvSpPr>
          <p:spPr bwMode="auto">
            <a:xfrm flipV="1">
              <a:off x="6138863" y="3946525"/>
              <a:ext cx="1587" cy="257333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48" name="Line 119"/>
            <p:cNvSpPr>
              <a:spLocks noChangeShapeType="1"/>
            </p:cNvSpPr>
            <p:nvPr/>
          </p:nvSpPr>
          <p:spPr bwMode="auto">
            <a:xfrm flipV="1">
              <a:off x="3001963" y="5229225"/>
              <a:ext cx="0" cy="87312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49" name="Line 120"/>
            <p:cNvSpPr>
              <a:spLocks noChangeShapeType="1"/>
            </p:cNvSpPr>
            <p:nvPr/>
          </p:nvSpPr>
          <p:spPr bwMode="auto">
            <a:xfrm flipH="1">
              <a:off x="2536825" y="4810125"/>
              <a:ext cx="460375" cy="41592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50" name="Line 122"/>
            <p:cNvSpPr>
              <a:spLocks noChangeShapeType="1"/>
            </p:cNvSpPr>
            <p:nvPr/>
          </p:nvSpPr>
          <p:spPr bwMode="auto">
            <a:xfrm>
              <a:off x="3000375" y="4810125"/>
              <a:ext cx="3133725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51" name="Line 123"/>
            <p:cNvSpPr>
              <a:spLocks noChangeShapeType="1"/>
            </p:cNvSpPr>
            <p:nvPr/>
          </p:nvSpPr>
          <p:spPr bwMode="auto">
            <a:xfrm flipH="1">
              <a:off x="2546350" y="6100763"/>
              <a:ext cx="460375" cy="41592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52" name="Line 124"/>
            <p:cNvSpPr>
              <a:spLocks noChangeShapeType="1"/>
            </p:cNvSpPr>
            <p:nvPr/>
          </p:nvSpPr>
          <p:spPr bwMode="auto">
            <a:xfrm>
              <a:off x="3005138" y="6105525"/>
              <a:ext cx="3133725" cy="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353" name="AutoShape 145"/>
            <p:cNvSpPr>
              <a:spLocks noChangeArrowheads="1"/>
            </p:cNvSpPr>
            <p:nvPr/>
          </p:nvSpPr>
          <p:spPr bwMode="auto">
            <a:xfrm>
              <a:off x="3467100" y="4406900"/>
              <a:ext cx="914400" cy="685800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14351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600">
                  <a:latin typeface="+mj-lt"/>
                  <a:ea typeface="宋体" charset="-122"/>
                </a:rPr>
                <a:t>Item</a:t>
              </a:r>
              <a:br>
                <a:rPr lang="en-US" altLang="zh-CN" sz="1600">
                  <a:latin typeface="+mj-lt"/>
                  <a:ea typeface="宋体" charset="-122"/>
                </a:rPr>
              </a:br>
              <a:r>
                <a:rPr lang="en-US" altLang="zh-CN" sz="1600">
                  <a:latin typeface="+mj-lt"/>
                  <a:ea typeface="宋体" charset="-122"/>
                </a:rPr>
                <a:t>1-A1</a:t>
              </a:r>
            </a:p>
          </p:txBody>
        </p:sp>
        <p:sp>
          <p:nvSpPr>
            <p:cNvPr id="14354" name="AutoShape 146"/>
            <p:cNvSpPr>
              <a:spLocks noChangeArrowheads="1"/>
            </p:cNvSpPr>
            <p:nvPr/>
          </p:nvSpPr>
          <p:spPr bwMode="auto">
            <a:xfrm>
              <a:off x="4756150" y="4406900"/>
              <a:ext cx="914400" cy="685800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14351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600">
                  <a:latin typeface="+mj-lt"/>
                  <a:ea typeface="宋体" charset="-122"/>
                </a:rPr>
                <a:t>Item</a:t>
              </a:r>
              <a:br>
                <a:rPr lang="en-US" altLang="zh-CN" sz="1600">
                  <a:latin typeface="+mj-lt"/>
                  <a:ea typeface="宋体" charset="-122"/>
                </a:rPr>
              </a:br>
              <a:r>
                <a:rPr lang="en-US" altLang="zh-CN" sz="1600">
                  <a:latin typeface="+mj-lt"/>
                  <a:ea typeface="宋体" charset="-122"/>
                </a:rPr>
                <a:t>2-A1</a:t>
              </a:r>
            </a:p>
          </p:txBody>
        </p:sp>
        <p:sp>
          <p:nvSpPr>
            <p:cNvPr id="14355" name="AutoShape 138"/>
            <p:cNvSpPr>
              <a:spLocks noChangeArrowheads="1"/>
            </p:cNvSpPr>
            <p:nvPr/>
          </p:nvSpPr>
          <p:spPr bwMode="auto">
            <a:xfrm>
              <a:off x="3467100" y="3155950"/>
              <a:ext cx="914400" cy="685800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14351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600" dirty="0">
                  <a:latin typeface="+mj-lt"/>
                  <a:ea typeface="宋体" charset="-122"/>
                </a:rPr>
                <a:t>Item</a:t>
              </a:r>
              <a:br>
                <a:rPr lang="en-US" altLang="zh-CN" sz="1600" dirty="0">
                  <a:latin typeface="+mj-lt"/>
                  <a:ea typeface="宋体" charset="-122"/>
                </a:rPr>
              </a:br>
              <a:r>
                <a:rPr lang="en-US" altLang="zh-CN" sz="1600" dirty="0">
                  <a:latin typeface="+mj-lt"/>
                  <a:ea typeface="宋体" charset="-122"/>
                </a:rPr>
                <a:t>1-A</a:t>
              </a:r>
            </a:p>
          </p:txBody>
        </p:sp>
        <p:sp>
          <p:nvSpPr>
            <p:cNvPr id="14356" name="AutoShape 144"/>
            <p:cNvSpPr>
              <a:spLocks noChangeArrowheads="1"/>
            </p:cNvSpPr>
            <p:nvPr/>
          </p:nvSpPr>
          <p:spPr bwMode="auto">
            <a:xfrm>
              <a:off x="4756150" y="3155950"/>
              <a:ext cx="914400" cy="685800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14351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600">
                  <a:latin typeface="+mj-lt"/>
                  <a:ea typeface="宋体" charset="-122"/>
                </a:rPr>
                <a:t>Item</a:t>
              </a:r>
              <a:br>
                <a:rPr lang="en-US" altLang="zh-CN" sz="1600">
                  <a:latin typeface="+mj-lt"/>
                  <a:ea typeface="宋体" charset="-122"/>
                </a:rPr>
              </a:br>
              <a:r>
                <a:rPr lang="en-US" altLang="zh-CN" sz="1600">
                  <a:latin typeface="+mj-lt"/>
                  <a:ea typeface="宋体" charset="-122"/>
                </a:rPr>
                <a:t>2-A</a:t>
              </a:r>
            </a:p>
          </p:txBody>
        </p:sp>
        <p:sp>
          <p:nvSpPr>
            <p:cNvPr id="14357" name="AutoShape 147"/>
            <p:cNvSpPr>
              <a:spLocks noChangeArrowheads="1"/>
            </p:cNvSpPr>
            <p:nvPr/>
          </p:nvSpPr>
          <p:spPr bwMode="auto">
            <a:xfrm>
              <a:off x="3467100" y="5727700"/>
              <a:ext cx="914400" cy="685800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14351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600">
                  <a:latin typeface="+mj-lt"/>
                  <a:ea typeface="宋体" charset="-122"/>
                </a:rPr>
                <a:t>Item</a:t>
              </a:r>
              <a:br>
                <a:rPr lang="en-US" altLang="zh-CN" sz="1600">
                  <a:latin typeface="+mj-lt"/>
                  <a:ea typeface="宋体" charset="-122"/>
                </a:rPr>
              </a:br>
              <a:r>
                <a:rPr lang="en-US" altLang="zh-CN" sz="1600">
                  <a:latin typeface="+mj-lt"/>
                  <a:ea typeface="宋体" charset="-122"/>
                </a:rPr>
                <a:t>1-A2</a:t>
              </a:r>
            </a:p>
          </p:txBody>
        </p:sp>
        <p:sp>
          <p:nvSpPr>
            <p:cNvPr id="14358" name="AutoShape 148"/>
            <p:cNvSpPr>
              <a:spLocks noChangeArrowheads="1"/>
            </p:cNvSpPr>
            <p:nvPr/>
          </p:nvSpPr>
          <p:spPr bwMode="auto">
            <a:xfrm>
              <a:off x="4756150" y="5727700"/>
              <a:ext cx="914400" cy="685800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14351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altLang="zh-CN" sz="1600">
                  <a:latin typeface="+mj-lt"/>
                  <a:ea typeface="宋体" charset="-122"/>
                </a:rPr>
                <a:t>Item</a:t>
              </a:r>
              <a:br>
                <a:rPr lang="en-US" altLang="zh-CN" sz="1600">
                  <a:latin typeface="+mj-lt"/>
                  <a:ea typeface="宋体" charset="-122"/>
                </a:rPr>
              </a:br>
              <a:r>
                <a:rPr lang="en-US" altLang="zh-CN" sz="1600">
                  <a:latin typeface="+mj-lt"/>
                  <a:ea typeface="宋体" charset="-122"/>
                </a:rPr>
                <a:t>2-A2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smtClean="0">
                <a:ea typeface="宋体" charset="-122"/>
              </a:rPr>
              <a:t>Case Study:  QMI-PR 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SO-BC-130</a:t>
            </a:r>
            <a:endParaRPr lang="en-US" altLang="zh-CN"/>
          </a:p>
        </p:txBody>
      </p:sp>
      <p:grpSp>
        <p:nvGrpSpPr>
          <p:cNvPr id="15" name="Group 14"/>
          <p:cNvGrpSpPr/>
          <p:nvPr/>
        </p:nvGrpSpPr>
        <p:grpSpPr>
          <a:xfrm>
            <a:off x="895350" y="987425"/>
            <a:ext cx="7331075" cy="5011738"/>
            <a:chOff x="895350" y="1597025"/>
            <a:chExt cx="7331075" cy="5011738"/>
          </a:xfrm>
        </p:grpSpPr>
        <p:cxnSp>
          <p:nvCxnSpPr>
            <p:cNvPr id="15364" name="AutoShape 37"/>
            <p:cNvCxnSpPr>
              <a:cxnSpLocks noChangeShapeType="1"/>
              <a:stCxn id="116743" idx="3"/>
              <a:endCxn id="116769" idx="0"/>
            </p:cNvCxnSpPr>
            <p:nvPr/>
          </p:nvCxnSpPr>
          <p:spPr bwMode="auto">
            <a:xfrm>
              <a:off x="5695950" y="3697288"/>
              <a:ext cx="1046163" cy="736600"/>
            </a:xfrm>
            <a:prstGeom prst="bentConnector2">
              <a:avLst/>
            </a:prstGeom>
            <a:noFill/>
            <a:ln w="57150">
              <a:noFill/>
              <a:miter lim="800000"/>
              <a:headEnd/>
              <a:tailEnd type="triangle" w="med" len="med"/>
            </a:ln>
          </p:spPr>
        </p:cxnSp>
        <p:sp>
          <p:nvSpPr>
            <p:cNvPr id="15365" name="Text Box 43"/>
            <p:cNvSpPr txBox="1">
              <a:spLocks noChangeArrowheads="1"/>
            </p:cNvSpPr>
            <p:nvPr/>
          </p:nvSpPr>
          <p:spPr bwMode="auto">
            <a:xfrm>
              <a:off x="2728913" y="5967413"/>
              <a:ext cx="3770312" cy="6413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0" lang="en-US" altLang="zh-CN" sz="1800">
                  <a:latin typeface="+mj-lt"/>
                  <a:ea typeface="宋体" charset="-122"/>
                </a:rPr>
                <a:t>Dependent Demand (Calculated)</a:t>
              </a:r>
              <a:endParaRPr kumimoji="0" lang="en-US" altLang="zh-CN" sz="1800">
                <a:solidFill>
                  <a:schemeClr val="accent1"/>
                </a:solidFill>
                <a:latin typeface="+mj-lt"/>
                <a:ea typeface="宋体" charset="-122"/>
              </a:endParaRPr>
            </a:p>
          </p:txBody>
        </p:sp>
        <p:sp>
          <p:nvSpPr>
            <p:cNvPr id="116768" name="Rectangle 32"/>
            <p:cNvSpPr>
              <a:spLocks noChangeArrowheads="1"/>
            </p:cNvSpPr>
            <p:nvPr/>
          </p:nvSpPr>
          <p:spPr bwMode="auto">
            <a:xfrm>
              <a:off x="895350" y="4433888"/>
              <a:ext cx="3429000" cy="1436687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lIns="182880" rIns="182880"/>
            <a:lstStyle/>
            <a:p>
              <a:pPr algn="l">
                <a:lnSpc>
                  <a:spcPct val="100000"/>
                </a:lnSpc>
                <a:defRPr/>
              </a:pPr>
              <a:r>
                <a:rPr kumimoji="0" lang="en-US" sz="1800" dirty="0">
                  <a:solidFill>
                    <a:schemeClr val="tx2"/>
                  </a:solidFill>
                  <a:latin typeface="+mj-lt"/>
                </a:rPr>
                <a:t>Planned</a:t>
              </a:r>
            </a:p>
            <a:p>
              <a:pPr algn="l">
                <a:lnSpc>
                  <a:spcPct val="100000"/>
                </a:lnSpc>
                <a:defRPr/>
              </a:pPr>
              <a:r>
                <a:rPr kumimoji="0" lang="en-US" sz="1800" b="0" dirty="0">
                  <a:latin typeface="+mj-lt"/>
                </a:rPr>
                <a:t>Purchase Orders</a:t>
              </a:r>
            </a:p>
            <a:p>
              <a:pPr lvl="1" algn="l">
                <a:lnSpc>
                  <a:spcPct val="100000"/>
                </a:lnSpc>
                <a:buFontTx/>
                <a:buChar char="•"/>
                <a:defRPr/>
              </a:pPr>
              <a:r>
                <a:rPr kumimoji="0" lang="en-US" sz="1800" b="0" dirty="0">
                  <a:latin typeface="+mj-lt"/>
                </a:rPr>
                <a:t> </a:t>
              </a:r>
              <a:r>
                <a:rPr kumimoji="0" lang="en-US" sz="1600" b="0" dirty="0">
                  <a:latin typeface="+mj-lt"/>
                </a:rPr>
                <a:t>Raw Materials</a:t>
              </a:r>
            </a:p>
            <a:p>
              <a:pPr lvl="1" algn="l">
                <a:lnSpc>
                  <a:spcPct val="100000"/>
                </a:lnSpc>
                <a:buFontTx/>
                <a:buChar char="•"/>
                <a:defRPr/>
              </a:pPr>
              <a:r>
                <a:rPr kumimoji="0" lang="en-US" sz="1600" b="0" dirty="0">
                  <a:latin typeface="+mj-lt"/>
                </a:rPr>
                <a:t> Purchased Components</a:t>
              </a:r>
            </a:p>
            <a:p>
              <a:pPr lvl="1" algn="l">
                <a:lnSpc>
                  <a:spcPct val="100000"/>
                </a:lnSpc>
                <a:buFontTx/>
                <a:buChar char="•"/>
                <a:defRPr/>
              </a:pPr>
              <a:r>
                <a:rPr kumimoji="0" lang="en-US" sz="1600" b="0" dirty="0">
                  <a:latin typeface="+mj-lt"/>
                </a:rPr>
                <a:t> Products for Resale</a:t>
              </a:r>
            </a:p>
          </p:txBody>
        </p:sp>
        <p:sp>
          <p:nvSpPr>
            <p:cNvPr id="116769" name="Rectangle 33"/>
            <p:cNvSpPr>
              <a:spLocks noChangeArrowheads="1"/>
            </p:cNvSpPr>
            <p:nvPr/>
          </p:nvSpPr>
          <p:spPr bwMode="auto">
            <a:xfrm>
              <a:off x="5256213" y="4433888"/>
              <a:ext cx="2970212" cy="1436687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lIns="182880" rIns="182880"/>
            <a:lstStyle/>
            <a:p>
              <a:pPr algn="l">
                <a:lnSpc>
                  <a:spcPct val="100000"/>
                </a:lnSpc>
                <a:defRPr/>
              </a:pPr>
              <a:r>
                <a:rPr kumimoji="0" lang="en-US" sz="1800" dirty="0">
                  <a:solidFill>
                    <a:schemeClr val="tx2"/>
                  </a:solidFill>
                  <a:latin typeface="+mj-lt"/>
                </a:rPr>
                <a:t>Planned</a:t>
              </a:r>
            </a:p>
            <a:p>
              <a:pPr algn="l">
                <a:lnSpc>
                  <a:spcPct val="100000"/>
                </a:lnSpc>
                <a:defRPr/>
              </a:pPr>
              <a:r>
                <a:rPr kumimoji="0" lang="en-US" sz="1800" b="0" dirty="0">
                  <a:latin typeface="+mj-lt"/>
                </a:rPr>
                <a:t>Manufacturing Orders</a:t>
              </a:r>
            </a:p>
            <a:p>
              <a:pPr lvl="1" algn="l">
                <a:lnSpc>
                  <a:spcPct val="100000"/>
                </a:lnSpc>
                <a:buFontTx/>
                <a:buChar char="•"/>
                <a:defRPr/>
              </a:pPr>
              <a:r>
                <a:rPr kumimoji="0" lang="en-US" sz="1800" b="0" dirty="0">
                  <a:latin typeface="+mj-lt"/>
                </a:rPr>
                <a:t> </a:t>
              </a:r>
              <a:r>
                <a:rPr kumimoji="0" lang="en-US" sz="1600" b="0" dirty="0">
                  <a:latin typeface="+mj-lt"/>
                </a:rPr>
                <a:t>Assembly</a:t>
              </a:r>
            </a:p>
            <a:p>
              <a:pPr lvl="1" algn="l">
                <a:lnSpc>
                  <a:spcPct val="100000"/>
                </a:lnSpc>
                <a:buFontTx/>
                <a:buChar char="•"/>
                <a:defRPr/>
              </a:pPr>
              <a:r>
                <a:rPr kumimoji="0" lang="en-US" sz="1600" b="0" dirty="0">
                  <a:latin typeface="+mj-lt"/>
                </a:rPr>
                <a:t> Packaging</a:t>
              </a:r>
            </a:p>
            <a:p>
              <a:pPr lvl="1" algn="l">
                <a:lnSpc>
                  <a:spcPct val="100000"/>
                </a:lnSpc>
                <a:buFontTx/>
                <a:buChar char="•"/>
                <a:defRPr/>
              </a:pPr>
              <a:r>
                <a:rPr kumimoji="0" lang="en-US" sz="1600" b="0" dirty="0">
                  <a:latin typeface="+mj-lt"/>
                </a:rPr>
                <a:t> Inspection</a:t>
              </a:r>
            </a:p>
          </p:txBody>
        </p:sp>
        <p:sp>
          <p:nvSpPr>
            <p:cNvPr id="116743" name="Rectangle 7"/>
            <p:cNvSpPr>
              <a:spLocks noChangeArrowheads="1"/>
            </p:cNvSpPr>
            <p:nvPr/>
          </p:nvSpPr>
          <p:spPr bwMode="auto">
            <a:xfrm>
              <a:off x="3438525" y="3192463"/>
              <a:ext cx="2257425" cy="1008062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lIns="182880" rIns="182880" anchor="ctr">
              <a:spAutoFit/>
            </a:bodyPr>
            <a:lstStyle/>
            <a:p>
              <a:pPr>
                <a:lnSpc>
                  <a:spcPct val="100000"/>
                </a:lnSpc>
                <a:defRPr/>
              </a:pPr>
              <a:r>
                <a:rPr kumimoji="0" lang="en-US">
                  <a:latin typeface="+mj-lt"/>
                </a:rPr>
                <a:t>Manufacturing</a:t>
              </a:r>
            </a:p>
            <a:p>
              <a:pPr>
                <a:lnSpc>
                  <a:spcPct val="100000"/>
                </a:lnSpc>
                <a:defRPr/>
              </a:pPr>
              <a:r>
                <a:rPr kumimoji="0" lang="en-US">
                  <a:latin typeface="+mj-lt"/>
                </a:rPr>
                <a:t>Information</a:t>
              </a:r>
            </a:p>
            <a:p>
              <a:pPr>
                <a:lnSpc>
                  <a:spcPct val="100000"/>
                </a:lnSpc>
                <a:defRPr/>
              </a:pPr>
              <a:r>
                <a:rPr kumimoji="0" lang="en-US" sz="1800">
                  <a:solidFill>
                    <a:schemeClr val="tx2"/>
                  </a:solidFill>
                  <a:latin typeface="+mj-lt"/>
                </a:rPr>
                <a:t>MRP Planning</a:t>
              </a:r>
            </a:p>
          </p:txBody>
        </p:sp>
        <p:sp>
          <p:nvSpPr>
            <p:cNvPr id="15369" name="Text Box 42"/>
            <p:cNvSpPr txBox="1">
              <a:spLocks noChangeArrowheads="1"/>
            </p:cNvSpPr>
            <p:nvPr/>
          </p:nvSpPr>
          <p:spPr bwMode="auto">
            <a:xfrm>
              <a:off x="3222625" y="1597025"/>
              <a:ext cx="2692400" cy="36671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kumimoji="0" lang="en-US" altLang="zh-CN" sz="1800">
                  <a:latin typeface="+mj-lt"/>
                  <a:ea typeface="宋体" charset="-122"/>
                </a:rPr>
                <a:t>Independent Demand</a:t>
              </a:r>
              <a:endParaRPr kumimoji="0" lang="en-US" altLang="zh-CN" sz="1800">
                <a:solidFill>
                  <a:schemeClr val="accent1"/>
                </a:solidFill>
                <a:latin typeface="+mj-lt"/>
                <a:ea typeface="宋体" charset="-122"/>
              </a:endParaRPr>
            </a:p>
          </p:txBody>
        </p:sp>
        <p:sp>
          <p:nvSpPr>
            <p:cNvPr id="116742" name="Rectangle 6"/>
            <p:cNvSpPr>
              <a:spLocks noChangeArrowheads="1"/>
            </p:cNvSpPr>
            <p:nvPr/>
          </p:nvSpPr>
          <p:spPr bwMode="auto">
            <a:xfrm>
              <a:off x="3649663" y="1978025"/>
              <a:ext cx="1838325" cy="947738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lIns="182880" rIns="182880" anchor="ctr"/>
            <a:lstStyle/>
            <a:p>
              <a:pPr algn="l">
                <a:lnSpc>
                  <a:spcPct val="100000"/>
                </a:lnSpc>
                <a:defRPr/>
              </a:pPr>
              <a:r>
                <a:rPr kumimoji="0" lang="en-US" sz="1800">
                  <a:solidFill>
                    <a:schemeClr val="tx2"/>
                  </a:solidFill>
                  <a:latin typeface="+mj-lt"/>
                </a:rPr>
                <a:t>Sales Orders</a:t>
              </a:r>
            </a:p>
            <a:p>
              <a:pPr marL="114300" lvl="1" algn="l">
                <a:lnSpc>
                  <a:spcPct val="100000"/>
                </a:lnSpc>
                <a:buFontTx/>
                <a:buChar char="•"/>
                <a:defRPr/>
              </a:pPr>
              <a:r>
                <a:rPr kumimoji="0" lang="en-US" sz="1800" b="0">
                  <a:latin typeface="+mj-lt"/>
                </a:rPr>
                <a:t> Retailer</a:t>
              </a:r>
            </a:p>
            <a:p>
              <a:pPr marL="114300" lvl="1" algn="l">
                <a:lnSpc>
                  <a:spcPct val="100000"/>
                </a:lnSpc>
                <a:buFontTx/>
                <a:buChar char="•"/>
                <a:defRPr/>
              </a:pPr>
              <a:r>
                <a:rPr kumimoji="0" lang="en-US" sz="1800" b="0">
                  <a:latin typeface="+mj-lt"/>
                </a:rPr>
                <a:t> Distributor</a:t>
              </a:r>
            </a:p>
          </p:txBody>
        </p:sp>
        <p:cxnSp>
          <p:nvCxnSpPr>
            <p:cNvPr id="15371" name="AutoShape 36"/>
            <p:cNvCxnSpPr>
              <a:cxnSpLocks noChangeShapeType="1"/>
              <a:stCxn id="116743" idx="1"/>
              <a:endCxn id="116768" idx="0"/>
            </p:cNvCxnSpPr>
            <p:nvPr/>
          </p:nvCxnSpPr>
          <p:spPr bwMode="auto">
            <a:xfrm rot="10800000" flipV="1">
              <a:off x="2609851" y="3696494"/>
              <a:ext cx="828675" cy="737394"/>
            </a:xfrm>
            <a:prstGeom prst="bentConnector2">
              <a:avLst/>
            </a:prstGeom>
            <a:noFill/>
            <a:ln w="57150">
              <a:noFill/>
              <a:miter lim="800000"/>
              <a:headEnd/>
              <a:tailEnd type="triangle" w="med" len="med"/>
            </a:ln>
          </p:spPr>
        </p:cxnSp>
        <p:cxnSp>
          <p:nvCxnSpPr>
            <p:cNvPr id="15372" name="AutoShape 35"/>
            <p:cNvCxnSpPr>
              <a:cxnSpLocks noChangeShapeType="1"/>
              <a:stCxn id="116742" idx="2"/>
              <a:endCxn id="116743" idx="0"/>
            </p:cNvCxnSpPr>
            <p:nvPr/>
          </p:nvCxnSpPr>
          <p:spPr bwMode="auto">
            <a:xfrm rot="5400000">
              <a:off x="4434682" y="3058319"/>
              <a:ext cx="266700" cy="1587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5373" name="AutoShape 64"/>
            <p:cNvCxnSpPr>
              <a:cxnSpLocks noChangeShapeType="1"/>
              <a:stCxn id="116743" idx="1"/>
              <a:endCxn id="116768" idx="0"/>
            </p:cNvCxnSpPr>
            <p:nvPr/>
          </p:nvCxnSpPr>
          <p:spPr bwMode="auto">
            <a:xfrm rot="10800000" flipV="1">
              <a:off x="2609851" y="3696494"/>
              <a:ext cx="828675" cy="737394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5374" name="AutoShape 65"/>
            <p:cNvCxnSpPr>
              <a:cxnSpLocks noChangeShapeType="1"/>
              <a:stCxn id="116743" idx="3"/>
              <a:endCxn id="116769" idx="0"/>
            </p:cNvCxnSpPr>
            <p:nvPr/>
          </p:nvCxnSpPr>
          <p:spPr bwMode="auto">
            <a:xfrm>
              <a:off x="5695950" y="3697288"/>
              <a:ext cx="1046163" cy="736600"/>
            </a:xfrm>
            <a:prstGeom prst="bentConnector2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18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Sample Product</a:t>
            </a:r>
          </a:p>
        </p:txBody>
      </p:sp>
      <p:sp>
        <p:nvSpPr>
          <p:cNvPr id="163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SO-BC-140</a:t>
            </a:r>
            <a:endParaRPr lang="en-US" altLang="zh-CN"/>
          </a:p>
        </p:txBody>
      </p:sp>
      <p:grpSp>
        <p:nvGrpSpPr>
          <p:cNvPr id="16" name="Group 15"/>
          <p:cNvGrpSpPr/>
          <p:nvPr/>
        </p:nvGrpSpPr>
        <p:grpSpPr>
          <a:xfrm>
            <a:off x="688975" y="1289050"/>
            <a:ext cx="7731125" cy="4244975"/>
            <a:chOff x="669925" y="1412875"/>
            <a:chExt cx="7731125" cy="4244975"/>
          </a:xfrm>
        </p:grpSpPr>
        <p:cxnSp>
          <p:nvCxnSpPr>
            <p:cNvPr id="16386" name="Elbow Connector 34"/>
            <p:cNvCxnSpPr>
              <a:cxnSpLocks noChangeShapeType="1"/>
            </p:cNvCxnSpPr>
            <p:nvPr/>
          </p:nvCxnSpPr>
          <p:spPr bwMode="auto">
            <a:xfrm rot="16200000">
              <a:off x="4114007" y="4013994"/>
              <a:ext cx="1033462" cy="0"/>
            </a:xfrm>
            <a:prstGeom prst="straightConnector1">
              <a:avLst/>
            </a:prstGeom>
            <a:noFill/>
            <a:ln w="14288" algn="ctr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387" name="Elbow Connector 40"/>
            <p:cNvCxnSpPr>
              <a:cxnSpLocks noChangeShapeType="1"/>
            </p:cNvCxnSpPr>
            <p:nvPr/>
          </p:nvCxnSpPr>
          <p:spPr bwMode="auto">
            <a:xfrm rot="5400000" flipH="1">
              <a:off x="4952206" y="3186907"/>
              <a:ext cx="1033463" cy="1676400"/>
            </a:xfrm>
            <a:prstGeom prst="bentConnector3">
              <a:avLst>
                <a:gd name="adj1" fmla="val 45009"/>
              </a:avLst>
            </a:prstGeom>
            <a:noFill/>
            <a:ln w="14288" algn="ctr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16388" name="Rectangle 14"/>
            <p:cNvSpPr>
              <a:spLocks noChangeArrowheads="1"/>
            </p:cNvSpPr>
            <p:nvPr/>
          </p:nvSpPr>
          <p:spPr bwMode="auto">
            <a:xfrm>
              <a:off x="3752850" y="1412875"/>
              <a:ext cx="1744663" cy="2541588"/>
            </a:xfrm>
            <a:prstGeom prst="rect">
              <a:avLst/>
            </a:prstGeom>
            <a:solidFill>
              <a:schemeClr val="accent1"/>
            </a:solidFill>
            <a:ln w="14288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16391" name="Text Box 178"/>
            <p:cNvSpPr txBox="1">
              <a:spLocks noChangeArrowheads="1"/>
            </p:cNvSpPr>
            <p:nvPr/>
          </p:nvSpPr>
          <p:spPr bwMode="auto">
            <a:xfrm>
              <a:off x="5657850" y="1816100"/>
              <a:ext cx="2743200" cy="701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0" rIns="0" anchor="ctr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kumimoji="0" lang="en-US" altLang="zh-CN">
                  <a:solidFill>
                    <a:schemeClr val="tx2"/>
                  </a:solidFill>
                  <a:latin typeface="+mj-lt"/>
                  <a:ea typeface="宋体" charset="-122"/>
                </a:rPr>
                <a:t> Structure (BOM)</a:t>
              </a:r>
            </a:p>
            <a:p>
              <a:pPr>
                <a:lnSpc>
                  <a:spcPct val="100000"/>
                </a:lnSpc>
              </a:pPr>
              <a:r>
                <a:rPr kumimoji="0" lang="en-US" altLang="zh-CN">
                  <a:solidFill>
                    <a:schemeClr val="tx2"/>
                  </a:solidFill>
                  <a:latin typeface="+mj-lt"/>
                  <a:ea typeface="宋体" charset="-122"/>
                </a:rPr>
                <a:t>Discrete</a:t>
              </a:r>
              <a:endParaRPr kumimoji="0" lang="en-US" altLang="zh-CN" sz="1800">
                <a:solidFill>
                  <a:schemeClr val="tx2"/>
                </a:solidFill>
                <a:latin typeface="+mj-lt"/>
                <a:ea typeface="宋体" charset="-122"/>
              </a:endParaRPr>
            </a:p>
          </p:txBody>
        </p:sp>
        <p:sp>
          <p:nvSpPr>
            <p:cNvPr id="16392" name="Text Box 189"/>
            <p:cNvSpPr txBox="1">
              <a:spLocks noChangeArrowheads="1"/>
            </p:cNvSpPr>
            <p:nvPr/>
          </p:nvSpPr>
          <p:spPr bwMode="auto">
            <a:xfrm>
              <a:off x="5657850" y="2563813"/>
              <a:ext cx="2743200" cy="8921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tIns="91440" rIns="0" bIns="91440">
              <a:spAutoFit/>
            </a:bodyPr>
            <a:lstStyle/>
            <a:p>
              <a:pPr eaLnBrk="1" hangingPunct="1">
                <a:lnSpc>
                  <a:spcPct val="100000"/>
                </a:lnSpc>
              </a:pPr>
              <a:r>
                <a:rPr kumimoji="0" lang="en-US" altLang="zh-CN" sz="1600" b="0">
                  <a:latin typeface="+mj-lt"/>
                  <a:ea typeface="宋体" charset="-122"/>
                </a:rPr>
                <a:t>Consumer Ultrasound</a:t>
              </a:r>
            </a:p>
            <a:p>
              <a:pPr eaLnBrk="1" hangingPunct="1">
                <a:lnSpc>
                  <a:spcPct val="100000"/>
                </a:lnSpc>
              </a:pPr>
              <a:r>
                <a:rPr kumimoji="0" lang="en-US" altLang="zh-CN" sz="1500" b="0">
                  <a:latin typeface="+mj-lt"/>
                  <a:ea typeface="宋体" charset="-122"/>
                </a:rPr>
                <a:t>01030</a:t>
              </a:r>
            </a:p>
            <a:p>
              <a:pPr eaLnBrk="1" hangingPunct="1">
                <a:lnSpc>
                  <a:spcPct val="100000"/>
                </a:lnSpc>
              </a:pPr>
              <a:r>
                <a:rPr kumimoji="0" lang="en-US" altLang="zh-CN" sz="1500" b="0">
                  <a:latin typeface="+mj-lt"/>
                  <a:ea typeface="宋体" charset="-122"/>
                </a:rPr>
                <a:t>1 Ea.</a:t>
              </a:r>
            </a:p>
          </p:txBody>
        </p:sp>
        <p:pic>
          <p:nvPicPr>
            <p:cNvPr id="16393" name="Picture 42" descr="Istock Photo - Consumer Ultrasound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25875" y="1474788"/>
              <a:ext cx="1624013" cy="2433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" name="Rectangle 43"/>
            <p:cNvSpPr/>
            <p:nvPr/>
          </p:nvSpPr>
          <p:spPr bwMode="auto">
            <a:xfrm>
              <a:off x="669925" y="4548188"/>
              <a:ext cx="1244600" cy="1109662"/>
            </a:xfrm>
            <a:prstGeom prst="rect">
              <a:avLst/>
            </a:prstGeom>
            <a:solidFill>
              <a:schemeClr val="bg1"/>
            </a:solidFill>
            <a:ln w="1428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8100" dir="2700000" sx="103000" sy="103000" algn="tl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/>
            <a:lstStyle/>
            <a:p>
              <a:pPr>
                <a:spcBef>
                  <a:spcPts val="150"/>
                </a:spcBef>
              </a:pPr>
              <a:endParaRPr lang="en-US" altLang="zh-CN" sz="200" b="0">
                <a:latin typeface="+mj-lt"/>
                <a:ea typeface="宋体" charset="-122"/>
              </a:endParaRP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Laptop Connector</a:t>
              </a:r>
            </a:p>
            <a:p>
              <a:pPr>
                <a:spcBef>
                  <a:spcPts val="150"/>
                </a:spcBef>
              </a:pPr>
              <a:endParaRPr lang="en-US" altLang="zh-CN" sz="200" b="0">
                <a:latin typeface="+mj-lt"/>
                <a:ea typeface="宋体" charset="-122"/>
              </a:endParaRP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02004</a:t>
              </a: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1 ea.</a:t>
              </a:r>
            </a:p>
          </p:txBody>
        </p:sp>
        <p:sp>
          <p:nvSpPr>
            <p:cNvPr id="45" name="Rectangle 44"/>
            <p:cNvSpPr/>
            <p:nvPr/>
          </p:nvSpPr>
          <p:spPr bwMode="auto">
            <a:xfrm>
              <a:off x="2341563" y="4548188"/>
              <a:ext cx="1243012" cy="1109662"/>
            </a:xfrm>
            <a:prstGeom prst="rect">
              <a:avLst/>
            </a:prstGeom>
            <a:solidFill>
              <a:schemeClr val="bg1"/>
            </a:solidFill>
            <a:ln w="1428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8100" dir="2700000" sx="103000" sy="103000" algn="tl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/>
            <a:lstStyle/>
            <a:p>
              <a:pPr>
                <a:spcBef>
                  <a:spcPts val="150"/>
                </a:spcBef>
              </a:pPr>
              <a:endParaRPr lang="en-US" altLang="zh-CN" sz="300" b="0">
                <a:latin typeface="+mj-lt"/>
                <a:ea typeface="宋体" charset="-122"/>
              </a:endParaRP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Probe Unit</a:t>
              </a:r>
            </a:p>
            <a:p>
              <a:pPr>
                <a:spcBef>
                  <a:spcPts val="150"/>
                </a:spcBef>
              </a:pPr>
              <a:endParaRPr lang="en-US" altLang="zh-CN" sz="200" b="0">
                <a:latin typeface="+mj-lt"/>
                <a:ea typeface="宋体" charset="-122"/>
              </a:endParaRP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60013</a:t>
              </a: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1 ea.</a:t>
              </a:r>
            </a:p>
          </p:txBody>
        </p:sp>
        <p:sp>
          <p:nvSpPr>
            <p:cNvPr id="46" name="Rectangle 45"/>
            <p:cNvSpPr/>
            <p:nvPr/>
          </p:nvSpPr>
          <p:spPr bwMode="auto">
            <a:xfrm>
              <a:off x="4022725" y="4548188"/>
              <a:ext cx="1244600" cy="1109662"/>
            </a:xfrm>
            <a:prstGeom prst="rect">
              <a:avLst/>
            </a:prstGeom>
            <a:solidFill>
              <a:schemeClr val="bg1"/>
            </a:solidFill>
            <a:ln w="1428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8100" dir="2700000" sx="103000" sy="103000" algn="tl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/>
            <a:lstStyle/>
            <a:p>
              <a:pPr>
                <a:spcBef>
                  <a:spcPts val="150"/>
                </a:spcBef>
              </a:pPr>
              <a:endParaRPr lang="en-US" altLang="zh-CN" sz="300" b="0">
                <a:latin typeface="+mj-lt"/>
                <a:ea typeface="宋体" charset="-122"/>
              </a:endParaRP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Software CD</a:t>
              </a:r>
            </a:p>
            <a:p>
              <a:pPr>
                <a:spcBef>
                  <a:spcPts val="150"/>
                </a:spcBef>
              </a:pPr>
              <a:endParaRPr lang="en-US" altLang="zh-CN" sz="200" b="0">
                <a:latin typeface="+mj-lt"/>
                <a:ea typeface="宋体" charset="-122"/>
              </a:endParaRP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60014</a:t>
              </a: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1 ea.</a:t>
              </a:r>
            </a:p>
          </p:txBody>
        </p:sp>
        <p:sp>
          <p:nvSpPr>
            <p:cNvPr id="47" name="Rectangle 46"/>
            <p:cNvSpPr/>
            <p:nvPr/>
          </p:nvSpPr>
          <p:spPr bwMode="auto">
            <a:xfrm>
              <a:off x="5694363" y="4548188"/>
              <a:ext cx="1266825" cy="1109662"/>
            </a:xfrm>
            <a:prstGeom prst="rect">
              <a:avLst/>
            </a:prstGeom>
            <a:solidFill>
              <a:schemeClr val="bg1"/>
            </a:solidFill>
            <a:ln w="1428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8100" dir="2700000" sx="103000" sy="103000" algn="tl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/>
            <a:lstStyle/>
            <a:p>
              <a:pPr>
                <a:spcBef>
                  <a:spcPts val="150"/>
                </a:spcBef>
              </a:pPr>
              <a:endParaRPr lang="en-US" altLang="zh-CN" sz="300" b="0">
                <a:latin typeface="+mj-lt"/>
                <a:ea typeface="宋体" charset="-122"/>
              </a:endParaRP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Shipping box</a:t>
              </a:r>
            </a:p>
            <a:p>
              <a:pPr>
                <a:spcBef>
                  <a:spcPts val="150"/>
                </a:spcBef>
              </a:pPr>
              <a:endParaRPr lang="en-US" altLang="zh-CN" sz="200" b="0">
                <a:latin typeface="+mj-lt"/>
                <a:ea typeface="宋体" charset="-122"/>
              </a:endParaRP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90093</a:t>
              </a:r>
            </a:p>
            <a:p>
              <a:pPr>
                <a:spcBef>
                  <a:spcPts val="150"/>
                </a:spcBef>
              </a:pPr>
              <a:r>
                <a:rPr lang="en-US" altLang="zh-CN" sz="1500" b="0">
                  <a:latin typeface="+mj-lt"/>
                  <a:ea typeface="宋体" charset="-122"/>
                </a:rPr>
                <a:t>1 ea.</a:t>
              </a:r>
            </a:p>
          </p:txBody>
        </p:sp>
        <p:cxnSp>
          <p:nvCxnSpPr>
            <p:cNvPr id="16398" name="Elbow Connector 47"/>
            <p:cNvCxnSpPr>
              <a:cxnSpLocks noChangeShapeType="1"/>
              <a:stCxn id="45" idx="0"/>
            </p:cNvCxnSpPr>
            <p:nvPr/>
          </p:nvCxnSpPr>
          <p:spPr bwMode="auto">
            <a:xfrm rot="5400000" flipH="1" flipV="1">
              <a:off x="3577432" y="3456781"/>
              <a:ext cx="476250" cy="1706563"/>
            </a:xfrm>
            <a:prstGeom prst="bentConnector2">
              <a:avLst/>
            </a:prstGeom>
            <a:noFill/>
            <a:ln w="14288" algn="ctr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6399" name="Elbow Connector 47"/>
            <p:cNvCxnSpPr>
              <a:cxnSpLocks noChangeShapeType="1"/>
            </p:cNvCxnSpPr>
            <p:nvPr/>
          </p:nvCxnSpPr>
          <p:spPr bwMode="auto">
            <a:xfrm rot="5400000" flipH="1" flipV="1">
              <a:off x="1889919" y="3463132"/>
              <a:ext cx="476250" cy="1706562"/>
            </a:xfrm>
            <a:prstGeom prst="bentConnector2">
              <a:avLst/>
            </a:prstGeom>
            <a:noFill/>
            <a:ln w="14288" algn="ctr">
              <a:solidFill>
                <a:srgbClr val="000000"/>
              </a:solidFill>
              <a:round/>
              <a:headEnd/>
              <a:tailEnd/>
            </a:ln>
          </p:spPr>
        </p:cxnSp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1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Processes and Procedures</a:t>
            </a:r>
          </a:p>
          <a:p>
            <a:r>
              <a:rPr lang="en-US" altLang="zh-CN" dirty="0" smtClean="0"/>
              <a:t>Reporting Requirements</a:t>
            </a:r>
          </a:p>
          <a:p>
            <a:r>
              <a:rPr lang="en-US" altLang="zh-CN" dirty="0" smtClean="0"/>
              <a:t>Customer Expectations</a:t>
            </a:r>
          </a:p>
          <a:p>
            <a:r>
              <a:rPr lang="en-US" altLang="zh-CN" dirty="0" smtClean="0"/>
              <a:t>Product Configuration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Review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SO-BC-150</a:t>
            </a:r>
            <a:endParaRPr lang="en-US" altLang="zh-CN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1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bg2"/>
              </a:buClr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charset="-122"/>
              </a:rPr>
              <a:t>Introduction to Sales Orders</a:t>
            </a:r>
          </a:p>
          <a:p>
            <a:pPr eaLnBrk="1" hangingPunct="1">
              <a:buSzPct val="125000"/>
              <a:buFont typeface="Wingdings" pitchFamily="2" charset="2"/>
              <a:buChar char="ü"/>
            </a:pPr>
            <a:r>
              <a:rPr lang="en-US" altLang="zh-CN" b="1" dirty="0" smtClean="0">
                <a:ea typeface="宋体" charset="-122"/>
              </a:rPr>
              <a:t>Business Considerations</a:t>
            </a:r>
          </a:p>
          <a:p>
            <a:pPr eaLnBrk="1" hangingPunct="1"/>
            <a:r>
              <a:rPr lang="en-US" altLang="zh-CN" dirty="0" smtClean="0">
                <a:ea typeface="宋体" charset="-122"/>
              </a:rPr>
              <a:t>Set </a:t>
            </a:r>
            <a:r>
              <a:rPr lang="en-US" altLang="zh-CN" dirty="0" smtClean="0">
                <a:ea typeface="宋体" charset="-122"/>
              </a:rPr>
              <a:t>Up </a:t>
            </a:r>
            <a:r>
              <a:rPr lang="en-US" altLang="zh-CN" dirty="0" smtClean="0">
                <a:ea typeface="宋体" charset="-122"/>
              </a:rPr>
              <a:t>Sales Orders</a:t>
            </a:r>
          </a:p>
          <a:p>
            <a:pPr eaLnBrk="1" hangingPunct="1"/>
            <a:r>
              <a:rPr lang="en-US" altLang="zh-CN" dirty="0" smtClean="0">
                <a:ea typeface="宋体" charset="-122"/>
              </a:rPr>
              <a:t>Process </a:t>
            </a:r>
            <a:r>
              <a:rPr lang="en-US" altLang="zh-CN" dirty="0" smtClean="0">
                <a:ea typeface="宋体" charset="-122"/>
              </a:rPr>
              <a:t>Basic Sales Order</a:t>
            </a:r>
          </a:p>
          <a:p>
            <a:pPr eaLnBrk="1" hangingPunct="1"/>
            <a:r>
              <a:rPr lang="en-US" altLang="zh-CN" dirty="0" smtClean="0">
                <a:ea typeface="宋体" charset="-122"/>
              </a:rPr>
              <a:t>Process Optional Sales Order Features</a:t>
            </a:r>
            <a:endParaRPr lang="en-US" altLang="zh-CN" dirty="0" smtClean="0">
              <a:ea typeface="宋体" charset="-122"/>
            </a:endParaRPr>
          </a:p>
          <a:p>
            <a:pPr eaLnBrk="1" hangingPunct="1"/>
            <a:r>
              <a:rPr lang="en-US" altLang="zh-CN" dirty="0" smtClean="0">
                <a:ea typeface="宋体" charset="-122"/>
              </a:rPr>
              <a:t>Set </a:t>
            </a:r>
            <a:r>
              <a:rPr lang="en-US" altLang="zh-CN" dirty="0" smtClean="0">
                <a:ea typeface="宋体" charset="-122"/>
              </a:rPr>
              <a:t>Up </a:t>
            </a:r>
            <a:r>
              <a:rPr lang="en-US" altLang="zh-CN" dirty="0" smtClean="0">
                <a:ea typeface="宋体" charset="-122"/>
              </a:rPr>
              <a:t>and Process Quotes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Set </a:t>
            </a:r>
            <a:r>
              <a:rPr lang="en-US" altLang="zh-CN" smtClean="0">
                <a:ea typeface="宋体" charset="-122"/>
              </a:rPr>
              <a:t>Up </a:t>
            </a:r>
            <a:r>
              <a:rPr lang="en-US" altLang="zh-CN" dirty="0" smtClean="0">
                <a:ea typeface="宋体" charset="-122"/>
              </a:rPr>
              <a:t>and Use Sales Analysis</a:t>
            </a:r>
          </a:p>
          <a:p>
            <a:pPr eaLnBrk="1" hangingPunct="1"/>
            <a:endParaRPr lang="en-US" altLang="zh-CN" dirty="0" smtClean="0">
              <a:ea typeface="宋体" charset="-122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Summary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SO-BC-160</a:t>
            </a:r>
            <a:endParaRPr lang="en-US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1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2400" smtClean="0">
                <a:ea typeface="宋体" charset="-122"/>
              </a:rPr>
              <a:t>Sales Quotes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400" smtClean="0">
                <a:ea typeface="宋体" charset="-122"/>
              </a:rPr>
              <a:t>Configured Products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400" smtClean="0">
                <a:ea typeface="宋体" charset="-122"/>
              </a:rPr>
              <a:t>Sales Analysis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400" smtClean="0">
                <a:ea typeface="宋体" charset="-122"/>
              </a:rPr>
              <a:t>Credit Management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zh-CN" sz="2000" smtClean="0">
                <a:ea typeface="宋体" charset="-122"/>
              </a:rPr>
              <a:t>Credit Limits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400" smtClean="0">
                <a:ea typeface="宋体" charset="-122"/>
              </a:rPr>
              <a:t>Approvals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400" smtClean="0">
                <a:ea typeface="宋体" charset="-122"/>
              </a:rPr>
              <a:t>Freight Calculations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400" smtClean="0">
                <a:ea typeface="宋体" charset="-122"/>
              </a:rPr>
              <a:t>Commissions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400" smtClean="0">
                <a:ea typeface="宋体" charset="-122"/>
              </a:rPr>
              <a:t>Import/Export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400" smtClean="0">
                <a:ea typeface="宋体" charset="-122"/>
              </a:rPr>
              <a:t>EDI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400" smtClean="0">
                <a:ea typeface="宋体" charset="-122"/>
              </a:rPr>
              <a:t>Customer Schedules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400" smtClean="0">
                <a:ea typeface="宋体" charset="-122"/>
              </a:rPr>
              <a:t>Containerization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Business Considerations</a:t>
            </a:r>
          </a:p>
        </p:txBody>
      </p:sp>
      <p:sp>
        <p:nvSpPr>
          <p:cNvPr id="102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SO-BC-020</a:t>
            </a:r>
            <a:endParaRPr lang="en-US" altLang="zh-CN"/>
          </a:p>
        </p:txBody>
      </p:sp>
      <p:graphicFrame>
        <p:nvGraphicFramePr>
          <p:cNvPr id="1026" name="Rectangle 12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1026" name="Clip" r:id="rId3" imgW="0" imgH="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Rectangle 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Quotes</a:t>
            </a:r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SO-BC-030</a:t>
            </a:r>
            <a:endParaRPr lang="en-US" altLang="zh-CN"/>
          </a:p>
        </p:txBody>
      </p:sp>
      <p:grpSp>
        <p:nvGrpSpPr>
          <p:cNvPr id="12" name="Group 11"/>
          <p:cNvGrpSpPr/>
          <p:nvPr/>
        </p:nvGrpSpPr>
        <p:grpSpPr>
          <a:xfrm>
            <a:off x="1825625" y="1173163"/>
            <a:ext cx="5486400" cy="4476750"/>
            <a:chOff x="1816100" y="1706563"/>
            <a:chExt cx="5486400" cy="4476750"/>
          </a:xfrm>
        </p:grpSpPr>
        <p:cxnSp>
          <p:nvCxnSpPr>
            <p:cNvPr id="6147" name="AutoShape 64"/>
            <p:cNvCxnSpPr>
              <a:cxnSpLocks noChangeShapeType="1"/>
              <a:stCxn id="120914" idx="3"/>
              <a:endCxn id="120915" idx="0"/>
            </p:cNvCxnSpPr>
            <p:nvPr/>
          </p:nvCxnSpPr>
          <p:spPr bwMode="auto">
            <a:xfrm>
              <a:off x="3663950" y="2473325"/>
              <a:ext cx="2724150" cy="2157413"/>
            </a:xfrm>
            <a:prstGeom prst="curvedConnector2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sp>
          <p:nvSpPr>
            <p:cNvPr id="6148" name="Rectangle 68"/>
            <p:cNvSpPr>
              <a:spLocks noChangeArrowheads="1"/>
            </p:cNvSpPr>
            <p:nvPr/>
          </p:nvSpPr>
          <p:spPr bwMode="auto">
            <a:xfrm rot="1105559">
              <a:off x="3770313" y="2306638"/>
              <a:ext cx="2012950" cy="3079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r>
                <a:rPr kumimoji="0" lang="en-US" altLang="zh-CN" sz="1600">
                  <a:latin typeface="+mj-lt"/>
                  <a:ea typeface="宋体" charset="-122"/>
                </a:rPr>
                <a:t>Items ordered</a:t>
              </a:r>
            </a:p>
          </p:txBody>
        </p:sp>
        <p:sp>
          <p:nvSpPr>
            <p:cNvPr id="6149" name="Rectangle 69"/>
            <p:cNvSpPr>
              <a:spLocks noChangeArrowheads="1"/>
            </p:cNvSpPr>
            <p:nvPr/>
          </p:nvSpPr>
          <p:spPr bwMode="auto">
            <a:xfrm rot="3078332">
              <a:off x="5220494" y="3448844"/>
              <a:ext cx="2255837" cy="307975"/>
            </a:xfrm>
            <a:prstGeom prst="rect">
              <a:avLst/>
            </a:prstGeom>
            <a:solidFill>
              <a:srgbClr val="FFFFFF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r>
                <a:rPr kumimoji="0" lang="en-US" altLang="zh-CN" sz="1600">
                  <a:latin typeface="+mj-lt"/>
                  <a:ea typeface="宋体" charset="-122"/>
                </a:rPr>
                <a:t>Customer information</a:t>
              </a:r>
            </a:p>
          </p:txBody>
        </p:sp>
        <p:sp>
          <p:nvSpPr>
            <p:cNvPr id="6150" name="Rectangle 70"/>
            <p:cNvSpPr>
              <a:spLocks noChangeArrowheads="1"/>
            </p:cNvSpPr>
            <p:nvPr/>
          </p:nvSpPr>
          <p:spPr bwMode="auto">
            <a:xfrm rot="3068492">
              <a:off x="5286375" y="3603625"/>
              <a:ext cx="987425" cy="3079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r>
                <a:rPr kumimoji="0" lang="en-US" altLang="zh-CN" sz="1600">
                  <a:latin typeface="+mj-lt"/>
                  <a:ea typeface="宋体" charset="-122"/>
                </a:rPr>
                <a:t>Price </a:t>
              </a:r>
            </a:p>
          </p:txBody>
        </p:sp>
        <p:sp>
          <p:nvSpPr>
            <p:cNvPr id="6151" name="Rectangle 71"/>
            <p:cNvSpPr>
              <a:spLocks noChangeArrowheads="1"/>
            </p:cNvSpPr>
            <p:nvPr/>
          </p:nvSpPr>
          <p:spPr bwMode="auto">
            <a:xfrm rot="2216257">
              <a:off x="3671888" y="3535363"/>
              <a:ext cx="2255837" cy="307975"/>
            </a:xfrm>
            <a:prstGeom prst="rect">
              <a:avLst/>
            </a:prstGeom>
            <a:solidFill>
              <a:srgbClr val="FFFFFF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r>
                <a:rPr kumimoji="0" lang="en-US" altLang="zh-CN" sz="1600">
                  <a:latin typeface="+mj-lt"/>
                  <a:ea typeface="宋体" charset="-122"/>
                </a:rPr>
                <a:t>Salesperson/ Commission</a:t>
              </a:r>
            </a:p>
          </p:txBody>
        </p:sp>
        <p:sp>
          <p:nvSpPr>
            <p:cNvPr id="6152" name="Rectangle 72"/>
            <p:cNvSpPr>
              <a:spLocks noChangeArrowheads="1"/>
            </p:cNvSpPr>
            <p:nvPr/>
          </p:nvSpPr>
          <p:spPr bwMode="auto">
            <a:xfrm rot="1515097">
              <a:off x="4222750" y="2781300"/>
              <a:ext cx="1000125" cy="3079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100000"/>
                </a:lnSpc>
              </a:pPr>
              <a:r>
                <a:rPr kumimoji="0" lang="en-US" altLang="zh-CN" sz="1600">
                  <a:latin typeface="+mj-lt"/>
                  <a:ea typeface="宋体" charset="-122"/>
                </a:rPr>
                <a:t>Dates</a:t>
              </a:r>
            </a:p>
          </p:txBody>
        </p:sp>
        <p:sp>
          <p:nvSpPr>
            <p:cNvPr id="120914" name="AutoShape 82"/>
            <p:cNvSpPr>
              <a:spLocks noChangeAspect="1" noChangeArrowheads="1"/>
            </p:cNvSpPr>
            <p:nvPr/>
          </p:nvSpPr>
          <p:spPr bwMode="auto">
            <a:xfrm>
              <a:off x="1816100" y="1706563"/>
              <a:ext cx="1828800" cy="1533525"/>
            </a:xfrm>
            <a:prstGeom prst="flowChartMultidocument">
              <a:avLst/>
            </a:prstGeom>
            <a:solidFill>
              <a:srgbClr val="FFFFFF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en-US">
                  <a:latin typeface="+mj-lt"/>
                </a:rPr>
                <a:t>Sales</a:t>
              </a:r>
              <a:br>
                <a:rPr lang="en-US">
                  <a:latin typeface="+mj-lt"/>
                </a:rPr>
              </a:br>
              <a:r>
                <a:rPr lang="en-US">
                  <a:latin typeface="+mj-lt"/>
                </a:rPr>
                <a:t>Quotes</a:t>
              </a:r>
            </a:p>
          </p:txBody>
        </p:sp>
        <p:sp>
          <p:nvSpPr>
            <p:cNvPr id="120915" name="AutoShape 83"/>
            <p:cNvSpPr>
              <a:spLocks noChangeAspect="1" noChangeArrowheads="1"/>
            </p:cNvSpPr>
            <p:nvPr/>
          </p:nvSpPr>
          <p:spPr bwMode="auto">
            <a:xfrm>
              <a:off x="5473700" y="4649788"/>
              <a:ext cx="1828800" cy="1533525"/>
            </a:xfrm>
            <a:prstGeom prst="flowChartMultidocument">
              <a:avLst/>
            </a:prstGeom>
            <a:solidFill>
              <a:srgbClr val="FFFFFF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en-US">
                  <a:latin typeface="+mj-lt"/>
                </a:rPr>
                <a:t>Sales</a:t>
              </a:r>
              <a:br>
                <a:rPr lang="en-US">
                  <a:latin typeface="+mj-lt"/>
                </a:rPr>
              </a:br>
              <a:r>
                <a:rPr lang="en-US">
                  <a:latin typeface="+mj-lt"/>
                </a:rPr>
                <a:t>Orders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10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Configured Products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SO-BC-040</a:t>
            </a:r>
            <a:endParaRPr lang="en-US" altLang="zh-CN"/>
          </a:p>
        </p:txBody>
      </p:sp>
      <p:pic>
        <p:nvPicPr>
          <p:cNvPr id="717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7250" y="1093788"/>
            <a:ext cx="4876800" cy="4457700"/>
          </a:xfrm>
          <a:prstGeom prst="rect">
            <a:avLst/>
          </a:prstGeom>
          <a:noFill/>
          <a:ln w="14288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1" name="Rectangle 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Sales Analysis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SO-BC-050</a:t>
            </a:r>
            <a:endParaRPr lang="en-US" altLang="zh-CN"/>
          </a:p>
        </p:txBody>
      </p:sp>
      <p:grpSp>
        <p:nvGrpSpPr>
          <p:cNvPr id="10" name="Group 9"/>
          <p:cNvGrpSpPr/>
          <p:nvPr/>
        </p:nvGrpSpPr>
        <p:grpSpPr>
          <a:xfrm>
            <a:off x="1817688" y="1598613"/>
            <a:ext cx="5487987" cy="3862387"/>
            <a:chOff x="1827213" y="1598613"/>
            <a:chExt cx="5487987" cy="3862387"/>
          </a:xfrm>
        </p:grpSpPr>
        <p:sp>
          <p:nvSpPr>
            <p:cNvPr id="122967" name="AutoShape 87"/>
            <p:cNvSpPr>
              <a:spLocks noChangeAspect="1" noChangeArrowheads="1"/>
            </p:cNvSpPr>
            <p:nvPr/>
          </p:nvSpPr>
          <p:spPr bwMode="auto">
            <a:xfrm>
              <a:off x="5486400" y="1598613"/>
              <a:ext cx="1828800" cy="1533525"/>
            </a:xfrm>
            <a:prstGeom prst="flowChartMultidocument">
              <a:avLst/>
            </a:prstGeom>
            <a:solidFill>
              <a:srgbClr val="FFFFFF"/>
            </a:solidFill>
            <a:ln w="31750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en-US">
                  <a:latin typeface="+mj-lt"/>
                </a:rPr>
                <a:t>Sales</a:t>
              </a:r>
              <a:br>
                <a:rPr lang="en-US">
                  <a:latin typeface="+mj-lt"/>
                </a:rPr>
              </a:br>
              <a:r>
                <a:rPr lang="en-US">
                  <a:latin typeface="+mj-lt"/>
                </a:rPr>
                <a:t>Orders</a:t>
              </a:r>
            </a:p>
          </p:txBody>
        </p:sp>
        <p:sp>
          <p:nvSpPr>
            <p:cNvPr id="122968" name="AutoShape 88"/>
            <p:cNvSpPr>
              <a:spLocks noChangeAspect="1" noChangeArrowheads="1"/>
            </p:cNvSpPr>
            <p:nvPr/>
          </p:nvSpPr>
          <p:spPr bwMode="auto">
            <a:xfrm>
              <a:off x="5483225" y="3771900"/>
              <a:ext cx="1828800" cy="1689100"/>
            </a:xfrm>
            <a:prstGeom prst="flowChartDocument">
              <a:avLst/>
            </a:prstGeom>
            <a:solidFill>
              <a:srgbClr val="FFFFFF"/>
            </a:solid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en-US">
                  <a:latin typeface="+mj-lt"/>
                </a:rPr>
                <a:t>Sales</a:t>
              </a:r>
              <a:br>
                <a:rPr lang="en-US">
                  <a:latin typeface="+mj-lt"/>
                </a:rPr>
              </a:br>
              <a:r>
                <a:rPr lang="en-US">
                  <a:latin typeface="+mj-lt"/>
                </a:rPr>
                <a:t>Analysis</a:t>
              </a:r>
            </a:p>
          </p:txBody>
        </p:sp>
        <p:sp>
          <p:nvSpPr>
            <p:cNvPr id="122971" name="Rectangle 91"/>
            <p:cNvSpPr>
              <a:spLocks noChangeArrowheads="1"/>
            </p:cNvSpPr>
            <p:nvPr/>
          </p:nvSpPr>
          <p:spPr bwMode="auto">
            <a:xfrm>
              <a:off x="1827213" y="2514600"/>
              <a:ext cx="1825625" cy="2057400"/>
            </a:xfrm>
            <a:prstGeom prst="rect">
              <a:avLst/>
            </a:prstGeom>
            <a:pattFill prst="dotGrid">
              <a:fgClr>
                <a:schemeClr val="accent1"/>
              </a:fgClr>
              <a:bgClr>
                <a:srgbClr val="FFFFFF"/>
              </a:bgClr>
            </a:patt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tIns="228600"/>
            <a:lstStyle/>
            <a:p>
              <a:pPr>
                <a:defRPr/>
              </a:pPr>
              <a:r>
                <a:rPr lang="en-US" sz="1800" dirty="0">
                  <a:latin typeface="+mj-lt"/>
                </a:rPr>
                <a:t>Item</a:t>
              </a:r>
              <a:br>
                <a:rPr lang="en-US" sz="1800" dirty="0">
                  <a:latin typeface="+mj-lt"/>
                </a:rPr>
              </a:br>
              <a:r>
                <a:rPr lang="en-US" sz="1800" dirty="0">
                  <a:latin typeface="+mj-lt"/>
                </a:rPr>
                <a:t>Product Line</a:t>
              </a:r>
              <a:br>
                <a:rPr lang="en-US" sz="1800" dirty="0">
                  <a:latin typeface="+mj-lt"/>
                </a:rPr>
              </a:br>
              <a:r>
                <a:rPr lang="en-US" sz="1800" dirty="0">
                  <a:latin typeface="+mj-lt"/>
                </a:rPr>
                <a:t>Customer</a:t>
              </a:r>
              <a:br>
                <a:rPr lang="en-US" sz="1800" dirty="0">
                  <a:latin typeface="+mj-lt"/>
                </a:rPr>
              </a:br>
              <a:r>
                <a:rPr lang="en-US" sz="1800" dirty="0">
                  <a:latin typeface="+mj-lt"/>
                </a:rPr>
                <a:t>Ship-To</a:t>
              </a:r>
              <a:br>
                <a:rPr lang="en-US" sz="1800" dirty="0">
                  <a:latin typeface="+mj-lt"/>
                </a:rPr>
              </a:br>
              <a:r>
                <a:rPr lang="en-US" sz="1800" dirty="0">
                  <a:latin typeface="+mj-lt"/>
                </a:rPr>
                <a:t>Salesperson</a:t>
              </a:r>
            </a:p>
          </p:txBody>
        </p:sp>
        <p:cxnSp>
          <p:nvCxnSpPr>
            <p:cNvPr id="8198" name="AutoShape 75"/>
            <p:cNvCxnSpPr>
              <a:cxnSpLocks noChangeShapeType="1"/>
              <a:stCxn id="122971" idx="3"/>
              <a:endCxn id="122967" idx="1"/>
            </p:cNvCxnSpPr>
            <p:nvPr/>
          </p:nvCxnSpPr>
          <p:spPr bwMode="auto">
            <a:xfrm flipV="1">
              <a:off x="3668713" y="2365375"/>
              <a:ext cx="1801812" cy="1177925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8199" name="AutoShape 76"/>
            <p:cNvCxnSpPr>
              <a:cxnSpLocks noChangeShapeType="1"/>
              <a:stCxn id="122971" idx="3"/>
              <a:endCxn id="122968" idx="1"/>
            </p:cNvCxnSpPr>
            <p:nvPr/>
          </p:nvCxnSpPr>
          <p:spPr bwMode="auto">
            <a:xfrm>
              <a:off x="3668713" y="3543300"/>
              <a:ext cx="1798637" cy="1073150"/>
            </a:xfrm>
            <a:prstGeom prst="bentConnector3">
              <a:avLst>
                <a:gd name="adj1" fmla="val 49954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8200" name="AutoShape 78"/>
            <p:cNvCxnSpPr>
              <a:cxnSpLocks noChangeShapeType="1"/>
              <a:stCxn id="122967" idx="2"/>
              <a:endCxn id="122968" idx="0"/>
            </p:cNvCxnSpPr>
            <p:nvPr/>
          </p:nvCxnSpPr>
          <p:spPr bwMode="auto">
            <a:xfrm rot="5400000">
              <a:off x="6034882" y="3390106"/>
              <a:ext cx="728662" cy="3175"/>
            </a:xfrm>
            <a:prstGeom prst="bentConnector3">
              <a:avLst>
                <a:gd name="adj1" fmla="val 58171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Credit Management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SO-BC-060</a:t>
            </a:r>
            <a:endParaRPr lang="en-US" altLang="zh-CN"/>
          </a:p>
        </p:txBody>
      </p:sp>
      <p:grpSp>
        <p:nvGrpSpPr>
          <p:cNvPr id="78" name="Group 77"/>
          <p:cNvGrpSpPr/>
          <p:nvPr/>
        </p:nvGrpSpPr>
        <p:grpSpPr>
          <a:xfrm>
            <a:off x="1365250" y="1206500"/>
            <a:ext cx="6405563" cy="4570413"/>
            <a:chOff x="1812925" y="1587500"/>
            <a:chExt cx="6405563" cy="4570413"/>
          </a:xfrm>
        </p:grpSpPr>
        <p:sp>
          <p:nvSpPr>
            <p:cNvPr id="156699" name="AutoShape 27"/>
            <p:cNvSpPr>
              <a:spLocks noChangeAspect="1" noChangeArrowheads="1"/>
            </p:cNvSpPr>
            <p:nvPr/>
          </p:nvSpPr>
          <p:spPr bwMode="auto">
            <a:xfrm>
              <a:off x="1812925" y="1587500"/>
              <a:ext cx="1828800" cy="1479550"/>
            </a:xfrm>
            <a:prstGeom prst="flowChartDocument">
              <a:avLst/>
            </a:prstGeom>
            <a:solidFill>
              <a:srgbClr val="FFFFFF"/>
            </a:solidFill>
            <a:ln w="31750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/>
              </a:outerShdw>
            </a:effectLst>
          </p:spPr>
          <p:txBody>
            <a:bodyPr wrap="none" anchor="ctr"/>
            <a:lstStyle/>
            <a:p>
              <a:r>
                <a:rPr lang="en-US" altLang="zh-CN" dirty="0">
                  <a:latin typeface="+mj-lt"/>
                  <a:ea typeface="宋体" charset="-122"/>
                </a:rPr>
                <a:t>Credit Terms</a:t>
              </a:r>
            </a:p>
            <a:p>
              <a:endParaRPr lang="en-US" altLang="zh-CN" dirty="0">
                <a:latin typeface="+mj-lt"/>
                <a:ea typeface="宋体" charset="-122"/>
              </a:endParaRPr>
            </a:p>
            <a:p>
              <a:r>
                <a:rPr lang="en-US" altLang="zh-CN" dirty="0">
                  <a:latin typeface="+mj-lt"/>
                  <a:ea typeface="宋体" charset="-122"/>
                </a:rPr>
                <a:t>Credit Limit</a:t>
              </a:r>
            </a:p>
            <a:p>
              <a:r>
                <a:rPr lang="en-US" altLang="zh-CN" dirty="0">
                  <a:latin typeface="+mj-lt"/>
                  <a:ea typeface="宋体" charset="-122"/>
                </a:rPr>
                <a:t>Payment Due</a:t>
              </a:r>
            </a:p>
          </p:txBody>
        </p:sp>
        <p:grpSp>
          <p:nvGrpSpPr>
            <p:cNvPr id="9220" name="Group 28"/>
            <p:cNvGrpSpPr>
              <a:grpSpLocks noChangeAspect="1"/>
            </p:cNvGrpSpPr>
            <p:nvPr/>
          </p:nvGrpSpPr>
          <p:grpSpPr bwMode="auto">
            <a:xfrm>
              <a:off x="4238625" y="3336925"/>
              <a:ext cx="3979863" cy="2820988"/>
              <a:chOff x="142" y="996"/>
              <a:chExt cx="2519" cy="1786"/>
            </a:xfrm>
          </p:grpSpPr>
          <p:sp>
            <p:nvSpPr>
              <p:cNvPr id="9224" name="AutoShape 29"/>
              <p:cNvSpPr>
                <a:spLocks noChangeAspect="1" noChangeArrowheads="1" noTextEdit="1"/>
              </p:cNvSpPr>
              <p:nvPr/>
            </p:nvSpPr>
            <p:spPr bwMode="auto">
              <a:xfrm>
                <a:off x="142" y="996"/>
                <a:ext cx="2519" cy="17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9225" name="Group 30"/>
              <p:cNvGrpSpPr>
                <a:grpSpLocks/>
              </p:cNvGrpSpPr>
              <p:nvPr/>
            </p:nvGrpSpPr>
            <p:grpSpPr bwMode="auto">
              <a:xfrm>
                <a:off x="147" y="998"/>
                <a:ext cx="2445" cy="264"/>
                <a:chOff x="147" y="998"/>
                <a:chExt cx="2445" cy="264"/>
              </a:xfrm>
            </p:grpSpPr>
            <p:sp>
              <p:nvSpPr>
                <p:cNvPr id="9292" name="Rectangle 31"/>
                <p:cNvSpPr>
                  <a:spLocks noChangeArrowheads="1"/>
                </p:cNvSpPr>
                <p:nvPr/>
              </p:nvSpPr>
              <p:spPr bwMode="auto">
                <a:xfrm>
                  <a:off x="147" y="998"/>
                  <a:ext cx="2445" cy="264"/>
                </a:xfrm>
                <a:prstGeom prst="rect">
                  <a:avLst/>
                </a:prstGeom>
                <a:solidFill>
                  <a:srgbClr val="FFFFFF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93" name="Rectangle 32"/>
                <p:cNvSpPr>
                  <a:spLocks noChangeArrowheads="1"/>
                </p:cNvSpPr>
                <p:nvPr/>
              </p:nvSpPr>
              <p:spPr bwMode="auto">
                <a:xfrm>
                  <a:off x="1256" y="1061"/>
                  <a:ext cx="278" cy="1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1800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July</a:t>
                  </a:r>
                </a:p>
              </p:txBody>
            </p:sp>
          </p:grpSp>
          <p:grpSp>
            <p:nvGrpSpPr>
              <p:cNvPr id="9226" name="Group 33"/>
              <p:cNvGrpSpPr>
                <a:grpSpLocks/>
              </p:cNvGrpSpPr>
              <p:nvPr/>
            </p:nvGrpSpPr>
            <p:grpSpPr bwMode="auto">
              <a:xfrm>
                <a:off x="147" y="1262"/>
                <a:ext cx="2445" cy="1451"/>
                <a:chOff x="147" y="1262"/>
                <a:chExt cx="2445" cy="1451"/>
              </a:xfrm>
            </p:grpSpPr>
            <p:sp>
              <p:nvSpPr>
                <p:cNvPr id="9240" name="Rectangle 34"/>
                <p:cNvSpPr>
                  <a:spLocks noChangeArrowheads="1"/>
                </p:cNvSpPr>
                <p:nvPr/>
              </p:nvSpPr>
              <p:spPr bwMode="auto">
                <a:xfrm>
                  <a:off x="147" y="1262"/>
                  <a:ext cx="2445" cy="1451"/>
                </a:xfrm>
                <a:prstGeom prst="rect">
                  <a:avLst/>
                </a:prstGeom>
                <a:solidFill>
                  <a:srgbClr val="FFFFFF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41" name="Rectangle 35"/>
                <p:cNvSpPr>
                  <a:spLocks noChangeArrowheads="1"/>
                </p:cNvSpPr>
                <p:nvPr/>
              </p:nvSpPr>
              <p:spPr bwMode="auto">
                <a:xfrm>
                  <a:off x="167" y="1301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42" name="Rectangle 36"/>
                <p:cNvSpPr>
                  <a:spLocks noChangeArrowheads="1"/>
                </p:cNvSpPr>
                <p:nvPr/>
              </p:nvSpPr>
              <p:spPr bwMode="auto">
                <a:xfrm>
                  <a:off x="278" y="1301"/>
                  <a:ext cx="111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Sun</a:t>
                  </a:r>
                  <a:endParaRPr kumimoji="0" lang="en-US" altLang="zh-CN" sz="2800" b="0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43" name="Rectangle 37"/>
                <p:cNvSpPr>
                  <a:spLocks noChangeArrowheads="1"/>
                </p:cNvSpPr>
                <p:nvPr/>
              </p:nvSpPr>
              <p:spPr bwMode="auto">
                <a:xfrm>
                  <a:off x="626" y="1301"/>
                  <a:ext cx="139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Mon</a:t>
                  </a:r>
                  <a:endParaRPr kumimoji="0" lang="en-US" altLang="zh-CN" sz="2800" b="0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44" name="Rectangle 38"/>
                <p:cNvSpPr>
                  <a:spLocks noChangeArrowheads="1"/>
                </p:cNvSpPr>
                <p:nvPr/>
              </p:nvSpPr>
              <p:spPr bwMode="auto">
                <a:xfrm>
                  <a:off x="1000" y="1301"/>
                  <a:ext cx="10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Tue</a:t>
                  </a:r>
                  <a:endParaRPr kumimoji="0" lang="en-US" altLang="zh-CN" sz="2800" b="0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45" name="Rectangle 39"/>
                <p:cNvSpPr>
                  <a:spLocks noChangeArrowheads="1"/>
                </p:cNvSpPr>
                <p:nvPr/>
              </p:nvSpPr>
              <p:spPr bwMode="auto">
                <a:xfrm>
                  <a:off x="1311" y="1301"/>
                  <a:ext cx="144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Wed</a:t>
                  </a:r>
                  <a:endParaRPr kumimoji="0" lang="en-US" altLang="zh-CN" sz="2800" b="0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46" name="Rectangle 40"/>
                <p:cNvSpPr>
                  <a:spLocks noChangeArrowheads="1"/>
                </p:cNvSpPr>
                <p:nvPr/>
              </p:nvSpPr>
              <p:spPr bwMode="auto">
                <a:xfrm>
                  <a:off x="1690" y="1301"/>
                  <a:ext cx="105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Thu</a:t>
                  </a:r>
                  <a:endParaRPr kumimoji="0" lang="en-US" altLang="zh-CN" sz="2800" b="0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47" name="Rectangle 41"/>
                <p:cNvSpPr>
                  <a:spLocks noChangeArrowheads="1"/>
                </p:cNvSpPr>
                <p:nvPr/>
              </p:nvSpPr>
              <p:spPr bwMode="auto">
                <a:xfrm>
                  <a:off x="2068" y="1301"/>
                  <a:ext cx="6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Fri</a:t>
                  </a:r>
                  <a:endParaRPr kumimoji="0" lang="en-US" altLang="zh-CN" sz="2800" b="0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48" name="Rectangle 42"/>
                <p:cNvSpPr>
                  <a:spLocks noChangeArrowheads="1"/>
                </p:cNvSpPr>
                <p:nvPr/>
              </p:nvSpPr>
              <p:spPr bwMode="auto">
                <a:xfrm>
                  <a:off x="2380" y="1301"/>
                  <a:ext cx="95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chemeClr val="hlink"/>
                      </a:solidFill>
                      <a:latin typeface="+mj-lt"/>
                      <a:ea typeface="宋体" charset="-122"/>
                    </a:rPr>
                    <a:t>Sat</a:t>
                  </a:r>
                  <a:endParaRPr kumimoji="0" lang="en-US" altLang="zh-CN" sz="2800" b="0">
                    <a:solidFill>
                      <a:schemeClr val="hlink"/>
                    </a:solidFill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49" name="Rectangle 43"/>
                <p:cNvSpPr>
                  <a:spLocks noChangeArrowheads="1"/>
                </p:cNvSpPr>
                <p:nvPr/>
              </p:nvSpPr>
              <p:spPr bwMode="auto">
                <a:xfrm>
                  <a:off x="167" y="140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50" name="Rectangle 44"/>
                <p:cNvSpPr>
                  <a:spLocks noChangeArrowheads="1"/>
                </p:cNvSpPr>
                <p:nvPr/>
              </p:nvSpPr>
              <p:spPr bwMode="auto">
                <a:xfrm>
                  <a:off x="458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51" name="Rectangle 45"/>
                <p:cNvSpPr>
                  <a:spLocks noChangeArrowheads="1"/>
                </p:cNvSpPr>
                <p:nvPr/>
              </p:nvSpPr>
              <p:spPr bwMode="auto">
                <a:xfrm>
                  <a:off x="819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52" name="Rectangle 46"/>
                <p:cNvSpPr>
                  <a:spLocks noChangeArrowheads="1"/>
                </p:cNvSpPr>
                <p:nvPr/>
              </p:nvSpPr>
              <p:spPr bwMode="auto">
                <a:xfrm>
                  <a:off x="1162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53" name="Rectangle 47"/>
                <p:cNvSpPr>
                  <a:spLocks noChangeArrowheads="1"/>
                </p:cNvSpPr>
                <p:nvPr/>
              </p:nvSpPr>
              <p:spPr bwMode="auto">
                <a:xfrm>
                  <a:off x="1368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54" name="Rectangle 48"/>
                <p:cNvSpPr>
                  <a:spLocks noChangeArrowheads="1"/>
                </p:cNvSpPr>
                <p:nvPr/>
              </p:nvSpPr>
              <p:spPr bwMode="auto">
                <a:xfrm>
                  <a:off x="1507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55" name="Rectangle 49"/>
                <p:cNvSpPr>
                  <a:spLocks noChangeArrowheads="1"/>
                </p:cNvSpPr>
                <p:nvPr/>
              </p:nvSpPr>
              <p:spPr bwMode="auto">
                <a:xfrm>
                  <a:off x="1868" y="14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56" name="Rectangle 50"/>
                <p:cNvSpPr>
                  <a:spLocks noChangeArrowheads="1"/>
                </p:cNvSpPr>
                <p:nvPr/>
              </p:nvSpPr>
              <p:spPr bwMode="auto">
                <a:xfrm>
                  <a:off x="2193" y="140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57" name="Rectangle 51"/>
                <p:cNvSpPr>
                  <a:spLocks noChangeArrowheads="1"/>
                </p:cNvSpPr>
                <p:nvPr/>
              </p:nvSpPr>
              <p:spPr bwMode="auto">
                <a:xfrm>
                  <a:off x="2554" y="140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58" name="Rectangle 52"/>
                <p:cNvSpPr>
                  <a:spLocks noChangeArrowheads="1"/>
                </p:cNvSpPr>
                <p:nvPr/>
              </p:nvSpPr>
              <p:spPr bwMode="auto">
                <a:xfrm>
                  <a:off x="165" y="162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59" name="Rectangle 53"/>
                <p:cNvSpPr>
                  <a:spLocks noChangeArrowheads="1"/>
                </p:cNvSpPr>
                <p:nvPr/>
              </p:nvSpPr>
              <p:spPr bwMode="auto">
                <a:xfrm>
                  <a:off x="441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3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60" name="Rectangle 54"/>
                <p:cNvSpPr>
                  <a:spLocks noChangeArrowheads="1"/>
                </p:cNvSpPr>
                <p:nvPr/>
              </p:nvSpPr>
              <p:spPr bwMode="auto">
                <a:xfrm>
                  <a:off x="801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4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61" name="Rectangle 55"/>
                <p:cNvSpPr>
                  <a:spLocks noChangeArrowheads="1"/>
                </p:cNvSpPr>
                <p:nvPr/>
              </p:nvSpPr>
              <p:spPr bwMode="auto">
                <a:xfrm>
                  <a:off x="1145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5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62" name="Rectangle 56"/>
                <p:cNvSpPr>
                  <a:spLocks noChangeArrowheads="1"/>
                </p:cNvSpPr>
                <p:nvPr/>
              </p:nvSpPr>
              <p:spPr bwMode="auto">
                <a:xfrm>
                  <a:off x="1489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6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63" name="Rectangle 57"/>
                <p:cNvSpPr>
                  <a:spLocks noChangeArrowheads="1"/>
                </p:cNvSpPr>
                <p:nvPr/>
              </p:nvSpPr>
              <p:spPr bwMode="auto">
                <a:xfrm>
                  <a:off x="1851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7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64" name="Rectangle 58"/>
                <p:cNvSpPr>
                  <a:spLocks noChangeArrowheads="1"/>
                </p:cNvSpPr>
                <p:nvPr/>
              </p:nvSpPr>
              <p:spPr bwMode="auto">
                <a:xfrm>
                  <a:off x="2193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8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65" name="Rectangle 59"/>
                <p:cNvSpPr>
                  <a:spLocks noChangeArrowheads="1"/>
                </p:cNvSpPr>
                <p:nvPr/>
              </p:nvSpPr>
              <p:spPr bwMode="auto">
                <a:xfrm>
                  <a:off x="2554" y="1625"/>
                  <a:ext cx="37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9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66" name="Rectangle 60"/>
                <p:cNvSpPr>
                  <a:spLocks noChangeArrowheads="1"/>
                </p:cNvSpPr>
                <p:nvPr/>
              </p:nvSpPr>
              <p:spPr bwMode="auto">
                <a:xfrm>
                  <a:off x="165" y="184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67" name="Rectangle 61"/>
                <p:cNvSpPr>
                  <a:spLocks noChangeArrowheads="1"/>
                </p:cNvSpPr>
                <p:nvPr/>
              </p:nvSpPr>
              <p:spPr bwMode="auto">
                <a:xfrm>
                  <a:off x="405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10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68" name="Rectangle 62"/>
                <p:cNvSpPr>
                  <a:spLocks noChangeArrowheads="1"/>
                </p:cNvSpPr>
                <p:nvPr/>
              </p:nvSpPr>
              <p:spPr bwMode="auto">
                <a:xfrm>
                  <a:off x="765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11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69" name="Rectangle 63"/>
                <p:cNvSpPr>
                  <a:spLocks noChangeArrowheads="1"/>
                </p:cNvSpPr>
                <p:nvPr/>
              </p:nvSpPr>
              <p:spPr bwMode="auto">
                <a:xfrm>
                  <a:off x="1109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12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70" name="Rectangle 64"/>
                <p:cNvSpPr>
                  <a:spLocks noChangeArrowheads="1"/>
                </p:cNvSpPr>
                <p:nvPr/>
              </p:nvSpPr>
              <p:spPr bwMode="auto">
                <a:xfrm>
                  <a:off x="1453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13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71" name="Rectangle 65"/>
                <p:cNvSpPr>
                  <a:spLocks noChangeArrowheads="1"/>
                </p:cNvSpPr>
                <p:nvPr/>
              </p:nvSpPr>
              <p:spPr bwMode="auto">
                <a:xfrm>
                  <a:off x="1814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14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72" name="Rectangle 66"/>
                <p:cNvSpPr>
                  <a:spLocks noChangeArrowheads="1"/>
                </p:cNvSpPr>
                <p:nvPr/>
              </p:nvSpPr>
              <p:spPr bwMode="auto">
                <a:xfrm>
                  <a:off x="2157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15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73" name="Rectangle 67"/>
                <p:cNvSpPr>
                  <a:spLocks noChangeArrowheads="1"/>
                </p:cNvSpPr>
                <p:nvPr/>
              </p:nvSpPr>
              <p:spPr bwMode="auto">
                <a:xfrm>
                  <a:off x="2517" y="184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16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74" name="Rectangle 68"/>
                <p:cNvSpPr>
                  <a:spLocks noChangeArrowheads="1"/>
                </p:cNvSpPr>
                <p:nvPr/>
              </p:nvSpPr>
              <p:spPr bwMode="auto">
                <a:xfrm>
                  <a:off x="165" y="206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75" name="Rectangle 69"/>
                <p:cNvSpPr>
                  <a:spLocks noChangeArrowheads="1"/>
                </p:cNvSpPr>
                <p:nvPr/>
              </p:nvSpPr>
              <p:spPr bwMode="auto">
                <a:xfrm>
                  <a:off x="405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17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76" name="Rectangle 70"/>
                <p:cNvSpPr>
                  <a:spLocks noChangeArrowheads="1"/>
                </p:cNvSpPr>
                <p:nvPr/>
              </p:nvSpPr>
              <p:spPr bwMode="auto">
                <a:xfrm>
                  <a:off x="765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18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77" name="Rectangle 71"/>
                <p:cNvSpPr>
                  <a:spLocks noChangeArrowheads="1"/>
                </p:cNvSpPr>
                <p:nvPr/>
              </p:nvSpPr>
              <p:spPr bwMode="auto">
                <a:xfrm>
                  <a:off x="1109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19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78" name="Rectangle 72"/>
                <p:cNvSpPr>
                  <a:spLocks noChangeArrowheads="1"/>
                </p:cNvSpPr>
                <p:nvPr/>
              </p:nvSpPr>
              <p:spPr bwMode="auto">
                <a:xfrm>
                  <a:off x="1453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20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79" name="Rectangle 73"/>
                <p:cNvSpPr>
                  <a:spLocks noChangeArrowheads="1"/>
                </p:cNvSpPr>
                <p:nvPr/>
              </p:nvSpPr>
              <p:spPr bwMode="auto">
                <a:xfrm>
                  <a:off x="1813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21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80" name="Rectangle 74"/>
                <p:cNvSpPr>
                  <a:spLocks noChangeArrowheads="1"/>
                </p:cNvSpPr>
                <p:nvPr/>
              </p:nvSpPr>
              <p:spPr bwMode="auto">
                <a:xfrm>
                  <a:off x="2157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22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81" name="Rectangle 75"/>
                <p:cNvSpPr>
                  <a:spLocks noChangeArrowheads="1"/>
                </p:cNvSpPr>
                <p:nvPr/>
              </p:nvSpPr>
              <p:spPr bwMode="auto">
                <a:xfrm>
                  <a:off x="2517" y="206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23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82" name="Rectangle 76"/>
                <p:cNvSpPr>
                  <a:spLocks noChangeArrowheads="1"/>
                </p:cNvSpPr>
                <p:nvPr/>
              </p:nvSpPr>
              <p:spPr bwMode="auto">
                <a:xfrm>
                  <a:off x="165" y="228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83" name="Rectangle 77"/>
                <p:cNvSpPr>
                  <a:spLocks noChangeArrowheads="1"/>
                </p:cNvSpPr>
                <p:nvPr/>
              </p:nvSpPr>
              <p:spPr bwMode="auto">
                <a:xfrm>
                  <a:off x="405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24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84" name="Rectangle 78"/>
                <p:cNvSpPr>
                  <a:spLocks noChangeArrowheads="1"/>
                </p:cNvSpPr>
                <p:nvPr/>
              </p:nvSpPr>
              <p:spPr bwMode="auto">
                <a:xfrm>
                  <a:off x="765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25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85" name="Rectangle 79"/>
                <p:cNvSpPr>
                  <a:spLocks noChangeArrowheads="1"/>
                </p:cNvSpPr>
                <p:nvPr/>
              </p:nvSpPr>
              <p:spPr bwMode="auto">
                <a:xfrm>
                  <a:off x="1109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26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86" name="Rectangle 80"/>
                <p:cNvSpPr>
                  <a:spLocks noChangeArrowheads="1"/>
                </p:cNvSpPr>
                <p:nvPr/>
              </p:nvSpPr>
              <p:spPr bwMode="auto">
                <a:xfrm>
                  <a:off x="1453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27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87" name="Rectangle 81"/>
                <p:cNvSpPr>
                  <a:spLocks noChangeArrowheads="1"/>
                </p:cNvSpPr>
                <p:nvPr/>
              </p:nvSpPr>
              <p:spPr bwMode="auto">
                <a:xfrm>
                  <a:off x="1813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28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88" name="Rectangle 82"/>
                <p:cNvSpPr>
                  <a:spLocks noChangeArrowheads="1"/>
                </p:cNvSpPr>
                <p:nvPr/>
              </p:nvSpPr>
              <p:spPr bwMode="auto">
                <a:xfrm>
                  <a:off x="2157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29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89" name="Rectangle 83"/>
                <p:cNvSpPr>
                  <a:spLocks noChangeArrowheads="1"/>
                </p:cNvSpPr>
                <p:nvPr/>
              </p:nvSpPr>
              <p:spPr bwMode="auto">
                <a:xfrm>
                  <a:off x="2517" y="228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30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90" name="Rectangle 84"/>
                <p:cNvSpPr>
                  <a:spLocks noChangeArrowheads="1"/>
                </p:cNvSpPr>
                <p:nvPr/>
              </p:nvSpPr>
              <p:spPr bwMode="auto">
                <a:xfrm>
                  <a:off x="165" y="2505"/>
                  <a:ext cx="18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 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  <p:sp>
              <p:nvSpPr>
                <p:cNvPr id="9291" name="Rectangle 85"/>
                <p:cNvSpPr>
                  <a:spLocks noChangeArrowheads="1"/>
                </p:cNvSpPr>
                <p:nvPr/>
              </p:nvSpPr>
              <p:spPr bwMode="auto">
                <a:xfrm>
                  <a:off x="405" y="2505"/>
                  <a:ext cx="73" cy="7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1" hangingPunct="1">
                    <a:lnSpc>
                      <a:spcPct val="100000"/>
                    </a:lnSpc>
                  </a:pPr>
                  <a:r>
                    <a:rPr kumimoji="0" lang="en-US" altLang="zh-CN" sz="800">
                      <a:solidFill>
                        <a:srgbClr val="000000"/>
                      </a:solidFill>
                      <a:latin typeface="+mj-lt"/>
                      <a:ea typeface="宋体" charset="-122"/>
                    </a:rPr>
                    <a:t>31</a:t>
                  </a:r>
                  <a:endParaRPr kumimoji="0" lang="en-US" altLang="zh-CN" sz="2800" b="0">
                    <a:latin typeface="+mj-lt"/>
                    <a:ea typeface="宋体" charset="-122"/>
                  </a:endParaRPr>
                </a:p>
              </p:txBody>
            </p:sp>
          </p:grpSp>
          <p:grpSp>
            <p:nvGrpSpPr>
              <p:cNvPr id="9227" name="Group 86"/>
              <p:cNvGrpSpPr>
                <a:grpSpLocks/>
              </p:cNvGrpSpPr>
              <p:nvPr/>
            </p:nvGrpSpPr>
            <p:grpSpPr bwMode="auto">
              <a:xfrm>
                <a:off x="145" y="1392"/>
                <a:ext cx="2449" cy="1323"/>
                <a:chOff x="145" y="1392"/>
                <a:chExt cx="2449" cy="1323"/>
              </a:xfrm>
            </p:grpSpPr>
            <p:sp>
              <p:nvSpPr>
                <p:cNvPr id="9228" name="Line 87"/>
                <p:cNvSpPr>
                  <a:spLocks noChangeShapeType="1"/>
                </p:cNvSpPr>
                <p:nvPr/>
              </p:nvSpPr>
              <p:spPr bwMode="auto">
                <a:xfrm>
                  <a:off x="494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29" name="Line 88"/>
                <p:cNvSpPr>
                  <a:spLocks noChangeShapeType="1"/>
                </p:cNvSpPr>
                <p:nvPr/>
              </p:nvSpPr>
              <p:spPr bwMode="auto">
                <a:xfrm>
                  <a:off x="843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0" name="Line 89"/>
                <p:cNvSpPr>
                  <a:spLocks noChangeShapeType="1"/>
                </p:cNvSpPr>
                <p:nvPr/>
              </p:nvSpPr>
              <p:spPr bwMode="auto">
                <a:xfrm>
                  <a:off x="1193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1" name="Line 90"/>
                <p:cNvSpPr>
                  <a:spLocks noChangeShapeType="1"/>
                </p:cNvSpPr>
                <p:nvPr/>
              </p:nvSpPr>
              <p:spPr bwMode="auto">
                <a:xfrm>
                  <a:off x="1542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2" name="Line 91"/>
                <p:cNvSpPr>
                  <a:spLocks noChangeShapeType="1"/>
                </p:cNvSpPr>
                <p:nvPr/>
              </p:nvSpPr>
              <p:spPr bwMode="auto">
                <a:xfrm>
                  <a:off x="1892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3" name="Line 92"/>
                <p:cNvSpPr>
                  <a:spLocks noChangeShapeType="1"/>
                </p:cNvSpPr>
                <p:nvPr/>
              </p:nvSpPr>
              <p:spPr bwMode="auto">
                <a:xfrm>
                  <a:off x="2241" y="1392"/>
                  <a:ext cx="1" cy="1323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4" name="Line 93"/>
                <p:cNvSpPr>
                  <a:spLocks noChangeShapeType="1"/>
                </p:cNvSpPr>
                <p:nvPr/>
              </p:nvSpPr>
              <p:spPr bwMode="auto">
                <a:xfrm>
                  <a:off x="145" y="2491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5" name="Line 94"/>
                <p:cNvSpPr>
                  <a:spLocks noChangeShapeType="1"/>
                </p:cNvSpPr>
                <p:nvPr/>
              </p:nvSpPr>
              <p:spPr bwMode="auto">
                <a:xfrm>
                  <a:off x="145" y="2271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6" name="Line 95"/>
                <p:cNvSpPr>
                  <a:spLocks noChangeShapeType="1"/>
                </p:cNvSpPr>
                <p:nvPr/>
              </p:nvSpPr>
              <p:spPr bwMode="auto">
                <a:xfrm>
                  <a:off x="145" y="205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7" name="Line 96"/>
                <p:cNvSpPr>
                  <a:spLocks noChangeShapeType="1"/>
                </p:cNvSpPr>
                <p:nvPr/>
              </p:nvSpPr>
              <p:spPr bwMode="auto">
                <a:xfrm>
                  <a:off x="145" y="183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8" name="Line 97"/>
                <p:cNvSpPr>
                  <a:spLocks noChangeShapeType="1"/>
                </p:cNvSpPr>
                <p:nvPr/>
              </p:nvSpPr>
              <p:spPr bwMode="auto">
                <a:xfrm>
                  <a:off x="145" y="161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39" name="Line 98"/>
                <p:cNvSpPr>
                  <a:spLocks noChangeShapeType="1"/>
                </p:cNvSpPr>
                <p:nvPr/>
              </p:nvSpPr>
              <p:spPr bwMode="auto">
                <a:xfrm>
                  <a:off x="145" y="1392"/>
                  <a:ext cx="2449" cy="1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cxnSp>
          <p:nvCxnSpPr>
            <p:cNvPr id="9221" name="AutoShape 20"/>
            <p:cNvCxnSpPr>
              <a:cxnSpLocks noChangeShapeType="1"/>
              <a:stCxn id="156699" idx="3"/>
              <a:endCxn id="9223" idx="1"/>
            </p:cNvCxnSpPr>
            <p:nvPr/>
          </p:nvCxnSpPr>
          <p:spPr bwMode="auto">
            <a:xfrm>
              <a:off x="3657600" y="2327275"/>
              <a:ext cx="3387725" cy="2617788"/>
            </a:xfrm>
            <a:prstGeom prst="straightConnector1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</p:spPr>
        </p:cxnSp>
        <p:sp>
          <p:nvSpPr>
            <p:cNvPr id="9223" name="Oval 19"/>
            <p:cNvSpPr>
              <a:spLocks noChangeArrowheads="1"/>
            </p:cNvSpPr>
            <p:nvPr/>
          </p:nvSpPr>
          <p:spPr bwMode="auto">
            <a:xfrm>
              <a:off x="6946900" y="4862513"/>
              <a:ext cx="666750" cy="666750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Freight Calculations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SO-BC-070</a:t>
            </a:r>
            <a:endParaRPr lang="en-US" altLang="zh-CN"/>
          </a:p>
        </p:txBody>
      </p:sp>
      <p:grpSp>
        <p:nvGrpSpPr>
          <p:cNvPr id="172" name="Group 171"/>
          <p:cNvGrpSpPr/>
          <p:nvPr/>
        </p:nvGrpSpPr>
        <p:grpSpPr>
          <a:xfrm>
            <a:off x="561975" y="1149350"/>
            <a:ext cx="7994650" cy="4595813"/>
            <a:chOff x="476250" y="1597025"/>
            <a:chExt cx="7994650" cy="4595813"/>
          </a:xfrm>
        </p:grpSpPr>
        <p:grpSp>
          <p:nvGrpSpPr>
            <p:cNvPr id="10244" name="Group 14"/>
            <p:cNvGrpSpPr>
              <a:grpSpLocks/>
            </p:cNvGrpSpPr>
            <p:nvPr/>
          </p:nvGrpSpPr>
          <p:grpSpPr bwMode="auto">
            <a:xfrm>
              <a:off x="3038475" y="1597025"/>
              <a:ext cx="3054350" cy="2128838"/>
              <a:chOff x="3679" y="2422"/>
              <a:chExt cx="1872" cy="1305"/>
            </a:xfrm>
          </p:grpSpPr>
          <p:sp>
            <p:nvSpPr>
              <p:cNvPr id="10355" name="Freeform 15"/>
              <p:cNvSpPr>
                <a:spLocks/>
              </p:cNvSpPr>
              <p:nvPr/>
            </p:nvSpPr>
            <p:spPr bwMode="auto">
              <a:xfrm>
                <a:off x="3679" y="2422"/>
                <a:ext cx="1872" cy="1305"/>
              </a:xfrm>
              <a:custGeom>
                <a:avLst/>
                <a:gdLst>
                  <a:gd name="T0" fmla="*/ 0 w 3026"/>
                  <a:gd name="T1" fmla="*/ 309 h 2110"/>
                  <a:gd name="T2" fmla="*/ 443 w 3026"/>
                  <a:gd name="T3" fmla="*/ 309 h 2110"/>
                  <a:gd name="T4" fmla="*/ 443 w 3026"/>
                  <a:gd name="T5" fmla="*/ 0 h 2110"/>
                  <a:gd name="T6" fmla="*/ 0 w 3026"/>
                  <a:gd name="T7" fmla="*/ 0 h 2110"/>
                  <a:gd name="T8" fmla="*/ 0 w 3026"/>
                  <a:gd name="T9" fmla="*/ 309 h 2110"/>
                  <a:gd name="T10" fmla="*/ 0 w 3026"/>
                  <a:gd name="T11" fmla="*/ 309 h 21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026"/>
                  <a:gd name="T19" fmla="*/ 0 h 2110"/>
                  <a:gd name="T20" fmla="*/ 3026 w 3026"/>
                  <a:gd name="T21" fmla="*/ 2110 h 21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026" h="2110">
                    <a:moveTo>
                      <a:pt x="0" y="2110"/>
                    </a:moveTo>
                    <a:lnTo>
                      <a:pt x="3026" y="2110"/>
                    </a:lnTo>
                    <a:lnTo>
                      <a:pt x="3026" y="0"/>
                    </a:lnTo>
                    <a:lnTo>
                      <a:pt x="0" y="0"/>
                    </a:lnTo>
                    <a:lnTo>
                      <a:pt x="0" y="211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6" name="Freeform 16"/>
              <p:cNvSpPr>
                <a:spLocks/>
              </p:cNvSpPr>
              <p:nvPr/>
            </p:nvSpPr>
            <p:spPr bwMode="auto">
              <a:xfrm>
                <a:off x="3982" y="2483"/>
                <a:ext cx="1071" cy="247"/>
              </a:xfrm>
              <a:custGeom>
                <a:avLst/>
                <a:gdLst>
                  <a:gd name="T0" fmla="*/ 1 w 1730"/>
                  <a:gd name="T1" fmla="*/ 1 h 397"/>
                  <a:gd name="T2" fmla="*/ 2 w 1730"/>
                  <a:gd name="T3" fmla="*/ 4 h 397"/>
                  <a:gd name="T4" fmla="*/ 4 w 1730"/>
                  <a:gd name="T5" fmla="*/ 7 h 397"/>
                  <a:gd name="T6" fmla="*/ 7 w 1730"/>
                  <a:gd name="T7" fmla="*/ 12 h 397"/>
                  <a:gd name="T8" fmla="*/ 11 w 1730"/>
                  <a:gd name="T9" fmla="*/ 19 h 397"/>
                  <a:gd name="T10" fmla="*/ 14 w 1730"/>
                  <a:gd name="T11" fmla="*/ 28 h 397"/>
                  <a:gd name="T12" fmla="*/ 17 w 1730"/>
                  <a:gd name="T13" fmla="*/ 37 h 397"/>
                  <a:gd name="T14" fmla="*/ 20 w 1730"/>
                  <a:gd name="T15" fmla="*/ 47 h 397"/>
                  <a:gd name="T16" fmla="*/ 22 w 1730"/>
                  <a:gd name="T17" fmla="*/ 55 h 397"/>
                  <a:gd name="T18" fmla="*/ 24 w 1730"/>
                  <a:gd name="T19" fmla="*/ 59 h 397"/>
                  <a:gd name="T20" fmla="*/ 24 w 1730"/>
                  <a:gd name="T21" fmla="*/ 59 h 397"/>
                  <a:gd name="T22" fmla="*/ 25 w 1730"/>
                  <a:gd name="T23" fmla="*/ 57 h 397"/>
                  <a:gd name="T24" fmla="*/ 28 w 1730"/>
                  <a:gd name="T25" fmla="*/ 53 h 397"/>
                  <a:gd name="T26" fmla="*/ 32 w 1730"/>
                  <a:gd name="T27" fmla="*/ 48 h 397"/>
                  <a:gd name="T28" fmla="*/ 39 w 1730"/>
                  <a:gd name="T29" fmla="*/ 44 h 397"/>
                  <a:gd name="T30" fmla="*/ 48 w 1730"/>
                  <a:gd name="T31" fmla="*/ 39 h 397"/>
                  <a:gd name="T32" fmla="*/ 58 w 1730"/>
                  <a:gd name="T33" fmla="*/ 37 h 397"/>
                  <a:gd name="T34" fmla="*/ 66 w 1730"/>
                  <a:gd name="T35" fmla="*/ 37 h 397"/>
                  <a:gd name="T36" fmla="*/ 73 w 1730"/>
                  <a:gd name="T37" fmla="*/ 39 h 397"/>
                  <a:gd name="T38" fmla="*/ 78 w 1730"/>
                  <a:gd name="T39" fmla="*/ 40 h 397"/>
                  <a:gd name="T40" fmla="*/ 80 w 1730"/>
                  <a:gd name="T41" fmla="*/ 41 h 397"/>
                  <a:gd name="T42" fmla="*/ 80 w 1730"/>
                  <a:gd name="T43" fmla="*/ 39 h 397"/>
                  <a:gd name="T44" fmla="*/ 83 w 1730"/>
                  <a:gd name="T45" fmla="*/ 32 h 397"/>
                  <a:gd name="T46" fmla="*/ 87 w 1730"/>
                  <a:gd name="T47" fmla="*/ 24 h 397"/>
                  <a:gd name="T48" fmla="*/ 95 w 1730"/>
                  <a:gd name="T49" fmla="*/ 16 h 397"/>
                  <a:gd name="T50" fmla="*/ 107 w 1730"/>
                  <a:gd name="T51" fmla="*/ 8 h 397"/>
                  <a:gd name="T52" fmla="*/ 122 w 1730"/>
                  <a:gd name="T53" fmla="*/ 4 h 397"/>
                  <a:gd name="T54" fmla="*/ 136 w 1730"/>
                  <a:gd name="T55" fmla="*/ 3 h 397"/>
                  <a:gd name="T56" fmla="*/ 146 w 1730"/>
                  <a:gd name="T57" fmla="*/ 4 h 397"/>
                  <a:gd name="T58" fmla="*/ 154 w 1730"/>
                  <a:gd name="T59" fmla="*/ 7 h 397"/>
                  <a:gd name="T60" fmla="*/ 162 w 1730"/>
                  <a:gd name="T61" fmla="*/ 11 h 397"/>
                  <a:gd name="T62" fmla="*/ 168 w 1730"/>
                  <a:gd name="T63" fmla="*/ 11 h 397"/>
                  <a:gd name="T64" fmla="*/ 176 w 1730"/>
                  <a:gd name="T65" fmla="*/ 7 h 397"/>
                  <a:gd name="T66" fmla="*/ 183 w 1730"/>
                  <a:gd name="T67" fmla="*/ 6 h 397"/>
                  <a:gd name="T68" fmla="*/ 189 w 1730"/>
                  <a:gd name="T69" fmla="*/ 6 h 397"/>
                  <a:gd name="T70" fmla="*/ 194 w 1730"/>
                  <a:gd name="T71" fmla="*/ 8 h 397"/>
                  <a:gd name="T72" fmla="*/ 198 w 1730"/>
                  <a:gd name="T73" fmla="*/ 10 h 397"/>
                  <a:gd name="T74" fmla="*/ 206 w 1730"/>
                  <a:gd name="T75" fmla="*/ 6 h 397"/>
                  <a:gd name="T76" fmla="*/ 212 w 1730"/>
                  <a:gd name="T77" fmla="*/ 6 h 397"/>
                  <a:gd name="T78" fmla="*/ 217 w 1730"/>
                  <a:gd name="T79" fmla="*/ 7 h 397"/>
                  <a:gd name="T80" fmla="*/ 221 w 1730"/>
                  <a:gd name="T81" fmla="*/ 9 h 397"/>
                  <a:gd name="T82" fmla="*/ 225 w 1730"/>
                  <a:gd name="T83" fmla="*/ 11 h 397"/>
                  <a:gd name="T84" fmla="*/ 0 w 1730"/>
                  <a:gd name="T85" fmla="*/ 0 h 39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30"/>
                  <a:gd name="T130" fmla="*/ 0 h 397"/>
                  <a:gd name="T131" fmla="*/ 1730 w 1730"/>
                  <a:gd name="T132" fmla="*/ 397 h 39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30" h="397">
                    <a:moveTo>
                      <a:pt x="0" y="0"/>
                    </a:moveTo>
                    <a:lnTo>
                      <a:pt x="2" y="2"/>
                    </a:lnTo>
                    <a:lnTo>
                      <a:pt x="6" y="7"/>
                    </a:lnTo>
                    <a:lnTo>
                      <a:pt x="10" y="11"/>
                    </a:lnTo>
                    <a:lnTo>
                      <a:pt x="12" y="17"/>
                    </a:lnTo>
                    <a:lnTo>
                      <a:pt x="16" y="23"/>
                    </a:lnTo>
                    <a:lnTo>
                      <a:pt x="23" y="30"/>
                    </a:lnTo>
                    <a:lnTo>
                      <a:pt x="27" y="38"/>
                    </a:lnTo>
                    <a:lnTo>
                      <a:pt x="33" y="47"/>
                    </a:lnTo>
                    <a:lnTo>
                      <a:pt x="38" y="59"/>
                    </a:lnTo>
                    <a:lnTo>
                      <a:pt x="44" y="70"/>
                    </a:lnTo>
                    <a:lnTo>
                      <a:pt x="52" y="83"/>
                    </a:lnTo>
                    <a:lnTo>
                      <a:pt x="57" y="97"/>
                    </a:lnTo>
                    <a:lnTo>
                      <a:pt x="63" y="112"/>
                    </a:lnTo>
                    <a:lnTo>
                      <a:pt x="71" y="129"/>
                    </a:lnTo>
                    <a:lnTo>
                      <a:pt x="76" y="146"/>
                    </a:lnTo>
                    <a:lnTo>
                      <a:pt x="84" y="165"/>
                    </a:lnTo>
                    <a:lnTo>
                      <a:pt x="90" y="186"/>
                    </a:lnTo>
                    <a:lnTo>
                      <a:pt x="99" y="207"/>
                    </a:lnTo>
                    <a:lnTo>
                      <a:pt x="105" y="230"/>
                    </a:lnTo>
                    <a:lnTo>
                      <a:pt x="113" y="251"/>
                    </a:lnTo>
                    <a:lnTo>
                      <a:pt x="120" y="273"/>
                    </a:lnTo>
                    <a:lnTo>
                      <a:pt x="128" y="296"/>
                    </a:lnTo>
                    <a:lnTo>
                      <a:pt x="133" y="315"/>
                    </a:lnTo>
                    <a:lnTo>
                      <a:pt x="139" y="334"/>
                    </a:lnTo>
                    <a:lnTo>
                      <a:pt x="145" y="351"/>
                    </a:lnTo>
                    <a:lnTo>
                      <a:pt x="149" y="367"/>
                    </a:lnTo>
                    <a:lnTo>
                      <a:pt x="152" y="380"/>
                    </a:lnTo>
                    <a:lnTo>
                      <a:pt x="156" y="389"/>
                    </a:lnTo>
                    <a:lnTo>
                      <a:pt x="158" y="395"/>
                    </a:lnTo>
                    <a:lnTo>
                      <a:pt x="160" y="397"/>
                    </a:lnTo>
                    <a:lnTo>
                      <a:pt x="160" y="395"/>
                    </a:lnTo>
                    <a:lnTo>
                      <a:pt x="160" y="393"/>
                    </a:lnTo>
                    <a:lnTo>
                      <a:pt x="162" y="389"/>
                    </a:lnTo>
                    <a:lnTo>
                      <a:pt x="166" y="384"/>
                    </a:lnTo>
                    <a:lnTo>
                      <a:pt x="170" y="376"/>
                    </a:lnTo>
                    <a:lnTo>
                      <a:pt x="173" y="369"/>
                    </a:lnTo>
                    <a:lnTo>
                      <a:pt x="179" y="361"/>
                    </a:lnTo>
                    <a:lnTo>
                      <a:pt x="189" y="351"/>
                    </a:lnTo>
                    <a:lnTo>
                      <a:pt x="196" y="340"/>
                    </a:lnTo>
                    <a:lnTo>
                      <a:pt x="208" y="331"/>
                    </a:lnTo>
                    <a:lnTo>
                      <a:pt x="219" y="319"/>
                    </a:lnTo>
                    <a:lnTo>
                      <a:pt x="232" y="310"/>
                    </a:lnTo>
                    <a:lnTo>
                      <a:pt x="247" y="298"/>
                    </a:lnTo>
                    <a:lnTo>
                      <a:pt x="265" y="289"/>
                    </a:lnTo>
                    <a:lnTo>
                      <a:pt x="284" y="279"/>
                    </a:lnTo>
                    <a:lnTo>
                      <a:pt x="306" y="270"/>
                    </a:lnTo>
                    <a:lnTo>
                      <a:pt x="327" y="260"/>
                    </a:lnTo>
                    <a:lnTo>
                      <a:pt x="348" y="256"/>
                    </a:lnTo>
                    <a:lnTo>
                      <a:pt x="369" y="251"/>
                    </a:lnTo>
                    <a:lnTo>
                      <a:pt x="392" y="251"/>
                    </a:lnTo>
                    <a:lnTo>
                      <a:pt x="411" y="249"/>
                    </a:lnTo>
                    <a:lnTo>
                      <a:pt x="430" y="249"/>
                    </a:lnTo>
                    <a:lnTo>
                      <a:pt x="449" y="251"/>
                    </a:lnTo>
                    <a:lnTo>
                      <a:pt x="468" y="254"/>
                    </a:lnTo>
                    <a:lnTo>
                      <a:pt x="483" y="256"/>
                    </a:lnTo>
                    <a:lnTo>
                      <a:pt x="498" y="260"/>
                    </a:lnTo>
                    <a:lnTo>
                      <a:pt x="512" y="262"/>
                    </a:lnTo>
                    <a:lnTo>
                      <a:pt x="523" y="266"/>
                    </a:lnTo>
                    <a:lnTo>
                      <a:pt x="531" y="268"/>
                    </a:lnTo>
                    <a:lnTo>
                      <a:pt x="538" y="272"/>
                    </a:lnTo>
                    <a:lnTo>
                      <a:pt x="542" y="273"/>
                    </a:lnTo>
                    <a:lnTo>
                      <a:pt x="544" y="275"/>
                    </a:lnTo>
                    <a:lnTo>
                      <a:pt x="544" y="272"/>
                    </a:lnTo>
                    <a:lnTo>
                      <a:pt x="546" y="266"/>
                    </a:lnTo>
                    <a:lnTo>
                      <a:pt x="548" y="258"/>
                    </a:lnTo>
                    <a:lnTo>
                      <a:pt x="552" y="247"/>
                    </a:lnTo>
                    <a:lnTo>
                      <a:pt x="557" y="232"/>
                    </a:lnTo>
                    <a:lnTo>
                      <a:pt x="563" y="216"/>
                    </a:lnTo>
                    <a:lnTo>
                      <a:pt x="573" y="199"/>
                    </a:lnTo>
                    <a:lnTo>
                      <a:pt x="584" y="182"/>
                    </a:lnTo>
                    <a:lnTo>
                      <a:pt x="595" y="161"/>
                    </a:lnTo>
                    <a:lnTo>
                      <a:pt x="612" y="142"/>
                    </a:lnTo>
                    <a:lnTo>
                      <a:pt x="630" y="123"/>
                    </a:lnTo>
                    <a:lnTo>
                      <a:pt x="650" y="104"/>
                    </a:lnTo>
                    <a:lnTo>
                      <a:pt x="671" y="87"/>
                    </a:lnTo>
                    <a:lnTo>
                      <a:pt x="700" y="70"/>
                    </a:lnTo>
                    <a:lnTo>
                      <a:pt x="728" y="55"/>
                    </a:lnTo>
                    <a:lnTo>
                      <a:pt x="761" y="43"/>
                    </a:lnTo>
                    <a:lnTo>
                      <a:pt x="797" y="34"/>
                    </a:lnTo>
                    <a:lnTo>
                      <a:pt x="831" y="28"/>
                    </a:lnTo>
                    <a:lnTo>
                      <a:pt x="861" y="23"/>
                    </a:lnTo>
                    <a:lnTo>
                      <a:pt x="892" y="21"/>
                    </a:lnTo>
                    <a:lnTo>
                      <a:pt x="920" y="21"/>
                    </a:lnTo>
                    <a:lnTo>
                      <a:pt x="945" y="21"/>
                    </a:lnTo>
                    <a:lnTo>
                      <a:pt x="970" y="24"/>
                    </a:lnTo>
                    <a:lnTo>
                      <a:pt x="993" y="28"/>
                    </a:lnTo>
                    <a:lnTo>
                      <a:pt x="1013" y="34"/>
                    </a:lnTo>
                    <a:lnTo>
                      <a:pt x="1032" y="40"/>
                    </a:lnTo>
                    <a:lnTo>
                      <a:pt x="1052" y="47"/>
                    </a:lnTo>
                    <a:lnTo>
                      <a:pt x="1069" y="55"/>
                    </a:lnTo>
                    <a:lnTo>
                      <a:pt x="1084" y="64"/>
                    </a:lnTo>
                    <a:lnTo>
                      <a:pt x="1101" y="72"/>
                    </a:lnTo>
                    <a:lnTo>
                      <a:pt x="1116" y="82"/>
                    </a:lnTo>
                    <a:lnTo>
                      <a:pt x="1131" y="89"/>
                    </a:lnTo>
                    <a:lnTo>
                      <a:pt x="1147" y="76"/>
                    </a:lnTo>
                    <a:lnTo>
                      <a:pt x="1164" y="64"/>
                    </a:lnTo>
                    <a:lnTo>
                      <a:pt x="1181" y="55"/>
                    </a:lnTo>
                    <a:lnTo>
                      <a:pt x="1198" y="49"/>
                    </a:lnTo>
                    <a:lnTo>
                      <a:pt x="1213" y="43"/>
                    </a:lnTo>
                    <a:lnTo>
                      <a:pt x="1230" y="42"/>
                    </a:lnTo>
                    <a:lnTo>
                      <a:pt x="1243" y="40"/>
                    </a:lnTo>
                    <a:lnTo>
                      <a:pt x="1259" y="40"/>
                    </a:lnTo>
                    <a:lnTo>
                      <a:pt x="1272" y="40"/>
                    </a:lnTo>
                    <a:lnTo>
                      <a:pt x="1285" y="42"/>
                    </a:lnTo>
                    <a:lnTo>
                      <a:pt x="1297" y="45"/>
                    </a:lnTo>
                    <a:lnTo>
                      <a:pt x="1310" y="49"/>
                    </a:lnTo>
                    <a:lnTo>
                      <a:pt x="1320" y="53"/>
                    </a:lnTo>
                    <a:lnTo>
                      <a:pt x="1331" y="57"/>
                    </a:lnTo>
                    <a:lnTo>
                      <a:pt x="1339" y="59"/>
                    </a:lnTo>
                    <a:lnTo>
                      <a:pt x="1348" y="64"/>
                    </a:lnTo>
                    <a:lnTo>
                      <a:pt x="1365" y="55"/>
                    </a:lnTo>
                    <a:lnTo>
                      <a:pt x="1382" y="47"/>
                    </a:lnTo>
                    <a:lnTo>
                      <a:pt x="1399" y="42"/>
                    </a:lnTo>
                    <a:lnTo>
                      <a:pt x="1415" y="40"/>
                    </a:lnTo>
                    <a:lnTo>
                      <a:pt x="1428" y="38"/>
                    </a:lnTo>
                    <a:lnTo>
                      <a:pt x="1443" y="38"/>
                    </a:lnTo>
                    <a:lnTo>
                      <a:pt x="1454" y="40"/>
                    </a:lnTo>
                    <a:lnTo>
                      <a:pt x="1468" y="42"/>
                    </a:lnTo>
                    <a:lnTo>
                      <a:pt x="1477" y="45"/>
                    </a:lnTo>
                    <a:lnTo>
                      <a:pt x="1489" y="49"/>
                    </a:lnTo>
                    <a:lnTo>
                      <a:pt x="1498" y="55"/>
                    </a:lnTo>
                    <a:lnTo>
                      <a:pt x="1506" y="59"/>
                    </a:lnTo>
                    <a:lnTo>
                      <a:pt x="1515" y="64"/>
                    </a:lnTo>
                    <a:lnTo>
                      <a:pt x="1523" y="68"/>
                    </a:lnTo>
                    <a:lnTo>
                      <a:pt x="1532" y="72"/>
                    </a:lnTo>
                    <a:lnTo>
                      <a:pt x="1540" y="76"/>
                    </a:lnTo>
                    <a:lnTo>
                      <a:pt x="173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A1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7" name="Freeform 17"/>
              <p:cNvSpPr>
                <a:spLocks/>
              </p:cNvSpPr>
              <p:nvPr/>
            </p:nvSpPr>
            <p:spPr bwMode="auto">
              <a:xfrm>
                <a:off x="3944" y="3217"/>
                <a:ext cx="418" cy="442"/>
              </a:xfrm>
              <a:custGeom>
                <a:avLst/>
                <a:gdLst>
                  <a:gd name="T0" fmla="*/ 0 w 676"/>
                  <a:gd name="T1" fmla="*/ 33 h 713"/>
                  <a:gd name="T2" fmla="*/ 95 w 676"/>
                  <a:gd name="T3" fmla="*/ 0 h 713"/>
                  <a:gd name="T4" fmla="*/ 99 w 676"/>
                  <a:gd name="T5" fmla="*/ 105 h 713"/>
                  <a:gd name="T6" fmla="*/ 4 w 676"/>
                  <a:gd name="T7" fmla="*/ 105 h 713"/>
                  <a:gd name="T8" fmla="*/ 0 w 676"/>
                  <a:gd name="T9" fmla="*/ 33 h 713"/>
                  <a:gd name="T10" fmla="*/ 0 w 676"/>
                  <a:gd name="T11" fmla="*/ 33 h 7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6"/>
                  <a:gd name="T19" fmla="*/ 0 h 713"/>
                  <a:gd name="T20" fmla="*/ 676 w 676"/>
                  <a:gd name="T21" fmla="*/ 713 h 7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6" h="713">
                    <a:moveTo>
                      <a:pt x="0" y="222"/>
                    </a:moveTo>
                    <a:lnTo>
                      <a:pt x="646" y="0"/>
                    </a:lnTo>
                    <a:lnTo>
                      <a:pt x="676" y="713"/>
                    </a:lnTo>
                    <a:lnTo>
                      <a:pt x="22" y="713"/>
                    </a:lnTo>
                    <a:lnTo>
                      <a:pt x="0" y="222"/>
                    </a:lnTo>
                    <a:close/>
                  </a:path>
                </a:pathLst>
              </a:custGeom>
              <a:solidFill>
                <a:srgbClr val="DEB8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8" name="Freeform 18"/>
              <p:cNvSpPr>
                <a:spLocks/>
              </p:cNvSpPr>
              <p:nvPr/>
            </p:nvSpPr>
            <p:spPr bwMode="auto">
              <a:xfrm>
                <a:off x="4378" y="3225"/>
                <a:ext cx="483" cy="434"/>
              </a:xfrm>
              <a:custGeom>
                <a:avLst/>
                <a:gdLst>
                  <a:gd name="T0" fmla="*/ 0 w 781"/>
                  <a:gd name="T1" fmla="*/ 0 h 702"/>
                  <a:gd name="T2" fmla="*/ 113 w 781"/>
                  <a:gd name="T3" fmla="*/ 25 h 702"/>
                  <a:gd name="T4" fmla="*/ 114 w 781"/>
                  <a:gd name="T5" fmla="*/ 99 h 702"/>
                  <a:gd name="T6" fmla="*/ 4 w 781"/>
                  <a:gd name="T7" fmla="*/ 103 h 702"/>
                  <a:gd name="T8" fmla="*/ 0 w 781"/>
                  <a:gd name="T9" fmla="*/ 0 h 702"/>
                  <a:gd name="T10" fmla="*/ 0 w 781"/>
                  <a:gd name="T11" fmla="*/ 0 h 70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1"/>
                  <a:gd name="T19" fmla="*/ 0 h 702"/>
                  <a:gd name="T20" fmla="*/ 781 w 781"/>
                  <a:gd name="T21" fmla="*/ 702 h 70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1" h="702">
                    <a:moveTo>
                      <a:pt x="0" y="0"/>
                    </a:moveTo>
                    <a:lnTo>
                      <a:pt x="768" y="168"/>
                    </a:lnTo>
                    <a:lnTo>
                      <a:pt x="781" y="675"/>
                    </a:lnTo>
                    <a:lnTo>
                      <a:pt x="23" y="70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67A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9" name="Freeform 19"/>
              <p:cNvSpPr>
                <a:spLocks/>
              </p:cNvSpPr>
              <p:nvPr/>
            </p:nvSpPr>
            <p:spPr bwMode="auto">
              <a:xfrm>
                <a:off x="5049" y="3159"/>
                <a:ext cx="370" cy="519"/>
              </a:xfrm>
              <a:custGeom>
                <a:avLst/>
                <a:gdLst>
                  <a:gd name="T0" fmla="*/ 14 w 597"/>
                  <a:gd name="T1" fmla="*/ 15 h 838"/>
                  <a:gd name="T2" fmla="*/ 14 w 597"/>
                  <a:gd name="T3" fmla="*/ 12 h 838"/>
                  <a:gd name="T4" fmla="*/ 15 w 597"/>
                  <a:gd name="T5" fmla="*/ 7 h 838"/>
                  <a:gd name="T6" fmla="*/ 17 w 597"/>
                  <a:gd name="T7" fmla="*/ 4 h 838"/>
                  <a:gd name="T8" fmla="*/ 20 w 597"/>
                  <a:gd name="T9" fmla="*/ 1 h 838"/>
                  <a:gd name="T10" fmla="*/ 27 w 597"/>
                  <a:gd name="T11" fmla="*/ 0 h 838"/>
                  <a:gd name="T12" fmla="*/ 32 w 597"/>
                  <a:gd name="T13" fmla="*/ 1 h 838"/>
                  <a:gd name="T14" fmla="*/ 35 w 597"/>
                  <a:gd name="T15" fmla="*/ 6 h 838"/>
                  <a:gd name="T16" fmla="*/ 36 w 597"/>
                  <a:gd name="T17" fmla="*/ 9 h 838"/>
                  <a:gd name="T18" fmla="*/ 37 w 597"/>
                  <a:gd name="T19" fmla="*/ 12 h 838"/>
                  <a:gd name="T20" fmla="*/ 37 w 597"/>
                  <a:gd name="T21" fmla="*/ 14 h 838"/>
                  <a:gd name="T22" fmla="*/ 37 w 597"/>
                  <a:gd name="T23" fmla="*/ 21 h 838"/>
                  <a:gd name="T24" fmla="*/ 41 w 597"/>
                  <a:gd name="T25" fmla="*/ 23 h 838"/>
                  <a:gd name="T26" fmla="*/ 46 w 597"/>
                  <a:gd name="T27" fmla="*/ 25 h 838"/>
                  <a:gd name="T28" fmla="*/ 53 w 597"/>
                  <a:gd name="T29" fmla="*/ 29 h 838"/>
                  <a:gd name="T30" fmla="*/ 59 w 597"/>
                  <a:gd name="T31" fmla="*/ 35 h 838"/>
                  <a:gd name="T32" fmla="*/ 64 w 597"/>
                  <a:gd name="T33" fmla="*/ 43 h 838"/>
                  <a:gd name="T34" fmla="*/ 68 w 597"/>
                  <a:gd name="T35" fmla="*/ 50 h 838"/>
                  <a:gd name="T36" fmla="*/ 71 w 597"/>
                  <a:gd name="T37" fmla="*/ 58 h 838"/>
                  <a:gd name="T38" fmla="*/ 73 w 597"/>
                  <a:gd name="T39" fmla="*/ 63 h 838"/>
                  <a:gd name="T40" fmla="*/ 74 w 597"/>
                  <a:gd name="T41" fmla="*/ 68 h 838"/>
                  <a:gd name="T42" fmla="*/ 74 w 597"/>
                  <a:gd name="T43" fmla="*/ 72 h 838"/>
                  <a:gd name="T44" fmla="*/ 74 w 597"/>
                  <a:gd name="T45" fmla="*/ 76 h 838"/>
                  <a:gd name="T46" fmla="*/ 74 w 597"/>
                  <a:gd name="T47" fmla="*/ 78 h 838"/>
                  <a:gd name="T48" fmla="*/ 74 w 597"/>
                  <a:gd name="T49" fmla="*/ 81 h 838"/>
                  <a:gd name="T50" fmla="*/ 88 w 597"/>
                  <a:gd name="T51" fmla="*/ 121 h 838"/>
                  <a:gd name="T52" fmla="*/ 49 w 597"/>
                  <a:gd name="T53" fmla="*/ 123 h 838"/>
                  <a:gd name="T54" fmla="*/ 34 w 597"/>
                  <a:gd name="T55" fmla="*/ 123 h 838"/>
                  <a:gd name="T56" fmla="*/ 33 w 597"/>
                  <a:gd name="T57" fmla="*/ 118 h 838"/>
                  <a:gd name="T58" fmla="*/ 33 w 597"/>
                  <a:gd name="T59" fmla="*/ 112 h 838"/>
                  <a:gd name="T60" fmla="*/ 32 w 597"/>
                  <a:gd name="T61" fmla="*/ 105 h 838"/>
                  <a:gd name="T62" fmla="*/ 31 w 597"/>
                  <a:gd name="T63" fmla="*/ 98 h 838"/>
                  <a:gd name="T64" fmla="*/ 32 w 597"/>
                  <a:gd name="T65" fmla="*/ 93 h 838"/>
                  <a:gd name="T66" fmla="*/ 32 w 597"/>
                  <a:gd name="T67" fmla="*/ 87 h 838"/>
                  <a:gd name="T68" fmla="*/ 33 w 597"/>
                  <a:gd name="T69" fmla="*/ 81 h 838"/>
                  <a:gd name="T70" fmla="*/ 35 w 597"/>
                  <a:gd name="T71" fmla="*/ 76 h 838"/>
                  <a:gd name="T72" fmla="*/ 35 w 597"/>
                  <a:gd name="T73" fmla="*/ 72 h 838"/>
                  <a:gd name="T74" fmla="*/ 36 w 597"/>
                  <a:gd name="T75" fmla="*/ 71 h 838"/>
                  <a:gd name="T76" fmla="*/ 29 w 597"/>
                  <a:gd name="T77" fmla="*/ 59 h 838"/>
                  <a:gd name="T78" fmla="*/ 27 w 597"/>
                  <a:gd name="T79" fmla="*/ 62 h 838"/>
                  <a:gd name="T80" fmla="*/ 25 w 597"/>
                  <a:gd name="T81" fmla="*/ 66 h 838"/>
                  <a:gd name="T82" fmla="*/ 22 w 597"/>
                  <a:gd name="T83" fmla="*/ 71 h 838"/>
                  <a:gd name="T84" fmla="*/ 18 w 597"/>
                  <a:gd name="T85" fmla="*/ 76 h 838"/>
                  <a:gd name="T86" fmla="*/ 15 w 597"/>
                  <a:gd name="T87" fmla="*/ 80 h 838"/>
                  <a:gd name="T88" fmla="*/ 12 w 597"/>
                  <a:gd name="T89" fmla="*/ 82 h 838"/>
                  <a:gd name="T90" fmla="*/ 9 w 597"/>
                  <a:gd name="T91" fmla="*/ 84 h 838"/>
                  <a:gd name="T92" fmla="*/ 6 w 597"/>
                  <a:gd name="T93" fmla="*/ 85 h 838"/>
                  <a:gd name="T94" fmla="*/ 4 w 597"/>
                  <a:gd name="T95" fmla="*/ 86 h 838"/>
                  <a:gd name="T96" fmla="*/ 0 w 597"/>
                  <a:gd name="T97" fmla="*/ 81 h 838"/>
                  <a:gd name="T98" fmla="*/ 1 w 597"/>
                  <a:gd name="T99" fmla="*/ 79 h 838"/>
                  <a:gd name="T100" fmla="*/ 4 w 597"/>
                  <a:gd name="T101" fmla="*/ 74 h 838"/>
                  <a:gd name="T102" fmla="*/ 7 w 597"/>
                  <a:gd name="T103" fmla="*/ 69 h 838"/>
                  <a:gd name="T104" fmla="*/ 11 w 597"/>
                  <a:gd name="T105" fmla="*/ 63 h 838"/>
                  <a:gd name="T106" fmla="*/ 13 w 597"/>
                  <a:gd name="T107" fmla="*/ 58 h 838"/>
                  <a:gd name="T108" fmla="*/ 14 w 597"/>
                  <a:gd name="T109" fmla="*/ 53 h 838"/>
                  <a:gd name="T110" fmla="*/ 15 w 597"/>
                  <a:gd name="T111" fmla="*/ 48 h 838"/>
                  <a:gd name="T112" fmla="*/ 16 w 597"/>
                  <a:gd name="T113" fmla="*/ 43 h 838"/>
                  <a:gd name="T114" fmla="*/ 17 w 597"/>
                  <a:gd name="T115" fmla="*/ 40 h 838"/>
                  <a:gd name="T116" fmla="*/ 17 w 597"/>
                  <a:gd name="T117" fmla="*/ 38 h 838"/>
                  <a:gd name="T118" fmla="*/ 14 w 597"/>
                  <a:gd name="T119" fmla="*/ 15 h 83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97"/>
                  <a:gd name="T181" fmla="*/ 0 h 838"/>
                  <a:gd name="T182" fmla="*/ 597 w 597"/>
                  <a:gd name="T183" fmla="*/ 838 h 83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97" h="838">
                    <a:moveTo>
                      <a:pt x="97" y="104"/>
                    </a:moveTo>
                    <a:lnTo>
                      <a:pt x="97" y="103"/>
                    </a:lnTo>
                    <a:lnTo>
                      <a:pt x="97" y="99"/>
                    </a:lnTo>
                    <a:lnTo>
                      <a:pt x="95" y="93"/>
                    </a:lnTo>
                    <a:lnTo>
                      <a:pt x="95" y="87"/>
                    </a:lnTo>
                    <a:lnTo>
                      <a:pt x="95" y="80"/>
                    </a:lnTo>
                    <a:lnTo>
                      <a:pt x="95" y="70"/>
                    </a:lnTo>
                    <a:lnTo>
                      <a:pt x="97" y="61"/>
                    </a:lnTo>
                    <a:lnTo>
                      <a:pt x="101" y="51"/>
                    </a:lnTo>
                    <a:lnTo>
                      <a:pt x="103" y="42"/>
                    </a:lnTo>
                    <a:lnTo>
                      <a:pt x="107" y="32"/>
                    </a:lnTo>
                    <a:lnTo>
                      <a:pt x="113" y="23"/>
                    </a:lnTo>
                    <a:lnTo>
                      <a:pt x="120" y="15"/>
                    </a:lnTo>
                    <a:lnTo>
                      <a:pt x="128" y="7"/>
                    </a:lnTo>
                    <a:lnTo>
                      <a:pt x="139" y="4"/>
                    </a:lnTo>
                    <a:lnTo>
                      <a:pt x="151" y="0"/>
                    </a:lnTo>
                    <a:lnTo>
                      <a:pt x="168" y="0"/>
                    </a:lnTo>
                    <a:lnTo>
                      <a:pt x="181" y="0"/>
                    </a:lnTo>
                    <a:lnTo>
                      <a:pt x="194" y="2"/>
                    </a:lnTo>
                    <a:lnTo>
                      <a:pt x="204" y="6"/>
                    </a:lnTo>
                    <a:lnTo>
                      <a:pt x="213" y="11"/>
                    </a:lnTo>
                    <a:lnTo>
                      <a:pt x="221" y="19"/>
                    </a:lnTo>
                    <a:lnTo>
                      <a:pt x="228" y="26"/>
                    </a:lnTo>
                    <a:lnTo>
                      <a:pt x="234" y="36"/>
                    </a:lnTo>
                    <a:lnTo>
                      <a:pt x="238" y="45"/>
                    </a:lnTo>
                    <a:lnTo>
                      <a:pt x="242" y="53"/>
                    </a:lnTo>
                    <a:lnTo>
                      <a:pt x="244" y="61"/>
                    </a:lnTo>
                    <a:lnTo>
                      <a:pt x="246" y="68"/>
                    </a:lnTo>
                    <a:lnTo>
                      <a:pt x="247" y="76"/>
                    </a:lnTo>
                    <a:lnTo>
                      <a:pt x="247" y="82"/>
                    </a:lnTo>
                    <a:lnTo>
                      <a:pt x="249" y="87"/>
                    </a:lnTo>
                    <a:lnTo>
                      <a:pt x="249" y="89"/>
                    </a:lnTo>
                    <a:lnTo>
                      <a:pt x="249" y="91"/>
                    </a:lnTo>
                    <a:lnTo>
                      <a:pt x="242" y="142"/>
                    </a:lnTo>
                    <a:lnTo>
                      <a:pt x="246" y="142"/>
                    </a:lnTo>
                    <a:lnTo>
                      <a:pt x="251" y="144"/>
                    </a:lnTo>
                    <a:lnTo>
                      <a:pt x="259" y="148"/>
                    </a:lnTo>
                    <a:lnTo>
                      <a:pt x="266" y="150"/>
                    </a:lnTo>
                    <a:lnTo>
                      <a:pt x="278" y="154"/>
                    </a:lnTo>
                    <a:lnTo>
                      <a:pt x="289" y="158"/>
                    </a:lnTo>
                    <a:lnTo>
                      <a:pt x="303" y="165"/>
                    </a:lnTo>
                    <a:lnTo>
                      <a:pt x="316" y="171"/>
                    </a:lnTo>
                    <a:lnTo>
                      <a:pt x="331" y="180"/>
                    </a:lnTo>
                    <a:lnTo>
                      <a:pt x="344" y="188"/>
                    </a:lnTo>
                    <a:lnTo>
                      <a:pt x="360" y="199"/>
                    </a:lnTo>
                    <a:lnTo>
                      <a:pt x="375" y="211"/>
                    </a:lnTo>
                    <a:lnTo>
                      <a:pt x="388" y="226"/>
                    </a:lnTo>
                    <a:lnTo>
                      <a:pt x="401" y="241"/>
                    </a:lnTo>
                    <a:lnTo>
                      <a:pt x="417" y="258"/>
                    </a:lnTo>
                    <a:lnTo>
                      <a:pt x="428" y="274"/>
                    </a:lnTo>
                    <a:lnTo>
                      <a:pt x="438" y="291"/>
                    </a:lnTo>
                    <a:lnTo>
                      <a:pt x="447" y="310"/>
                    </a:lnTo>
                    <a:lnTo>
                      <a:pt x="457" y="327"/>
                    </a:lnTo>
                    <a:lnTo>
                      <a:pt x="464" y="342"/>
                    </a:lnTo>
                    <a:lnTo>
                      <a:pt x="472" y="357"/>
                    </a:lnTo>
                    <a:lnTo>
                      <a:pt x="477" y="372"/>
                    </a:lnTo>
                    <a:lnTo>
                      <a:pt x="483" y="390"/>
                    </a:lnTo>
                    <a:lnTo>
                      <a:pt x="489" y="403"/>
                    </a:lnTo>
                    <a:lnTo>
                      <a:pt x="493" y="416"/>
                    </a:lnTo>
                    <a:lnTo>
                      <a:pt x="495" y="429"/>
                    </a:lnTo>
                    <a:lnTo>
                      <a:pt x="498" y="443"/>
                    </a:lnTo>
                    <a:lnTo>
                      <a:pt x="498" y="452"/>
                    </a:lnTo>
                    <a:lnTo>
                      <a:pt x="500" y="464"/>
                    </a:lnTo>
                    <a:lnTo>
                      <a:pt x="502" y="473"/>
                    </a:lnTo>
                    <a:lnTo>
                      <a:pt x="504" y="485"/>
                    </a:lnTo>
                    <a:lnTo>
                      <a:pt x="502" y="490"/>
                    </a:lnTo>
                    <a:lnTo>
                      <a:pt x="502" y="498"/>
                    </a:lnTo>
                    <a:lnTo>
                      <a:pt x="500" y="505"/>
                    </a:lnTo>
                    <a:lnTo>
                      <a:pt x="500" y="513"/>
                    </a:lnTo>
                    <a:lnTo>
                      <a:pt x="500" y="519"/>
                    </a:lnTo>
                    <a:lnTo>
                      <a:pt x="500" y="525"/>
                    </a:lnTo>
                    <a:lnTo>
                      <a:pt x="500" y="530"/>
                    </a:lnTo>
                    <a:lnTo>
                      <a:pt x="500" y="536"/>
                    </a:lnTo>
                    <a:lnTo>
                      <a:pt x="498" y="544"/>
                    </a:lnTo>
                    <a:lnTo>
                      <a:pt x="498" y="549"/>
                    </a:lnTo>
                    <a:lnTo>
                      <a:pt x="498" y="553"/>
                    </a:lnTo>
                    <a:lnTo>
                      <a:pt x="498" y="555"/>
                    </a:lnTo>
                    <a:lnTo>
                      <a:pt x="597" y="825"/>
                    </a:lnTo>
                    <a:lnTo>
                      <a:pt x="485" y="832"/>
                    </a:lnTo>
                    <a:lnTo>
                      <a:pt x="388" y="606"/>
                    </a:lnTo>
                    <a:lnTo>
                      <a:pt x="333" y="838"/>
                    </a:lnTo>
                    <a:lnTo>
                      <a:pt x="234" y="838"/>
                    </a:lnTo>
                    <a:lnTo>
                      <a:pt x="234" y="836"/>
                    </a:lnTo>
                    <a:lnTo>
                      <a:pt x="232" y="831"/>
                    </a:lnTo>
                    <a:lnTo>
                      <a:pt x="230" y="825"/>
                    </a:lnTo>
                    <a:lnTo>
                      <a:pt x="228" y="815"/>
                    </a:lnTo>
                    <a:lnTo>
                      <a:pt x="227" y="804"/>
                    </a:lnTo>
                    <a:lnTo>
                      <a:pt x="225" y="793"/>
                    </a:lnTo>
                    <a:lnTo>
                      <a:pt x="223" y="779"/>
                    </a:lnTo>
                    <a:lnTo>
                      <a:pt x="221" y="764"/>
                    </a:lnTo>
                    <a:lnTo>
                      <a:pt x="219" y="749"/>
                    </a:lnTo>
                    <a:lnTo>
                      <a:pt x="215" y="732"/>
                    </a:lnTo>
                    <a:lnTo>
                      <a:pt x="213" y="715"/>
                    </a:lnTo>
                    <a:lnTo>
                      <a:pt x="213" y="699"/>
                    </a:lnTo>
                    <a:lnTo>
                      <a:pt x="211" y="684"/>
                    </a:lnTo>
                    <a:lnTo>
                      <a:pt x="211" y="669"/>
                    </a:lnTo>
                    <a:lnTo>
                      <a:pt x="211" y="654"/>
                    </a:lnTo>
                    <a:lnTo>
                      <a:pt x="213" y="642"/>
                    </a:lnTo>
                    <a:lnTo>
                      <a:pt x="213" y="631"/>
                    </a:lnTo>
                    <a:lnTo>
                      <a:pt x="215" y="618"/>
                    </a:lnTo>
                    <a:lnTo>
                      <a:pt x="217" y="602"/>
                    </a:lnTo>
                    <a:lnTo>
                      <a:pt x="219" y="589"/>
                    </a:lnTo>
                    <a:lnTo>
                      <a:pt x="221" y="576"/>
                    </a:lnTo>
                    <a:lnTo>
                      <a:pt x="225" y="563"/>
                    </a:lnTo>
                    <a:lnTo>
                      <a:pt x="227" y="549"/>
                    </a:lnTo>
                    <a:lnTo>
                      <a:pt x="228" y="536"/>
                    </a:lnTo>
                    <a:lnTo>
                      <a:pt x="232" y="523"/>
                    </a:lnTo>
                    <a:lnTo>
                      <a:pt x="234" y="513"/>
                    </a:lnTo>
                    <a:lnTo>
                      <a:pt x="236" y="504"/>
                    </a:lnTo>
                    <a:lnTo>
                      <a:pt x="238" y="494"/>
                    </a:lnTo>
                    <a:lnTo>
                      <a:pt x="238" y="488"/>
                    </a:lnTo>
                    <a:lnTo>
                      <a:pt x="240" y="483"/>
                    </a:lnTo>
                    <a:lnTo>
                      <a:pt x="240" y="479"/>
                    </a:lnTo>
                    <a:lnTo>
                      <a:pt x="242" y="479"/>
                    </a:lnTo>
                    <a:lnTo>
                      <a:pt x="200" y="399"/>
                    </a:lnTo>
                    <a:lnTo>
                      <a:pt x="198" y="403"/>
                    </a:lnTo>
                    <a:lnTo>
                      <a:pt x="194" y="407"/>
                    </a:lnTo>
                    <a:lnTo>
                      <a:pt x="190" y="414"/>
                    </a:lnTo>
                    <a:lnTo>
                      <a:pt x="185" y="422"/>
                    </a:lnTo>
                    <a:lnTo>
                      <a:pt x="181" y="431"/>
                    </a:lnTo>
                    <a:lnTo>
                      <a:pt x="175" y="441"/>
                    </a:lnTo>
                    <a:lnTo>
                      <a:pt x="168" y="452"/>
                    </a:lnTo>
                    <a:lnTo>
                      <a:pt x="160" y="462"/>
                    </a:lnTo>
                    <a:lnTo>
                      <a:pt x="152" y="475"/>
                    </a:lnTo>
                    <a:lnTo>
                      <a:pt x="145" y="486"/>
                    </a:lnTo>
                    <a:lnTo>
                      <a:pt x="137" y="498"/>
                    </a:lnTo>
                    <a:lnTo>
                      <a:pt x="130" y="507"/>
                    </a:lnTo>
                    <a:lnTo>
                      <a:pt x="122" y="517"/>
                    </a:lnTo>
                    <a:lnTo>
                      <a:pt x="114" y="526"/>
                    </a:lnTo>
                    <a:lnTo>
                      <a:pt x="109" y="536"/>
                    </a:lnTo>
                    <a:lnTo>
                      <a:pt x="101" y="542"/>
                    </a:lnTo>
                    <a:lnTo>
                      <a:pt x="94" y="549"/>
                    </a:lnTo>
                    <a:lnTo>
                      <a:pt x="86" y="553"/>
                    </a:lnTo>
                    <a:lnTo>
                      <a:pt x="78" y="561"/>
                    </a:lnTo>
                    <a:lnTo>
                      <a:pt x="71" y="564"/>
                    </a:lnTo>
                    <a:lnTo>
                      <a:pt x="63" y="568"/>
                    </a:lnTo>
                    <a:lnTo>
                      <a:pt x="57" y="572"/>
                    </a:lnTo>
                    <a:lnTo>
                      <a:pt x="52" y="576"/>
                    </a:lnTo>
                    <a:lnTo>
                      <a:pt x="46" y="578"/>
                    </a:lnTo>
                    <a:lnTo>
                      <a:pt x="40" y="580"/>
                    </a:lnTo>
                    <a:lnTo>
                      <a:pt x="35" y="582"/>
                    </a:lnTo>
                    <a:lnTo>
                      <a:pt x="31" y="583"/>
                    </a:lnTo>
                    <a:lnTo>
                      <a:pt x="25" y="585"/>
                    </a:lnTo>
                    <a:lnTo>
                      <a:pt x="23" y="587"/>
                    </a:lnTo>
                    <a:lnTo>
                      <a:pt x="0" y="555"/>
                    </a:lnTo>
                    <a:lnTo>
                      <a:pt x="0" y="553"/>
                    </a:lnTo>
                    <a:lnTo>
                      <a:pt x="2" y="551"/>
                    </a:lnTo>
                    <a:lnTo>
                      <a:pt x="4" y="545"/>
                    </a:lnTo>
                    <a:lnTo>
                      <a:pt x="10" y="538"/>
                    </a:lnTo>
                    <a:lnTo>
                      <a:pt x="16" y="528"/>
                    </a:lnTo>
                    <a:lnTo>
                      <a:pt x="21" y="517"/>
                    </a:lnTo>
                    <a:lnTo>
                      <a:pt x="27" y="505"/>
                    </a:lnTo>
                    <a:lnTo>
                      <a:pt x="35" y="494"/>
                    </a:lnTo>
                    <a:lnTo>
                      <a:pt x="42" y="481"/>
                    </a:lnTo>
                    <a:lnTo>
                      <a:pt x="50" y="467"/>
                    </a:lnTo>
                    <a:lnTo>
                      <a:pt x="55" y="454"/>
                    </a:lnTo>
                    <a:lnTo>
                      <a:pt x="63" y="441"/>
                    </a:lnTo>
                    <a:lnTo>
                      <a:pt x="71" y="428"/>
                    </a:lnTo>
                    <a:lnTo>
                      <a:pt x="76" y="414"/>
                    </a:lnTo>
                    <a:lnTo>
                      <a:pt x="82" y="401"/>
                    </a:lnTo>
                    <a:lnTo>
                      <a:pt x="88" y="391"/>
                    </a:lnTo>
                    <a:lnTo>
                      <a:pt x="92" y="380"/>
                    </a:lnTo>
                    <a:lnTo>
                      <a:pt x="94" y="369"/>
                    </a:lnTo>
                    <a:lnTo>
                      <a:pt x="97" y="357"/>
                    </a:lnTo>
                    <a:lnTo>
                      <a:pt x="101" y="346"/>
                    </a:lnTo>
                    <a:lnTo>
                      <a:pt x="103" y="334"/>
                    </a:lnTo>
                    <a:lnTo>
                      <a:pt x="105" y="323"/>
                    </a:lnTo>
                    <a:lnTo>
                      <a:pt x="107" y="312"/>
                    </a:lnTo>
                    <a:lnTo>
                      <a:pt x="109" y="302"/>
                    </a:lnTo>
                    <a:lnTo>
                      <a:pt x="109" y="293"/>
                    </a:lnTo>
                    <a:lnTo>
                      <a:pt x="111" y="283"/>
                    </a:lnTo>
                    <a:lnTo>
                      <a:pt x="111" y="275"/>
                    </a:lnTo>
                    <a:lnTo>
                      <a:pt x="113" y="270"/>
                    </a:lnTo>
                    <a:lnTo>
                      <a:pt x="113" y="264"/>
                    </a:lnTo>
                    <a:lnTo>
                      <a:pt x="113" y="258"/>
                    </a:lnTo>
                    <a:lnTo>
                      <a:pt x="113" y="256"/>
                    </a:lnTo>
                    <a:lnTo>
                      <a:pt x="114" y="256"/>
                    </a:lnTo>
                    <a:lnTo>
                      <a:pt x="170" y="188"/>
                    </a:lnTo>
                    <a:lnTo>
                      <a:pt x="97" y="104"/>
                    </a:lnTo>
                    <a:close/>
                  </a:path>
                </a:pathLst>
              </a:custGeom>
              <a:solidFill>
                <a:srgbClr val="E680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0" name="Freeform 20"/>
              <p:cNvSpPr>
                <a:spLocks/>
              </p:cNvSpPr>
              <p:nvPr/>
            </p:nvSpPr>
            <p:spPr bwMode="auto">
              <a:xfrm>
                <a:off x="4804" y="3048"/>
                <a:ext cx="247" cy="295"/>
              </a:xfrm>
              <a:custGeom>
                <a:avLst/>
                <a:gdLst>
                  <a:gd name="T0" fmla="*/ 26 w 401"/>
                  <a:gd name="T1" fmla="*/ 11 h 477"/>
                  <a:gd name="T2" fmla="*/ 26 w 401"/>
                  <a:gd name="T3" fmla="*/ 9 h 477"/>
                  <a:gd name="T4" fmla="*/ 26 w 401"/>
                  <a:gd name="T5" fmla="*/ 7 h 477"/>
                  <a:gd name="T6" fmla="*/ 27 w 401"/>
                  <a:gd name="T7" fmla="*/ 6 h 477"/>
                  <a:gd name="T8" fmla="*/ 28 w 401"/>
                  <a:gd name="T9" fmla="*/ 4 h 477"/>
                  <a:gd name="T10" fmla="*/ 30 w 401"/>
                  <a:gd name="T11" fmla="*/ 2 h 477"/>
                  <a:gd name="T12" fmla="*/ 32 w 401"/>
                  <a:gd name="T13" fmla="*/ 1 h 477"/>
                  <a:gd name="T14" fmla="*/ 36 w 401"/>
                  <a:gd name="T15" fmla="*/ 0 h 477"/>
                  <a:gd name="T16" fmla="*/ 38 w 401"/>
                  <a:gd name="T17" fmla="*/ 0 h 477"/>
                  <a:gd name="T18" fmla="*/ 40 w 401"/>
                  <a:gd name="T19" fmla="*/ 1 h 477"/>
                  <a:gd name="T20" fmla="*/ 42 w 401"/>
                  <a:gd name="T21" fmla="*/ 2 h 477"/>
                  <a:gd name="T22" fmla="*/ 43 w 401"/>
                  <a:gd name="T23" fmla="*/ 4 h 477"/>
                  <a:gd name="T24" fmla="*/ 44 w 401"/>
                  <a:gd name="T25" fmla="*/ 5 h 477"/>
                  <a:gd name="T26" fmla="*/ 45 w 401"/>
                  <a:gd name="T27" fmla="*/ 7 h 477"/>
                  <a:gd name="T28" fmla="*/ 45 w 401"/>
                  <a:gd name="T29" fmla="*/ 8 h 477"/>
                  <a:gd name="T30" fmla="*/ 45 w 401"/>
                  <a:gd name="T31" fmla="*/ 9 h 477"/>
                  <a:gd name="T32" fmla="*/ 45 w 401"/>
                  <a:gd name="T33" fmla="*/ 12 h 477"/>
                  <a:gd name="T34" fmla="*/ 44 w 401"/>
                  <a:gd name="T35" fmla="*/ 14 h 477"/>
                  <a:gd name="T36" fmla="*/ 43 w 401"/>
                  <a:gd name="T37" fmla="*/ 15 h 477"/>
                  <a:gd name="T38" fmla="*/ 42 w 401"/>
                  <a:gd name="T39" fmla="*/ 17 h 477"/>
                  <a:gd name="T40" fmla="*/ 41 w 401"/>
                  <a:gd name="T41" fmla="*/ 19 h 477"/>
                  <a:gd name="T42" fmla="*/ 41 w 401"/>
                  <a:gd name="T43" fmla="*/ 20 h 477"/>
                  <a:gd name="T44" fmla="*/ 37 w 401"/>
                  <a:gd name="T45" fmla="*/ 22 h 477"/>
                  <a:gd name="T46" fmla="*/ 47 w 401"/>
                  <a:gd name="T47" fmla="*/ 53 h 477"/>
                  <a:gd name="T48" fmla="*/ 31 w 401"/>
                  <a:gd name="T49" fmla="*/ 53 h 477"/>
                  <a:gd name="T50" fmla="*/ 57 w 401"/>
                  <a:gd name="T51" fmla="*/ 70 h 477"/>
                  <a:gd name="T52" fmla="*/ 56 w 401"/>
                  <a:gd name="T53" fmla="*/ 70 h 477"/>
                  <a:gd name="T54" fmla="*/ 53 w 401"/>
                  <a:gd name="T55" fmla="*/ 70 h 477"/>
                  <a:gd name="T56" fmla="*/ 49 w 401"/>
                  <a:gd name="T57" fmla="*/ 70 h 477"/>
                  <a:gd name="T58" fmla="*/ 45 w 401"/>
                  <a:gd name="T59" fmla="*/ 69 h 477"/>
                  <a:gd name="T60" fmla="*/ 39 w 401"/>
                  <a:gd name="T61" fmla="*/ 68 h 477"/>
                  <a:gd name="T62" fmla="*/ 34 w 401"/>
                  <a:gd name="T63" fmla="*/ 67 h 477"/>
                  <a:gd name="T64" fmla="*/ 29 w 401"/>
                  <a:gd name="T65" fmla="*/ 66 h 477"/>
                  <a:gd name="T66" fmla="*/ 25 w 401"/>
                  <a:gd name="T67" fmla="*/ 64 h 477"/>
                  <a:gd name="T68" fmla="*/ 21 w 401"/>
                  <a:gd name="T69" fmla="*/ 61 h 477"/>
                  <a:gd name="T70" fmla="*/ 18 w 401"/>
                  <a:gd name="T71" fmla="*/ 58 h 477"/>
                  <a:gd name="T72" fmla="*/ 16 w 401"/>
                  <a:gd name="T73" fmla="*/ 55 h 477"/>
                  <a:gd name="T74" fmla="*/ 15 w 401"/>
                  <a:gd name="T75" fmla="*/ 53 h 477"/>
                  <a:gd name="T76" fmla="*/ 14 w 401"/>
                  <a:gd name="T77" fmla="*/ 49 h 477"/>
                  <a:gd name="T78" fmla="*/ 14 w 401"/>
                  <a:gd name="T79" fmla="*/ 48 h 477"/>
                  <a:gd name="T80" fmla="*/ 14 w 401"/>
                  <a:gd name="T81" fmla="*/ 46 h 477"/>
                  <a:gd name="T82" fmla="*/ 11 w 401"/>
                  <a:gd name="T83" fmla="*/ 49 h 477"/>
                  <a:gd name="T84" fmla="*/ 0 w 401"/>
                  <a:gd name="T85" fmla="*/ 54 h 477"/>
                  <a:gd name="T86" fmla="*/ 1 w 401"/>
                  <a:gd name="T87" fmla="*/ 54 h 477"/>
                  <a:gd name="T88" fmla="*/ 1 w 401"/>
                  <a:gd name="T89" fmla="*/ 51 h 477"/>
                  <a:gd name="T90" fmla="*/ 3 w 401"/>
                  <a:gd name="T91" fmla="*/ 48 h 477"/>
                  <a:gd name="T92" fmla="*/ 5 w 401"/>
                  <a:gd name="T93" fmla="*/ 43 h 477"/>
                  <a:gd name="T94" fmla="*/ 7 w 401"/>
                  <a:gd name="T95" fmla="*/ 38 h 477"/>
                  <a:gd name="T96" fmla="*/ 10 w 401"/>
                  <a:gd name="T97" fmla="*/ 33 h 477"/>
                  <a:gd name="T98" fmla="*/ 12 w 401"/>
                  <a:gd name="T99" fmla="*/ 30 h 477"/>
                  <a:gd name="T100" fmla="*/ 15 w 401"/>
                  <a:gd name="T101" fmla="*/ 27 h 477"/>
                  <a:gd name="T102" fmla="*/ 18 w 401"/>
                  <a:gd name="T103" fmla="*/ 24 h 477"/>
                  <a:gd name="T104" fmla="*/ 20 w 401"/>
                  <a:gd name="T105" fmla="*/ 22 h 477"/>
                  <a:gd name="T106" fmla="*/ 22 w 401"/>
                  <a:gd name="T107" fmla="*/ 20 h 477"/>
                  <a:gd name="T108" fmla="*/ 24 w 401"/>
                  <a:gd name="T109" fmla="*/ 20 h 477"/>
                  <a:gd name="T110" fmla="*/ 26 w 401"/>
                  <a:gd name="T111" fmla="*/ 19 h 477"/>
                  <a:gd name="T112" fmla="*/ 27 w 401"/>
                  <a:gd name="T113" fmla="*/ 19 h 477"/>
                  <a:gd name="T114" fmla="*/ 26 w 401"/>
                  <a:gd name="T115" fmla="*/ 12 h 47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01"/>
                  <a:gd name="T175" fmla="*/ 0 h 477"/>
                  <a:gd name="T176" fmla="*/ 401 w 401"/>
                  <a:gd name="T177" fmla="*/ 477 h 47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01" h="477">
                    <a:moveTo>
                      <a:pt x="181" y="80"/>
                    </a:moveTo>
                    <a:lnTo>
                      <a:pt x="179" y="76"/>
                    </a:lnTo>
                    <a:lnTo>
                      <a:pt x="181" y="69"/>
                    </a:lnTo>
                    <a:lnTo>
                      <a:pt x="181" y="63"/>
                    </a:lnTo>
                    <a:lnTo>
                      <a:pt x="183" y="57"/>
                    </a:lnTo>
                    <a:lnTo>
                      <a:pt x="183" y="52"/>
                    </a:lnTo>
                    <a:lnTo>
                      <a:pt x="186" y="44"/>
                    </a:lnTo>
                    <a:lnTo>
                      <a:pt x="188" y="38"/>
                    </a:lnTo>
                    <a:lnTo>
                      <a:pt x="192" y="31"/>
                    </a:lnTo>
                    <a:lnTo>
                      <a:pt x="196" y="25"/>
                    </a:lnTo>
                    <a:lnTo>
                      <a:pt x="202" y="19"/>
                    </a:lnTo>
                    <a:lnTo>
                      <a:pt x="207" y="14"/>
                    </a:lnTo>
                    <a:lnTo>
                      <a:pt x="217" y="8"/>
                    </a:lnTo>
                    <a:lnTo>
                      <a:pt x="224" y="6"/>
                    </a:lnTo>
                    <a:lnTo>
                      <a:pt x="236" y="4"/>
                    </a:lnTo>
                    <a:lnTo>
                      <a:pt x="247" y="0"/>
                    </a:lnTo>
                    <a:lnTo>
                      <a:pt x="257" y="0"/>
                    </a:lnTo>
                    <a:lnTo>
                      <a:pt x="264" y="0"/>
                    </a:lnTo>
                    <a:lnTo>
                      <a:pt x="274" y="4"/>
                    </a:lnTo>
                    <a:lnTo>
                      <a:pt x="280" y="6"/>
                    </a:lnTo>
                    <a:lnTo>
                      <a:pt x="287" y="10"/>
                    </a:lnTo>
                    <a:lnTo>
                      <a:pt x="293" y="14"/>
                    </a:lnTo>
                    <a:lnTo>
                      <a:pt x="297" y="17"/>
                    </a:lnTo>
                    <a:lnTo>
                      <a:pt x="300" y="23"/>
                    </a:lnTo>
                    <a:lnTo>
                      <a:pt x="304" y="29"/>
                    </a:lnTo>
                    <a:lnTo>
                      <a:pt x="306" y="34"/>
                    </a:lnTo>
                    <a:lnTo>
                      <a:pt x="310" y="40"/>
                    </a:lnTo>
                    <a:lnTo>
                      <a:pt x="310" y="44"/>
                    </a:lnTo>
                    <a:lnTo>
                      <a:pt x="312" y="52"/>
                    </a:lnTo>
                    <a:lnTo>
                      <a:pt x="312" y="55"/>
                    </a:lnTo>
                    <a:lnTo>
                      <a:pt x="314" y="61"/>
                    </a:lnTo>
                    <a:lnTo>
                      <a:pt x="312" y="67"/>
                    </a:lnTo>
                    <a:lnTo>
                      <a:pt x="312" y="73"/>
                    </a:lnTo>
                    <a:lnTo>
                      <a:pt x="310" y="80"/>
                    </a:lnTo>
                    <a:lnTo>
                      <a:pt x="308" y="86"/>
                    </a:lnTo>
                    <a:lnTo>
                      <a:pt x="304" y="92"/>
                    </a:lnTo>
                    <a:lnTo>
                      <a:pt x="302" y="97"/>
                    </a:lnTo>
                    <a:lnTo>
                      <a:pt x="299" y="103"/>
                    </a:lnTo>
                    <a:lnTo>
                      <a:pt x="297" y="111"/>
                    </a:lnTo>
                    <a:lnTo>
                      <a:pt x="293" y="116"/>
                    </a:lnTo>
                    <a:lnTo>
                      <a:pt x="291" y="122"/>
                    </a:lnTo>
                    <a:lnTo>
                      <a:pt x="287" y="126"/>
                    </a:lnTo>
                    <a:lnTo>
                      <a:pt x="285" y="131"/>
                    </a:lnTo>
                    <a:lnTo>
                      <a:pt x="281" y="137"/>
                    </a:lnTo>
                    <a:lnTo>
                      <a:pt x="280" y="139"/>
                    </a:lnTo>
                    <a:lnTo>
                      <a:pt x="257" y="149"/>
                    </a:lnTo>
                    <a:lnTo>
                      <a:pt x="299" y="206"/>
                    </a:lnTo>
                    <a:lnTo>
                      <a:pt x="325" y="360"/>
                    </a:lnTo>
                    <a:lnTo>
                      <a:pt x="203" y="287"/>
                    </a:lnTo>
                    <a:lnTo>
                      <a:pt x="219" y="360"/>
                    </a:lnTo>
                    <a:lnTo>
                      <a:pt x="401" y="447"/>
                    </a:lnTo>
                    <a:lnTo>
                      <a:pt x="394" y="477"/>
                    </a:lnTo>
                    <a:lnTo>
                      <a:pt x="392" y="477"/>
                    </a:lnTo>
                    <a:lnTo>
                      <a:pt x="386" y="477"/>
                    </a:lnTo>
                    <a:lnTo>
                      <a:pt x="378" y="477"/>
                    </a:lnTo>
                    <a:lnTo>
                      <a:pt x="369" y="477"/>
                    </a:lnTo>
                    <a:lnTo>
                      <a:pt x="356" y="475"/>
                    </a:lnTo>
                    <a:lnTo>
                      <a:pt x="342" y="475"/>
                    </a:lnTo>
                    <a:lnTo>
                      <a:pt x="325" y="472"/>
                    </a:lnTo>
                    <a:lnTo>
                      <a:pt x="310" y="472"/>
                    </a:lnTo>
                    <a:lnTo>
                      <a:pt x="293" y="468"/>
                    </a:lnTo>
                    <a:lnTo>
                      <a:pt x="274" y="466"/>
                    </a:lnTo>
                    <a:lnTo>
                      <a:pt x="257" y="462"/>
                    </a:lnTo>
                    <a:lnTo>
                      <a:pt x="238" y="458"/>
                    </a:lnTo>
                    <a:lnTo>
                      <a:pt x="221" y="453"/>
                    </a:lnTo>
                    <a:lnTo>
                      <a:pt x="203" y="447"/>
                    </a:lnTo>
                    <a:lnTo>
                      <a:pt x="188" y="439"/>
                    </a:lnTo>
                    <a:lnTo>
                      <a:pt x="175" y="434"/>
                    </a:lnTo>
                    <a:lnTo>
                      <a:pt x="162" y="424"/>
                    </a:lnTo>
                    <a:lnTo>
                      <a:pt x="148" y="417"/>
                    </a:lnTo>
                    <a:lnTo>
                      <a:pt x="139" y="407"/>
                    </a:lnTo>
                    <a:lnTo>
                      <a:pt x="129" y="398"/>
                    </a:lnTo>
                    <a:lnTo>
                      <a:pt x="120" y="386"/>
                    </a:lnTo>
                    <a:lnTo>
                      <a:pt x="114" y="377"/>
                    </a:lnTo>
                    <a:lnTo>
                      <a:pt x="108" y="367"/>
                    </a:lnTo>
                    <a:lnTo>
                      <a:pt x="105" y="358"/>
                    </a:lnTo>
                    <a:lnTo>
                      <a:pt x="101" y="348"/>
                    </a:lnTo>
                    <a:lnTo>
                      <a:pt x="99" y="339"/>
                    </a:lnTo>
                    <a:lnTo>
                      <a:pt x="95" y="331"/>
                    </a:lnTo>
                    <a:lnTo>
                      <a:pt x="95" y="325"/>
                    </a:lnTo>
                    <a:lnTo>
                      <a:pt x="93" y="320"/>
                    </a:lnTo>
                    <a:lnTo>
                      <a:pt x="93" y="316"/>
                    </a:lnTo>
                    <a:lnTo>
                      <a:pt x="93" y="314"/>
                    </a:lnTo>
                    <a:lnTo>
                      <a:pt x="78" y="337"/>
                    </a:lnTo>
                    <a:lnTo>
                      <a:pt x="101" y="409"/>
                    </a:lnTo>
                    <a:lnTo>
                      <a:pt x="0" y="375"/>
                    </a:lnTo>
                    <a:lnTo>
                      <a:pt x="0" y="373"/>
                    </a:lnTo>
                    <a:lnTo>
                      <a:pt x="4" y="367"/>
                    </a:lnTo>
                    <a:lnTo>
                      <a:pt x="6" y="360"/>
                    </a:lnTo>
                    <a:lnTo>
                      <a:pt x="10" y="350"/>
                    </a:lnTo>
                    <a:lnTo>
                      <a:pt x="13" y="337"/>
                    </a:lnTo>
                    <a:lnTo>
                      <a:pt x="21" y="323"/>
                    </a:lnTo>
                    <a:lnTo>
                      <a:pt x="27" y="308"/>
                    </a:lnTo>
                    <a:lnTo>
                      <a:pt x="34" y="293"/>
                    </a:lnTo>
                    <a:lnTo>
                      <a:pt x="42" y="276"/>
                    </a:lnTo>
                    <a:lnTo>
                      <a:pt x="51" y="259"/>
                    </a:lnTo>
                    <a:lnTo>
                      <a:pt x="59" y="242"/>
                    </a:lnTo>
                    <a:lnTo>
                      <a:pt x="69" y="226"/>
                    </a:lnTo>
                    <a:lnTo>
                      <a:pt x="78" y="211"/>
                    </a:lnTo>
                    <a:lnTo>
                      <a:pt x="88" y="200"/>
                    </a:lnTo>
                    <a:lnTo>
                      <a:pt x="99" y="188"/>
                    </a:lnTo>
                    <a:lnTo>
                      <a:pt x="108" y="181"/>
                    </a:lnTo>
                    <a:lnTo>
                      <a:pt x="116" y="171"/>
                    </a:lnTo>
                    <a:lnTo>
                      <a:pt x="126" y="164"/>
                    </a:lnTo>
                    <a:lnTo>
                      <a:pt x="133" y="158"/>
                    </a:lnTo>
                    <a:lnTo>
                      <a:pt x="141" y="152"/>
                    </a:lnTo>
                    <a:lnTo>
                      <a:pt x="146" y="147"/>
                    </a:lnTo>
                    <a:lnTo>
                      <a:pt x="154" y="143"/>
                    </a:lnTo>
                    <a:lnTo>
                      <a:pt x="160" y="141"/>
                    </a:lnTo>
                    <a:lnTo>
                      <a:pt x="165" y="137"/>
                    </a:lnTo>
                    <a:lnTo>
                      <a:pt x="175" y="131"/>
                    </a:lnTo>
                    <a:lnTo>
                      <a:pt x="183" y="130"/>
                    </a:lnTo>
                    <a:lnTo>
                      <a:pt x="186" y="130"/>
                    </a:lnTo>
                    <a:lnTo>
                      <a:pt x="188" y="130"/>
                    </a:lnTo>
                    <a:lnTo>
                      <a:pt x="181" y="8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1" name="Freeform 21"/>
              <p:cNvSpPr>
                <a:spLocks/>
              </p:cNvSpPr>
              <p:nvPr/>
            </p:nvSpPr>
            <p:spPr bwMode="auto">
              <a:xfrm>
                <a:off x="4871" y="3344"/>
                <a:ext cx="137" cy="147"/>
              </a:xfrm>
              <a:custGeom>
                <a:avLst/>
                <a:gdLst>
                  <a:gd name="T0" fmla="*/ 4 w 223"/>
                  <a:gd name="T1" fmla="*/ 0 h 238"/>
                  <a:gd name="T2" fmla="*/ 19 w 223"/>
                  <a:gd name="T3" fmla="*/ 1 h 238"/>
                  <a:gd name="T4" fmla="*/ 27 w 223"/>
                  <a:gd name="T5" fmla="*/ 6 h 238"/>
                  <a:gd name="T6" fmla="*/ 32 w 223"/>
                  <a:gd name="T7" fmla="*/ 30 h 238"/>
                  <a:gd name="T8" fmla="*/ 15 w 223"/>
                  <a:gd name="T9" fmla="*/ 33 h 238"/>
                  <a:gd name="T10" fmla="*/ 8 w 223"/>
                  <a:gd name="T11" fmla="*/ 22 h 238"/>
                  <a:gd name="T12" fmla="*/ 0 w 223"/>
                  <a:gd name="T13" fmla="*/ 35 h 238"/>
                  <a:gd name="T14" fmla="*/ 4 w 223"/>
                  <a:gd name="T15" fmla="*/ 0 h 238"/>
                  <a:gd name="T16" fmla="*/ 4 w 223"/>
                  <a:gd name="T17" fmla="*/ 0 h 23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3"/>
                  <a:gd name="T28" fmla="*/ 0 h 238"/>
                  <a:gd name="T29" fmla="*/ 223 w 223"/>
                  <a:gd name="T30" fmla="*/ 238 h 23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3" h="238">
                    <a:moveTo>
                      <a:pt x="23" y="0"/>
                    </a:moveTo>
                    <a:lnTo>
                      <a:pt x="132" y="10"/>
                    </a:lnTo>
                    <a:lnTo>
                      <a:pt x="191" y="40"/>
                    </a:lnTo>
                    <a:lnTo>
                      <a:pt x="223" y="200"/>
                    </a:lnTo>
                    <a:lnTo>
                      <a:pt x="105" y="232"/>
                    </a:lnTo>
                    <a:lnTo>
                      <a:pt x="56" y="152"/>
                    </a:lnTo>
                    <a:lnTo>
                      <a:pt x="0" y="238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2" name="Freeform 22"/>
              <p:cNvSpPr>
                <a:spLocks/>
              </p:cNvSpPr>
              <p:nvPr/>
            </p:nvSpPr>
            <p:spPr bwMode="auto">
              <a:xfrm>
                <a:off x="4924" y="3468"/>
                <a:ext cx="165" cy="164"/>
              </a:xfrm>
              <a:custGeom>
                <a:avLst/>
                <a:gdLst>
                  <a:gd name="T0" fmla="*/ 0 w 264"/>
                  <a:gd name="T1" fmla="*/ 10 h 266"/>
                  <a:gd name="T2" fmla="*/ 29 w 264"/>
                  <a:gd name="T3" fmla="*/ 0 h 266"/>
                  <a:gd name="T4" fmla="*/ 30 w 264"/>
                  <a:gd name="T5" fmla="*/ 6 h 266"/>
                  <a:gd name="T6" fmla="*/ 29 w 264"/>
                  <a:gd name="T7" fmla="*/ 6 h 266"/>
                  <a:gd name="T8" fmla="*/ 29 w 264"/>
                  <a:gd name="T9" fmla="*/ 6 h 266"/>
                  <a:gd name="T10" fmla="*/ 27 w 264"/>
                  <a:gd name="T11" fmla="*/ 7 h 266"/>
                  <a:gd name="T12" fmla="*/ 27 w 264"/>
                  <a:gd name="T13" fmla="*/ 7 h 266"/>
                  <a:gd name="T14" fmla="*/ 26 w 264"/>
                  <a:gd name="T15" fmla="*/ 8 h 266"/>
                  <a:gd name="T16" fmla="*/ 26 w 264"/>
                  <a:gd name="T17" fmla="*/ 9 h 266"/>
                  <a:gd name="T18" fmla="*/ 24 w 264"/>
                  <a:gd name="T19" fmla="*/ 9 h 266"/>
                  <a:gd name="T20" fmla="*/ 24 w 264"/>
                  <a:gd name="T21" fmla="*/ 10 h 266"/>
                  <a:gd name="T22" fmla="*/ 23 w 264"/>
                  <a:gd name="T23" fmla="*/ 11 h 266"/>
                  <a:gd name="T24" fmla="*/ 23 w 264"/>
                  <a:gd name="T25" fmla="*/ 12 h 266"/>
                  <a:gd name="T26" fmla="*/ 22 w 264"/>
                  <a:gd name="T27" fmla="*/ 13 h 266"/>
                  <a:gd name="T28" fmla="*/ 22 w 264"/>
                  <a:gd name="T29" fmla="*/ 14 h 266"/>
                  <a:gd name="T30" fmla="*/ 22 w 264"/>
                  <a:gd name="T31" fmla="*/ 14 h 266"/>
                  <a:gd name="T32" fmla="*/ 23 w 264"/>
                  <a:gd name="T33" fmla="*/ 15 h 266"/>
                  <a:gd name="T34" fmla="*/ 24 w 264"/>
                  <a:gd name="T35" fmla="*/ 17 h 266"/>
                  <a:gd name="T36" fmla="*/ 26 w 264"/>
                  <a:gd name="T37" fmla="*/ 17 h 266"/>
                  <a:gd name="T38" fmla="*/ 27 w 264"/>
                  <a:gd name="T39" fmla="*/ 17 h 266"/>
                  <a:gd name="T40" fmla="*/ 28 w 264"/>
                  <a:gd name="T41" fmla="*/ 17 h 266"/>
                  <a:gd name="T42" fmla="*/ 29 w 264"/>
                  <a:gd name="T43" fmla="*/ 17 h 266"/>
                  <a:gd name="T44" fmla="*/ 30 w 264"/>
                  <a:gd name="T45" fmla="*/ 18 h 266"/>
                  <a:gd name="T46" fmla="*/ 32 w 264"/>
                  <a:gd name="T47" fmla="*/ 17 h 266"/>
                  <a:gd name="T48" fmla="*/ 33 w 264"/>
                  <a:gd name="T49" fmla="*/ 17 h 266"/>
                  <a:gd name="T50" fmla="*/ 34 w 264"/>
                  <a:gd name="T51" fmla="*/ 17 h 266"/>
                  <a:gd name="T52" fmla="*/ 35 w 264"/>
                  <a:gd name="T53" fmla="*/ 17 h 266"/>
                  <a:gd name="T54" fmla="*/ 40 w 264"/>
                  <a:gd name="T55" fmla="*/ 30 h 266"/>
                  <a:gd name="T56" fmla="*/ 10 w 264"/>
                  <a:gd name="T57" fmla="*/ 38 h 266"/>
                  <a:gd name="T58" fmla="*/ 0 w 264"/>
                  <a:gd name="T59" fmla="*/ 10 h 266"/>
                  <a:gd name="T60" fmla="*/ 0 w 264"/>
                  <a:gd name="T61" fmla="*/ 10 h 26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64"/>
                  <a:gd name="T94" fmla="*/ 0 h 266"/>
                  <a:gd name="T95" fmla="*/ 264 w 264"/>
                  <a:gd name="T96" fmla="*/ 266 h 26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64" h="266">
                    <a:moveTo>
                      <a:pt x="0" y="70"/>
                    </a:moveTo>
                    <a:lnTo>
                      <a:pt x="188" y="0"/>
                    </a:lnTo>
                    <a:lnTo>
                      <a:pt x="199" y="38"/>
                    </a:lnTo>
                    <a:lnTo>
                      <a:pt x="196" y="38"/>
                    </a:lnTo>
                    <a:lnTo>
                      <a:pt x="188" y="44"/>
                    </a:lnTo>
                    <a:lnTo>
                      <a:pt x="182" y="47"/>
                    </a:lnTo>
                    <a:lnTo>
                      <a:pt x="177" y="51"/>
                    </a:lnTo>
                    <a:lnTo>
                      <a:pt x="173" y="55"/>
                    </a:lnTo>
                    <a:lnTo>
                      <a:pt x="167" y="61"/>
                    </a:lnTo>
                    <a:lnTo>
                      <a:pt x="161" y="66"/>
                    </a:lnTo>
                    <a:lnTo>
                      <a:pt x="158" y="70"/>
                    </a:lnTo>
                    <a:lnTo>
                      <a:pt x="152" y="78"/>
                    </a:lnTo>
                    <a:lnTo>
                      <a:pt x="150" y="84"/>
                    </a:lnTo>
                    <a:lnTo>
                      <a:pt x="146" y="89"/>
                    </a:lnTo>
                    <a:lnTo>
                      <a:pt x="148" y="95"/>
                    </a:lnTo>
                    <a:lnTo>
                      <a:pt x="148" y="101"/>
                    </a:lnTo>
                    <a:lnTo>
                      <a:pt x="154" y="106"/>
                    </a:lnTo>
                    <a:lnTo>
                      <a:pt x="161" y="114"/>
                    </a:lnTo>
                    <a:lnTo>
                      <a:pt x="173" y="120"/>
                    </a:lnTo>
                    <a:lnTo>
                      <a:pt x="179" y="122"/>
                    </a:lnTo>
                    <a:lnTo>
                      <a:pt x="184" y="122"/>
                    </a:lnTo>
                    <a:lnTo>
                      <a:pt x="190" y="122"/>
                    </a:lnTo>
                    <a:lnTo>
                      <a:pt x="198" y="123"/>
                    </a:lnTo>
                    <a:lnTo>
                      <a:pt x="207" y="122"/>
                    </a:lnTo>
                    <a:lnTo>
                      <a:pt x="218" y="122"/>
                    </a:lnTo>
                    <a:lnTo>
                      <a:pt x="224" y="120"/>
                    </a:lnTo>
                    <a:lnTo>
                      <a:pt x="228" y="120"/>
                    </a:lnTo>
                    <a:lnTo>
                      <a:pt x="264" y="209"/>
                    </a:lnTo>
                    <a:lnTo>
                      <a:pt x="68" y="266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3" name="Freeform 23"/>
              <p:cNvSpPr>
                <a:spLocks/>
              </p:cNvSpPr>
              <p:nvPr/>
            </p:nvSpPr>
            <p:spPr bwMode="auto">
              <a:xfrm>
                <a:off x="3945" y="3333"/>
                <a:ext cx="405" cy="125"/>
              </a:xfrm>
              <a:custGeom>
                <a:avLst/>
                <a:gdLst>
                  <a:gd name="T0" fmla="*/ 0 w 653"/>
                  <a:gd name="T1" fmla="*/ 25 h 204"/>
                  <a:gd name="T2" fmla="*/ 96 w 653"/>
                  <a:gd name="T3" fmla="*/ 0 h 204"/>
                  <a:gd name="T4" fmla="*/ 97 w 653"/>
                  <a:gd name="T5" fmla="*/ 6 h 204"/>
                  <a:gd name="T6" fmla="*/ 1 w 653"/>
                  <a:gd name="T7" fmla="*/ 29 h 204"/>
                  <a:gd name="T8" fmla="*/ 0 w 653"/>
                  <a:gd name="T9" fmla="*/ 25 h 204"/>
                  <a:gd name="T10" fmla="*/ 0 w 653"/>
                  <a:gd name="T11" fmla="*/ 25 h 2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3"/>
                  <a:gd name="T19" fmla="*/ 0 h 204"/>
                  <a:gd name="T20" fmla="*/ 653 w 653"/>
                  <a:gd name="T21" fmla="*/ 204 h 2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3" h="204">
                    <a:moveTo>
                      <a:pt x="0" y="177"/>
                    </a:moveTo>
                    <a:lnTo>
                      <a:pt x="650" y="0"/>
                    </a:lnTo>
                    <a:lnTo>
                      <a:pt x="653" y="44"/>
                    </a:lnTo>
                    <a:lnTo>
                      <a:pt x="5" y="204"/>
                    </a:lnTo>
                    <a:lnTo>
                      <a:pt x="0" y="177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4" name="Freeform 24"/>
              <p:cNvSpPr>
                <a:spLocks/>
              </p:cNvSpPr>
              <p:nvPr/>
            </p:nvSpPr>
            <p:spPr bwMode="auto">
              <a:xfrm>
                <a:off x="3951" y="3495"/>
                <a:ext cx="404" cy="74"/>
              </a:xfrm>
              <a:custGeom>
                <a:avLst/>
                <a:gdLst>
                  <a:gd name="T0" fmla="*/ 0 w 654"/>
                  <a:gd name="T1" fmla="*/ 14 h 119"/>
                  <a:gd name="T2" fmla="*/ 95 w 654"/>
                  <a:gd name="T3" fmla="*/ 0 h 119"/>
                  <a:gd name="T4" fmla="*/ 95 w 654"/>
                  <a:gd name="T5" fmla="*/ 7 h 119"/>
                  <a:gd name="T6" fmla="*/ 1 w 654"/>
                  <a:gd name="T7" fmla="*/ 18 h 119"/>
                  <a:gd name="T8" fmla="*/ 0 w 654"/>
                  <a:gd name="T9" fmla="*/ 14 h 119"/>
                  <a:gd name="T10" fmla="*/ 0 w 654"/>
                  <a:gd name="T11" fmla="*/ 14 h 1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4"/>
                  <a:gd name="T19" fmla="*/ 0 h 119"/>
                  <a:gd name="T20" fmla="*/ 654 w 654"/>
                  <a:gd name="T21" fmla="*/ 119 h 1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4" h="119">
                    <a:moveTo>
                      <a:pt x="0" y="93"/>
                    </a:moveTo>
                    <a:lnTo>
                      <a:pt x="652" y="0"/>
                    </a:lnTo>
                    <a:lnTo>
                      <a:pt x="654" y="43"/>
                    </a:lnTo>
                    <a:lnTo>
                      <a:pt x="10" y="119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5" name="Freeform 25"/>
              <p:cNvSpPr>
                <a:spLocks/>
              </p:cNvSpPr>
              <p:nvPr/>
            </p:nvSpPr>
            <p:spPr bwMode="auto">
              <a:xfrm>
                <a:off x="4111" y="3294"/>
                <a:ext cx="33" cy="360"/>
              </a:xfrm>
              <a:custGeom>
                <a:avLst/>
                <a:gdLst>
                  <a:gd name="T0" fmla="*/ 0 w 55"/>
                  <a:gd name="T1" fmla="*/ 1 h 582"/>
                  <a:gd name="T2" fmla="*/ 4 w 55"/>
                  <a:gd name="T3" fmla="*/ 85 h 582"/>
                  <a:gd name="T4" fmla="*/ 7 w 55"/>
                  <a:gd name="T5" fmla="*/ 85 h 582"/>
                  <a:gd name="T6" fmla="*/ 4 w 55"/>
                  <a:gd name="T7" fmla="*/ 0 h 582"/>
                  <a:gd name="T8" fmla="*/ 0 w 55"/>
                  <a:gd name="T9" fmla="*/ 1 h 582"/>
                  <a:gd name="T10" fmla="*/ 0 w 55"/>
                  <a:gd name="T11" fmla="*/ 1 h 5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"/>
                  <a:gd name="T19" fmla="*/ 0 h 582"/>
                  <a:gd name="T20" fmla="*/ 55 w 55"/>
                  <a:gd name="T21" fmla="*/ 582 h 5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" h="582">
                    <a:moveTo>
                      <a:pt x="0" y="6"/>
                    </a:moveTo>
                    <a:lnTo>
                      <a:pt x="26" y="582"/>
                    </a:lnTo>
                    <a:lnTo>
                      <a:pt x="55" y="582"/>
                    </a:lnTo>
                    <a:lnTo>
                      <a:pt x="26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6" name="Freeform 26"/>
              <p:cNvSpPr>
                <a:spLocks/>
              </p:cNvSpPr>
              <p:nvPr/>
            </p:nvSpPr>
            <p:spPr bwMode="auto">
              <a:xfrm>
                <a:off x="4360" y="3334"/>
                <a:ext cx="495" cy="99"/>
              </a:xfrm>
              <a:custGeom>
                <a:avLst/>
                <a:gdLst>
                  <a:gd name="T0" fmla="*/ 0 w 800"/>
                  <a:gd name="T1" fmla="*/ 0 h 162"/>
                  <a:gd name="T2" fmla="*/ 117 w 800"/>
                  <a:gd name="T3" fmla="*/ 19 h 162"/>
                  <a:gd name="T4" fmla="*/ 117 w 800"/>
                  <a:gd name="T5" fmla="*/ 23 h 162"/>
                  <a:gd name="T6" fmla="*/ 4 w 800"/>
                  <a:gd name="T7" fmla="*/ 6 h 162"/>
                  <a:gd name="T8" fmla="*/ 0 w 800"/>
                  <a:gd name="T9" fmla="*/ 0 h 162"/>
                  <a:gd name="T10" fmla="*/ 0 w 800"/>
                  <a:gd name="T11" fmla="*/ 0 h 1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0"/>
                  <a:gd name="T19" fmla="*/ 0 h 162"/>
                  <a:gd name="T20" fmla="*/ 800 w 800"/>
                  <a:gd name="T21" fmla="*/ 162 h 1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0" h="162">
                    <a:moveTo>
                      <a:pt x="0" y="0"/>
                    </a:moveTo>
                    <a:lnTo>
                      <a:pt x="800" y="133"/>
                    </a:lnTo>
                    <a:lnTo>
                      <a:pt x="796" y="162"/>
                    </a:lnTo>
                    <a:lnTo>
                      <a:pt x="30" y="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7" name="Freeform 27"/>
              <p:cNvSpPr>
                <a:spLocks/>
              </p:cNvSpPr>
              <p:nvPr/>
            </p:nvSpPr>
            <p:spPr bwMode="auto">
              <a:xfrm>
                <a:off x="4365" y="3495"/>
                <a:ext cx="491" cy="52"/>
              </a:xfrm>
              <a:custGeom>
                <a:avLst/>
                <a:gdLst>
                  <a:gd name="T0" fmla="*/ 0 w 795"/>
                  <a:gd name="T1" fmla="*/ 0 h 83"/>
                  <a:gd name="T2" fmla="*/ 115 w 795"/>
                  <a:gd name="T3" fmla="*/ 10 h 83"/>
                  <a:gd name="T4" fmla="*/ 115 w 795"/>
                  <a:gd name="T5" fmla="*/ 13 h 83"/>
                  <a:gd name="T6" fmla="*/ 6 w 795"/>
                  <a:gd name="T7" fmla="*/ 7 h 83"/>
                  <a:gd name="T8" fmla="*/ 0 w 795"/>
                  <a:gd name="T9" fmla="*/ 0 h 83"/>
                  <a:gd name="T10" fmla="*/ 0 w 795"/>
                  <a:gd name="T11" fmla="*/ 0 h 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95"/>
                  <a:gd name="T19" fmla="*/ 0 h 83"/>
                  <a:gd name="T20" fmla="*/ 795 w 795"/>
                  <a:gd name="T21" fmla="*/ 83 h 8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95" h="83">
                    <a:moveTo>
                      <a:pt x="0" y="0"/>
                    </a:moveTo>
                    <a:lnTo>
                      <a:pt x="795" y="64"/>
                    </a:lnTo>
                    <a:lnTo>
                      <a:pt x="795" y="83"/>
                    </a:lnTo>
                    <a:lnTo>
                      <a:pt x="36" y="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8" name="Freeform 28"/>
              <p:cNvSpPr>
                <a:spLocks/>
              </p:cNvSpPr>
              <p:nvPr/>
            </p:nvSpPr>
            <p:spPr bwMode="auto">
              <a:xfrm>
                <a:off x="4615" y="3282"/>
                <a:ext cx="27" cy="365"/>
              </a:xfrm>
              <a:custGeom>
                <a:avLst/>
                <a:gdLst>
                  <a:gd name="T0" fmla="*/ 0 w 46"/>
                  <a:gd name="T1" fmla="*/ 0 h 591"/>
                  <a:gd name="T2" fmla="*/ 2 w 46"/>
                  <a:gd name="T3" fmla="*/ 86 h 591"/>
                  <a:gd name="T4" fmla="*/ 5 w 46"/>
                  <a:gd name="T5" fmla="*/ 86 h 591"/>
                  <a:gd name="T6" fmla="*/ 4 w 46"/>
                  <a:gd name="T7" fmla="*/ 1 h 591"/>
                  <a:gd name="T8" fmla="*/ 0 w 46"/>
                  <a:gd name="T9" fmla="*/ 0 h 591"/>
                  <a:gd name="T10" fmla="*/ 0 w 46"/>
                  <a:gd name="T11" fmla="*/ 0 h 59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591"/>
                  <a:gd name="T20" fmla="*/ 46 w 46"/>
                  <a:gd name="T21" fmla="*/ 591 h 59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591">
                    <a:moveTo>
                      <a:pt x="0" y="0"/>
                    </a:moveTo>
                    <a:lnTo>
                      <a:pt x="17" y="591"/>
                    </a:lnTo>
                    <a:lnTo>
                      <a:pt x="46" y="591"/>
                    </a:lnTo>
                    <a:lnTo>
                      <a:pt x="31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99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69" name="Freeform 29"/>
              <p:cNvSpPr>
                <a:spLocks/>
              </p:cNvSpPr>
              <p:nvPr/>
            </p:nvSpPr>
            <p:spPr bwMode="auto">
              <a:xfrm>
                <a:off x="3736" y="3028"/>
                <a:ext cx="791" cy="155"/>
              </a:xfrm>
              <a:custGeom>
                <a:avLst/>
                <a:gdLst>
                  <a:gd name="T0" fmla="*/ 0 w 1279"/>
                  <a:gd name="T1" fmla="*/ 0 h 249"/>
                  <a:gd name="T2" fmla="*/ 130 w 1279"/>
                  <a:gd name="T3" fmla="*/ 1 h 249"/>
                  <a:gd name="T4" fmla="*/ 136 w 1279"/>
                  <a:gd name="T5" fmla="*/ 2 h 249"/>
                  <a:gd name="T6" fmla="*/ 142 w 1279"/>
                  <a:gd name="T7" fmla="*/ 3 h 249"/>
                  <a:gd name="T8" fmla="*/ 147 w 1279"/>
                  <a:gd name="T9" fmla="*/ 4 h 249"/>
                  <a:gd name="T10" fmla="*/ 152 w 1279"/>
                  <a:gd name="T11" fmla="*/ 6 h 249"/>
                  <a:gd name="T12" fmla="*/ 157 w 1279"/>
                  <a:gd name="T13" fmla="*/ 6 h 249"/>
                  <a:gd name="T14" fmla="*/ 161 w 1279"/>
                  <a:gd name="T15" fmla="*/ 7 h 249"/>
                  <a:gd name="T16" fmla="*/ 166 w 1279"/>
                  <a:gd name="T17" fmla="*/ 9 h 249"/>
                  <a:gd name="T18" fmla="*/ 169 w 1279"/>
                  <a:gd name="T19" fmla="*/ 11 h 249"/>
                  <a:gd name="T20" fmla="*/ 173 w 1279"/>
                  <a:gd name="T21" fmla="*/ 12 h 249"/>
                  <a:gd name="T22" fmla="*/ 176 w 1279"/>
                  <a:gd name="T23" fmla="*/ 13 h 249"/>
                  <a:gd name="T24" fmla="*/ 179 w 1279"/>
                  <a:gd name="T25" fmla="*/ 15 h 249"/>
                  <a:gd name="T26" fmla="*/ 181 w 1279"/>
                  <a:gd name="T27" fmla="*/ 16 h 249"/>
                  <a:gd name="T28" fmla="*/ 183 w 1279"/>
                  <a:gd name="T29" fmla="*/ 18 h 249"/>
                  <a:gd name="T30" fmla="*/ 184 w 1279"/>
                  <a:gd name="T31" fmla="*/ 20 h 249"/>
                  <a:gd name="T32" fmla="*/ 186 w 1279"/>
                  <a:gd name="T33" fmla="*/ 21 h 249"/>
                  <a:gd name="T34" fmla="*/ 187 w 1279"/>
                  <a:gd name="T35" fmla="*/ 23 h 249"/>
                  <a:gd name="T36" fmla="*/ 187 w 1279"/>
                  <a:gd name="T37" fmla="*/ 24 h 249"/>
                  <a:gd name="T38" fmla="*/ 187 w 1279"/>
                  <a:gd name="T39" fmla="*/ 26 h 249"/>
                  <a:gd name="T40" fmla="*/ 187 w 1279"/>
                  <a:gd name="T41" fmla="*/ 27 h 249"/>
                  <a:gd name="T42" fmla="*/ 187 w 1279"/>
                  <a:gd name="T43" fmla="*/ 28 h 249"/>
                  <a:gd name="T44" fmla="*/ 186 w 1279"/>
                  <a:gd name="T45" fmla="*/ 29 h 249"/>
                  <a:gd name="T46" fmla="*/ 186 w 1279"/>
                  <a:gd name="T47" fmla="*/ 31 h 249"/>
                  <a:gd name="T48" fmla="*/ 184 w 1279"/>
                  <a:gd name="T49" fmla="*/ 32 h 249"/>
                  <a:gd name="T50" fmla="*/ 184 w 1279"/>
                  <a:gd name="T51" fmla="*/ 33 h 249"/>
                  <a:gd name="T52" fmla="*/ 183 w 1279"/>
                  <a:gd name="T53" fmla="*/ 34 h 249"/>
                  <a:gd name="T54" fmla="*/ 182 w 1279"/>
                  <a:gd name="T55" fmla="*/ 34 h 249"/>
                  <a:gd name="T56" fmla="*/ 181 w 1279"/>
                  <a:gd name="T57" fmla="*/ 35 h 249"/>
                  <a:gd name="T58" fmla="*/ 181 w 1279"/>
                  <a:gd name="T59" fmla="*/ 36 h 249"/>
                  <a:gd name="T60" fmla="*/ 179 w 1279"/>
                  <a:gd name="T61" fmla="*/ 37 h 249"/>
                  <a:gd name="T62" fmla="*/ 179 w 1279"/>
                  <a:gd name="T63" fmla="*/ 37 h 249"/>
                  <a:gd name="T64" fmla="*/ 1 w 1279"/>
                  <a:gd name="T65" fmla="*/ 19 h 249"/>
                  <a:gd name="T66" fmla="*/ 0 w 1279"/>
                  <a:gd name="T67" fmla="*/ 0 h 249"/>
                  <a:gd name="T68" fmla="*/ 0 w 1279"/>
                  <a:gd name="T69" fmla="*/ 0 h 24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279"/>
                  <a:gd name="T106" fmla="*/ 0 h 249"/>
                  <a:gd name="T107" fmla="*/ 1279 w 1279"/>
                  <a:gd name="T108" fmla="*/ 249 h 24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279" h="249">
                    <a:moveTo>
                      <a:pt x="0" y="0"/>
                    </a:moveTo>
                    <a:lnTo>
                      <a:pt x="890" y="9"/>
                    </a:lnTo>
                    <a:lnTo>
                      <a:pt x="930" y="13"/>
                    </a:lnTo>
                    <a:lnTo>
                      <a:pt x="970" y="21"/>
                    </a:lnTo>
                    <a:lnTo>
                      <a:pt x="1006" y="26"/>
                    </a:lnTo>
                    <a:lnTo>
                      <a:pt x="1042" y="36"/>
                    </a:lnTo>
                    <a:lnTo>
                      <a:pt x="1074" y="42"/>
                    </a:lnTo>
                    <a:lnTo>
                      <a:pt x="1105" y="51"/>
                    </a:lnTo>
                    <a:lnTo>
                      <a:pt x="1133" y="59"/>
                    </a:lnTo>
                    <a:lnTo>
                      <a:pt x="1160" y="70"/>
                    </a:lnTo>
                    <a:lnTo>
                      <a:pt x="1182" y="80"/>
                    </a:lnTo>
                    <a:lnTo>
                      <a:pt x="1203" y="89"/>
                    </a:lnTo>
                    <a:lnTo>
                      <a:pt x="1221" y="99"/>
                    </a:lnTo>
                    <a:lnTo>
                      <a:pt x="1238" y="110"/>
                    </a:lnTo>
                    <a:lnTo>
                      <a:pt x="1251" y="122"/>
                    </a:lnTo>
                    <a:lnTo>
                      <a:pt x="1262" y="131"/>
                    </a:lnTo>
                    <a:lnTo>
                      <a:pt x="1272" y="142"/>
                    </a:lnTo>
                    <a:lnTo>
                      <a:pt x="1278" y="154"/>
                    </a:lnTo>
                    <a:lnTo>
                      <a:pt x="1279" y="161"/>
                    </a:lnTo>
                    <a:lnTo>
                      <a:pt x="1279" y="171"/>
                    </a:lnTo>
                    <a:lnTo>
                      <a:pt x="1278" y="179"/>
                    </a:lnTo>
                    <a:lnTo>
                      <a:pt x="1276" y="188"/>
                    </a:lnTo>
                    <a:lnTo>
                      <a:pt x="1272" y="196"/>
                    </a:lnTo>
                    <a:lnTo>
                      <a:pt x="1268" y="203"/>
                    </a:lnTo>
                    <a:lnTo>
                      <a:pt x="1262" y="211"/>
                    </a:lnTo>
                    <a:lnTo>
                      <a:pt x="1257" y="218"/>
                    </a:lnTo>
                    <a:lnTo>
                      <a:pt x="1251" y="224"/>
                    </a:lnTo>
                    <a:lnTo>
                      <a:pt x="1245" y="230"/>
                    </a:lnTo>
                    <a:lnTo>
                      <a:pt x="1240" y="234"/>
                    </a:lnTo>
                    <a:lnTo>
                      <a:pt x="1234" y="239"/>
                    </a:lnTo>
                    <a:lnTo>
                      <a:pt x="1226" y="245"/>
                    </a:lnTo>
                    <a:lnTo>
                      <a:pt x="1224" y="249"/>
                    </a:lnTo>
                    <a:lnTo>
                      <a:pt x="6" y="1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0" name="Freeform 30"/>
              <p:cNvSpPr>
                <a:spLocks/>
              </p:cNvSpPr>
              <p:nvPr/>
            </p:nvSpPr>
            <p:spPr bwMode="auto">
              <a:xfrm>
                <a:off x="3743" y="3042"/>
                <a:ext cx="744" cy="86"/>
              </a:xfrm>
              <a:custGeom>
                <a:avLst/>
                <a:gdLst>
                  <a:gd name="T0" fmla="*/ 1 w 1201"/>
                  <a:gd name="T1" fmla="*/ 0 h 140"/>
                  <a:gd name="T2" fmla="*/ 12 w 1201"/>
                  <a:gd name="T3" fmla="*/ 0 h 140"/>
                  <a:gd name="T4" fmla="*/ 30 w 1201"/>
                  <a:gd name="T5" fmla="*/ 0 h 140"/>
                  <a:gd name="T6" fmla="*/ 53 w 1201"/>
                  <a:gd name="T7" fmla="*/ 1 h 140"/>
                  <a:gd name="T8" fmla="*/ 80 w 1201"/>
                  <a:gd name="T9" fmla="*/ 1 h 140"/>
                  <a:gd name="T10" fmla="*/ 106 w 1201"/>
                  <a:gd name="T11" fmla="*/ 2 h 140"/>
                  <a:gd name="T12" fmla="*/ 129 w 1201"/>
                  <a:gd name="T13" fmla="*/ 4 h 140"/>
                  <a:gd name="T14" fmla="*/ 147 w 1201"/>
                  <a:gd name="T15" fmla="*/ 5 h 140"/>
                  <a:gd name="T16" fmla="*/ 157 w 1201"/>
                  <a:gd name="T17" fmla="*/ 7 h 140"/>
                  <a:gd name="T18" fmla="*/ 164 w 1201"/>
                  <a:gd name="T19" fmla="*/ 9 h 140"/>
                  <a:gd name="T20" fmla="*/ 168 w 1201"/>
                  <a:gd name="T21" fmla="*/ 12 h 140"/>
                  <a:gd name="T22" fmla="*/ 172 w 1201"/>
                  <a:gd name="T23" fmla="*/ 14 h 140"/>
                  <a:gd name="T24" fmla="*/ 175 w 1201"/>
                  <a:gd name="T25" fmla="*/ 16 h 140"/>
                  <a:gd name="T26" fmla="*/ 176 w 1201"/>
                  <a:gd name="T27" fmla="*/ 18 h 140"/>
                  <a:gd name="T28" fmla="*/ 177 w 1201"/>
                  <a:gd name="T29" fmla="*/ 20 h 140"/>
                  <a:gd name="T30" fmla="*/ 168 w 1201"/>
                  <a:gd name="T31" fmla="*/ 20 h 140"/>
                  <a:gd name="T32" fmla="*/ 168 w 1201"/>
                  <a:gd name="T33" fmla="*/ 20 h 140"/>
                  <a:gd name="T34" fmla="*/ 165 w 1201"/>
                  <a:gd name="T35" fmla="*/ 18 h 140"/>
                  <a:gd name="T36" fmla="*/ 160 w 1201"/>
                  <a:gd name="T37" fmla="*/ 17 h 140"/>
                  <a:gd name="T38" fmla="*/ 152 w 1201"/>
                  <a:gd name="T39" fmla="*/ 15 h 140"/>
                  <a:gd name="T40" fmla="*/ 142 w 1201"/>
                  <a:gd name="T41" fmla="*/ 12 h 140"/>
                  <a:gd name="T42" fmla="*/ 129 w 1201"/>
                  <a:gd name="T43" fmla="*/ 10 h 140"/>
                  <a:gd name="T44" fmla="*/ 111 w 1201"/>
                  <a:gd name="T45" fmla="*/ 7 h 140"/>
                  <a:gd name="T46" fmla="*/ 90 w 1201"/>
                  <a:gd name="T47" fmla="*/ 6 h 140"/>
                  <a:gd name="T48" fmla="*/ 68 w 1201"/>
                  <a:gd name="T49" fmla="*/ 4 h 140"/>
                  <a:gd name="T50" fmla="*/ 50 w 1201"/>
                  <a:gd name="T51" fmla="*/ 4 h 140"/>
                  <a:gd name="T52" fmla="*/ 34 w 1201"/>
                  <a:gd name="T53" fmla="*/ 3 h 140"/>
                  <a:gd name="T54" fmla="*/ 22 w 1201"/>
                  <a:gd name="T55" fmla="*/ 3 h 140"/>
                  <a:gd name="T56" fmla="*/ 12 w 1201"/>
                  <a:gd name="T57" fmla="*/ 3 h 140"/>
                  <a:gd name="T58" fmla="*/ 6 w 1201"/>
                  <a:gd name="T59" fmla="*/ 4 h 140"/>
                  <a:gd name="T60" fmla="*/ 1 w 1201"/>
                  <a:gd name="T61" fmla="*/ 4 h 140"/>
                  <a:gd name="T62" fmla="*/ 0 w 1201"/>
                  <a:gd name="T63" fmla="*/ 4 h 140"/>
                  <a:gd name="T64" fmla="*/ 0 w 1201"/>
                  <a:gd name="T65" fmla="*/ 0 h 14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01"/>
                  <a:gd name="T100" fmla="*/ 0 h 140"/>
                  <a:gd name="T101" fmla="*/ 1201 w 1201"/>
                  <a:gd name="T102" fmla="*/ 140 h 14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01" h="140">
                    <a:moveTo>
                      <a:pt x="0" y="0"/>
                    </a:moveTo>
                    <a:lnTo>
                      <a:pt x="9" y="0"/>
                    </a:lnTo>
                    <a:lnTo>
                      <a:pt x="36" y="0"/>
                    </a:lnTo>
                    <a:lnTo>
                      <a:pt x="79" y="0"/>
                    </a:lnTo>
                    <a:lnTo>
                      <a:pt x="136" y="0"/>
                    </a:lnTo>
                    <a:lnTo>
                      <a:pt x="205" y="0"/>
                    </a:lnTo>
                    <a:lnTo>
                      <a:pt x="281" y="2"/>
                    </a:lnTo>
                    <a:lnTo>
                      <a:pt x="364" y="4"/>
                    </a:lnTo>
                    <a:lnTo>
                      <a:pt x="454" y="5"/>
                    </a:lnTo>
                    <a:lnTo>
                      <a:pt x="543" y="7"/>
                    </a:lnTo>
                    <a:lnTo>
                      <a:pt x="632" y="9"/>
                    </a:lnTo>
                    <a:lnTo>
                      <a:pt x="720" y="13"/>
                    </a:lnTo>
                    <a:lnTo>
                      <a:pt x="802" y="19"/>
                    </a:lnTo>
                    <a:lnTo>
                      <a:pt x="876" y="23"/>
                    </a:lnTo>
                    <a:lnTo>
                      <a:pt x="940" y="28"/>
                    </a:lnTo>
                    <a:lnTo>
                      <a:pt x="994" y="34"/>
                    </a:lnTo>
                    <a:lnTo>
                      <a:pt x="1034" y="43"/>
                    </a:lnTo>
                    <a:lnTo>
                      <a:pt x="1062" y="49"/>
                    </a:lnTo>
                    <a:lnTo>
                      <a:pt x="1087" y="59"/>
                    </a:lnTo>
                    <a:lnTo>
                      <a:pt x="1110" y="66"/>
                    </a:lnTo>
                    <a:lnTo>
                      <a:pt x="1129" y="74"/>
                    </a:lnTo>
                    <a:lnTo>
                      <a:pt x="1144" y="82"/>
                    </a:lnTo>
                    <a:lnTo>
                      <a:pt x="1159" y="91"/>
                    </a:lnTo>
                    <a:lnTo>
                      <a:pt x="1170" y="99"/>
                    </a:lnTo>
                    <a:lnTo>
                      <a:pt x="1180" y="106"/>
                    </a:lnTo>
                    <a:lnTo>
                      <a:pt x="1186" y="112"/>
                    </a:lnTo>
                    <a:lnTo>
                      <a:pt x="1189" y="120"/>
                    </a:lnTo>
                    <a:lnTo>
                      <a:pt x="1193" y="123"/>
                    </a:lnTo>
                    <a:lnTo>
                      <a:pt x="1197" y="129"/>
                    </a:lnTo>
                    <a:lnTo>
                      <a:pt x="1199" y="137"/>
                    </a:lnTo>
                    <a:lnTo>
                      <a:pt x="1201" y="140"/>
                    </a:lnTo>
                    <a:lnTo>
                      <a:pt x="1144" y="140"/>
                    </a:lnTo>
                    <a:lnTo>
                      <a:pt x="1142" y="139"/>
                    </a:lnTo>
                    <a:lnTo>
                      <a:pt x="1138" y="137"/>
                    </a:lnTo>
                    <a:lnTo>
                      <a:pt x="1130" y="133"/>
                    </a:lnTo>
                    <a:lnTo>
                      <a:pt x="1121" y="127"/>
                    </a:lnTo>
                    <a:lnTo>
                      <a:pt x="1104" y="121"/>
                    </a:lnTo>
                    <a:lnTo>
                      <a:pt x="1085" y="116"/>
                    </a:lnTo>
                    <a:lnTo>
                      <a:pt x="1062" y="108"/>
                    </a:lnTo>
                    <a:lnTo>
                      <a:pt x="1035" y="102"/>
                    </a:lnTo>
                    <a:lnTo>
                      <a:pt x="1001" y="93"/>
                    </a:lnTo>
                    <a:lnTo>
                      <a:pt x="963" y="83"/>
                    </a:lnTo>
                    <a:lnTo>
                      <a:pt x="920" y="76"/>
                    </a:lnTo>
                    <a:lnTo>
                      <a:pt x="872" y="68"/>
                    </a:lnTo>
                    <a:lnTo>
                      <a:pt x="815" y="61"/>
                    </a:lnTo>
                    <a:lnTo>
                      <a:pt x="754" y="53"/>
                    </a:lnTo>
                    <a:lnTo>
                      <a:pt x="686" y="45"/>
                    </a:lnTo>
                    <a:lnTo>
                      <a:pt x="612" y="40"/>
                    </a:lnTo>
                    <a:lnTo>
                      <a:pt x="534" y="34"/>
                    </a:lnTo>
                    <a:lnTo>
                      <a:pt x="465" y="30"/>
                    </a:lnTo>
                    <a:lnTo>
                      <a:pt x="399" y="24"/>
                    </a:lnTo>
                    <a:lnTo>
                      <a:pt x="338" y="23"/>
                    </a:lnTo>
                    <a:lnTo>
                      <a:pt x="283" y="21"/>
                    </a:lnTo>
                    <a:lnTo>
                      <a:pt x="231" y="21"/>
                    </a:lnTo>
                    <a:lnTo>
                      <a:pt x="186" y="19"/>
                    </a:lnTo>
                    <a:lnTo>
                      <a:pt x="148" y="21"/>
                    </a:lnTo>
                    <a:lnTo>
                      <a:pt x="112" y="21"/>
                    </a:lnTo>
                    <a:lnTo>
                      <a:pt x="81" y="21"/>
                    </a:lnTo>
                    <a:lnTo>
                      <a:pt x="55" y="21"/>
                    </a:lnTo>
                    <a:lnTo>
                      <a:pt x="36" y="23"/>
                    </a:lnTo>
                    <a:lnTo>
                      <a:pt x="19" y="23"/>
                    </a:lnTo>
                    <a:lnTo>
                      <a:pt x="7" y="23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1" name="Freeform 31"/>
              <p:cNvSpPr>
                <a:spLocks/>
              </p:cNvSpPr>
              <p:nvPr/>
            </p:nvSpPr>
            <p:spPr bwMode="auto">
              <a:xfrm>
                <a:off x="3738" y="3260"/>
                <a:ext cx="185" cy="365"/>
              </a:xfrm>
              <a:custGeom>
                <a:avLst/>
                <a:gdLst>
                  <a:gd name="T0" fmla="*/ 0 w 296"/>
                  <a:gd name="T1" fmla="*/ 0 h 592"/>
                  <a:gd name="T2" fmla="*/ 19 w 296"/>
                  <a:gd name="T3" fmla="*/ 4 h 592"/>
                  <a:gd name="T4" fmla="*/ 19 w 296"/>
                  <a:gd name="T5" fmla="*/ 6 h 592"/>
                  <a:gd name="T6" fmla="*/ 20 w 296"/>
                  <a:gd name="T7" fmla="*/ 6 h 592"/>
                  <a:gd name="T8" fmla="*/ 20 w 296"/>
                  <a:gd name="T9" fmla="*/ 6 h 592"/>
                  <a:gd name="T10" fmla="*/ 21 w 296"/>
                  <a:gd name="T11" fmla="*/ 7 h 592"/>
                  <a:gd name="T12" fmla="*/ 21 w 296"/>
                  <a:gd name="T13" fmla="*/ 9 h 592"/>
                  <a:gd name="T14" fmla="*/ 23 w 296"/>
                  <a:gd name="T15" fmla="*/ 10 h 592"/>
                  <a:gd name="T16" fmla="*/ 23 w 296"/>
                  <a:gd name="T17" fmla="*/ 12 h 592"/>
                  <a:gd name="T18" fmla="*/ 25 w 296"/>
                  <a:gd name="T19" fmla="*/ 14 h 592"/>
                  <a:gd name="T20" fmla="*/ 26 w 296"/>
                  <a:gd name="T21" fmla="*/ 17 h 592"/>
                  <a:gd name="T22" fmla="*/ 27 w 296"/>
                  <a:gd name="T23" fmla="*/ 18 h 592"/>
                  <a:gd name="T24" fmla="*/ 29 w 296"/>
                  <a:gd name="T25" fmla="*/ 20 h 592"/>
                  <a:gd name="T26" fmla="*/ 30 w 296"/>
                  <a:gd name="T27" fmla="*/ 23 h 592"/>
                  <a:gd name="T28" fmla="*/ 32 w 296"/>
                  <a:gd name="T29" fmla="*/ 25 h 592"/>
                  <a:gd name="T30" fmla="*/ 32 w 296"/>
                  <a:gd name="T31" fmla="*/ 27 h 592"/>
                  <a:gd name="T32" fmla="*/ 34 w 296"/>
                  <a:gd name="T33" fmla="*/ 28 h 592"/>
                  <a:gd name="T34" fmla="*/ 36 w 296"/>
                  <a:gd name="T35" fmla="*/ 30 h 592"/>
                  <a:gd name="T36" fmla="*/ 36 w 296"/>
                  <a:gd name="T37" fmla="*/ 31 h 592"/>
                  <a:gd name="T38" fmla="*/ 37 w 296"/>
                  <a:gd name="T39" fmla="*/ 33 h 592"/>
                  <a:gd name="T40" fmla="*/ 39 w 296"/>
                  <a:gd name="T41" fmla="*/ 34 h 592"/>
                  <a:gd name="T42" fmla="*/ 39 w 296"/>
                  <a:gd name="T43" fmla="*/ 35 h 592"/>
                  <a:gd name="T44" fmla="*/ 40 w 296"/>
                  <a:gd name="T45" fmla="*/ 36 h 592"/>
                  <a:gd name="T46" fmla="*/ 41 w 296"/>
                  <a:gd name="T47" fmla="*/ 36 h 592"/>
                  <a:gd name="T48" fmla="*/ 42 w 296"/>
                  <a:gd name="T49" fmla="*/ 38 h 592"/>
                  <a:gd name="T50" fmla="*/ 43 w 296"/>
                  <a:gd name="T51" fmla="*/ 38 h 592"/>
                  <a:gd name="T52" fmla="*/ 43 w 296"/>
                  <a:gd name="T53" fmla="*/ 39 h 592"/>
                  <a:gd name="T54" fmla="*/ 44 w 296"/>
                  <a:gd name="T55" fmla="*/ 39 h 592"/>
                  <a:gd name="T56" fmla="*/ 45 w 296"/>
                  <a:gd name="T57" fmla="*/ 40 h 592"/>
                  <a:gd name="T58" fmla="*/ 45 w 296"/>
                  <a:gd name="T59" fmla="*/ 41 h 592"/>
                  <a:gd name="T60" fmla="*/ 45 w 296"/>
                  <a:gd name="T61" fmla="*/ 83 h 592"/>
                  <a:gd name="T62" fmla="*/ 1 w 296"/>
                  <a:gd name="T63" fmla="*/ 86 h 592"/>
                  <a:gd name="T64" fmla="*/ 0 w 296"/>
                  <a:gd name="T65" fmla="*/ 0 h 592"/>
                  <a:gd name="T66" fmla="*/ 0 w 296"/>
                  <a:gd name="T67" fmla="*/ 0 h 59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96"/>
                  <a:gd name="T103" fmla="*/ 0 h 592"/>
                  <a:gd name="T104" fmla="*/ 296 w 296"/>
                  <a:gd name="T105" fmla="*/ 592 h 59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96" h="592">
                    <a:moveTo>
                      <a:pt x="0" y="0"/>
                    </a:moveTo>
                    <a:lnTo>
                      <a:pt x="127" y="33"/>
                    </a:lnTo>
                    <a:lnTo>
                      <a:pt x="127" y="35"/>
                    </a:lnTo>
                    <a:lnTo>
                      <a:pt x="129" y="38"/>
                    </a:lnTo>
                    <a:lnTo>
                      <a:pt x="133" y="44"/>
                    </a:lnTo>
                    <a:lnTo>
                      <a:pt x="137" y="52"/>
                    </a:lnTo>
                    <a:lnTo>
                      <a:pt x="141" y="61"/>
                    </a:lnTo>
                    <a:lnTo>
                      <a:pt x="148" y="75"/>
                    </a:lnTo>
                    <a:lnTo>
                      <a:pt x="154" y="86"/>
                    </a:lnTo>
                    <a:lnTo>
                      <a:pt x="163" y="101"/>
                    </a:lnTo>
                    <a:lnTo>
                      <a:pt x="171" y="114"/>
                    </a:lnTo>
                    <a:lnTo>
                      <a:pt x="181" y="130"/>
                    </a:lnTo>
                    <a:lnTo>
                      <a:pt x="190" y="143"/>
                    </a:lnTo>
                    <a:lnTo>
                      <a:pt x="198" y="158"/>
                    </a:lnTo>
                    <a:lnTo>
                      <a:pt x="207" y="172"/>
                    </a:lnTo>
                    <a:lnTo>
                      <a:pt x="215" y="185"/>
                    </a:lnTo>
                    <a:lnTo>
                      <a:pt x="224" y="198"/>
                    </a:lnTo>
                    <a:lnTo>
                      <a:pt x="234" y="210"/>
                    </a:lnTo>
                    <a:lnTo>
                      <a:pt x="239" y="217"/>
                    </a:lnTo>
                    <a:lnTo>
                      <a:pt x="245" y="227"/>
                    </a:lnTo>
                    <a:lnTo>
                      <a:pt x="253" y="234"/>
                    </a:lnTo>
                    <a:lnTo>
                      <a:pt x="258" y="242"/>
                    </a:lnTo>
                    <a:lnTo>
                      <a:pt x="264" y="248"/>
                    </a:lnTo>
                    <a:lnTo>
                      <a:pt x="270" y="253"/>
                    </a:lnTo>
                    <a:lnTo>
                      <a:pt x="274" y="259"/>
                    </a:lnTo>
                    <a:lnTo>
                      <a:pt x="279" y="265"/>
                    </a:lnTo>
                    <a:lnTo>
                      <a:pt x="285" y="270"/>
                    </a:lnTo>
                    <a:lnTo>
                      <a:pt x="293" y="274"/>
                    </a:lnTo>
                    <a:lnTo>
                      <a:pt x="295" y="278"/>
                    </a:lnTo>
                    <a:lnTo>
                      <a:pt x="296" y="280"/>
                    </a:lnTo>
                    <a:lnTo>
                      <a:pt x="295" y="574"/>
                    </a:lnTo>
                    <a:lnTo>
                      <a:pt x="4" y="5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2" name="Freeform 32"/>
              <p:cNvSpPr>
                <a:spLocks/>
              </p:cNvSpPr>
              <p:nvPr/>
            </p:nvSpPr>
            <p:spPr bwMode="auto">
              <a:xfrm>
                <a:off x="3910" y="2474"/>
                <a:ext cx="1514" cy="529"/>
              </a:xfrm>
              <a:custGeom>
                <a:avLst/>
                <a:gdLst>
                  <a:gd name="T0" fmla="*/ 89 w 2447"/>
                  <a:gd name="T1" fmla="*/ 125 h 855"/>
                  <a:gd name="T2" fmla="*/ 359 w 2447"/>
                  <a:gd name="T3" fmla="*/ 0 h 855"/>
                  <a:gd name="T4" fmla="*/ 282 w 2447"/>
                  <a:gd name="T5" fmla="*/ 2 h 855"/>
                  <a:gd name="T6" fmla="*/ 79 w 2447"/>
                  <a:gd name="T7" fmla="*/ 114 h 855"/>
                  <a:gd name="T8" fmla="*/ 77 w 2447"/>
                  <a:gd name="T9" fmla="*/ 114 h 855"/>
                  <a:gd name="T10" fmla="*/ 75 w 2447"/>
                  <a:gd name="T11" fmla="*/ 113 h 855"/>
                  <a:gd name="T12" fmla="*/ 73 w 2447"/>
                  <a:gd name="T13" fmla="*/ 113 h 855"/>
                  <a:gd name="T14" fmla="*/ 71 w 2447"/>
                  <a:gd name="T15" fmla="*/ 112 h 855"/>
                  <a:gd name="T16" fmla="*/ 69 w 2447"/>
                  <a:gd name="T17" fmla="*/ 111 h 855"/>
                  <a:gd name="T18" fmla="*/ 66 w 2447"/>
                  <a:gd name="T19" fmla="*/ 110 h 855"/>
                  <a:gd name="T20" fmla="*/ 63 w 2447"/>
                  <a:gd name="T21" fmla="*/ 109 h 855"/>
                  <a:gd name="T22" fmla="*/ 61 w 2447"/>
                  <a:gd name="T23" fmla="*/ 108 h 855"/>
                  <a:gd name="T24" fmla="*/ 58 w 2447"/>
                  <a:gd name="T25" fmla="*/ 105 h 855"/>
                  <a:gd name="T26" fmla="*/ 55 w 2447"/>
                  <a:gd name="T27" fmla="*/ 103 h 855"/>
                  <a:gd name="T28" fmla="*/ 53 w 2447"/>
                  <a:gd name="T29" fmla="*/ 101 h 855"/>
                  <a:gd name="T30" fmla="*/ 50 w 2447"/>
                  <a:gd name="T31" fmla="*/ 99 h 855"/>
                  <a:gd name="T32" fmla="*/ 48 w 2447"/>
                  <a:gd name="T33" fmla="*/ 96 h 855"/>
                  <a:gd name="T34" fmla="*/ 45 w 2447"/>
                  <a:gd name="T35" fmla="*/ 93 h 855"/>
                  <a:gd name="T36" fmla="*/ 43 w 2447"/>
                  <a:gd name="T37" fmla="*/ 90 h 855"/>
                  <a:gd name="T38" fmla="*/ 41 w 2447"/>
                  <a:gd name="T39" fmla="*/ 86 h 855"/>
                  <a:gd name="T40" fmla="*/ 38 w 2447"/>
                  <a:gd name="T41" fmla="*/ 81 h 855"/>
                  <a:gd name="T42" fmla="*/ 37 w 2447"/>
                  <a:gd name="T43" fmla="*/ 75 h 855"/>
                  <a:gd name="T44" fmla="*/ 34 w 2447"/>
                  <a:gd name="T45" fmla="*/ 70 h 855"/>
                  <a:gd name="T46" fmla="*/ 32 w 2447"/>
                  <a:gd name="T47" fmla="*/ 64 h 855"/>
                  <a:gd name="T48" fmla="*/ 30 w 2447"/>
                  <a:gd name="T49" fmla="*/ 58 h 855"/>
                  <a:gd name="T50" fmla="*/ 28 w 2447"/>
                  <a:gd name="T51" fmla="*/ 51 h 855"/>
                  <a:gd name="T52" fmla="*/ 27 w 2447"/>
                  <a:gd name="T53" fmla="*/ 45 h 855"/>
                  <a:gd name="T54" fmla="*/ 25 w 2447"/>
                  <a:gd name="T55" fmla="*/ 40 h 855"/>
                  <a:gd name="T56" fmla="*/ 23 w 2447"/>
                  <a:gd name="T57" fmla="*/ 33 h 855"/>
                  <a:gd name="T58" fmla="*/ 22 w 2447"/>
                  <a:gd name="T59" fmla="*/ 28 h 855"/>
                  <a:gd name="T60" fmla="*/ 20 w 2447"/>
                  <a:gd name="T61" fmla="*/ 23 h 855"/>
                  <a:gd name="T62" fmla="*/ 19 w 2447"/>
                  <a:gd name="T63" fmla="*/ 19 h 855"/>
                  <a:gd name="T64" fmla="*/ 17 w 2447"/>
                  <a:gd name="T65" fmla="*/ 15 h 855"/>
                  <a:gd name="T66" fmla="*/ 15 w 2447"/>
                  <a:gd name="T67" fmla="*/ 11 h 855"/>
                  <a:gd name="T68" fmla="*/ 15 w 2447"/>
                  <a:gd name="T69" fmla="*/ 9 h 855"/>
                  <a:gd name="T70" fmla="*/ 14 w 2447"/>
                  <a:gd name="T71" fmla="*/ 7 h 855"/>
                  <a:gd name="T72" fmla="*/ 12 w 2447"/>
                  <a:gd name="T73" fmla="*/ 6 h 855"/>
                  <a:gd name="T74" fmla="*/ 11 w 2447"/>
                  <a:gd name="T75" fmla="*/ 4 h 855"/>
                  <a:gd name="T76" fmla="*/ 9 w 2447"/>
                  <a:gd name="T77" fmla="*/ 4 h 855"/>
                  <a:gd name="T78" fmla="*/ 9 w 2447"/>
                  <a:gd name="T79" fmla="*/ 2 h 855"/>
                  <a:gd name="T80" fmla="*/ 7 w 2447"/>
                  <a:gd name="T81" fmla="*/ 2 h 855"/>
                  <a:gd name="T82" fmla="*/ 7 w 2447"/>
                  <a:gd name="T83" fmla="*/ 1 h 855"/>
                  <a:gd name="T84" fmla="*/ 6 w 2447"/>
                  <a:gd name="T85" fmla="*/ 1 h 855"/>
                  <a:gd name="T86" fmla="*/ 4 w 2447"/>
                  <a:gd name="T87" fmla="*/ 1 h 855"/>
                  <a:gd name="T88" fmla="*/ 4 w 2447"/>
                  <a:gd name="T89" fmla="*/ 1 h 855"/>
                  <a:gd name="T90" fmla="*/ 3 w 2447"/>
                  <a:gd name="T91" fmla="*/ 1 h 855"/>
                  <a:gd name="T92" fmla="*/ 2 w 2447"/>
                  <a:gd name="T93" fmla="*/ 1 h 855"/>
                  <a:gd name="T94" fmla="*/ 1 w 2447"/>
                  <a:gd name="T95" fmla="*/ 1 h 855"/>
                  <a:gd name="T96" fmla="*/ 1 w 2447"/>
                  <a:gd name="T97" fmla="*/ 1 h 855"/>
                  <a:gd name="T98" fmla="*/ 1 w 2447"/>
                  <a:gd name="T99" fmla="*/ 2 h 855"/>
                  <a:gd name="T100" fmla="*/ 0 w 2447"/>
                  <a:gd name="T101" fmla="*/ 124 h 855"/>
                  <a:gd name="T102" fmla="*/ 89 w 2447"/>
                  <a:gd name="T103" fmla="*/ 125 h 855"/>
                  <a:gd name="T104" fmla="*/ 89 w 2447"/>
                  <a:gd name="T105" fmla="*/ 125 h 855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447"/>
                  <a:gd name="T160" fmla="*/ 0 h 855"/>
                  <a:gd name="T161" fmla="*/ 2447 w 2447"/>
                  <a:gd name="T162" fmla="*/ 855 h 855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447" h="855">
                    <a:moveTo>
                      <a:pt x="607" y="855"/>
                    </a:moveTo>
                    <a:lnTo>
                      <a:pt x="2447" y="0"/>
                    </a:lnTo>
                    <a:lnTo>
                      <a:pt x="1924" y="13"/>
                    </a:lnTo>
                    <a:lnTo>
                      <a:pt x="540" y="779"/>
                    </a:lnTo>
                    <a:lnTo>
                      <a:pt x="527" y="775"/>
                    </a:lnTo>
                    <a:lnTo>
                      <a:pt x="516" y="773"/>
                    </a:lnTo>
                    <a:lnTo>
                      <a:pt x="500" y="768"/>
                    </a:lnTo>
                    <a:lnTo>
                      <a:pt x="485" y="764"/>
                    </a:lnTo>
                    <a:lnTo>
                      <a:pt x="468" y="758"/>
                    </a:lnTo>
                    <a:lnTo>
                      <a:pt x="451" y="750"/>
                    </a:lnTo>
                    <a:lnTo>
                      <a:pt x="432" y="743"/>
                    </a:lnTo>
                    <a:lnTo>
                      <a:pt x="415" y="733"/>
                    </a:lnTo>
                    <a:lnTo>
                      <a:pt x="396" y="720"/>
                    </a:lnTo>
                    <a:lnTo>
                      <a:pt x="377" y="707"/>
                    </a:lnTo>
                    <a:lnTo>
                      <a:pt x="358" y="692"/>
                    </a:lnTo>
                    <a:lnTo>
                      <a:pt x="341" y="676"/>
                    </a:lnTo>
                    <a:lnTo>
                      <a:pt x="324" y="657"/>
                    </a:lnTo>
                    <a:lnTo>
                      <a:pt x="308" y="636"/>
                    </a:lnTo>
                    <a:lnTo>
                      <a:pt x="293" y="614"/>
                    </a:lnTo>
                    <a:lnTo>
                      <a:pt x="280" y="589"/>
                    </a:lnTo>
                    <a:lnTo>
                      <a:pt x="263" y="553"/>
                    </a:lnTo>
                    <a:lnTo>
                      <a:pt x="248" y="515"/>
                    </a:lnTo>
                    <a:lnTo>
                      <a:pt x="232" y="475"/>
                    </a:lnTo>
                    <a:lnTo>
                      <a:pt x="219" y="435"/>
                    </a:lnTo>
                    <a:lnTo>
                      <a:pt x="206" y="391"/>
                    </a:lnTo>
                    <a:lnTo>
                      <a:pt x="192" y="349"/>
                    </a:lnTo>
                    <a:lnTo>
                      <a:pt x="181" y="308"/>
                    </a:lnTo>
                    <a:lnTo>
                      <a:pt x="170" y="268"/>
                    </a:lnTo>
                    <a:lnTo>
                      <a:pt x="156" y="226"/>
                    </a:lnTo>
                    <a:lnTo>
                      <a:pt x="147" y="190"/>
                    </a:lnTo>
                    <a:lnTo>
                      <a:pt x="135" y="157"/>
                    </a:lnTo>
                    <a:lnTo>
                      <a:pt x="126" y="127"/>
                    </a:lnTo>
                    <a:lnTo>
                      <a:pt x="116" y="99"/>
                    </a:lnTo>
                    <a:lnTo>
                      <a:pt x="109" y="76"/>
                    </a:lnTo>
                    <a:lnTo>
                      <a:pt x="99" y="57"/>
                    </a:lnTo>
                    <a:lnTo>
                      <a:pt x="92" y="45"/>
                    </a:lnTo>
                    <a:lnTo>
                      <a:pt x="82" y="36"/>
                    </a:lnTo>
                    <a:lnTo>
                      <a:pt x="75" y="28"/>
                    </a:lnTo>
                    <a:lnTo>
                      <a:pt x="67" y="22"/>
                    </a:lnTo>
                    <a:lnTo>
                      <a:pt x="59" y="19"/>
                    </a:lnTo>
                    <a:lnTo>
                      <a:pt x="52" y="15"/>
                    </a:lnTo>
                    <a:lnTo>
                      <a:pt x="44" y="11"/>
                    </a:lnTo>
                    <a:lnTo>
                      <a:pt x="38" y="9"/>
                    </a:lnTo>
                    <a:lnTo>
                      <a:pt x="33" y="9"/>
                    </a:lnTo>
                    <a:lnTo>
                      <a:pt x="25" y="7"/>
                    </a:lnTo>
                    <a:lnTo>
                      <a:pt x="21" y="7"/>
                    </a:lnTo>
                    <a:lnTo>
                      <a:pt x="16" y="7"/>
                    </a:lnTo>
                    <a:lnTo>
                      <a:pt x="12" y="9"/>
                    </a:lnTo>
                    <a:lnTo>
                      <a:pt x="8" y="11"/>
                    </a:lnTo>
                    <a:lnTo>
                      <a:pt x="6" y="13"/>
                    </a:lnTo>
                    <a:lnTo>
                      <a:pt x="0" y="844"/>
                    </a:lnTo>
                    <a:lnTo>
                      <a:pt x="607" y="85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3" name="Freeform 33"/>
              <p:cNvSpPr>
                <a:spLocks/>
              </p:cNvSpPr>
              <p:nvPr/>
            </p:nvSpPr>
            <p:spPr bwMode="auto">
              <a:xfrm>
                <a:off x="3736" y="3066"/>
                <a:ext cx="744" cy="116"/>
              </a:xfrm>
              <a:custGeom>
                <a:avLst/>
                <a:gdLst>
                  <a:gd name="T0" fmla="*/ 1 w 1203"/>
                  <a:gd name="T1" fmla="*/ 4 h 186"/>
                  <a:gd name="T2" fmla="*/ 7 w 1203"/>
                  <a:gd name="T3" fmla="*/ 0 h 186"/>
                  <a:gd name="T4" fmla="*/ 4 w 1203"/>
                  <a:gd name="T5" fmla="*/ 7 h 186"/>
                  <a:gd name="T6" fmla="*/ 15 w 1203"/>
                  <a:gd name="T7" fmla="*/ 0 h 186"/>
                  <a:gd name="T8" fmla="*/ 11 w 1203"/>
                  <a:gd name="T9" fmla="*/ 7 h 186"/>
                  <a:gd name="T10" fmla="*/ 22 w 1203"/>
                  <a:gd name="T11" fmla="*/ 1 h 186"/>
                  <a:gd name="T12" fmla="*/ 19 w 1203"/>
                  <a:gd name="T13" fmla="*/ 8 h 186"/>
                  <a:gd name="T14" fmla="*/ 30 w 1203"/>
                  <a:gd name="T15" fmla="*/ 1 h 186"/>
                  <a:gd name="T16" fmla="*/ 25 w 1203"/>
                  <a:gd name="T17" fmla="*/ 8 h 186"/>
                  <a:gd name="T18" fmla="*/ 38 w 1203"/>
                  <a:gd name="T19" fmla="*/ 2 h 186"/>
                  <a:gd name="T20" fmla="*/ 33 w 1203"/>
                  <a:gd name="T21" fmla="*/ 9 h 186"/>
                  <a:gd name="T22" fmla="*/ 48 w 1203"/>
                  <a:gd name="T23" fmla="*/ 4 h 186"/>
                  <a:gd name="T24" fmla="*/ 41 w 1203"/>
                  <a:gd name="T25" fmla="*/ 10 h 186"/>
                  <a:gd name="T26" fmla="*/ 56 w 1203"/>
                  <a:gd name="T27" fmla="*/ 4 h 186"/>
                  <a:gd name="T28" fmla="*/ 49 w 1203"/>
                  <a:gd name="T29" fmla="*/ 11 h 186"/>
                  <a:gd name="T30" fmla="*/ 64 w 1203"/>
                  <a:gd name="T31" fmla="*/ 4 h 186"/>
                  <a:gd name="T32" fmla="*/ 58 w 1203"/>
                  <a:gd name="T33" fmla="*/ 12 h 186"/>
                  <a:gd name="T34" fmla="*/ 73 w 1203"/>
                  <a:gd name="T35" fmla="*/ 6 h 186"/>
                  <a:gd name="T36" fmla="*/ 67 w 1203"/>
                  <a:gd name="T37" fmla="*/ 12 h 186"/>
                  <a:gd name="T38" fmla="*/ 82 w 1203"/>
                  <a:gd name="T39" fmla="*/ 7 h 186"/>
                  <a:gd name="T40" fmla="*/ 75 w 1203"/>
                  <a:gd name="T41" fmla="*/ 13 h 186"/>
                  <a:gd name="T42" fmla="*/ 93 w 1203"/>
                  <a:gd name="T43" fmla="*/ 7 h 186"/>
                  <a:gd name="T44" fmla="*/ 87 w 1203"/>
                  <a:gd name="T45" fmla="*/ 14 h 186"/>
                  <a:gd name="T46" fmla="*/ 103 w 1203"/>
                  <a:gd name="T47" fmla="*/ 9 h 186"/>
                  <a:gd name="T48" fmla="*/ 95 w 1203"/>
                  <a:gd name="T49" fmla="*/ 16 h 186"/>
                  <a:gd name="T50" fmla="*/ 111 w 1203"/>
                  <a:gd name="T51" fmla="*/ 11 h 186"/>
                  <a:gd name="T52" fmla="*/ 106 w 1203"/>
                  <a:gd name="T53" fmla="*/ 16 h 186"/>
                  <a:gd name="T54" fmla="*/ 122 w 1203"/>
                  <a:gd name="T55" fmla="*/ 11 h 186"/>
                  <a:gd name="T56" fmla="*/ 115 w 1203"/>
                  <a:gd name="T57" fmla="*/ 17 h 186"/>
                  <a:gd name="T58" fmla="*/ 131 w 1203"/>
                  <a:gd name="T59" fmla="*/ 12 h 186"/>
                  <a:gd name="T60" fmla="*/ 124 w 1203"/>
                  <a:gd name="T61" fmla="*/ 19 h 186"/>
                  <a:gd name="T62" fmla="*/ 138 w 1203"/>
                  <a:gd name="T63" fmla="*/ 14 h 186"/>
                  <a:gd name="T64" fmla="*/ 133 w 1203"/>
                  <a:gd name="T65" fmla="*/ 19 h 186"/>
                  <a:gd name="T66" fmla="*/ 145 w 1203"/>
                  <a:gd name="T67" fmla="*/ 15 h 186"/>
                  <a:gd name="T68" fmla="*/ 141 w 1203"/>
                  <a:gd name="T69" fmla="*/ 20 h 186"/>
                  <a:gd name="T70" fmla="*/ 150 w 1203"/>
                  <a:gd name="T71" fmla="*/ 17 h 186"/>
                  <a:gd name="T72" fmla="*/ 176 w 1203"/>
                  <a:gd name="T73" fmla="*/ 25 h 186"/>
                  <a:gd name="T74" fmla="*/ 176 w 1203"/>
                  <a:gd name="T75" fmla="*/ 28 h 186"/>
                  <a:gd name="T76" fmla="*/ 0 w 1203"/>
                  <a:gd name="T77" fmla="*/ 13 h 186"/>
                  <a:gd name="T78" fmla="*/ 1 w 1203"/>
                  <a:gd name="T79" fmla="*/ 4 h 186"/>
                  <a:gd name="T80" fmla="*/ 1 w 1203"/>
                  <a:gd name="T81" fmla="*/ 4 h 18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203"/>
                  <a:gd name="T124" fmla="*/ 0 h 186"/>
                  <a:gd name="T125" fmla="*/ 1203 w 1203"/>
                  <a:gd name="T126" fmla="*/ 186 h 18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203" h="186">
                    <a:moveTo>
                      <a:pt x="4" y="24"/>
                    </a:moveTo>
                    <a:lnTo>
                      <a:pt x="52" y="0"/>
                    </a:lnTo>
                    <a:lnTo>
                      <a:pt x="29" y="49"/>
                    </a:lnTo>
                    <a:lnTo>
                      <a:pt x="101" y="0"/>
                    </a:lnTo>
                    <a:lnTo>
                      <a:pt x="74" y="51"/>
                    </a:lnTo>
                    <a:lnTo>
                      <a:pt x="154" y="5"/>
                    </a:lnTo>
                    <a:lnTo>
                      <a:pt x="126" y="55"/>
                    </a:lnTo>
                    <a:lnTo>
                      <a:pt x="206" y="5"/>
                    </a:lnTo>
                    <a:lnTo>
                      <a:pt x="171" y="55"/>
                    </a:lnTo>
                    <a:lnTo>
                      <a:pt x="257" y="19"/>
                    </a:lnTo>
                    <a:lnTo>
                      <a:pt x="221" y="62"/>
                    </a:lnTo>
                    <a:lnTo>
                      <a:pt x="323" y="24"/>
                    </a:lnTo>
                    <a:lnTo>
                      <a:pt x="280" y="66"/>
                    </a:lnTo>
                    <a:lnTo>
                      <a:pt x="382" y="26"/>
                    </a:lnTo>
                    <a:lnTo>
                      <a:pt x="340" y="70"/>
                    </a:lnTo>
                    <a:lnTo>
                      <a:pt x="439" y="28"/>
                    </a:lnTo>
                    <a:lnTo>
                      <a:pt x="396" y="80"/>
                    </a:lnTo>
                    <a:lnTo>
                      <a:pt x="500" y="40"/>
                    </a:lnTo>
                    <a:lnTo>
                      <a:pt x="462" y="83"/>
                    </a:lnTo>
                    <a:lnTo>
                      <a:pt x="561" y="43"/>
                    </a:lnTo>
                    <a:lnTo>
                      <a:pt x="517" y="87"/>
                    </a:lnTo>
                    <a:lnTo>
                      <a:pt x="633" y="49"/>
                    </a:lnTo>
                    <a:lnTo>
                      <a:pt x="591" y="95"/>
                    </a:lnTo>
                    <a:lnTo>
                      <a:pt x="704" y="61"/>
                    </a:lnTo>
                    <a:lnTo>
                      <a:pt x="650" y="106"/>
                    </a:lnTo>
                    <a:lnTo>
                      <a:pt x="762" y="70"/>
                    </a:lnTo>
                    <a:lnTo>
                      <a:pt x="721" y="108"/>
                    </a:lnTo>
                    <a:lnTo>
                      <a:pt x="837" y="74"/>
                    </a:lnTo>
                    <a:lnTo>
                      <a:pt x="787" y="114"/>
                    </a:lnTo>
                    <a:lnTo>
                      <a:pt x="897" y="80"/>
                    </a:lnTo>
                    <a:lnTo>
                      <a:pt x="848" y="123"/>
                    </a:lnTo>
                    <a:lnTo>
                      <a:pt x="945" y="89"/>
                    </a:lnTo>
                    <a:lnTo>
                      <a:pt x="907" y="127"/>
                    </a:lnTo>
                    <a:lnTo>
                      <a:pt x="994" y="100"/>
                    </a:lnTo>
                    <a:lnTo>
                      <a:pt x="966" y="133"/>
                    </a:lnTo>
                    <a:lnTo>
                      <a:pt x="1023" y="114"/>
                    </a:lnTo>
                    <a:lnTo>
                      <a:pt x="1202" y="163"/>
                    </a:lnTo>
                    <a:lnTo>
                      <a:pt x="1203" y="186"/>
                    </a:lnTo>
                    <a:lnTo>
                      <a:pt x="0" y="87"/>
                    </a:lnTo>
                    <a:lnTo>
                      <a:pt x="4" y="24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4" name="Freeform 34"/>
              <p:cNvSpPr>
                <a:spLocks/>
              </p:cNvSpPr>
              <p:nvPr/>
            </p:nvSpPr>
            <p:spPr bwMode="auto">
              <a:xfrm>
                <a:off x="4271" y="2474"/>
                <a:ext cx="1206" cy="592"/>
              </a:xfrm>
              <a:custGeom>
                <a:avLst/>
                <a:gdLst>
                  <a:gd name="T0" fmla="*/ 0 w 1950"/>
                  <a:gd name="T1" fmla="*/ 124 h 958"/>
                  <a:gd name="T2" fmla="*/ 265 w 1950"/>
                  <a:gd name="T3" fmla="*/ 1 h 958"/>
                  <a:gd name="T4" fmla="*/ 285 w 1950"/>
                  <a:gd name="T5" fmla="*/ 0 h 958"/>
                  <a:gd name="T6" fmla="*/ 283 w 1950"/>
                  <a:gd name="T7" fmla="*/ 75 h 958"/>
                  <a:gd name="T8" fmla="*/ 49 w 1950"/>
                  <a:gd name="T9" fmla="*/ 140 h 958"/>
                  <a:gd name="T10" fmla="*/ 46 w 1950"/>
                  <a:gd name="T11" fmla="*/ 138 h 958"/>
                  <a:gd name="T12" fmla="*/ 44 w 1950"/>
                  <a:gd name="T13" fmla="*/ 137 h 958"/>
                  <a:gd name="T14" fmla="*/ 41 w 1950"/>
                  <a:gd name="T15" fmla="*/ 135 h 958"/>
                  <a:gd name="T16" fmla="*/ 38 w 1950"/>
                  <a:gd name="T17" fmla="*/ 135 h 958"/>
                  <a:gd name="T18" fmla="*/ 36 w 1950"/>
                  <a:gd name="T19" fmla="*/ 133 h 958"/>
                  <a:gd name="T20" fmla="*/ 33 w 1950"/>
                  <a:gd name="T21" fmla="*/ 132 h 958"/>
                  <a:gd name="T22" fmla="*/ 32 w 1950"/>
                  <a:gd name="T23" fmla="*/ 132 h 958"/>
                  <a:gd name="T24" fmla="*/ 28 w 1950"/>
                  <a:gd name="T25" fmla="*/ 130 h 958"/>
                  <a:gd name="T26" fmla="*/ 27 w 1950"/>
                  <a:gd name="T27" fmla="*/ 130 h 958"/>
                  <a:gd name="T28" fmla="*/ 24 w 1950"/>
                  <a:gd name="T29" fmla="*/ 129 h 958"/>
                  <a:gd name="T30" fmla="*/ 20 w 1950"/>
                  <a:gd name="T31" fmla="*/ 129 h 958"/>
                  <a:gd name="T32" fmla="*/ 17 w 1950"/>
                  <a:gd name="T33" fmla="*/ 127 h 958"/>
                  <a:gd name="T34" fmla="*/ 14 w 1950"/>
                  <a:gd name="T35" fmla="*/ 127 h 958"/>
                  <a:gd name="T36" fmla="*/ 9 w 1950"/>
                  <a:gd name="T37" fmla="*/ 127 h 958"/>
                  <a:gd name="T38" fmla="*/ 4 w 1950"/>
                  <a:gd name="T39" fmla="*/ 125 h 958"/>
                  <a:gd name="T40" fmla="*/ 0 w 1950"/>
                  <a:gd name="T41" fmla="*/ 124 h 958"/>
                  <a:gd name="T42" fmla="*/ 0 w 1950"/>
                  <a:gd name="T43" fmla="*/ 124 h 95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950"/>
                  <a:gd name="T67" fmla="*/ 0 h 958"/>
                  <a:gd name="T68" fmla="*/ 1950 w 1950"/>
                  <a:gd name="T69" fmla="*/ 958 h 95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950" h="958">
                    <a:moveTo>
                      <a:pt x="0" y="855"/>
                    </a:moveTo>
                    <a:lnTo>
                      <a:pt x="1811" y="3"/>
                    </a:lnTo>
                    <a:lnTo>
                      <a:pt x="1950" y="0"/>
                    </a:lnTo>
                    <a:lnTo>
                      <a:pt x="1933" y="517"/>
                    </a:lnTo>
                    <a:lnTo>
                      <a:pt x="337" y="958"/>
                    </a:lnTo>
                    <a:lnTo>
                      <a:pt x="316" y="948"/>
                    </a:lnTo>
                    <a:lnTo>
                      <a:pt x="298" y="939"/>
                    </a:lnTo>
                    <a:lnTo>
                      <a:pt x="279" y="931"/>
                    </a:lnTo>
                    <a:lnTo>
                      <a:pt x="262" y="923"/>
                    </a:lnTo>
                    <a:lnTo>
                      <a:pt x="247" y="914"/>
                    </a:lnTo>
                    <a:lnTo>
                      <a:pt x="230" y="908"/>
                    </a:lnTo>
                    <a:lnTo>
                      <a:pt x="215" y="903"/>
                    </a:lnTo>
                    <a:lnTo>
                      <a:pt x="198" y="897"/>
                    </a:lnTo>
                    <a:lnTo>
                      <a:pt x="179" y="891"/>
                    </a:lnTo>
                    <a:lnTo>
                      <a:pt x="160" y="884"/>
                    </a:lnTo>
                    <a:lnTo>
                      <a:pt x="139" y="878"/>
                    </a:lnTo>
                    <a:lnTo>
                      <a:pt x="118" y="874"/>
                    </a:lnTo>
                    <a:lnTo>
                      <a:pt x="91" y="868"/>
                    </a:lnTo>
                    <a:lnTo>
                      <a:pt x="65" y="865"/>
                    </a:lnTo>
                    <a:lnTo>
                      <a:pt x="32" y="859"/>
                    </a:lnTo>
                    <a:lnTo>
                      <a:pt x="0" y="855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5" name="Freeform 35"/>
              <p:cNvSpPr>
                <a:spLocks/>
              </p:cNvSpPr>
              <p:nvPr/>
            </p:nvSpPr>
            <p:spPr bwMode="auto">
              <a:xfrm>
                <a:off x="3922" y="2500"/>
                <a:ext cx="308" cy="491"/>
              </a:xfrm>
              <a:custGeom>
                <a:avLst/>
                <a:gdLst>
                  <a:gd name="T0" fmla="*/ 0 w 498"/>
                  <a:gd name="T1" fmla="*/ 0 h 795"/>
                  <a:gd name="T2" fmla="*/ 1 w 498"/>
                  <a:gd name="T3" fmla="*/ 1 h 795"/>
                  <a:gd name="T4" fmla="*/ 4 w 498"/>
                  <a:gd name="T5" fmla="*/ 1 h 795"/>
                  <a:gd name="T6" fmla="*/ 6 w 498"/>
                  <a:gd name="T7" fmla="*/ 3 h 795"/>
                  <a:gd name="T8" fmla="*/ 7 w 498"/>
                  <a:gd name="T9" fmla="*/ 6 h 795"/>
                  <a:gd name="T10" fmla="*/ 9 w 498"/>
                  <a:gd name="T11" fmla="*/ 10 h 795"/>
                  <a:gd name="T12" fmla="*/ 11 w 498"/>
                  <a:gd name="T13" fmla="*/ 15 h 795"/>
                  <a:gd name="T14" fmla="*/ 12 w 498"/>
                  <a:gd name="T15" fmla="*/ 22 h 795"/>
                  <a:gd name="T16" fmla="*/ 15 w 498"/>
                  <a:gd name="T17" fmla="*/ 27 h 795"/>
                  <a:gd name="T18" fmla="*/ 16 w 498"/>
                  <a:gd name="T19" fmla="*/ 33 h 795"/>
                  <a:gd name="T20" fmla="*/ 17 w 498"/>
                  <a:gd name="T21" fmla="*/ 40 h 795"/>
                  <a:gd name="T22" fmla="*/ 20 w 498"/>
                  <a:gd name="T23" fmla="*/ 46 h 795"/>
                  <a:gd name="T24" fmla="*/ 21 w 498"/>
                  <a:gd name="T25" fmla="*/ 54 h 795"/>
                  <a:gd name="T26" fmla="*/ 23 w 498"/>
                  <a:gd name="T27" fmla="*/ 61 h 795"/>
                  <a:gd name="T28" fmla="*/ 25 w 498"/>
                  <a:gd name="T29" fmla="*/ 69 h 795"/>
                  <a:gd name="T30" fmla="*/ 27 w 498"/>
                  <a:gd name="T31" fmla="*/ 77 h 795"/>
                  <a:gd name="T32" fmla="*/ 30 w 498"/>
                  <a:gd name="T33" fmla="*/ 83 h 795"/>
                  <a:gd name="T34" fmla="*/ 33 w 498"/>
                  <a:gd name="T35" fmla="*/ 90 h 795"/>
                  <a:gd name="T36" fmla="*/ 37 w 498"/>
                  <a:gd name="T37" fmla="*/ 94 h 795"/>
                  <a:gd name="T38" fmla="*/ 41 w 498"/>
                  <a:gd name="T39" fmla="*/ 98 h 795"/>
                  <a:gd name="T40" fmla="*/ 45 w 498"/>
                  <a:gd name="T41" fmla="*/ 101 h 795"/>
                  <a:gd name="T42" fmla="*/ 49 w 498"/>
                  <a:gd name="T43" fmla="*/ 103 h 795"/>
                  <a:gd name="T44" fmla="*/ 53 w 498"/>
                  <a:gd name="T45" fmla="*/ 104 h 795"/>
                  <a:gd name="T46" fmla="*/ 57 w 498"/>
                  <a:gd name="T47" fmla="*/ 106 h 795"/>
                  <a:gd name="T48" fmla="*/ 61 w 498"/>
                  <a:gd name="T49" fmla="*/ 107 h 795"/>
                  <a:gd name="T50" fmla="*/ 64 w 498"/>
                  <a:gd name="T51" fmla="*/ 108 h 795"/>
                  <a:gd name="T52" fmla="*/ 67 w 498"/>
                  <a:gd name="T53" fmla="*/ 109 h 795"/>
                  <a:gd name="T54" fmla="*/ 70 w 498"/>
                  <a:gd name="T55" fmla="*/ 109 h 795"/>
                  <a:gd name="T56" fmla="*/ 72 w 498"/>
                  <a:gd name="T57" fmla="*/ 110 h 795"/>
                  <a:gd name="T58" fmla="*/ 73 w 498"/>
                  <a:gd name="T59" fmla="*/ 111 h 795"/>
                  <a:gd name="T60" fmla="*/ 67 w 498"/>
                  <a:gd name="T61" fmla="*/ 115 h 795"/>
                  <a:gd name="T62" fmla="*/ 2 w 498"/>
                  <a:gd name="T63" fmla="*/ 109 h 795"/>
                  <a:gd name="T64" fmla="*/ 0 w 498"/>
                  <a:gd name="T65" fmla="*/ 1 h 79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98"/>
                  <a:gd name="T100" fmla="*/ 0 h 795"/>
                  <a:gd name="T101" fmla="*/ 498 w 498"/>
                  <a:gd name="T102" fmla="*/ 795 h 79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98" h="795">
                    <a:moveTo>
                      <a:pt x="0" y="2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11" y="2"/>
                    </a:lnTo>
                    <a:lnTo>
                      <a:pt x="20" y="6"/>
                    </a:lnTo>
                    <a:lnTo>
                      <a:pt x="24" y="10"/>
                    </a:lnTo>
                    <a:lnTo>
                      <a:pt x="32" y="16"/>
                    </a:lnTo>
                    <a:lnTo>
                      <a:pt x="36" y="21"/>
                    </a:lnTo>
                    <a:lnTo>
                      <a:pt x="43" y="33"/>
                    </a:lnTo>
                    <a:lnTo>
                      <a:pt x="49" y="42"/>
                    </a:lnTo>
                    <a:lnTo>
                      <a:pt x="55" y="56"/>
                    </a:lnTo>
                    <a:lnTo>
                      <a:pt x="60" y="71"/>
                    </a:lnTo>
                    <a:lnTo>
                      <a:pt x="68" y="90"/>
                    </a:lnTo>
                    <a:lnTo>
                      <a:pt x="74" y="107"/>
                    </a:lnTo>
                    <a:lnTo>
                      <a:pt x="79" y="126"/>
                    </a:lnTo>
                    <a:lnTo>
                      <a:pt x="87" y="145"/>
                    </a:lnTo>
                    <a:lnTo>
                      <a:pt x="93" y="166"/>
                    </a:lnTo>
                    <a:lnTo>
                      <a:pt x="98" y="185"/>
                    </a:lnTo>
                    <a:lnTo>
                      <a:pt x="104" y="206"/>
                    </a:lnTo>
                    <a:lnTo>
                      <a:pt x="110" y="227"/>
                    </a:lnTo>
                    <a:lnTo>
                      <a:pt x="117" y="249"/>
                    </a:lnTo>
                    <a:lnTo>
                      <a:pt x="121" y="270"/>
                    </a:lnTo>
                    <a:lnTo>
                      <a:pt x="127" y="295"/>
                    </a:lnTo>
                    <a:lnTo>
                      <a:pt x="135" y="320"/>
                    </a:lnTo>
                    <a:lnTo>
                      <a:pt x="140" y="345"/>
                    </a:lnTo>
                    <a:lnTo>
                      <a:pt x="144" y="369"/>
                    </a:lnTo>
                    <a:lnTo>
                      <a:pt x="152" y="396"/>
                    </a:lnTo>
                    <a:lnTo>
                      <a:pt x="157" y="421"/>
                    </a:lnTo>
                    <a:lnTo>
                      <a:pt x="163" y="451"/>
                    </a:lnTo>
                    <a:lnTo>
                      <a:pt x="169" y="478"/>
                    </a:lnTo>
                    <a:lnTo>
                      <a:pt x="174" y="504"/>
                    </a:lnTo>
                    <a:lnTo>
                      <a:pt x="184" y="529"/>
                    </a:lnTo>
                    <a:lnTo>
                      <a:pt x="195" y="552"/>
                    </a:lnTo>
                    <a:lnTo>
                      <a:pt x="203" y="573"/>
                    </a:lnTo>
                    <a:lnTo>
                      <a:pt x="216" y="594"/>
                    </a:lnTo>
                    <a:lnTo>
                      <a:pt x="228" y="613"/>
                    </a:lnTo>
                    <a:lnTo>
                      <a:pt x="241" y="632"/>
                    </a:lnTo>
                    <a:lnTo>
                      <a:pt x="254" y="647"/>
                    </a:lnTo>
                    <a:lnTo>
                      <a:pt x="268" y="660"/>
                    </a:lnTo>
                    <a:lnTo>
                      <a:pt x="281" y="673"/>
                    </a:lnTo>
                    <a:lnTo>
                      <a:pt x="296" y="685"/>
                    </a:lnTo>
                    <a:lnTo>
                      <a:pt x="309" y="694"/>
                    </a:lnTo>
                    <a:lnTo>
                      <a:pt x="323" y="704"/>
                    </a:lnTo>
                    <a:lnTo>
                      <a:pt x="336" y="709"/>
                    </a:lnTo>
                    <a:lnTo>
                      <a:pt x="349" y="715"/>
                    </a:lnTo>
                    <a:lnTo>
                      <a:pt x="363" y="719"/>
                    </a:lnTo>
                    <a:lnTo>
                      <a:pt x="374" y="723"/>
                    </a:lnTo>
                    <a:lnTo>
                      <a:pt x="387" y="727"/>
                    </a:lnTo>
                    <a:lnTo>
                      <a:pt x="401" y="730"/>
                    </a:lnTo>
                    <a:lnTo>
                      <a:pt x="412" y="734"/>
                    </a:lnTo>
                    <a:lnTo>
                      <a:pt x="425" y="738"/>
                    </a:lnTo>
                    <a:lnTo>
                      <a:pt x="437" y="742"/>
                    </a:lnTo>
                    <a:lnTo>
                      <a:pt x="448" y="746"/>
                    </a:lnTo>
                    <a:lnTo>
                      <a:pt x="458" y="748"/>
                    </a:lnTo>
                    <a:lnTo>
                      <a:pt x="467" y="751"/>
                    </a:lnTo>
                    <a:lnTo>
                      <a:pt x="477" y="753"/>
                    </a:lnTo>
                    <a:lnTo>
                      <a:pt x="484" y="755"/>
                    </a:lnTo>
                    <a:lnTo>
                      <a:pt x="490" y="757"/>
                    </a:lnTo>
                    <a:lnTo>
                      <a:pt x="494" y="759"/>
                    </a:lnTo>
                    <a:lnTo>
                      <a:pt x="496" y="761"/>
                    </a:lnTo>
                    <a:lnTo>
                      <a:pt x="498" y="761"/>
                    </a:lnTo>
                    <a:lnTo>
                      <a:pt x="456" y="795"/>
                    </a:lnTo>
                    <a:lnTo>
                      <a:pt x="363" y="791"/>
                    </a:lnTo>
                    <a:lnTo>
                      <a:pt x="15" y="75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6" name="Freeform 36"/>
              <p:cNvSpPr>
                <a:spLocks/>
              </p:cNvSpPr>
              <p:nvPr/>
            </p:nvSpPr>
            <p:spPr bwMode="auto">
              <a:xfrm>
                <a:off x="5077" y="3489"/>
                <a:ext cx="85" cy="109"/>
              </a:xfrm>
              <a:custGeom>
                <a:avLst/>
                <a:gdLst>
                  <a:gd name="T0" fmla="*/ 0 w 137"/>
                  <a:gd name="T1" fmla="*/ 12 h 177"/>
                  <a:gd name="T2" fmla="*/ 5 w 137"/>
                  <a:gd name="T3" fmla="*/ 25 h 177"/>
                  <a:gd name="T4" fmla="*/ 20 w 137"/>
                  <a:gd name="T5" fmla="*/ 17 h 177"/>
                  <a:gd name="T6" fmla="*/ 15 w 137"/>
                  <a:gd name="T7" fmla="*/ 0 h 177"/>
                  <a:gd name="T8" fmla="*/ 0 w 137"/>
                  <a:gd name="T9" fmla="*/ 12 h 177"/>
                  <a:gd name="T10" fmla="*/ 0 w 137"/>
                  <a:gd name="T11" fmla="*/ 12 h 1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7"/>
                  <a:gd name="T19" fmla="*/ 0 h 177"/>
                  <a:gd name="T20" fmla="*/ 137 w 137"/>
                  <a:gd name="T21" fmla="*/ 177 h 1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7" h="177">
                    <a:moveTo>
                      <a:pt x="0" y="84"/>
                    </a:moveTo>
                    <a:lnTo>
                      <a:pt x="34" y="177"/>
                    </a:lnTo>
                    <a:lnTo>
                      <a:pt x="137" y="118"/>
                    </a:lnTo>
                    <a:lnTo>
                      <a:pt x="99" y="0"/>
                    </a:lnTo>
                    <a:lnTo>
                      <a:pt x="0" y="84"/>
                    </a:lnTo>
                    <a:close/>
                  </a:path>
                </a:pathLst>
              </a:custGeom>
              <a:solidFill>
                <a:srgbClr val="A67A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7" name="Freeform 37"/>
              <p:cNvSpPr>
                <a:spLocks/>
              </p:cNvSpPr>
              <p:nvPr/>
            </p:nvSpPr>
            <p:spPr bwMode="auto">
              <a:xfrm>
                <a:off x="3745" y="2719"/>
                <a:ext cx="123" cy="277"/>
              </a:xfrm>
              <a:custGeom>
                <a:avLst/>
                <a:gdLst>
                  <a:gd name="T0" fmla="*/ 0 w 200"/>
                  <a:gd name="T1" fmla="*/ 10 h 447"/>
                  <a:gd name="T2" fmla="*/ 1 w 200"/>
                  <a:gd name="T3" fmla="*/ 9 h 447"/>
                  <a:gd name="T4" fmla="*/ 1 w 200"/>
                  <a:gd name="T5" fmla="*/ 9 h 447"/>
                  <a:gd name="T6" fmla="*/ 1 w 200"/>
                  <a:gd name="T7" fmla="*/ 8 h 447"/>
                  <a:gd name="T8" fmla="*/ 1 w 200"/>
                  <a:gd name="T9" fmla="*/ 7 h 447"/>
                  <a:gd name="T10" fmla="*/ 2 w 200"/>
                  <a:gd name="T11" fmla="*/ 7 h 447"/>
                  <a:gd name="T12" fmla="*/ 4 w 200"/>
                  <a:gd name="T13" fmla="*/ 6 h 447"/>
                  <a:gd name="T14" fmla="*/ 4 w 200"/>
                  <a:gd name="T15" fmla="*/ 4 h 447"/>
                  <a:gd name="T16" fmla="*/ 6 w 200"/>
                  <a:gd name="T17" fmla="*/ 4 h 447"/>
                  <a:gd name="T18" fmla="*/ 6 w 200"/>
                  <a:gd name="T19" fmla="*/ 3 h 447"/>
                  <a:gd name="T20" fmla="*/ 8 w 200"/>
                  <a:gd name="T21" fmla="*/ 2 h 447"/>
                  <a:gd name="T22" fmla="*/ 9 w 200"/>
                  <a:gd name="T23" fmla="*/ 1 h 447"/>
                  <a:gd name="T24" fmla="*/ 11 w 200"/>
                  <a:gd name="T25" fmla="*/ 1 h 447"/>
                  <a:gd name="T26" fmla="*/ 12 w 200"/>
                  <a:gd name="T27" fmla="*/ 1 h 447"/>
                  <a:gd name="T28" fmla="*/ 14 w 200"/>
                  <a:gd name="T29" fmla="*/ 1 h 447"/>
                  <a:gd name="T30" fmla="*/ 16 w 200"/>
                  <a:gd name="T31" fmla="*/ 0 h 447"/>
                  <a:gd name="T32" fmla="*/ 18 w 200"/>
                  <a:gd name="T33" fmla="*/ 0 h 447"/>
                  <a:gd name="T34" fmla="*/ 19 w 200"/>
                  <a:gd name="T35" fmla="*/ 0 h 447"/>
                  <a:gd name="T36" fmla="*/ 20 w 200"/>
                  <a:gd name="T37" fmla="*/ 1 h 447"/>
                  <a:gd name="T38" fmla="*/ 22 w 200"/>
                  <a:gd name="T39" fmla="*/ 1 h 447"/>
                  <a:gd name="T40" fmla="*/ 23 w 200"/>
                  <a:gd name="T41" fmla="*/ 1 h 447"/>
                  <a:gd name="T42" fmla="*/ 24 w 200"/>
                  <a:gd name="T43" fmla="*/ 1 h 447"/>
                  <a:gd name="T44" fmla="*/ 25 w 200"/>
                  <a:gd name="T45" fmla="*/ 2 h 447"/>
                  <a:gd name="T46" fmla="*/ 26 w 200"/>
                  <a:gd name="T47" fmla="*/ 2 h 447"/>
                  <a:gd name="T48" fmla="*/ 26 w 200"/>
                  <a:gd name="T49" fmla="*/ 2 h 447"/>
                  <a:gd name="T50" fmla="*/ 27 w 200"/>
                  <a:gd name="T51" fmla="*/ 4 h 447"/>
                  <a:gd name="T52" fmla="*/ 28 w 200"/>
                  <a:gd name="T53" fmla="*/ 4 h 447"/>
                  <a:gd name="T54" fmla="*/ 28 w 200"/>
                  <a:gd name="T55" fmla="*/ 4 h 447"/>
                  <a:gd name="T56" fmla="*/ 29 w 200"/>
                  <a:gd name="T57" fmla="*/ 4 h 447"/>
                  <a:gd name="T58" fmla="*/ 28 w 200"/>
                  <a:gd name="T59" fmla="*/ 66 h 447"/>
                  <a:gd name="T60" fmla="*/ 1 w 200"/>
                  <a:gd name="T61" fmla="*/ 64 h 447"/>
                  <a:gd name="T62" fmla="*/ 0 w 200"/>
                  <a:gd name="T63" fmla="*/ 10 h 447"/>
                  <a:gd name="T64" fmla="*/ 0 w 200"/>
                  <a:gd name="T65" fmla="*/ 10 h 44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00"/>
                  <a:gd name="T100" fmla="*/ 0 h 447"/>
                  <a:gd name="T101" fmla="*/ 200 w 200"/>
                  <a:gd name="T102" fmla="*/ 447 h 44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00" h="447">
                    <a:moveTo>
                      <a:pt x="0" y="68"/>
                    </a:moveTo>
                    <a:lnTo>
                      <a:pt x="2" y="65"/>
                    </a:lnTo>
                    <a:lnTo>
                      <a:pt x="6" y="59"/>
                    </a:lnTo>
                    <a:lnTo>
                      <a:pt x="8" y="55"/>
                    </a:lnTo>
                    <a:lnTo>
                      <a:pt x="12" y="49"/>
                    </a:lnTo>
                    <a:lnTo>
                      <a:pt x="18" y="44"/>
                    </a:lnTo>
                    <a:lnTo>
                      <a:pt x="25" y="40"/>
                    </a:lnTo>
                    <a:lnTo>
                      <a:pt x="31" y="32"/>
                    </a:lnTo>
                    <a:lnTo>
                      <a:pt x="38" y="27"/>
                    </a:lnTo>
                    <a:lnTo>
                      <a:pt x="46" y="21"/>
                    </a:lnTo>
                    <a:lnTo>
                      <a:pt x="56" y="17"/>
                    </a:lnTo>
                    <a:lnTo>
                      <a:pt x="65" y="11"/>
                    </a:lnTo>
                    <a:lnTo>
                      <a:pt x="76" y="8"/>
                    </a:lnTo>
                    <a:lnTo>
                      <a:pt x="88" y="4"/>
                    </a:lnTo>
                    <a:lnTo>
                      <a:pt x="101" y="2"/>
                    </a:lnTo>
                    <a:lnTo>
                      <a:pt x="113" y="0"/>
                    </a:lnTo>
                    <a:lnTo>
                      <a:pt x="124" y="0"/>
                    </a:lnTo>
                    <a:lnTo>
                      <a:pt x="133" y="0"/>
                    </a:lnTo>
                    <a:lnTo>
                      <a:pt x="143" y="2"/>
                    </a:lnTo>
                    <a:lnTo>
                      <a:pt x="153" y="4"/>
                    </a:lnTo>
                    <a:lnTo>
                      <a:pt x="160" y="8"/>
                    </a:lnTo>
                    <a:lnTo>
                      <a:pt x="168" y="9"/>
                    </a:lnTo>
                    <a:lnTo>
                      <a:pt x="175" y="13"/>
                    </a:lnTo>
                    <a:lnTo>
                      <a:pt x="181" y="15"/>
                    </a:lnTo>
                    <a:lnTo>
                      <a:pt x="185" y="19"/>
                    </a:lnTo>
                    <a:lnTo>
                      <a:pt x="189" y="23"/>
                    </a:lnTo>
                    <a:lnTo>
                      <a:pt x="194" y="25"/>
                    </a:lnTo>
                    <a:lnTo>
                      <a:pt x="198" y="28"/>
                    </a:lnTo>
                    <a:lnTo>
                      <a:pt x="200" y="30"/>
                    </a:lnTo>
                    <a:lnTo>
                      <a:pt x="196" y="447"/>
                    </a:lnTo>
                    <a:lnTo>
                      <a:pt x="6" y="435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8" name="Freeform 38"/>
              <p:cNvSpPr>
                <a:spLocks/>
              </p:cNvSpPr>
              <p:nvPr/>
            </p:nvSpPr>
            <p:spPr bwMode="auto">
              <a:xfrm>
                <a:off x="3753" y="2735"/>
                <a:ext cx="115" cy="106"/>
              </a:xfrm>
              <a:custGeom>
                <a:avLst/>
                <a:gdLst>
                  <a:gd name="T0" fmla="*/ 1 w 186"/>
                  <a:gd name="T1" fmla="*/ 7 h 173"/>
                  <a:gd name="T2" fmla="*/ 3 w 186"/>
                  <a:gd name="T3" fmla="*/ 4 h 173"/>
                  <a:gd name="T4" fmla="*/ 6 w 186"/>
                  <a:gd name="T5" fmla="*/ 2 h 173"/>
                  <a:gd name="T6" fmla="*/ 9 w 186"/>
                  <a:gd name="T7" fmla="*/ 1 h 173"/>
                  <a:gd name="T8" fmla="*/ 12 w 186"/>
                  <a:gd name="T9" fmla="*/ 1 h 173"/>
                  <a:gd name="T10" fmla="*/ 15 w 186"/>
                  <a:gd name="T11" fmla="*/ 0 h 173"/>
                  <a:gd name="T12" fmla="*/ 20 w 186"/>
                  <a:gd name="T13" fmla="*/ 1 h 173"/>
                  <a:gd name="T14" fmla="*/ 22 w 186"/>
                  <a:gd name="T15" fmla="*/ 1 h 173"/>
                  <a:gd name="T16" fmla="*/ 25 w 186"/>
                  <a:gd name="T17" fmla="*/ 2 h 173"/>
                  <a:gd name="T18" fmla="*/ 27 w 186"/>
                  <a:gd name="T19" fmla="*/ 22 h 173"/>
                  <a:gd name="T20" fmla="*/ 23 w 186"/>
                  <a:gd name="T21" fmla="*/ 21 h 173"/>
                  <a:gd name="T22" fmla="*/ 20 w 186"/>
                  <a:gd name="T23" fmla="*/ 21 h 173"/>
                  <a:gd name="T24" fmla="*/ 17 w 186"/>
                  <a:gd name="T25" fmla="*/ 22 h 173"/>
                  <a:gd name="T26" fmla="*/ 14 w 186"/>
                  <a:gd name="T27" fmla="*/ 23 h 173"/>
                  <a:gd name="T28" fmla="*/ 12 w 186"/>
                  <a:gd name="T29" fmla="*/ 24 h 173"/>
                  <a:gd name="T30" fmla="*/ 14 w 186"/>
                  <a:gd name="T31" fmla="*/ 23 h 173"/>
                  <a:gd name="T32" fmla="*/ 15 w 186"/>
                  <a:gd name="T33" fmla="*/ 20 h 173"/>
                  <a:gd name="T34" fmla="*/ 19 w 186"/>
                  <a:gd name="T35" fmla="*/ 18 h 173"/>
                  <a:gd name="T36" fmla="*/ 21 w 186"/>
                  <a:gd name="T37" fmla="*/ 18 h 173"/>
                  <a:gd name="T38" fmla="*/ 22 w 186"/>
                  <a:gd name="T39" fmla="*/ 18 h 173"/>
                  <a:gd name="T40" fmla="*/ 20 w 186"/>
                  <a:gd name="T41" fmla="*/ 17 h 173"/>
                  <a:gd name="T42" fmla="*/ 17 w 186"/>
                  <a:gd name="T43" fmla="*/ 17 h 173"/>
                  <a:gd name="T44" fmla="*/ 12 w 186"/>
                  <a:gd name="T45" fmla="*/ 18 h 173"/>
                  <a:gd name="T46" fmla="*/ 9 w 186"/>
                  <a:gd name="T47" fmla="*/ 20 h 173"/>
                  <a:gd name="T48" fmla="*/ 7 w 186"/>
                  <a:gd name="T49" fmla="*/ 20 h 173"/>
                  <a:gd name="T50" fmla="*/ 9 w 186"/>
                  <a:gd name="T51" fmla="*/ 18 h 173"/>
                  <a:gd name="T52" fmla="*/ 12 w 186"/>
                  <a:gd name="T53" fmla="*/ 15 h 173"/>
                  <a:gd name="T54" fmla="*/ 14 w 186"/>
                  <a:gd name="T55" fmla="*/ 13 h 173"/>
                  <a:gd name="T56" fmla="*/ 19 w 186"/>
                  <a:gd name="T57" fmla="*/ 13 h 173"/>
                  <a:gd name="T58" fmla="*/ 22 w 186"/>
                  <a:gd name="T59" fmla="*/ 13 h 173"/>
                  <a:gd name="T60" fmla="*/ 22 w 186"/>
                  <a:gd name="T61" fmla="*/ 13 h 173"/>
                  <a:gd name="T62" fmla="*/ 20 w 186"/>
                  <a:gd name="T63" fmla="*/ 11 h 173"/>
                  <a:gd name="T64" fmla="*/ 17 w 186"/>
                  <a:gd name="T65" fmla="*/ 10 h 173"/>
                  <a:gd name="T66" fmla="*/ 14 w 186"/>
                  <a:gd name="T67" fmla="*/ 11 h 173"/>
                  <a:gd name="T68" fmla="*/ 11 w 186"/>
                  <a:gd name="T69" fmla="*/ 12 h 173"/>
                  <a:gd name="T70" fmla="*/ 7 w 186"/>
                  <a:gd name="T71" fmla="*/ 13 h 173"/>
                  <a:gd name="T72" fmla="*/ 5 w 186"/>
                  <a:gd name="T73" fmla="*/ 14 h 173"/>
                  <a:gd name="T74" fmla="*/ 4 w 186"/>
                  <a:gd name="T75" fmla="*/ 15 h 173"/>
                  <a:gd name="T76" fmla="*/ 4 w 186"/>
                  <a:gd name="T77" fmla="*/ 13 h 173"/>
                  <a:gd name="T78" fmla="*/ 9 w 186"/>
                  <a:gd name="T79" fmla="*/ 9 h 173"/>
                  <a:gd name="T80" fmla="*/ 11 w 186"/>
                  <a:gd name="T81" fmla="*/ 7 h 173"/>
                  <a:gd name="T82" fmla="*/ 14 w 186"/>
                  <a:gd name="T83" fmla="*/ 7 h 173"/>
                  <a:gd name="T84" fmla="*/ 17 w 186"/>
                  <a:gd name="T85" fmla="*/ 7 h 173"/>
                  <a:gd name="T86" fmla="*/ 20 w 186"/>
                  <a:gd name="T87" fmla="*/ 7 h 173"/>
                  <a:gd name="T88" fmla="*/ 22 w 186"/>
                  <a:gd name="T89" fmla="*/ 7 h 173"/>
                  <a:gd name="T90" fmla="*/ 22 w 186"/>
                  <a:gd name="T91" fmla="*/ 6 h 173"/>
                  <a:gd name="T92" fmla="*/ 19 w 186"/>
                  <a:gd name="T93" fmla="*/ 4 h 173"/>
                  <a:gd name="T94" fmla="*/ 17 w 186"/>
                  <a:gd name="T95" fmla="*/ 4 h 173"/>
                  <a:gd name="T96" fmla="*/ 13 w 186"/>
                  <a:gd name="T97" fmla="*/ 4 h 173"/>
                  <a:gd name="T98" fmla="*/ 9 w 186"/>
                  <a:gd name="T99" fmla="*/ 4 h 173"/>
                  <a:gd name="T100" fmla="*/ 6 w 186"/>
                  <a:gd name="T101" fmla="*/ 5 h 173"/>
                  <a:gd name="T102" fmla="*/ 4 w 186"/>
                  <a:gd name="T103" fmla="*/ 7 h 173"/>
                  <a:gd name="T104" fmla="*/ 1 w 186"/>
                  <a:gd name="T105" fmla="*/ 7 h 173"/>
                  <a:gd name="T106" fmla="*/ 0 w 186"/>
                  <a:gd name="T107" fmla="*/ 9 h 17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86"/>
                  <a:gd name="T163" fmla="*/ 0 h 173"/>
                  <a:gd name="T164" fmla="*/ 186 w 186"/>
                  <a:gd name="T165" fmla="*/ 173 h 173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86" h="173">
                    <a:moveTo>
                      <a:pt x="0" y="62"/>
                    </a:moveTo>
                    <a:lnTo>
                      <a:pt x="0" y="59"/>
                    </a:lnTo>
                    <a:lnTo>
                      <a:pt x="4" y="53"/>
                    </a:lnTo>
                    <a:lnTo>
                      <a:pt x="9" y="45"/>
                    </a:lnTo>
                    <a:lnTo>
                      <a:pt x="17" y="38"/>
                    </a:lnTo>
                    <a:lnTo>
                      <a:pt x="21" y="32"/>
                    </a:lnTo>
                    <a:lnTo>
                      <a:pt x="24" y="28"/>
                    </a:lnTo>
                    <a:lnTo>
                      <a:pt x="32" y="22"/>
                    </a:lnTo>
                    <a:lnTo>
                      <a:pt x="38" y="19"/>
                    </a:lnTo>
                    <a:lnTo>
                      <a:pt x="43" y="15"/>
                    </a:lnTo>
                    <a:lnTo>
                      <a:pt x="51" y="11"/>
                    </a:lnTo>
                    <a:lnTo>
                      <a:pt x="57" y="7"/>
                    </a:lnTo>
                    <a:lnTo>
                      <a:pt x="66" y="5"/>
                    </a:lnTo>
                    <a:lnTo>
                      <a:pt x="74" y="3"/>
                    </a:lnTo>
                    <a:lnTo>
                      <a:pt x="83" y="2"/>
                    </a:lnTo>
                    <a:lnTo>
                      <a:pt x="93" y="0"/>
                    </a:lnTo>
                    <a:lnTo>
                      <a:pt x="100" y="0"/>
                    </a:lnTo>
                    <a:lnTo>
                      <a:pt x="108" y="0"/>
                    </a:lnTo>
                    <a:lnTo>
                      <a:pt x="116" y="0"/>
                    </a:lnTo>
                    <a:lnTo>
                      <a:pt x="125" y="2"/>
                    </a:lnTo>
                    <a:lnTo>
                      <a:pt x="133" y="3"/>
                    </a:lnTo>
                    <a:lnTo>
                      <a:pt x="139" y="3"/>
                    </a:lnTo>
                    <a:lnTo>
                      <a:pt x="146" y="5"/>
                    </a:lnTo>
                    <a:lnTo>
                      <a:pt x="154" y="7"/>
                    </a:lnTo>
                    <a:lnTo>
                      <a:pt x="159" y="11"/>
                    </a:lnTo>
                    <a:lnTo>
                      <a:pt x="167" y="13"/>
                    </a:lnTo>
                    <a:lnTo>
                      <a:pt x="173" y="17"/>
                    </a:lnTo>
                    <a:lnTo>
                      <a:pt x="180" y="19"/>
                    </a:lnTo>
                    <a:lnTo>
                      <a:pt x="186" y="22"/>
                    </a:lnTo>
                    <a:lnTo>
                      <a:pt x="180" y="159"/>
                    </a:lnTo>
                    <a:lnTo>
                      <a:pt x="177" y="157"/>
                    </a:lnTo>
                    <a:lnTo>
                      <a:pt x="169" y="154"/>
                    </a:lnTo>
                    <a:lnTo>
                      <a:pt x="161" y="152"/>
                    </a:lnTo>
                    <a:lnTo>
                      <a:pt x="156" y="152"/>
                    </a:lnTo>
                    <a:lnTo>
                      <a:pt x="144" y="150"/>
                    </a:lnTo>
                    <a:lnTo>
                      <a:pt x="137" y="152"/>
                    </a:lnTo>
                    <a:lnTo>
                      <a:pt x="129" y="152"/>
                    </a:lnTo>
                    <a:lnTo>
                      <a:pt x="123" y="152"/>
                    </a:lnTo>
                    <a:lnTo>
                      <a:pt x="118" y="154"/>
                    </a:lnTo>
                    <a:lnTo>
                      <a:pt x="114" y="156"/>
                    </a:lnTo>
                    <a:lnTo>
                      <a:pt x="104" y="159"/>
                    </a:lnTo>
                    <a:lnTo>
                      <a:pt x="99" y="163"/>
                    </a:lnTo>
                    <a:lnTo>
                      <a:pt x="93" y="165"/>
                    </a:lnTo>
                    <a:lnTo>
                      <a:pt x="89" y="169"/>
                    </a:lnTo>
                    <a:lnTo>
                      <a:pt x="87" y="171"/>
                    </a:lnTo>
                    <a:lnTo>
                      <a:pt x="87" y="173"/>
                    </a:lnTo>
                    <a:lnTo>
                      <a:pt x="87" y="169"/>
                    </a:lnTo>
                    <a:lnTo>
                      <a:pt x="91" y="161"/>
                    </a:lnTo>
                    <a:lnTo>
                      <a:pt x="93" y="154"/>
                    </a:lnTo>
                    <a:lnTo>
                      <a:pt x="97" y="150"/>
                    </a:lnTo>
                    <a:lnTo>
                      <a:pt x="102" y="144"/>
                    </a:lnTo>
                    <a:lnTo>
                      <a:pt x="110" y="138"/>
                    </a:lnTo>
                    <a:lnTo>
                      <a:pt x="116" y="135"/>
                    </a:lnTo>
                    <a:lnTo>
                      <a:pt x="125" y="131"/>
                    </a:lnTo>
                    <a:lnTo>
                      <a:pt x="133" y="127"/>
                    </a:lnTo>
                    <a:lnTo>
                      <a:pt x="140" y="127"/>
                    </a:lnTo>
                    <a:lnTo>
                      <a:pt x="144" y="125"/>
                    </a:lnTo>
                    <a:lnTo>
                      <a:pt x="152" y="125"/>
                    </a:lnTo>
                    <a:lnTo>
                      <a:pt x="154" y="125"/>
                    </a:lnTo>
                    <a:lnTo>
                      <a:pt x="156" y="125"/>
                    </a:lnTo>
                    <a:lnTo>
                      <a:pt x="154" y="123"/>
                    </a:lnTo>
                    <a:lnTo>
                      <a:pt x="144" y="119"/>
                    </a:lnTo>
                    <a:lnTo>
                      <a:pt x="139" y="116"/>
                    </a:lnTo>
                    <a:lnTo>
                      <a:pt x="131" y="116"/>
                    </a:lnTo>
                    <a:lnTo>
                      <a:pt x="121" y="114"/>
                    </a:lnTo>
                    <a:lnTo>
                      <a:pt x="112" y="116"/>
                    </a:lnTo>
                    <a:lnTo>
                      <a:pt x="100" y="119"/>
                    </a:lnTo>
                    <a:lnTo>
                      <a:pt x="93" y="123"/>
                    </a:lnTo>
                    <a:lnTo>
                      <a:pt x="81" y="127"/>
                    </a:lnTo>
                    <a:lnTo>
                      <a:pt x="72" y="133"/>
                    </a:lnTo>
                    <a:lnTo>
                      <a:pt x="64" y="137"/>
                    </a:lnTo>
                    <a:lnTo>
                      <a:pt x="59" y="140"/>
                    </a:lnTo>
                    <a:lnTo>
                      <a:pt x="55" y="142"/>
                    </a:lnTo>
                    <a:lnTo>
                      <a:pt x="53" y="144"/>
                    </a:lnTo>
                    <a:lnTo>
                      <a:pt x="53" y="142"/>
                    </a:lnTo>
                    <a:lnTo>
                      <a:pt x="55" y="138"/>
                    </a:lnTo>
                    <a:lnTo>
                      <a:pt x="59" y="131"/>
                    </a:lnTo>
                    <a:lnTo>
                      <a:pt x="64" y="125"/>
                    </a:lnTo>
                    <a:lnTo>
                      <a:pt x="70" y="118"/>
                    </a:lnTo>
                    <a:lnTo>
                      <a:pt x="80" y="110"/>
                    </a:lnTo>
                    <a:lnTo>
                      <a:pt x="81" y="106"/>
                    </a:lnTo>
                    <a:lnTo>
                      <a:pt x="87" y="102"/>
                    </a:lnTo>
                    <a:lnTo>
                      <a:pt x="93" y="100"/>
                    </a:lnTo>
                    <a:lnTo>
                      <a:pt x="99" y="97"/>
                    </a:lnTo>
                    <a:lnTo>
                      <a:pt x="110" y="93"/>
                    </a:lnTo>
                    <a:lnTo>
                      <a:pt x="121" y="91"/>
                    </a:lnTo>
                    <a:lnTo>
                      <a:pt x="129" y="89"/>
                    </a:lnTo>
                    <a:lnTo>
                      <a:pt x="139" y="89"/>
                    </a:lnTo>
                    <a:lnTo>
                      <a:pt x="144" y="89"/>
                    </a:lnTo>
                    <a:lnTo>
                      <a:pt x="152" y="89"/>
                    </a:lnTo>
                    <a:lnTo>
                      <a:pt x="154" y="89"/>
                    </a:lnTo>
                    <a:lnTo>
                      <a:pt x="156" y="91"/>
                    </a:lnTo>
                    <a:lnTo>
                      <a:pt x="154" y="89"/>
                    </a:lnTo>
                    <a:lnTo>
                      <a:pt x="152" y="85"/>
                    </a:lnTo>
                    <a:lnTo>
                      <a:pt x="146" y="81"/>
                    </a:lnTo>
                    <a:lnTo>
                      <a:pt x="140" y="78"/>
                    </a:lnTo>
                    <a:lnTo>
                      <a:pt x="131" y="74"/>
                    </a:lnTo>
                    <a:lnTo>
                      <a:pt x="121" y="72"/>
                    </a:lnTo>
                    <a:lnTo>
                      <a:pt x="114" y="70"/>
                    </a:lnTo>
                    <a:lnTo>
                      <a:pt x="108" y="72"/>
                    </a:lnTo>
                    <a:lnTo>
                      <a:pt x="100" y="72"/>
                    </a:lnTo>
                    <a:lnTo>
                      <a:pt x="95" y="76"/>
                    </a:lnTo>
                    <a:lnTo>
                      <a:pt x="85" y="76"/>
                    </a:lnTo>
                    <a:lnTo>
                      <a:pt x="80" y="78"/>
                    </a:lnTo>
                    <a:lnTo>
                      <a:pt x="72" y="81"/>
                    </a:lnTo>
                    <a:lnTo>
                      <a:pt x="66" y="83"/>
                    </a:lnTo>
                    <a:lnTo>
                      <a:pt x="61" y="87"/>
                    </a:lnTo>
                    <a:lnTo>
                      <a:pt x="53" y="89"/>
                    </a:lnTo>
                    <a:lnTo>
                      <a:pt x="47" y="91"/>
                    </a:lnTo>
                    <a:lnTo>
                      <a:pt x="43" y="95"/>
                    </a:lnTo>
                    <a:lnTo>
                      <a:pt x="34" y="98"/>
                    </a:lnTo>
                    <a:lnTo>
                      <a:pt x="28" y="104"/>
                    </a:lnTo>
                    <a:lnTo>
                      <a:pt x="24" y="106"/>
                    </a:lnTo>
                    <a:lnTo>
                      <a:pt x="23" y="108"/>
                    </a:lnTo>
                    <a:lnTo>
                      <a:pt x="23" y="104"/>
                    </a:lnTo>
                    <a:lnTo>
                      <a:pt x="26" y="100"/>
                    </a:lnTo>
                    <a:lnTo>
                      <a:pt x="32" y="91"/>
                    </a:lnTo>
                    <a:lnTo>
                      <a:pt x="38" y="83"/>
                    </a:lnTo>
                    <a:lnTo>
                      <a:pt x="47" y="74"/>
                    </a:lnTo>
                    <a:lnTo>
                      <a:pt x="57" y="64"/>
                    </a:lnTo>
                    <a:lnTo>
                      <a:pt x="62" y="60"/>
                    </a:lnTo>
                    <a:lnTo>
                      <a:pt x="68" y="57"/>
                    </a:lnTo>
                    <a:lnTo>
                      <a:pt x="76" y="53"/>
                    </a:lnTo>
                    <a:lnTo>
                      <a:pt x="83" y="51"/>
                    </a:lnTo>
                    <a:lnTo>
                      <a:pt x="91" y="49"/>
                    </a:lnTo>
                    <a:lnTo>
                      <a:pt x="99" y="47"/>
                    </a:lnTo>
                    <a:lnTo>
                      <a:pt x="106" y="47"/>
                    </a:lnTo>
                    <a:lnTo>
                      <a:pt x="112" y="47"/>
                    </a:lnTo>
                    <a:lnTo>
                      <a:pt x="118" y="47"/>
                    </a:lnTo>
                    <a:lnTo>
                      <a:pt x="123" y="47"/>
                    </a:lnTo>
                    <a:lnTo>
                      <a:pt x="129" y="47"/>
                    </a:lnTo>
                    <a:lnTo>
                      <a:pt x="135" y="47"/>
                    </a:lnTo>
                    <a:lnTo>
                      <a:pt x="142" y="47"/>
                    </a:lnTo>
                    <a:lnTo>
                      <a:pt x="150" y="49"/>
                    </a:lnTo>
                    <a:lnTo>
                      <a:pt x="154" y="51"/>
                    </a:lnTo>
                    <a:lnTo>
                      <a:pt x="156" y="51"/>
                    </a:lnTo>
                    <a:lnTo>
                      <a:pt x="154" y="49"/>
                    </a:lnTo>
                    <a:lnTo>
                      <a:pt x="150" y="45"/>
                    </a:lnTo>
                    <a:lnTo>
                      <a:pt x="144" y="40"/>
                    </a:lnTo>
                    <a:lnTo>
                      <a:pt x="137" y="36"/>
                    </a:lnTo>
                    <a:lnTo>
                      <a:pt x="129" y="32"/>
                    </a:lnTo>
                    <a:lnTo>
                      <a:pt x="123" y="30"/>
                    </a:lnTo>
                    <a:lnTo>
                      <a:pt x="118" y="28"/>
                    </a:lnTo>
                    <a:lnTo>
                      <a:pt x="112" y="26"/>
                    </a:lnTo>
                    <a:lnTo>
                      <a:pt x="104" y="24"/>
                    </a:lnTo>
                    <a:lnTo>
                      <a:pt x="97" y="24"/>
                    </a:lnTo>
                    <a:lnTo>
                      <a:pt x="89" y="24"/>
                    </a:lnTo>
                    <a:lnTo>
                      <a:pt x="81" y="26"/>
                    </a:lnTo>
                    <a:lnTo>
                      <a:pt x="72" y="26"/>
                    </a:lnTo>
                    <a:lnTo>
                      <a:pt x="64" y="28"/>
                    </a:lnTo>
                    <a:lnTo>
                      <a:pt x="55" y="32"/>
                    </a:lnTo>
                    <a:lnTo>
                      <a:pt x="49" y="34"/>
                    </a:lnTo>
                    <a:lnTo>
                      <a:pt x="40" y="36"/>
                    </a:lnTo>
                    <a:lnTo>
                      <a:pt x="34" y="40"/>
                    </a:lnTo>
                    <a:lnTo>
                      <a:pt x="28" y="43"/>
                    </a:lnTo>
                    <a:lnTo>
                      <a:pt x="23" y="47"/>
                    </a:lnTo>
                    <a:lnTo>
                      <a:pt x="17" y="49"/>
                    </a:lnTo>
                    <a:lnTo>
                      <a:pt x="11" y="51"/>
                    </a:lnTo>
                    <a:lnTo>
                      <a:pt x="7" y="53"/>
                    </a:lnTo>
                    <a:lnTo>
                      <a:pt x="5" y="57"/>
                    </a:lnTo>
                    <a:lnTo>
                      <a:pt x="2" y="60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79" name="Freeform 39"/>
              <p:cNvSpPr>
                <a:spLocks/>
              </p:cNvSpPr>
              <p:nvPr/>
            </p:nvSpPr>
            <p:spPr bwMode="auto">
              <a:xfrm>
                <a:off x="4095" y="2519"/>
                <a:ext cx="827" cy="406"/>
              </a:xfrm>
              <a:custGeom>
                <a:avLst/>
                <a:gdLst>
                  <a:gd name="T0" fmla="*/ 197 w 1334"/>
                  <a:gd name="T1" fmla="*/ 7 h 656"/>
                  <a:gd name="T2" fmla="*/ 193 w 1334"/>
                  <a:gd name="T3" fmla="*/ 4 h 656"/>
                  <a:gd name="T4" fmla="*/ 190 w 1334"/>
                  <a:gd name="T5" fmla="*/ 4 h 656"/>
                  <a:gd name="T6" fmla="*/ 187 w 1334"/>
                  <a:gd name="T7" fmla="*/ 2 h 656"/>
                  <a:gd name="T8" fmla="*/ 182 w 1334"/>
                  <a:gd name="T9" fmla="*/ 2 h 656"/>
                  <a:gd name="T10" fmla="*/ 178 w 1334"/>
                  <a:gd name="T11" fmla="*/ 4 h 656"/>
                  <a:gd name="T12" fmla="*/ 175 w 1334"/>
                  <a:gd name="T13" fmla="*/ 4 h 656"/>
                  <a:gd name="T14" fmla="*/ 172 w 1334"/>
                  <a:gd name="T15" fmla="*/ 7 h 656"/>
                  <a:gd name="T16" fmla="*/ 170 w 1334"/>
                  <a:gd name="T17" fmla="*/ 7 h 656"/>
                  <a:gd name="T18" fmla="*/ 169 w 1334"/>
                  <a:gd name="T19" fmla="*/ 6 h 656"/>
                  <a:gd name="T20" fmla="*/ 166 w 1334"/>
                  <a:gd name="T21" fmla="*/ 4 h 656"/>
                  <a:gd name="T22" fmla="*/ 161 w 1334"/>
                  <a:gd name="T23" fmla="*/ 2 h 656"/>
                  <a:gd name="T24" fmla="*/ 156 w 1334"/>
                  <a:gd name="T25" fmla="*/ 2 h 656"/>
                  <a:gd name="T26" fmla="*/ 150 w 1334"/>
                  <a:gd name="T27" fmla="*/ 4 h 656"/>
                  <a:gd name="T28" fmla="*/ 146 w 1334"/>
                  <a:gd name="T29" fmla="*/ 7 h 656"/>
                  <a:gd name="T30" fmla="*/ 143 w 1334"/>
                  <a:gd name="T31" fmla="*/ 9 h 656"/>
                  <a:gd name="T32" fmla="*/ 140 w 1334"/>
                  <a:gd name="T33" fmla="*/ 11 h 656"/>
                  <a:gd name="T34" fmla="*/ 139 w 1334"/>
                  <a:gd name="T35" fmla="*/ 12 h 656"/>
                  <a:gd name="T36" fmla="*/ 137 w 1334"/>
                  <a:gd name="T37" fmla="*/ 10 h 656"/>
                  <a:gd name="T38" fmla="*/ 133 w 1334"/>
                  <a:gd name="T39" fmla="*/ 6 h 656"/>
                  <a:gd name="T40" fmla="*/ 125 w 1334"/>
                  <a:gd name="T41" fmla="*/ 2 h 656"/>
                  <a:gd name="T42" fmla="*/ 112 w 1334"/>
                  <a:gd name="T43" fmla="*/ 0 h 656"/>
                  <a:gd name="T44" fmla="*/ 95 w 1334"/>
                  <a:gd name="T45" fmla="*/ 1 h 656"/>
                  <a:gd name="T46" fmla="*/ 79 w 1334"/>
                  <a:gd name="T47" fmla="*/ 7 h 656"/>
                  <a:gd name="T48" fmla="*/ 69 w 1334"/>
                  <a:gd name="T49" fmla="*/ 16 h 656"/>
                  <a:gd name="T50" fmla="*/ 63 w 1334"/>
                  <a:gd name="T51" fmla="*/ 27 h 656"/>
                  <a:gd name="T52" fmla="*/ 60 w 1334"/>
                  <a:gd name="T53" fmla="*/ 35 h 656"/>
                  <a:gd name="T54" fmla="*/ 59 w 1334"/>
                  <a:gd name="T55" fmla="*/ 40 h 656"/>
                  <a:gd name="T56" fmla="*/ 58 w 1334"/>
                  <a:gd name="T57" fmla="*/ 40 h 656"/>
                  <a:gd name="T58" fmla="*/ 56 w 1334"/>
                  <a:gd name="T59" fmla="*/ 39 h 656"/>
                  <a:gd name="T60" fmla="*/ 51 w 1334"/>
                  <a:gd name="T61" fmla="*/ 37 h 656"/>
                  <a:gd name="T62" fmla="*/ 44 w 1334"/>
                  <a:gd name="T63" fmla="*/ 35 h 656"/>
                  <a:gd name="T64" fmla="*/ 35 w 1334"/>
                  <a:gd name="T65" fmla="*/ 35 h 656"/>
                  <a:gd name="T66" fmla="*/ 24 w 1334"/>
                  <a:gd name="T67" fmla="*/ 36 h 656"/>
                  <a:gd name="T68" fmla="*/ 15 w 1334"/>
                  <a:gd name="T69" fmla="*/ 40 h 656"/>
                  <a:gd name="T70" fmla="*/ 7 w 1334"/>
                  <a:gd name="T71" fmla="*/ 45 h 656"/>
                  <a:gd name="T72" fmla="*/ 4 w 1334"/>
                  <a:gd name="T73" fmla="*/ 51 h 656"/>
                  <a:gd name="T74" fmla="*/ 1 w 1334"/>
                  <a:gd name="T75" fmla="*/ 56 h 656"/>
                  <a:gd name="T76" fmla="*/ 0 w 1334"/>
                  <a:gd name="T77" fmla="*/ 58 h 656"/>
                  <a:gd name="T78" fmla="*/ 1 w 1334"/>
                  <a:gd name="T79" fmla="*/ 59 h 656"/>
                  <a:gd name="T80" fmla="*/ 1 w 1334"/>
                  <a:gd name="T81" fmla="*/ 64 h 656"/>
                  <a:gd name="T82" fmla="*/ 4 w 1334"/>
                  <a:gd name="T83" fmla="*/ 69 h 656"/>
                  <a:gd name="T84" fmla="*/ 6 w 1334"/>
                  <a:gd name="T85" fmla="*/ 76 h 656"/>
                  <a:gd name="T86" fmla="*/ 9 w 1334"/>
                  <a:gd name="T87" fmla="*/ 80 h 656"/>
                  <a:gd name="T88" fmla="*/ 12 w 1334"/>
                  <a:gd name="T89" fmla="*/ 84 h 656"/>
                  <a:gd name="T90" fmla="*/ 18 w 1334"/>
                  <a:gd name="T91" fmla="*/ 87 h 656"/>
                  <a:gd name="T92" fmla="*/ 24 w 1334"/>
                  <a:gd name="T93" fmla="*/ 91 h 656"/>
                  <a:gd name="T94" fmla="*/ 30 w 1334"/>
                  <a:gd name="T95" fmla="*/ 94 h 656"/>
                  <a:gd name="T96" fmla="*/ 34 w 1334"/>
                  <a:gd name="T97" fmla="*/ 96 h 656"/>
                  <a:gd name="T98" fmla="*/ 197 w 1334"/>
                  <a:gd name="T99" fmla="*/ 9 h 65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334"/>
                  <a:gd name="T151" fmla="*/ 0 h 656"/>
                  <a:gd name="T152" fmla="*/ 1334 w 1334"/>
                  <a:gd name="T153" fmla="*/ 656 h 65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334" h="656">
                    <a:moveTo>
                      <a:pt x="1334" y="57"/>
                    </a:moveTo>
                    <a:lnTo>
                      <a:pt x="1332" y="55"/>
                    </a:lnTo>
                    <a:lnTo>
                      <a:pt x="1330" y="51"/>
                    </a:lnTo>
                    <a:lnTo>
                      <a:pt x="1323" y="44"/>
                    </a:lnTo>
                    <a:lnTo>
                      <a:pt x="1315" y="38"/>
                    </a:lnTo>
                    <a:lnTo>
                      <a:pt x="1309" y="32"/>
                    </a:lnTo>
                    <a:lnTo>
                      <a:pt x="1304" y="30"/>
                    </a:lnTo>
                    <a:lnTo>
                      <a:pt x="1296" y="26"/>
                    </a:lnTo>
                    <a:lnTo>
                      <a:pt x="1290" y="25"/>
                    </a:lnTo>
                    <a:lnTo>
                      <a:pt x="1281" y="21"/>
                    </a:lnTo>
                    <a:lnTo>
                      <a:pt x="1271" y="19"/>
                    </a:lnTo>
                    <a:lnTo>
                      <a:pt x="1262" y="17"/>
                    </a:lnTo>
                    <a:lnTo>
                      <a:pt x="1252" y="17"/>
                    </a:lnTo>
                    <a:lnTo>
                      <a:pt x="1241" y="17"/>
                    </a:lnTo>
                    <a:lnTo>
                      <a:pt x="1232" y="17"/>
                    </a:lnTo>
                    <a:lnTo>
                      <a:pt x="1222" y="17"/>
                    </a:lnTo>
                    <a:lnTo>
                      <a:pt x="1213" y="21"/>
                    </a:lnTo>
                    <a:lnTo>
                      <a:pt x="1205" y="23"/>
                    </a:lnTo>
                    <a:lnTo>
                      <a:pt x="1197" y="26"/>
                    </a:lnTo>
                    <a:lnTo>
                      <a:pt x="1192" y="28"/>
                    </a:lnTo>
                    <a:lnTo>
                      <a:pt x="1186" y="32"/>
                    </a:lnTo>
                    <a:lnTo>
                      <a:pt x="1176" y="40"/>
                    </a:lnTo>
                    <a:lnTo>
                      <a:pt x="1171" y="45"/>
                    </a:lnTo>
                    <a:lnTo>
                      <a:pt x="1167" y="49"/>
                    </a:lnTo>
                    <a:lnTo>
                      <a:pt x="1165" y="51"/>
                    </a:lnTo>
                    <a:lnTo>
                      <a:pt x="1163" y="49"/>
                    </a:lnTo>
                    <a:lnTo>
                      <a:pt x="1157" y="45"/>
                    </a:lnTo>
                    <a:lnTo>
                      <a:pt x="1154" y="42"/>
                    </a:lnTo>
                    <a:lnTo>
                      <a:pt x="1148" y="40"/>
                    </a:lnTo>
                    <a:lnTo>
                      <a:pt x="1142" y="36"/>
                    </a:lnTo>
                    <a:lnTo>
                      <a:pt x="1137" y="32"/>
                    </a:lnTo>
                    <a:lnTo>
                      <a:pt x="1129" y="30"/>
                    </a:lnTo>
                    <a:lnTo>
                      <a:pt x="1121" y="26"/>
                    </a:lnTo>
                    <a:lnTo>
                      <a:pt x="1112" y="25"/>
                    </a:lnTo>
                    <a:lnTo>
                      <a:pt x="1102" y="21"/>
                    </a:lnTo>
                    <a:lnTo>
                      <a:pt x="1091" y="19"/>
                    </a:lnTo>
                    <a:lnTo>
                      <a:pt x="1079" y="19"/>
                    </a:lnTo>
                    <a:lnTo>
                      <a:pt x="1068" y="17"/>
                    </a:lnTo>
                    <a:lnTo>
                      <a:pt x="1055" y="19"/>
                    </a:lnTo>
                    <a:lnTo>
                      <a:pt x="1040" y="21"/>
                    </a:lnTo>
                    <a:lnTo>
                      <a:pt x="1028" y="25"/>
                    </a:lnTo>
                    <a:lnTo>
                      <a:pt x="1017" y="26"/>
                    </a:lnTo>
                    <a:lnTo>
                      <a:pt x="1005" y="32"/>
                    </a:lnTo>
                    <a:lnTo>
                      <a:pt x="994" y="38"/>
                    </a:lnTo>
                    <a:lnTo>
                      <a:pt x="986" y="44"/>
                    </a:lnTo>
                    <a:lnTo>
                      <a:pt x="977" y="49"/>
                    </a:lnTo>
                    <a:lnTo>
                      <a:pt x="971" y="55"/>
                    </a:lnTo>
                    <a:lnTo>
                      <a:pt x="964" y="61"/>
                    </a:lnTo>
                    <a:lnTo>
                      <a:pt x="958" y="66"/>
                    </a:lnTo>
                    <a:lnTo>
                      <a:pt x="952" y="72"/>
                    </a:lnTo>
                    <a:lnTo>
                      <a:pt x="948" y="76"/>
                    </a:lnTo>
                    <a:lnTo>
                      <a:pt x="945" y="83"/>
                    </a:lnTo>
                    <a:lnTo>
                      <a:pt x="943" y="87"/>
                    </a:lnTo>
                    <a:lnTo>
                      <a:pt x="943" y="85"/>
                    </a:lnTo>
                    <a:lnTo>
                      <a:pt x="939" y="82"/>
                    </a:lnTo>
                    <a:lnTo>
                      <a:pt x="935" y="74"/>
                    </a:lnTo>
                    <a:lnTo>
                      <a:pt x="929" y="68"/>
                    </a:lnTo>
                    <a:lnTo>
                      <a:pt x="920" y="59"/>
                    </a:lnTo>
                    <a:lnTo>
                      <a:pt x="910" y="51"/>
                    </a:lnTo>
                    <a:lnTo>
                      <a:pt x="897" y="42"/>
                    </a:lnTo>
                    <a:lnTo>
                      <a:pt x="882" y="34"/>
                    </a:lnTo>
                    <a:lnTo>
                      <a:pt x="863" y="25"/>
                    </a:lnTo>
                    <a:lnTo>
                      <a:pt x="842" y="17"/>
                    </a:lnTo>
                    <a:lnTo>
                      <a:pt x="817" y="9"/>
                    </a:lnTo>
                    <a:lnTo>
                      <a:pt x="791" y="4"/>
                    </a:lnTo>
                    <a:lnTo>
                      <a:pt x="760" y="0"/>
                    </a:lnTo>
                    <a:lnTo>
                      <a:pt x="726" y="0"/>
                    </a:lnTo>
                    <a:lnTo>
                      <a:pt x="688" y="4"/>
                    </a:lnTo>
                    <a:lnTo>
                      <a:pt x="646" y="9"/>
                    </a:lnTo>
                    <a:lnTo>
                      <a:pt x="602" y="17"/>
                    </a:lnTo>
                    <a:lnTo>
                      <a:pt x="568" y="30"/>
                    </a:lnTo>
                    <a:lnTo>
                      <a:pt x="534" y="47"/>
                    </a:lnTo>
                    <a:lnTo>
                      <a:pt x="507" y="66"/>
                    </a:lnTo>
                    <a:lnTo>
                      <a:pt x="483" y="87"/>
                    </a:lnTo>
                    <a:lnTo>
                      <a:pt x="464" y="110"/>
                    </a:lnTo>
                    <a:lnTo>
                      <a:pt x="448" y="133"/>
                    </a:lnTo>
                    <a:lnTo>
                      <a:pt x="435" y="158"/>
                    </a:lnTo>
                    <a:lnTo>
                      <a:pt x="424" y="180"/>
                    </a:lnTo>
                    <a:lnTo>
                      <a:pt x="414" y="203"/>
                    </a:lnTo>
                    <a:lnTo>
                      <a:pt x="409" y="222"/>
                    </a:lnTo>
                    <a:lnTo>
                      <a:pt x="405" y="241"/>
                    </a:lnTo>
                    <a:lnTo>
                      <a:pt x="401" y="255"/>
                    </a:lnTo>
                    <a:lnTo>
                      <a:pt x="401" y="268"/>
                    </a:lnTo>
                    <a:lnTo>
                      <a:pt x="401" y="275"/>
                    </a:lnTo>
                    <a:lnTo>
                      <a:pt x="401" y="279"/>
                    </a:lnTo>
                    <a:lnTo>
                      <a:pt x="397" y="277"/>
                    </a:lnTo>
                    <a:lnTo>
                      <a:pt x="395" y="275"/>
                    </a:lnTo>
                    <a:lnTo>
                      <a:pt x="391" y="274"/>
                    </a:lnTo>
                    <a:lnTo>
                      <a:pt x="386" y="270"/>
                    </a:lnTo>
                    <a:lnTo>
                      <a:pt x="378" y="264"/>
                    </a:lnTo>
                    <a:lnTo>
                      <a:pt x="369" y="260"/>
                    </a:lnTo>
                    <a:lnTo>
                      <a:pt x="359" y="256"/>
                    </a:lnTo>
                    <a:lnTo>
                      <a:pt x="348" y="253"/>
                    </a:lnTo>
                    <a:lnTo>
                      <a:pt x="332" y="247"/>
                    </a:lnTo>
                    <a:lnTo>
                      <a:pt x="317" y="243"/>
                    </a:lnTo>
                    <a:lnTo>
                      <a:pt x="300" y="239"/>
                    </a:lnTo>
                    <a:lnTo>
                      <a:pt x="283" y="237"/>
                    </a:lnTo>
                    <a:lnTo>
                      <a:pt x="260" y="235"/>
                    </a:lnTo>
                    <a:lnTo>
                      <a:pt x="239" y="235"/>
                    </a:lnTo>
                    <a:lnTo>
                      <a:pt x="217" y="235"/>
                    </a:lnTo>
                    <a:lnTo>
                      <a:pt x="192" y="239"/>
                    </a:lnTo>
                    <a:lnTo>
                      <a:pt x="165" y="245"/>
                    </a:lnTo>
                    <a:lnTo>
                      <a:pt x="142" y="251"/>
                    </a:lnTo>
                    <a:lnTo>
                      <a:pt x="120" y="260"/>
                    </a:lnTo>
                    <a:lnTo>
                      <a:pt x="101" y="272"/>
                    </a:lnTo>
                    <a:lnTo>
                      <a:pt x="83" y="281"/>
                    </a:lnTo>
                    <a:lnTo>
                      <a:pt x="68" y="294"/>
                    </a:lnTo>
                    <a:lnTo>
                      <a:pt x="53" y="308"/>
                    </a:lnTo>
                    <a:lnTo>
                      <a:pt x="42" y="323"/>
                    </a:lnTo>
                    <a:lnTo>
                      <a:pt x="32" y="334"/>
                    </a:lnTo>
                    <a:lnTo>
                      <a:pt x="23" y="348"/>
                    </a:lnTo>
                    <a:lnTo>
                      <a:pt x="15" y="359"/>
                    </a:lnTo>
                    <a:lnTo>
                      <a:pt x="9" y="370"/>
                    </a:lnTo>
                    <a:lnTo>
                      <a:pt x="4" y="378"/>
                    </a:lnTo>
                    <a:lnTo>
                      <a:pt x="2" y="386"/>
                    </a:lnTo>
                    <a:lnTo>
                      <a:pt x="0" y="389"/>
                    </a:lnTo>
                    <a:lnTo>
                      <a:pt x="0" y="391"/>
                    </a:lnTo>
                    <a:lnTo>
                      <a:pt x="0" y="393"/>
                    </a:lnTo>
                    <a:lnTo>
                      <a:pt x="2" y="397"/>
                    </a:lnTo>
                    <a:lnTo>
                      <a:pt x="2" y="403"/>
                    </a:lnTo>
                    <a:lnTo>
                      <a:pt x="6" y="412"/>
                    </a:lnTo>
                    <a:lnTo>
                      <a:pt x="7" y="422"/>
                    </a:lnTo>
                    <a:lnTo>
                      <a:pt x="11" y="435"/>
                    </a:lnTo>
                    <a:lnTo>
                      <a:pt x="15" y="446"/>
                    </a:lnTo>
                    <a:lnTo>
                      <a:pt x="21" y="460"/>
                    </a:lnTo>
                    <a:lnTo>
                      <a:pt x="25" y="473"/>
                    </a:lnTo>
                    <a:lnTo>
                      <a:pt x="30" y="488"/>
                    </a:lnTo>
                    <a:lnTo>
                      <a:pt x="36" y="502"/>
                    </a:lnTo>
                    <a:lnTo>
                      <a:pt x="42" y="517"/>
                    </a:lnTo>
                    <a:lnTo>
                      <a:pt x="49" y="528"/>
                    </a:lnTo>
                    <a:lnTo>
                      <a:pt x="55" y="540"/>
                    </a:lnTo>
                    <a:lnTo>
                      <a:pt x="63" y="549"/>
                    </a:lnTo>
                    <a:lnTo>
                      <a:pt x="68" y="559"/>
                    </a:lnTo>
                    <a:lnTo>
                      <a:pt x="76" y="564"/>
                    </a:lnTo>
                    <a:lnTo>
                      <a:pt x="85" y="572"/>
                    </a:lnTo>
                    <a:lnTo>
                      <a:pt x="95" y="581"/>
                    </a:lnTo>
                    <a:lnTo>
                      <a:pt x="108" y="589"/>
                    </a:lnTo>
                    <a:lnTo>
                      <a:pt x="122" y="597"/>
                    </a:lnTo>
                    <a:lnTo>
                      <a:pt x="137" y="604"/>
                    </a:lnTo>
                    <a:lnTo>
                      <a:pt x="150" y="614"/>
                    </a:lnTo>
                    <a:lnTo>
                      <a:pt x="165" y="621"/>
                    </a:lnTo>
                    <a:lnTo>
                      <a:pt x="179" y="627"/>
                    </a:lnTo>
                    <a:lnTo>
                      <a:pt x="192" y="635"/>
                    </a:lnTo>
                    <a:lnTo>
                      <a:pt x="203" y="640"/>
                    </a:lnTo>
                    <a:lnTo>
                      <a:pt x="217" y="646"/>
                    </a:lnTo>
                    <a:lnTo>
                      <a:pt x="224" y="648"/>
                    </a:lnTo>
                    <a:lnTo>
                      <a:pt x="232" y="654"/>
                    </a:lnTo>
                    <a:lnTo>
                      <a:pt x="236" y="656"/>
                    </a:lnTo>
                    <a:lnTo>
                      <a:pt x="239" y="656"/>
                    </a:lnTo>
                    <a:lnTo>
                      <a:pt x="1334" y="57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0" name="Freeform 40"/>
              <p:cNvSpPr>
                <a:spLocks/>
              </p:cNvSpPr>
              <p:nvPr/>
            </p:nvSpPr>
            <p:spPr bwMode="auto">
              <a:xfrm>
                <a:off x="4163" y="2683"/>
                <a:ext cx="210" cy="127"/>
              </a:xfrm>
              <a:custGeom>
                <a:avLst/>
                <a:gdLst>
                  <a:gd name="T0" fmla="*/ 1 w 340"/>
                  <a:gd name="T1" fmla="*/ 15 h 205"/>
                  <a:gd name="T2" fmla="*/ 2 w 340"/>
                  <a:gd name="T3" fmla="*/ 11 h 205"/>
                  <a:gd name="T4" fmla="*/ 9 w 340"/>
                  <a:gd name="T5" fmla="*/ 4 h 205"/>
                  <a:gd name="T6" fmla="*/ 17 w 340"/>
                  <a:gd name="T7" fmla="*/ 1 h 205"/>
                  <a:gd name="T8" fmla="*/ 30 w 340"/>
                  <a:gd name="T9" fmla="*/ 1 h 205"/>
                  <a:gd name="T10" fmla="*/ 36 w 340"/>
                  <a:gd name="T11" fmla="*/ 2 h 205"/>
                  <a:gd name="T12" fmla="*/ 40 w 340"/>
                  <a:gd name="T13" fmla="*/ 5 h 205"/>
                  <a:gd name="T14" fmla="*/ 41 w 340"/>
                  <a:gd name="T15" fmla="*/ 7 h 205"/>
                  <a:gd name="T16" fmla="*/ 44 w 340"/>
                  <a:gd name="T17" fmla="*/ 11 h 205"/>
                  <a:gd name="T18" fmla="*/ 46 w 340"/>
                  <a:gd name="T19" fmla="*/ 14 h 205"/>
                  <a:gd name="T20" fmla="*/ 48 w 340"/>
                  <a:gd name="T21" fmla="*/ 19 h 205"/>
                  <a:gd name="T22" fmla="*/ 49 w 340"/>
                  <a:gd name="T23" fmla="*/ 22 h 205"/>
                  <a:gd name="T24" fmla="*/ 49 w 340"/>
                  <a:gd name="T25" fmla="*/ 26 h 205"/>
                  <a:gd name="T26" fmla="*/ 49 w 340"/>
                  <a:gd name="T27" fmla="*/ 28 h 205"/>
                  <a:gd name="T28" fmla="*/ 48 w 340"/>
                  <a:gd name="T29" fmla="*/ 28 h 205"/>
                  <a:gd name="T30" fmla="*/ 43 w 340"/>
                  <a:gd name="T31" fmla="*/ 28 h 205"/>
                  <a:gd name="T32" fmla="*/ 38 w 340"/>
                  <a:gd name="T33" fmla="*/ 27 h 205"/>
                  <a:gd name="T34" fmla="*/ 35 w 340"/>
                  <a:gd name="T35" fmla="*/ 28 h 205"/>
                  <a:gd name="T36" fmla="*/ 30 w 340"/>
                  <a:gd name="T37" fmla="*/ 30 h 205"/>
                  <a:gd name="T38" fmla="*/ 30 w 340"/>
                  <a:gd name="T39" fmla="*/ 30 h 205"/>
                  <a:gd name="T40" fmla="*/ 31 w 340"/>
                  <a:gd name="T41" fmla="*/ 27 h 205"/>
                  <a:gd name="T42" fmla="*/ 37 w 340"/>
                  <a:gd name="T43" fmla="*/ 24 h 205"/>
                  <a:gd name="T44" fmla="*/ 41 w 340"/>
                  <a:gd name="T45" fmla="*/ 23 h 205"/>
                  <a:gd name="T46" fmla="*/ 43 w 340"/>
                  <a:gd name="T47" fmla="*/ 23 h 205"/>
                  <a:gd name="T48" fmla="*/ 40 w 340"/>
                  <a:gd name="T49" fmla="*/ 21 h 205"/>
                  <a:gd name="T50" fmla="*/ 35 w 340"/>
                  <a:gd name="T51" fmla="*/ 20 h 205"/>
                  <a:gd name="T52" fmla="*/ 30 w 340"/>
                  <a:gd name="T53" fmla="*/ 21 h 205"/>
                  <a:gd name="T54" fmla="*/ 25 w 340"/>
                  <a:gd name="T55" fmla="*/ 23 h 205"/>
                  <a:gd name="T56" fmla="*/ 22 w 340"/>
                  <a:gd name="T57" fmla="*/ 25 h 205"/>
                  <a:gd name="T58" fmla="*/ 19 w 340"/>
                  <a:gd name="T59" fmla="*/ 27 h 205"/>
                  <a:gd name="T60" fmla="*/ 19 w 340"/>
                  <a:gd name="T61" fmla="*/ 25 h 205"/>
                  <a:gd name="T62" fmla="*/ 20 w 340"/>
                  <a:gd name="T63" fmla="*/ 22 h 205"/>
                  <a:gd name="T64" fmla="*/ 23 w 340"/>
                  <a:gd name="T65" fmla="*/ 19 h 205"/>
                  <a:gd name="T66" fmla="*/ 27 w 340"/>
                  <a:gd name="T67" fmla="*/ 17 h 205"/>
                  <a:gd name="T68" fmla="*/ 32 w 340"/>
                  <a:gd name="T69" fmla="*/ 16 h 205"/>
                  <a:gd name="T70" fmla="*/ 36 w 340"/>
                  <a:gd name="T71" fmla="*/ 16 h 205"/>
                  <a:gd name="T72" fmla="*/ 40 w 340"/>
                  <a:gd name="T73" fmla="*/ 17 h 205"/>
                  <a:gd name="T74" fmla="*/ 40 w 340"/>
                  <a:gd name="T75" fmla="*/ 15 h 205"/>
                  <a:gd name="T76" fmla="*/ 36 w 340"/>
                  <a:gd name="T77" fmla="*/ 14 h 205"/>
                  <a:gd name="T78" fmla="*/ 31 w 340"/>
                  <a:gd name="T79" fmla="*/ 14 h 205"/>
                  <a:gd name="T80" fmla="*/ 23 w 340"/>
                  <a:gd name="T81" fmla="*/ 15 h 205"/>
                  <a:gd name="T82" fmla="*/ 17 w 340"/>
                  <a:gd name="T83" fmla="*/ 17 h 205"/>
                  <a:gd name="T84" fmla="*/ 12 w 340"/>
                  <a:gd name="T85" fmla="*/ 20 h 205"/>
                  <a:gd name="T86" fmla="*/ 9 w 340"/>
                  <a:gd name="T87" fmla="*/ 23 h 205"/>
                  <a:gd name="T88" fmla="*/ 11 w 340"/>
                  <a:gd name="T89" fmla="*/ 20 h 205"/>
                  <a:gd name="T90" fmla="*/ 14 w 340"/>
                  <a:gd name="T91" fmla="*/ 17 h 205"/>
                  <a:gd name="T92" fmla="*/ 19 w 340"/>
                  <a:gd name="T93" fmla="*/ 12 h 205"/>
                  <a:gd name="T94" fmla="*/ 25 w 340"/>
                  <a:gd name="T95" fmla="*/ 10 h 205"/>
                  <a:gd name="T96" fmla="*/ 31 w 340"/>
                  <a:gd name="T97" fmla="*/ 9 h 205"/>
                  <a:gd name="T98" fmla="*/ 35 w 340"/>
                  <a:gd name="T99" fmla="*/ 9 h 205"/>
                  <a:gd name="T100" fmla="*/ 38 w 340"/>
                  <a:gd name="T101" fmla="*/ 10 h 205"/>
                  <a:gd name="T102" fmla="*/ 37 w 340"/>
                  <a:gd name="T103" fmla="*/ 9 h 205"/>
                  <a:gd name="T104" fmla="*/ 33 w 340"/>
                  <a:gd name="T105" fmla="*/ 7 h 205"/>
                  <a:gd name="T106" fmla="*/ 28 w 340"/>
                  <a:gd name="T107" fmla="*/ 6 h 205"/>
                  <a:gd name="T108" fmla="*/ 20 w 340"/>
                  <a:gd name="T109" fmla="*/ 7 h 205"/>
                  <a:gd name="T110" fmla="*/ 12 w 340"/>
                  <a:gd name="T111" fmla="*/ 9 h 205"/>
                  <a:gd name="T112" fmla="*/ 5 w 340"/>
                  <a:gd name="T113" fmla="*/ 13 h 205"/>
                  <a:gd name="T114" fmla="*/ 1 w 340"/>
                  <a:gd name="T115" fmla="*/ 16 h 205"/>
                  <a:gd name="T116" fmla="*/ 0 w 340"/>
                  <a:gd name="T117" fmla="*/ 17 h 20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40"/>
                  <a:gd name="T178" fmla="*/ 0 h 205"/>
                  <a:gd name="T179" fmla="*/ 340 w 340"/>
                  <a:gd name="T180" fmla="*/ 205 h 20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40" h="205">
                    <a:moveTo>
                      <a:pt x="0" y="118"/>
                    </a:moveTo>
                    <a:lnTo>
                      <a:pt x="0" y="116"/>
                    </a:lnTo>
                    <a:lnTo>
                      <a:pt x="0" y="112"/>
                    </a:lnTo>
                    <a:lnTo>
                      <a:pt x="2" y="106"/>
                    </a:lnTo>
                    <a:lnTo>
                      <a:pt x="4" y="101"/>
                    </a:lnTo>
                    <a:lnTo>
                      <a:pt x="8" y="91"/>
                    </a:lnTo>
                    <a:lnTo>
                      <a:pt x="14" y="84"/>
                    </a:lnTo>
                    <a:lnTo>
                      <a:pt x="19" y="72"/>
                    </a:lnTo>
                    <a:lnTo>
                      <a:pt x="27" y="63"/>
                    </a:lnTo>
                    <a:lnTo>
                      <a:pt x="34" y="53"/>
                    </a:lnTo>
                    <a:lnTo>
                      <a:pt x="46" y="42"/>
                    </a:lnTo>
                    <a:lnTo>
                      <a:pt x="57" y="32"/>
                    </a:lnTo>
                    <a:lnTo>
                      <a:pt x="71" y="25"/>
                    </a:lnTo>
                    <a:lnTo>
                      <a:pt x="84" y="15"/>
                    </a:lnTo>
                    <a:lnTo>
                      <a:pt x="103" y="10"/>
                    </a:lnTo>
                    <a:lnTo>
                      <a:pt x="120" y="4"/>
                    </a:lnTo>
                    <a:lnTo>
                      <a:pt x="143" y="2"/>
                    </a:lnTo>
                    <a:lnTo>
                      <a:pt x="164" y="0"/>
                    </a:lnTo>
                    <a:lnTo>
                      <a:pt x="183" y="2"/>
                    </a:lnTo>
                    <a:lnTo>
                      <a:pt x="200" y="2"/>
                    </a:lnTo>
                    <a:lnTo>
                      <a:pt x="215" y="6"/>
                    </a:lnTo>
                    <a:lnTo>
                      <a:pt x="228" y="10"/>
                    </a:lnTo>
                    <a:lnTo>
                      <a:pt x="240" y="13"/>
                    </a:lnTo>
                    <a:lnTo>
                      <a:pt x="251" y="17"/>
                    </a:lnTo>
                    <a:lnTo>
                      <a:pt x="259" y="23"/>
                    </a:lnTo>
                    <a:lnTo>
                      <a:pt x="266" y="27"/>
                    </a:lnTo>
                    <a:lnTo>
                      <a:pt x="272" y="30"/>
                    </a:lnTo>
                    <a:lnTo>
                      <a:pt x="276" y="34"/>
                    </a:lnTo>
                    <a:lnTo>
                      <a:pt x="282" y="40"/>
                    </a:lnTo>
                    <a:lnTo>
                      <a:pt x="285" y="46"/>
                    </a:lnTo>
                    <a:lnTo>
                      <a:pt x="287" y="48"/>
                    </a:lnTo>
                    <a:lnTo>
                      <a:pt x="287" y="49"/>
                    </a:lnTo>
                    <a:lnTo>
                      <a:pt x="293" y="53"/>
                    </a:lnTo>
                    <a:lnTo>
                      <a:pt x="297" y="59"/>
                    </a:lnTo>
                    <a:lnTo>
                      <a:pt x="304" y="68"/>
                    </a:lnTo>
                    <a:lnTo>
                      <a:pt x="308" y="72"/>
                    </a:lnTo>
                    <a:lnTo>
                      <a:pt x="312" y="78"/>
                    </a:lnTo>
                    <a:lnTo>
                      <a:pt x="316" y="86"/>
                    </a:lnTo>
                    <a:lnTo>
                      <a:pt x="320" y="91"/>
                    </a:lnTo>
                    <a:lnTo>
                      <a:pt x="321" y="97"/>
                    </a:lnTo>
                    <a:lnTo>
                      <a:pt x="325" y="103"/>
                    </a:lnTo>
                    <a:lnTo>
                      <a:pt x="327" y="110"/>
                    </a:lnTo>
                    <a:lnTo>
                      <a:pt x="329" y="118"/>
                    </a:lnTo>
                    <a:lnTo>
                      <a:pt x="331" y="124"/>
                    </a:lnTo>
                    <a:lnTo>
                      <a:pt x="333" y="129"/>
                    </a:lnTo>
                    <a:lnTo>
                      <a:pt x="333" y="137"/>
                    </a:lnTo>
                    <a:lnTo>
                      <a:pt x="335" y="144"/>
                    </a:lnTo>
                    <a:lnTo>
                      <a:pt x="335" y="150"/>
                    </a:lnTo>
                    <a:lnTo>
                      <a:pt x="337" y="158"/>
                    </a:lnTo>
                    <a:lnTo>
                      <a:pt x="337" y="163"/>
                    </a:lnTo>
                    <a:lnTo>
                      <a:pt x="339" y="171"/>
                    </a:lnTo>
                    <a:lnTo>
                      <a:pt x="339" y="175"/>
                    </a:lnTo>
                    <a:lnTo>
                      <a:pt x="339" y="181"/>
                    </a:lnTo>
                    <a:lnTo>
                      <a:pt x="339" y="186"/>
                    </a:lnTo>
                    <a:lnTo>
                      <a:pt x="340" y="190"/>
                    </a:lnTo>
                    <a:lnTo>
                      <a:pt x="340" y="196"/>
                    </a:lnTo>
                    <a:lnTo>
                      <a:pt x="340" y="200"/>
                    </a:lnTo>
                    <a:lnTo>
                      <a:pt x="337" y="198"/>
                    </a:lnTo>
                    <a:lnTo>
                      <a:pt x="329" y="196"/>
                    </a:lnTo>
                    <a:lnTo>
                      <a:pt x="323" y="194"/>
                    </a:lnTo>
                    <a:lnTo>
                      <a:pt x="318" y="194"/>
                    </a:lnTo>
                    <a:lnTo>
                      <a:pt x="312" y="192"/>
                    </a:lnTo>
                    <a:lnTo>
                      <a:pt x="304" y="192"/>
                    </a:lnTo>
                    <a:lnTo>
                      <a:pt x="297" y="190"/>
                    </a:lnTo>
                    <a:lnTo>
                      <a:pt x="289" y="188"/>
                    </a:lnTo>
                    <a:lnTo>
                      <a:pt x="282" y="188"/>
                    </a:lnTo>
                    <a:lnTo>
                      <a:pt x="274" y="188"/>
                    </a:lnTo>
                    <a:lnTo>
                      <a:pt x="266" y="186"/>
                    </a:lnTo>
                    <a:lnTo>
                      <a:pt x="259" y="186"/>
                    </a:lnTo>
                    <a:lnTo>
                      <a:pt x="253" y="188"/>
                    </a:lnTo>
                    <a:lnTo>
                      <a:pt x="249" y="190"/>
                    </a:lnTo>
                    <a:lnTo>
                      <a:pt x="238" y="192"/>
                    </a:lnTo>
                    <a:lnTo>
                      <a:pt x="228" y="196"/>
                    </a:lnTo>
                    <a:lnTo>
                      <a:pt x="221" y="198"/>
                    </a:lnTo>
                    <a:lnTo>
                      <a:pt x="213" y="202"/>
                    </a:lnTo>
                    <a:lnTo>
                      <a:pt x="207" y="202"/>
                    </a:lnTo>
                    <a:lnTo>
                      <a:pt x="205" y="203"/>
                    </a:lnTo>
                    <a:lnTo>
                      <a:pt x="202" y="203"/>
                    </a:lnTo>
                    <a:lnTo>
                      <a:pt x="202" y="205"/>
                    </a:lnTo>
                    <a:lnTo>
                      <a:pt x="202" y="203"/>
                    </a:lnTo>
                    <a:lnTo>
                      <a:pt x="205" y="200"/>
                    </a:lnTo>
                    <a:lnTo>
                      <a:pt x="207" y="194"/>
                    </a:lnTo>
                    <a:lnTo>
                      <a:pt x="213" y="190"/>
                    </a:lnTo>
                    <a:lnTo>
                      <a:pt x="219" y="182"/>
                    </a:lnTo>
                    <a:lnTo>
                      <a:pt x="226" y="177"/>
                    </a:lnTo>
                    <a:lnTo>
                      <a:pt x="236" y="171"/>
                    </a:lnTo>
                    <a:lnTo>
                      <a:pt x="245" y="169"/>
                    </a:lnTo>
                    <a:lnTo>
                      <a:pt x="255" y="165"/>
                    </a:lnTo>
                    <a:lnTo>
                      <a:pt x="264" y="162"/>
                    </a:lnTo>
                    <a:lnTo>
                      <a:pt x="272" y="160"/>
                    </a:lnTo>
                    <a:lnTo>
                      <a:pt x="282" y="158"/>
                    </a:lnTo>
                    <a:lnTo>
                      <a:pt x="287" y="156"/>
                    </a:lnTo>
                    <a:lnTo>
                      <a:pt x="293" y="156"/>
                    </a:lnTo>
                    <a:lnTo>
                      <a:pt x="295" y="156"/>
                    </a:lnTo>
                    <a:lnTo>
                      <a:pt x="297" y="156"/>
                    </a:lnTo>
                    <a:lnTo>
                      <a:pt x="295" y="154"/>
                    </a:lnTo>
                    <a:lnTo>
                      <a:pt x="293" y="154"/>
                    </a:lnTo>
                    <a:lnTo>
                      <a:pt x="285" y="150"/>
                    </a:lnTo>
                    <a:lnTo>
                      <a:pt x="278" y="146"/>
                    </a:lnTo>
                    <a:lnTo>
                      <a:pt x="272" y="144"/>
                    </a:lnTo>
                    <a:lnTo>
                      <a:pt x="266" y="144"/>
                    </a:lnTo>
                    <a:lnTo>
                      <a:pt x="259" y="143"/>
                    </a:lnTo>
                    <a:lnTo>
                      <a:pt x="253" y="143"/>
                    </a:lnTo>
                    <a:lnTo>
                      <a:pt x="245" y="141"/>
                    </a:lnTo>
                    <a:lnTo>
                      <a:pt x="238" y="141"/>
                    </a:lnTo>
                    <a:lnTo>
                      <a:pt x="228" y="143"/>
                    </a:lnTo>
                    <a:lnTo>
                      <a:pt x="221" y="144"/>
                    </a:lnTo>
                    <a:lnTo>
                      <a:pt x="209" y="144"/>
                    </a:lnTo>
                    <a:lnTo>
                      <a:pt x="200" y="146"/>
                    </a:lnTo>
                    <a:lnTo>
                      <a:pt x="190" y="148"/>
                    </a:lnTo>
                    <a:lnTo>
                      <a:pt x="183" y="152"/>
                    </a:lnTo>
                    <a:lnTo>
                      <a:pt x="173" y="156"/>
                    </a:lnTo>
                    <a:lnTo>
                      <a:pt x="166" y="158"/>
                    </a:lnTo>
                    <a:lnTo>
                      <a:pt x="156" y="162"/>
                    </a:lnTo>
                    <a:lnTo>
                      <a:pt x="150" y="165"/>
                    </a:lnTo>
                    <a:lnTo>
                      <a:pt x="145" y="169"/>
                    </a:lnTo>
                    <a:lnTo>
                      <a:pt x="139" y="173"/>
                    </a:lnTo>
                    <a:lnTo>
                      <a:pt x="133" y="177"/>
                    </a:lnTo>
                    <a:lnTo>
                      <a:pt x="129" y="179"/>
                    </a:lnTo>
                    <a:lnTo>
                      <a:pt x="124" y="184"/>
                    </a:lnTo>
                    <a:lnTo>
                      <a:pt x="122" y="186"/>
                    </a:lnTo>
                    <a:lnTo>
                      <a:pt x="122" y="184"/>
                    </a:lnTo>
                    <a:lnTo>
                      <a:pt x="126" y="177"/>
                    </a:lnTo>
                    <a:lnTo>
                      <a:pt x="128" y="173"/>
                    </a:lnTo>
                    <a:lnTo>
                      <a:pt x="131" y="167"/>
                    </a:lnTo>
                    <a:lnTo>
                      <a:pt x="135" y="162"/>
                    </a:lnTo>
                    <a:lnTo>
                      <a:pt x="139" y="156"/>
                    </a:lnTo>
                    <a:lnTo>
                      <a:pt x="143" y="150"/>
                    </a:lnTo>
                    <a:lnTo>
                      <a:pt x="148" y="144"/>
                    </a:lnTo>
                    <a:lnTo>
                      <a:pt x="152" y="137"/>
                    </a:lnTo>
                    <a:lnTo>
                      <a:pt x="158" y="133"/>
                    </a:lnTo>
                    <a:lnTo>
                      <a:pt x="164" y="127"/>
                    </a:lnTo>
                    <a:lnTo>
                      <a:pt x="169" y="124"/>
                    </a:lnTo>
                    <a:lnTo>
                      <a:pt x="177" y="120"/>
                    </a:lnTo>
                    <a:lnTo>
                      <a:pt x="185" y="118"/>
                    </a:lnTo>
                    <a:lnTo>
                      <a:pt x="190" y="114"/>
                    </a:lnTo>
                    <a:lnTo>
                      <a:pt x="198" y="114"/>
                    </a:lnTo>
                    <a:lnTo>
                      <a:pt x="205" y="112"/>
                    </a:lnTo>
                    <a:lnTo>
                      <a:pt x="213" y="110"/>
                    </a:lnTo>
                    <a:lnTo>
                      <a:pt x="221" y="110"/>
                    </a:lnTo>
                    <a:lnTo>
                      <a:pt x="228" y="110"/>
                    </a:lnTo>
                    <a:lnTo>
                      <a:pt x="236" y="110"/>
                    </a:lnTo>
                    <a:lnTo>
                      <a:pt x="244" y="110"/>
                    </a:lnTo>
                    <a:lnTo>
                      <a:pt x="251" y="110"/>
                    </a:lnTo>
                    <a:lnTo>
                      <a:pt x="257" y="110"/>
                    </a:lnTo>
                    <a:lnTo>
                      <a:pt x="263" y="110"/>
                    </a:lnTo>
                    <a:lnTo>
                      <a:pt x="268" y="112"/>
                    </a:lnTo>
                    <a:lnTo>
                      <a:pt x="276" y="112"/>
                    </a:lnTo>
                    <a:lnTo>
                      <a:pt x="280" y="112"/>
                    </a:lnTo>
                    <a:lnTo>
                      <a:pt x="276" y="110"/>
                    </a:lnTo>
                    <a:lnTo>
                      <a:pt x="274" y="106"/>
                    </a:lnTo>
                    <a:lnTo>
                      <a:pt x="270" y="105"/>
                    </a:lnTo>
                    <a:lnTo>
                      <a:pt x="266" y="103"/>
                    </a:lnTo>
                    <a:lnTo>
                      <a:pt x="263" y="101"/>
                    </a:lnTo>
                    <a:lnTo>
                      <a:pt x="257" y="99"/>
                    </a:lnTo>
                    <a:lnTo>
                      <a:pt x="251" y="95"/>
                    </a:lnTo>
                    <a:lnTo>
                      <a:pt x="244" y="95"/>
                    </a:lnTo>
                    <a:lnTo>
                      <a:pt x="234" y="91"/>
                    </a:lnTo>
                    <a:lnTo>
                      <a:pt x="226" y="91"/>
                    </a:lnTo>
                    <a:lnTo>
                      <a:pt x="215" y="91"/>
                    </a:lnTo>
                    <a:lnTo>
                      <a:pt x="204" y="93"/>
                    </a:lnTo>
                    <a:lnTo>
                      <a:pt x="190" y="95"/>
                    </a:lnTo>
                    <a:lnTo>
                      <a:pt x="177" y="97"/>
                    </a:lnTo>
                    <a:lnTo>
                      <a:pt x="162" y="101"/>
                    </a:lnTo>
                    <a:lnTo>
                      <a:pt x="148" y="105"/>
                    </a:lnTo>
                    <a:lnTo>
                      <a:pt x="135" y="108"/>
                    </a:lnTo>
                    <a:lnTo>
                      <a:pt x="124" y="114"/>
                    </a:lnTo>
                    <a:lnTo>
                      <a:pt x="112" y="118"/>
                    </a:lnTo>
                    <a:lnTo>
                      <a:pt x="103" y="124"/>
                    </a:lnTo>
                    <a:lnTo>
                      <a:pt x="93" y="129"/>
                    </a:lnTo>
                    <a:lnTo>
                      <a:pt x="88" y="135"/>
                    </a:lnTo>
                    <a:lnTo>
                      <a:pt x="80" y="139"/>
                    </a:lnTo>
                    <a:lnTo>
                      <a:pt x="76" y="143"/>
                    </a:lnTo>
                    <a:lnTo>
                      <a:pt x="71" y="146"/>
                    </a:lnTo>
                    <a:lnTo>
                      <a:pt x="67" y="150"/>
                    </a:lnTo>
                    <a:lnTo>
                      <a:pt x="61" y="156"/>
                    </a:lnTo>
                    <a:lnTo>
                      <a:pt x="61" y="160"/>
                    </a:lnTo>
                    <a:lnTo>
                      <a:pt x="61" y="156"/>
                    </a:lnTo>
                    <a:lnTo>
                      <a:pt x="67" y="146"/>
                    </a:lnTo>
                    <a:lnTo>
                      <a:pt x="71" y="141"/>
                    </a:lnTo>
                    <a:lnTo>
                      <a:pt x="74" y="133"/>
                    </a:lnTo>
                    <a:lnTo>
                      <a:pt x="78" y="127"/>
                    </a:lnTo>
                    <a:lnTo>
                      <a:pt x="86" y="120"/>
                    </a:lnTo>
                    <a:lnTo>
                      <a:pt x="91" y="112"/>
                    </a:lnTo>
                    <a:lnTo>
                      <a:pt x="99" y="103"/>
                    </a:lnTo>
                    <a:lnTo>
                      <a:pt x="107" y="97"/>
                    </a:lnTo>
                    <a:lnTo>
                      <a:pt x="118" y="89"/>
                    </a:lnTo>
                    <a:lnTo>
                      <a:pt x="126" y="84"/>
                    </a:lnTo>
                    <a:lnTo>
                      <a:pt x="139" y="78"/>
                    </a:lnTo>
                    <a:lnTo>
                      <a:pt x="150" y="74"/>
                    </a:lnTo>
                    <a:lnTo>
                      <a:pt x="164" y="72"/>
                    </a:lnTo>
                    <a:lnTo>
                      <a:pt x="175" y="68"/>
                    </a:lnTo>
                    <a:lnTo>
                      <a:pt x="186" y="67"/>
                    </a:lnTo>
                    <a:lnTo>
                      <a:pt x="196" y="65"/>
                    </a:lnTo>
                    <a:lnTo>
                      <a:pt x="207" y="65"/>
                    </a:lnTo>
                    <a:lnTo>
                      <a:pt x="215" y="63"/>
                    </a:lnTo>
                    <a:lnTo>
                      <a:pt x="224" y="63"/>
                    </a:lnTo>
                    <a:lnTo>
                      <a:pt x="232" y="63"/>
                    </a:lnTo>
                    <a:lnTo>
                      <a:pt x="240" y="65"/>
                    </a:lnTo>
                    <a:lnTo>
                      <a:pt x="245" y="65"/>
                    </a:lnTo>
                    <a:lnTo>
                      <a:pt x="251" y="65"/>
                    </a:lnTo>
                    <a:lnTo>
                      <a:pt x="255" y="67"/>
                    </a:lnTo>
                    <a:lnTo>
                      <a:pt x="259" y="67"/>
                    </a:lnTo>
                    <a:lnTo>
                      <a:pt x="263" y="68"/>
                    </a:lnTo>
                    <a:lnTo>
                      <a:pt x="266" y="68"/>
                    </a:lnTo>
                    <a:lnTo>
                      <a:pt x="263" y="67"/>
                    </a:lnTo>
                    <a:lnTo>
                      <a:pt x="259" y="63"/>
                    </a:lnTo>
                    <a:lnTo>
                      <a:pt x="255" y="61"/>
                    </a:lnTo>
                    <a:lnTo>
                      <a:pt x="251" y="57"/>
                    </a:lnTo>
                    <a:lnTo>
                      <a:pt x="245" y="55"/>
                    </a:lnTo>
                    <a:lnTo>
                      <a:pt x="240" y="53"/>
                    </a:lnTo>
                    <a:lnTo>
                      <a:pt x="232" y="49"/>
                    </a:lnTo>
                    <a:lnTo>
                      <a:pt x="224" y="46"/>
                    </a:lnTo>
                    <a:lnTo>
                      <a:pt x="215" y="44"/>
                    </a:lnTo>
                    <a:lnTo>
                      <a:pt x="205" y="44"/>
                    </a:lnTo>
                    <a:lnTo>
                      <a:pt x="194" y="42"/>
                    </a:lnTo>
                    <a:lnTo>
                      <a:pt x="183" y="42"/>
                    </a:lnTo>
                    <a:lnTo>
                      <a:pt x="169" y="42"/>
                    </a:lnTo>
                    <a:lnTo>
                      <a:pt x="156" y="44"/>
                    </a:lnTo>
                    <a:lnTo>
                      <a:pt x="139" y="46"/>
                    </a:lnTo>
                    <a:lnTo>
                      <a:pt x="124" y="48"/>
                    </a:lnTo>
                    <a:lnTo>
                      <a:pt x="109" y="53"/>
                    </a:lnTo>
                    <a:lnTo>
                      <a:pt x="95" y="59"/>
                    </a:lnTo>
                    <a:lnTo>
                      <a:pt x="82" y="63"/>
                    </a:lnTo>
                    <a:lnTo>
                      <a:pt x="71" y="70"/>
                    </a:lnTo>
                    <a:lnTo>
                      <a:pt x="57" y="76"/>
                    </a:lnTo>
                    <a:lnTo>
                      <a:pt x="46" y="84"/>
                    </a:lnTo>
                    <a:lnTo>
                      <a:pt x="34" y="89"/>
                    </a:lnTo>
                    <a:lnTo>
                      <a:pt x="27" y="95"/>
                    </a:lnTo>
                    <a:lnTo>
                      <a:pt x="17" y="101"/>
                    </a:lnTo>
                    <a:lnTo>
                      <a:pt x="12" y="106"/>
                    </a:lnTo>
                    <a:lnTo>
                      <a:pt x="6" y="110"/>
                    </a:lnTo>
                    <a:lnTo>
                      <a:pt x="2" y="114"/>
                    </a:lnTo>
                    <a:lnTo>
                      <a:pt x="0" y="116"/>
                    </a:lnTo>
                    <a:lnTo>
                      <a:pt x="0" y="11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1" name="Freeform 41"/>
              <p:cNvSpPr>
                <a:spLocks/>
              </p:cNvSpPr>
              <p:nvPr/>
            </p:nvSpPr>
            <p:spPr bwMode="auto">
              <a:xfrm>
                <a:off x="4433" y="2537"/>
                <a:ext cx="265" cy="117"/>
              </a:xfrm>
              <a:custGeom>
                <a:avLst/>
                <a:gdLst>
                  <a:gd name="T0" fmla="*/ 1 w 428"/>
                  <a:gd name="T1" fmla="*/ 14 h 190"/>
                  <a:gd name="T2" fmla="*/ 4 w 428"/>
                  <a:gd name="T3" fmla="*/ 9 h 190"/>
                  <a:gd name="T4" fmla="*/ 12 w 428"/>
                  <a:gd name="T5" fmla="*/ 4 h 190"/>
                  <a:gd name="T6" fmla="*/ 22 w 428"/>
                  <a:gd name="T7" fmla="*/ 0 h 190"/>
                  <a:gd name="T8" fmla="*/ 35 w 428"/>
                  <a:gd name="T9" fmla="*/ 1 h 190"/>
                  <a:gd name="T10" fmla="*/ 44 w 428"/>
                  <a:gd name="T11" fmla="*/ 4 h 190"/>
                  <a:gd name="T12" fmla="*/ 52 w 428"/>
                  <a:gd name="T13" fmla="*/ 7 h 190"/>
                  <a:gd name="T14" fmla="*/ 57 w 428"/>
                  <a:gd name="T15" fmla="*/ 13 h 190"/>
                  <a:gd name="T16" fmla="*/ 60 w 428"/>
                  <a:gd name="T17" fmla="*/ 18 h 190"/>
                  <a:gd name="T18" fmla="*/ 62 w 428"/>
                  <a:gd name="T19" fmla="*/ 22 h 190"/>
                  <a:gd name="T20" fmla="*/ 63 w 428"/>
                  <a:gd name="T21" fmla="*/ 25 h 190"/>
                  <a:gd name="T22" fmla="*/ 63 w 428"/>
                  <a:gd name="T23" fmla="*/ 27 h 190"/>
                  <a:gd name="T24" fmla="*/ 59 w 428"/>
                  <a:gd name="T25" fmla="*/ 26 h 190"/>
                  <a:gd name="T26" fmla="*/ 56 w 428"/>
                  <a:gd name="T27" fmla="*/ 25 h 190"/>
                  <a:gd name="T28" fmla="*/ 52 w 428"/>
                  <a:gd name="T29" fmla="*/ 25 h 190"/>
                  <a:gd name="T30" fmla="*/ 48 w 428"/>
                  <a:gd name="T31" fmla="*/ 25 h 190"/>
                  <a:gd name="T32" fmla="*/ 44 w 428"/>
                  <a:gd name="T33" fmla="*/ 25 h 190"/>
                  <a:gd name="T34" fmla="*/ 40 w 428"/>
                  <a:gd name="T35" fmla="*/ 26 h 190"/>
                  <a:gd name="T36" fmla="*/ 39 w 428"/>
                  <a:gd name="T37" fmla="*/ 26 h 190"/>
                  <a:gd name="T38" fmla="*/ 43 w 428"/>
                  <a:gd name="T39" fmla="*/ 23 h 190"/>
                  <a:gd name="T40" fmla="*/ 47 w 428"/>
                  <a:gd name="T41" fmla="*/ 22 h 190"/>
                  <a:gd name="T42" fmla="*/ 50 w 428"/>
                  <a:gd name="T43" fmla="*/ 21 h 190"/>
                  <a:gd name="T44" fmla="*/ 53 w 428"/>
                  <a:gd name="T45" fmla="*/ 20 h 190"/>
                  <a:gd name="T46" fmla="*/ 55 w 428"/>
                  <a:gd name="T47" fmla="*/ 20 h 190"/>
                  <a:gd name="T48" fmla="*/ 51 w 428"/>
                  <a:gd name="T49" fmla="*/ 18 h 190"/>
                  <a:gd name="T50" fmla="*/ 46 w 428"/>
                  <a:gd name="T51" fmla="*/ 18 h 190"/>
                  <a:gd name="T52" fmla="*/ 41 w 428"/>
                  <a:gd name="T53" fmla="*/ 18 h 190"/>
                  <a:gd name="T54" fmla="*/ 35 w 428"/>
                  <a:gd name="T55" fmla="*/ 19 h 190"/>
                  <a:gd name="T56" fmla="*/ 32 w 428"/>
                  <a:gd name="T57" fmla="*/ 20 h 190"/>
                  <a:gd name="T58" fmla="*/ 29 w 428"/>
                  <a:gd name="T59" fmla="*/ 22 h 190"/>
                  <a:gd name="T60" fmla="*/ 31 w 428"/>
                  <a:gd name="T61" fmla="*/ 20 h 190"/>
                  <a:gd name="T62" fmla="*/ 35 w 428"/>
                  <a:gd name="T63" fmla="*/ 17 h 190"/>
                  <a:gd name="T64" fmla="*/ 38 w 428"/>
                  <a:gd name="T65" fmla="*/ 14 h 190"/>
                  <a:gd name="T66" fmla="*/ 43 w 428"/>
                  <a:gd name="T67" fmla="*/ 14 h 190"/>
                  <a:gd name="T68" fmla="*/ 47 w 428"/>
                  <a:gd name="T69" fmla="*/ 14 h 190"/>
                  <a:gd name="T70" fmla="*/ 51 w 428"/>
                  <a:gd name="T71" fmla="*/ 14 h 190"/>
                  <a:gd name="T72" fmla="*/ 53 w 428"/>
                  <a:gd name="T73" fmla="*/ 15 h 190"/>
                  <a:gd name="T74" fmla="*/ 50 w 428"/>
                  <a:gd name="T75" fmla="*/ 12 h 190"/>
                  <a:gd name="T76" fmla="*/ 45 w 428"/>
                  <a:gd name="T77" fmla="*/ 11 h 190"/>
                  <a:gd name="T78" fmla="*/ 37 w 428"/>
                  <a:gd name="T79" fmla="*/ 10 h 190"/>
                  <a:gd name="T80" fmla="*/ 28 w 428"/>
                  <a:gd name="T81" fmla="*/ 12 h 190"/>
                  <a:gd name="T82" fmla="*/ 24 w 428"/>
                  <a:gd name="T83" fmla="*/ 15 h 190"/>
                  <a:gd name="T84" fmla="*/ 20 w 428"/>
                  <a:gd name="T85" fmla="*/ 17 h 190"/>
                  <a:gd name="T86" fmla="*/ 20 w 428"/>
                  <a:gd name="T87" fmla="*/ 18 h 190"/>
                  <a:gd name="T88" fmla="*/ 22 w 428"/>
                  <a:gd name="T89" fmla="*/ 14 h 190"/>
                  <a:gd name="T90" fmla="*/ 26 w 428"/>
                  <a:gd name="T91" fmla="*/ 10 h 190"/>
                  <a:gd name="T92" fmla="*/ 33 w 428"/>
                  <a:gd name="T93" fmla="*/ 8 h 190"/>
                  <a:gd name="T94" fmla="*/ 40 w 428"/>
                  <a:gd name="T95" fmla="*/ 7 h 190"/>
                  <a:gd name="T96" fmla="*/ 45 w 428"/>
                  <a:gd name="T97" fmla="*/ 7 h 190"/>
                  <a:gd name="T98" fmla="*/ 46 w 428"/>
                  <a:gd name="T99" fmla="*/ 8 h 190"/>
                  <a:gd name="T100" fmla="*/ 43 w 428"/>
                  <a:gd name="T101" fmla="*/ 6 h 190"/>
                  <a:gd name="T102" fmla="*/ 38 w 428"/>
                  <a:gd name="T103" fmla="*/ 4 h 190"/>
                  <a:gd name="T104" fmla="*/ 30 w 428"/>
                  <a:gd name="T105" fmla="*/ 4 h 190"/>
                  <a:gd name="T106" fmla="*/ 20 w 428"/>
                  <a:gd name="T107" fmla="*/ 6 h 190"/>
                  <a:gd name="T108" fmla="*/ 11 w 428"/>
                  <a:gd name="T109" fmla="*/ 9 h 190"/>
                  <a:gd name="T110" fmla="*/ 4 w 428"/>
                  <a:gd name="T111" fmla="*/ 12 h 190"/>
                  <a:gd name="T112" fmla="*/ 0 w 428"/>
                  <a:gd name="T113" fmla="*/ 15 h 190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28"/>
                  <a:gd name="T172" fmla="*/ 0 h 190"/>
                  <a:gd name="T173" fmla="*/ 428 w 428"/>
                  <a:gd name="T174" fmla="*/ 190 h 190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28" h="190">
                    <a:moveTo>
                      <a:pt x="0" y="105"/>
                    </a:moveTo>
                    <a:lnTo>
                      <a:pt x="0" y="103"/>
                    </a:lnTo>
                    <a:lnTo>
                      <a:pt x="2" y="101"/>
                    </a:lnTo>
                    <a:lnTo>
                      <a:pt x="6" y="93"/>
                    </a:lnTo>
                    <a:lnTo>
                      <a:pt x="10" y="88"/>
                    </a:lnTo>
                    <a:lnTo>
                      <a:pt x="16" y="80"/>
                    </a:lnTo>
                    <a:lnTo>
                      <a:pt x="23" y="73"/>
                    </a:lnTo>
                    <a:lnTo>
                      <a:pt x="31" y="61"/>
                    </a:lnTo>
                    <a:lnTo>
                      <a:pt x="42" y="54"/>
                    </a:lnTo>
                    <a:lnTo>
                      <a:pt x="52" y="42"/>
                    </a:lnTo>
                    <a:lnTo>
                      <a:pt x="65" y="33"/>
                    </a:lnTo>
                    <a:lnTo>
                      <a:pt x="78" y="23"/>
                    </a:lnTo>
                    <a:lnTo>
                      <a:pt x="94" y="16"/>
                    </a:lnTo>
                    <a:lnTo>
                      <a:pt x="111" y="10"/>
                    </a:lnTo>
                    <a:lnTo>
                      <a:pt x="130" y="4"/>
                    </a:lnTo>
                    <a:lnTo>
                      <a:pt x="151" y="0"/>
                    </a:lnTo>
                    <a:lnTo>
                      <a:pt x="173" y="0"/>
                    </a:lnTo>
                    <a:lnTo>
                      <a:pt x="192" y="0"/>
                    </a:lnTo>
                    <a:lnTo>
                      <a:pt x="215" y="2"/>
                    </a:lnTo>
                    <a:lnTo>
                      <a:pt x="234" y="4"/>
                    </a:lnTo>
                    <a:lnTo>
                      <a:pt x="253" y="8"/>
                    </a:lnTo>
                    <a:lnTo>
                      <a:pt x="270" y="12"/>
                    </a:lnTo>
                    <a:lnTo>
                      <a:pt x="285" y="17"/>
                    </a:lnTo>
                    <a:lnTo>
                      <a:pt x="301" y="23"/>
                    </a:lnTo>
                    <a:lnTo>
                      <a:pt x="316" y="31"/>
                    </a:lnTo>
                    <a:lnTo>
                      <a:pt x="329" y="36"/>
                    </a:lnTo>
                    <a:lnTo>
                      <a:pt x="341" y="46"/>
                    </a:lnTo>
                    <a:lnTo>
                      <a:pt x="352" y="54"/>
                    </a:lnTo>
                    <a:lnTo>
                      <a:pt x="363" y="63"/>
                    </a:lnTo>
                    <a:lnTo>
                      <a:pt x="371" y="73"/>
                    </a:lnTo>
                    <a:lnTo>
                      <a:pt x="381" y="80"/>
                    </a:lnTo>
                    <a:lnTo>
                      <a:pt x="388" y="90"/>
                    </a:lnTo>
                    <a:lnTo>
                      <a:pt x="396" y="99"/>
                    </a:lnTo>
                    <a:lnTo>
                      <a:pt x="400" y="107"/>
                    </a:lnTo>
                    <a:lnTo>
                      <a:pt x="403" y="116"/>
                    </a:lnTo>
                    <a:lnTo>
                      <a:pt x="409" y="124"/>
                    </a:lnTo>
                    <a:lnTo>
                      <a:pt x="413" y="133"/>
                    </a:lnTo>
                    <a:lnTo>
                      <a:pt x="415" y="141"/>
                    </a:lnTo>
                    <a:lnTo>
                      <a:pt x="419" y="149"/>
                    </a:lnTo>
                    <a:lnTo>
                      <a:pt x="420" y="156"/>
                    </a:lnTo>
                    <a:lnTo>
                      <a:pt x="422" y="162"/>
                    </a:lnTo>
                    <a:lnTo>
                      <a:pt x="422" y="168"/>
                    </a:lnTo>
                    <a:lnTo>
                      <a:pt x="424" y="173"/>
                    </a:lnTo>
                    <a:lnTo>
                      <a:pt x="426" y="177"/>
                    </a:lnTo>
                    <a:lnTo>
                      <a:pt x="426" y="181"/>
                    </a:lnTo>
                    <a:lnTo>
                      <a:pt x="428" y="187"/>
                    </a:lnTo>
                    <a:lnTo>
                      <a:pt x="428" y="190"/>
                    </a:lnTo>
                    <a:lnTo>
                      <a:pt x="426" y="188"/>
                    </a:lnTo>
                    <a:lnTo>
                      <a:pt x="420" y="187"/>
                    </a:lnTo>
                    <a:lnTo>
                      <a:pt x="415" y="185"/>
                    </a:lnTo>
                    <a:lnTo>
                      <a:pt x="411" y="183"/>
                    </a:lnTo>
                    <a:lnTo>
                      <a:pt x="405" y="183"/>
                    </a:lnTo>
                    <a:lnTo>
                      <a:pt x="400" y="181"/>
                    </a:lnTo>
                    <a:lnTo>
                      <a:pt x="392" y="179"/>
                    </a:lnTo>
                    <a:lnTo>
                      <a:pt x="386" y="179"/>
                    </a:lnTo>
                    <a:lnTo>
                      <a:pt x="381" y="177"/>
                    </a:lnTo>
                    <a:lnTo>
                      <a:pt x="373" y="177"/>
                    </a:lnTo>
                    <a:lnTo>
                      <a:pt x="365" y="175"/>
                    </a:lnTo>
                    <a:lnTo>
                      <a:pt x="358" y="175"/>
                    </a:lnTo>
                    <a:lnTo>
                      <a:pt x="352" y="175"/>
                    </a:lnTo>
                    <a:lnTo>
                      <a:pt x="346" y="175"/>
                    </a:lnTo>
                    <a:lnTo>
                      <a:pt x="339" y="173"/>
                    </a:lnTo>
                    <a:lnTo>
                      <a:pt x="331" y="173"/>
                    </a:lnTo>
                    <a:lnTo>
                      <a:pt x="324" y="173"/>
                    </a:lnTo>
                    <a:lnTo>
                      <a:pt x="318" y="175"/>
                    </a:lnTo>
                    <a:lnTo>
                      <a:pt x="310" y="175"/>
                    </a:lnTo>
                    <a:lnTo>
                      <a:pt x="304" y="175"/>
                    </a:lnTo>
                    <a:lnTo>
                      <a:pt x="297" y="175"/>
                    </a:lnTo>
                    <a:lnTo>
                      <a:pt x="291" y="177"/>
                    </a:lnTo>
                    <a:lnTo>
                      <a:pt x="285" y="177"/>
                    </a:lnTo>
                    <a:lnTo>
                      <a:pt x="280" y="179"/>
                    </a:lnTo>
                    <a:lnTo>
                      <a:pt x="274" y="179"/>
                    </a:lnTo>
                    <a:lnTo>
                      <a:pt x="270" y="181"/>
                    </a:lnTo>
                    <a:lnTo>
                      <a:pt x="265" y="183"/>
                    </a:lnTo>
                    <a:lnTo>
                      <a:pt x="265" y="185"/>
                    </a:lnTo>
                    <a:lnTo>
                      <a:pt x="266" y="181"/>
                    </a:lnTo>
                    <a:lnTo>
                      <a:pt x="274" y="173"/>
                    </a:lnTo>
                    <a:lnTo>
                      <a:pt x="280" y="168"/>
                    </a:lnTo>
                    <a:lnTo>
                      <a:pt x="289" y="164"/>
                    </a:lnTo>
                    <a:lnTo>
                      <a:pt x="293" y="160"/>
                    </a:lnTo>
                    <a:lnTo>
                      <a:pt x="299" y="158"/>
                    </a:lnTo>
                    <a:lnTo>
                      <a:pt x="306" y="156"/>
                    </a:lnTo>
                    <a:lnTo>
                      <a:pt x="312" y="152"/>
                    </a:lnTo>
                    <a:lnTo>
                      <a:pt x="318" y="150"/>
                    </a:lnTo>
                    <a:lnTo>
                      <a:pt x="324" y="149"/>
                    </a:lnTo>
                    <a:lnTo>
                      <a:pt x="329" y="147"/>
                    </a:lnTo>
                    <a:lnTo>
                      <a:pt x="335" y="147"/>
                    </a:lnTo>
                    <a:lnTo>
                      <a:pt x="341" y="145"/>
                    </a:lnTo>
                    <a:lnTo>
                      <a:pt x="344" y="143"/>
                    </a:lnTo>
                    <a:lnTo>
                      <a:pt x="350" y="143"/>
                    </a:lnTo>
                    <a:lnTo>
                      <a:pt x="356" y="143"/>
                    </a:lnTo>
                    <a:lnTo>
                      <a:pt x="362" y="141"/>
                    </a:lnTo>
                    <a:lnTo>
                      <a:pt x="369" y="141"/>
                    </a:lnTo>
                    <a:lnTo>
                      <a:pt x="373" y="141"/>
                    </a:lnTo>
                    <a:lnTo>
                      <a:pt x="375" y="141"/>
                    </a:lnTo>
                    <a:lnTo>
                      <a:pt x="373" y="139"/>
                    </a:lnTo>
                    <a:lnTo>
                      <a:pt x="369" y="137"/>
                    </a:lnTo>
                    <a:lnTo>
                      <a:pt x="362" y="133"/>
                    </a:lnTo>
                    <a:lnTo>
                      <a:pt x="352" y="131"/>
                    </a:lnTo>
                    <a:lnTo>
                      <a:pt x="344" y="130"/>
                    </a:lnTo>
                    <a:lnTo>
                      <a:pt x="339" y="128"/>
                    </a:lnTo>
                    <a:lnTo>
                      <a:pt x="331" y="126"/>
                    </a:lnTo>
                    <a:lnTo>
                      <a:pt x="324" y="124"/>
                    </a:lnTo>
                    <a:lnTo>
                      <a:pt x="314" y="124"/>
                    </a:lnTo>
                    <a:lnTo>
                      <a:pt x="306" y="124"/>
                    </a:lnTo>
                    <a:lnTo>
                      <a:pt x="297" y="124"/>
                    </a:lnTo>
                    <a:lnTo>
                      <a:pt x="287" y="126"/>
                    </a:lnTo>
                    <a:lnTo>
                      <a:pt x="276" y="126"/>
                    </a:lnTo>
                    <a:lnTo>
                      <a:pt x="266" y="128"/>
                    </a:lnTo>
                    <a:lnTo>
                      <a:pt x="257" y="130"/>
                    </a:lnTo>
                    <a:lnTo>
                      <a:pt x="249" y="131"/>
                    </a:lnTo>
                    <a:lnTo>
                      <a:pt x="240" y="133"/>
                    </a:lnTo>
                    <a:lnTo>
                      <a:pt x="234" y="135"/>
                    </a:lnTo>
                    <a:lnTo>
                      <a:pt x="227" y="137"/>
                    </a:lnTo>
                    <a:lnTo>
                      <a:pt x="223" y="141"/>
                    </a:lnTo>
                    <a:lnTo>
                      <a:pt x="217" y="143"/>
                    </a:lnTo>
                    <a:lnTo>
                      <a:pt x="211" y="145"/>
                    </a:lnTo>
                    <a:lnTo>
                      <a:pt x="208" y="147"/>
                    </a:lnTo>
                    <a:lnTo>
                      <a:pt x="204" y="149"/>
                    </a:lnTo>
                    <a:lnTo>
                      <a:pt x="198" y="150"/>
                    </a:lnTo>
                    <a:lnTo>
                      <a:pt x="198" y="152"/>
                    </a:lnTo>
                    <a:lnTo>
                      <a:pt x="198" y="150"/>
                    </a:lnTo>
                    <a:lnTo>
                      <a:pt x="204" y="147"/>
                    </a:lnTo>
                    <a:lnTo>
                      <a:pt x="209" y="139"/>
                    </a:lnTo>
                    <a:lnTo>
                      <a:pt x="219" y="131"/>
                    </a:lnTo>
                    <a:lnTo>
                      <a:pt x="223" y="126"/>
                    </a:lnTo>
                    <a:lnTo>
                      <a:pt x="230" y="120"/>
                    </a:lnTo>
                    <a:lnTo>
                      <a:pt x="236" y="116"/>
                    </a:lnTo>
                    <a:lnTo>
                      <a:pt x="242" y="112"/>
                    </a:lnTo>
                    <a:lnTo>
                      <a:pt x="247" y="107"/>
                    </a:lnTo>
                    <a:lnTo>
                      <a:pt x="253" y="105"/>
                    </a:lnTo>
                    <a:lnTo>
                      <a:pt x="261" y="101"/>
                    </a:lnTo>
                    <a:lnTo>
                      <a:pt x="268" y="99"/>
                    </a:lnTo>
                    <a:lnTo>
                      <a:pt x="276" y="95"/>
                    </a:lnTo>
                    <a:lnTo>
                      <a:pt x="284" y="93"/>
                    </a:lnTo>
                    <a:lnTo>
                      <a:pt x="291" y="93"/>
                    </a:lnTo>
                    <a:lnTo>
                      <a:pt x="299" y="93"/>
                    </a:lnTo>
                    <a:lnTo>
                      <a:pt x="306" y="93"/>
                    </a:lnTo>
                    <a:lnTo>
                      <a:pt x="314" y="93"/>
                    </a:lnTo>
                    <a:lnTo>
                      <a:pt x="322" y="93"/>
                    </a:lnTo>
                    <a:lnTo>
                      <a:pt x="329" y="95"/>
                    </a:lnTo>
                    <a:lnTo>
                      <a:pt x="335" y="95"/>
                    </a:lnTo>
                    <a:lnTo>
                      <a:pt x="341" y="99"/>
                    </a:lnTo>
                    <a:lnTo>
                      <a:pt x="346" y="99"/>
                    </a:lnTo>
                    <a:lnTo>
                      <a:pt x="352" y="101"/>
                    </a:lnTo>
                    <a:lnTo>
                      <a:pt x="358" y="103"/>
                    </a:lnTo>
                    <a:lnTo>
                      <a:pt x="362" y="105"/>
                    </a:lnTo>
                    <a:lnTo>
                      <a:pt x="358" y="103"/>
                    </a:lnTo>
                    <a:lnTo>
                      <a:pt x="354" y="99"/>
                    </a:lnTo>
                    <a:lnTo>
                      <a:pt x="348" y="93"/>
                    </a:lnTo>
                    <a:lnTo>
                      <a:pt x="343" y="92"/>
                    </a:lnTo>
                    <a:lnTo>
                      <a:pt x="337" y="88"/>
                    </a:lnTo>
                    <a:lnTo>
                      <a:pt x="331" y="86"/>
                    </a:lnTo>
                    <a:lnTo>
                      <a:pt x="322" y="82"/>
                    </a:lnTo>
                    <a:lnTo>
                      <a:pt x="312" y="78"/>
                    </a:lnTo>
                    <a:lnTo>
                      <a:pt x="303" y="76"/>
                    </a:lnTo>
                    <a:lnTo>
                      <a:pt x="293" y="74"/>
                    </a:lnTo>
                    <a:lnTo>
                      <a:pt x="280" y="74"/>
                    </a:lnTo>
                    <a:lnTo>
                      <a:pt x="266" y="74"/>
                    </a:lnTo>
                    <a:lnTo>
                      <a:pt x="253" y="74"/>
                    </a:lnTo>
                    <a:lnTo>
                      <a:pt x="238" y="78"/>
                    </a:lnTo>
                    <a:lnTo>
                      <a:pt x="223" y="80"/>
                    </a:lnTo>
                    <a:lnTo>
                      <a:pt x="209" y="84"/>
                    </a:lnTo>
                    <a:lnTo>
                      <a:pt x="196" y="88"/>
                    </a:lnTo>
                    <a:lnTo>
                      <a:pt x="187" y="92"/>
                    </a:lnTo>
                    <a:lnTo>
                      <a:pt x="175" y="95"/>
                    </a:lnTo>
                    <a:lnTo>
                      <a:pt x="168" y="101"/>
                    </a:lnTo>
                    <a:lnTo>
                      <a:pt x="160" y="103"/>
                    </a:lnTo>
                    <a:lnTo>
                      <a:pt x="154" y="109"/>
                    </a:lnTo>
                    <a:lnTo>
                      <a:pt x="147" y="112"/>
                    </a:lnTo>
                    <a:lnTo>
                      <a:pt x="143" y="114"/>
                    </a:lnTo>
                    <a:lnTo>
                      <a:pt x="137" y="118"/>
                    </a:lnTo>
                    <a:lnTo>
                      <a:pt x="135" y="122"/>
                    </a:lnTo>
                    <a:lnTo>
                      <a:pt x="132" y="126"/>
                    </a:lnTo>
                    <a:lnTo>
                      <a:pt x="132" y="128"/>
                    </a:lnTo>
                    <a:lnTo>
                      <a:pt x="132" y="124"/>
                    </a:lnTo>
                    <a:lnTo>
                      <a:pt x="132" y="118"/>
                    </a:lnTo>
                    <a:lnTo>
                      <a:pt x="135" y="109"/>
                    </a:lnTo>
                    <a:lnTo>
                      <a:pt x="143" y="99"/>
                    </a:lnTo>
                    <a:lnTo>
                      <a:pt x="147" y="92"/>
                    </a:lnTo>
                    <a:lnTo>
                      <a:pt x="152" y="86"/>
                    </a:lnTo>
                    <a:lnTo>
                      <a:pt x="160" y="80"/>
                    </a:lnTo>
                    <a:lnTo>
                      <a:pt x="168" y="74"/>
                    </a:lnTo>
                    <a:lnTo>
                      <a:pt x="177" y="69"/>
                    </a:lnTo>
                    <a:lnTo>
                      <a:pt x="189" y="65"/>
                    </a:lnTo>
                    <a:lnTo>
                      <a:pt x="200" y="61"/>
                    </a:lnTo>
                    <a:lnTo>
                      <a:pt x="215" y="59"/>
                    </a:lnTo>
                    <a:lnTo>
                      <a:pt x="228" y="55"/>
                    </a:lnTo>
                    <a:lnTo>
                      <a:pt x="242" y="54"/>
                    </a:lnTo>
                    <a:lnTo>
                      <a:pt x="253" y="52"/>
                    </a:lnTo>
                    <a:lnTo>
                      <a:pt x="265" y="52"/>
                    </a:lnTo>
                    <a:lnTo>
                      <a:pt x="272" y="50"/>
                    </a:lnTo>
                    <a:lnTo>
                      <a:pt x="282" y="50"/>
                    </a:lnTo>
                    <a:lnTo>
                      <a:pt x="287" y="50"/>
                    </a:lnTo>
                    <a:lnTo>
                      <a:pt x="295" y="52"/>
                    </a:lnTo>
                    <a:lnTo>
                      <a:pt x="304" y="52"/>
                    </a:lnTo>
                    <a:lnTo>
                      <a:pt x="310" y="54"/>
                    </a:lnTo>
                    <a:lnTo>
                      <a:pt x="314" y="55"/>
                    </a:lnTo>
                    <a:lnTo>
                      <a:pt x="316" y="57"/>
                    </a:lnTo>
                    <a:lnTo>
                      <a:pt x="312" y="55"/>
                    </a:lnTo>
                    <a:lnTo>
                      <a:pt x="308" y="52"/>
                    </a:lnTo>
                    <a:lnTo>
                      <a:pt x="304" y="48"/>
                    </a:lnTo>
                    <a:lnTo>
                      <a:pt x="299" y="46"/>
                    </a:lnTo>
                    <a:lnTo>
                      <a:pt x="291" y="44"/>
                    </a:lnTo>
                    <a:lnTo>
                      <a:pt x="285" y="42"/>
                    </a:lnTo>
                    <a:lnTo>
                      <a:pt x="276" y="38"/>
                    </a:lnTo>
                    <a:lnTo>
                      <a:pt x="266" y="35"/>
                    </a:lnTo>
                    <a:lnTo>
                      <a:pt x="257" y="33"/>
                    </a:lnTo>
                    <a:lnTo>
                      <a:pt x="246" y="31"/>
                    </a:lnTo>
                    <a:lnTo>
                      <a:pt x="232" y="29"/>
                    </a:lnTo>
                    <a:lnTo>
                      <a:pt x="219" y="29"/>
                    </a:lnTo>
                    <a:lnTo>
                      <a:pt x="204" y="29"/>
                    </a:lnTo>
                    <a:lnTo>
                      <a:pt x="189" y="31"/>
                    </a:lnTo>
                    <a:lnTo>
                      <a:pt x="170" y="31"/>
                    </a:lnTo>
                    <a:lnTo>
                      <a:pt x="152" y="35"/>
                    </a:lnTo>
                    <a:lnTo>
                      <a:pt x="135" y="36"/>
                    </a:lnTo>
                    <a:lnTo>
                      <a:pt x="118" y="44"/>
                    </a:lnTo>
                    <a:lnTo>
                      <a:pt x="101" y="48"/>
                    </a:lnTo>
                    <a:lnTo>
                      <a:pt x="86" y="55"/>
                    </a:lnTo>
                    <a:lnTo>
                      <a:pt x="71" y="61"/>
                    </a:lnTo>
                    <a:lnTo>
                      <a:pt x="59" y="69"/>
                    </a:lnTo>
                    <a:lnTo>
                      <a:pt x="46" y="74"/>
                    </a:lnTo>
                    <a:lnTo>
                      <a:pt x="33" y="82"/>
                    </a:lnTo>
                    <a:lnTo>
                      <a:pt x="23" y="88"/>
                    </a:lnTo>
                    <a:lnTo>
                      <a:pt x="16" y="93"/>
                    </a:lnTo>
                    <a:lnTo>
                      <a:pt x="8" y="97"/>
                    </a:lnTo>
                    <a:lnTo>
                      <a:pt x="2" y="101"/>
                    </a:lnTo>
                    <a:lnTo>
                      <a:pt x="0" y="103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2" name="Freeform 42"/>
              <p:cNvSpPr>
                <a:spLocks/>
              </p:cNvSpPr>
              <p:nvPr/>
            </p:nvSpPr>
            <p:spPr bwMode="auto">
              <a:xfrm>
                <a:off x="4710" y="2544"/>
                <a:ext cx="121" cy="55"/>
              </a:xfrm>
              <a:custGeom>
                <a:avLst/>
                <a:gdLst>
                  <a:gd name="T0" fmla="*/ 2 w 196"/>
                  <a:gd name="T1" fmla="*/ 3 h 87"/>
                  <a:gd name="T2" fmla="*/ 4 w 196"/>
                  <a:gd name="T3" fmla="*/ 2 h 87"/>
                  <a:gd name="T4" fmla="*/ 8 w 196"/>
                  <a:gd name="T5" fmla="*/ 1 h 87"/>
                  <a:gd name="T6" fmla="*/ 12 w 196"/>
                  <a:gd name="T7" fmla="*/ 0 h 87"/>
                  <a:gd name="T8" fmla="*/ 17 w 196"/>
                  <a:gd name="T9" fmla="*/ 1 h 87"/>
                  <a:gd name="T10" fmla="*/ 20 w 196"/>
                  <a:gd name="T11" fmla="*/ 3 h 87"/>
                  <a:gd name="T12" fmla="*/ 23 w 196"/>
                  <a:gd name="T13" fmla="*/ 5 h 87"/>
                  <a:gd name="T14" fmla="*/ 27 w 196"/>
                  <a:gd name="T15" fmla="*/ 8 h 87"/>
                  <a:gd name="T16" fmla="*/ 28 w 196"/>
                  <a:gd name="T17" fmla="*/ 12 h 87"/>
                  <a:gd name="T18" fmla="*/ 27 w 196"/>
                  <a:gd name="T19" fmla="*/ 13 h 87"/>
                  <a:gd name="T20" fmla="*/ 25 w 196"/>
                  <a:gd name="T21" fmla="*/ 13 h 87"/>
                  <a:gd name="T22" fmla="*/ 20 w 196"/>
                  <a:gd name="T23" fmla="*/ 13 h 87"/>
                  <a:gd name="T24" fmla="*/ 17 w 196"/>
                  <a:gd name="T25" fmla="*/ 13 h 87"/>
                  <a:gd name="T26" fmla="*/ 15 w 196"/>
                  <a:gd name="T27" fmla="*/ 13 h 87"/>
                  <a:gd name="T28" fmla="*/ 17 w 196"/>
                  <a:gd name="T29" fmla="*/ 11 h 87"/>
                  <a:gd name="T30" fmla="*/ 19 w 196"/>
                  <a:gd name="T31" fmla="*/ 10 h 87"/>
                  <a:gd name="T32" fmla="*/ 22 w 196"/>
                  <a:gd name="T33" fmla="*/ 10 h 87"/>
                  <a:gd name="T34" fmla="*/ 22 w 196"/>
                  <a:gd name="T35" fmla="*/ 8 h 87"/>
                  <a:gd name="T36" fmla="*/ 19 w 196"/>
                  <a:gd name="T37" fmla="*/ 8 h 87"/>
                  <a:gd name="T38" fmla="*/ 17 w 196"/>
                  <a:gd name="T39" fmla="*/ 8 h 87"/>
                  <a:gd name="T40" fmla="*/ 14 w 196"/>
                  <a:gd name="T41" fmla="*/ 9 h 87"/>
                  <a:gd name="T42" fmla="*/ 12 w 196"/>
                  <a:gd name="T43" fmla="*/ 10 h 87"/>
                  <a:gd name="T44" fmla="*/ 12 w 196"/>
                  <a:gd name="T45" fmla="*/ 9 h 87"/>
                  <a:gd name="T46" fmla="*/ 14 w 196"/>
                  <a:gd name="T47" fmla="*/ 7 h 87"/>
                  <a:gd name="T48" fmla="*/ 17 w 196"/>
                  <a:gd name="T49" fmla="*/ 6 h 87"/>
                  <a:gd name="T50" fmla="*/ 20 w 196"/>
                  <a:gd name="T51" fmla="*/ 6 h 87"/>
                  <a:gd name="T52" fmla="*/ 20 w 196"/>
                  <a:gd name="T53" fmla="*/ 6 h 87"/>
                  <a:gd name="T54" fmla="*/ 19 w 196"/>
                  <a:gd name="T55" fmla="*/ 4 h 87"/>
                  <a:gd name="T56" fmla="*/ 15 w 196"/>
                  <a:gd name="T57" fmla="*/ 4 h 87"/>
                  <a:gd name="T58" fmla="*/ 12 w 196"/>
                  <a:gd name="T59" fmla="*/ 4 h 87"/>
                  <a:gd name="T60" fmla="*/ 10 w 196"/>
                  <a:gd name="T61" fmla="*/ 5 h 87"/>
                  <a:gd name="T62" fmla="*/ 6 w 196"/>
                  <a:gd name="T63" fmla="*/ 8 h 87"/>
                  <a:gd name="T64" fmla="*/ 6 w 196"/>
                  <a:gd name="T65" fmla="*/ 6 h 87"/>
                  <a:gd name="T66" fmla="*/ 9 w 196"/>
                  <a:gd name="T67" fmla="*/ 4 h 87"/>
                  <a:gd name="T68" fmla="*/ 12 w 196"/>
                  <a:gd name="T69" fmla="*/ 3 h 87"/>
                  <a:gd name="T70" fmla="*/ 14 w 196"/>
                  <a:gd name="T71" fmla="*/ 3 h 87"/>
                  <a:gd name="T72" fmla="*/ 14 w 196"/>
                  <a:gd name="T73" fmla="*/ 3 h 87"/>
                  <a:gd name="T74" fmla="*/ 12 w 196"/>
                  <a:gd name="T75" fmla="*/ 2 h 87"/>
                  <a:gd name="T76" fmla="*/ 9 w 196"/>
                  <a:gd name="T77" fmla="*/ 2 h 87"/>
                  <a:gd name="T78" fmla="*/ 6 w 196"/>
                  <a:gd name="T79" fmla="*/ 3 h 87"/>
                  <a:gd name="T80" fmla="*/ 4 w 196"/>
                  <a:gd name="T81" fmla="*/ 4 h 87"/>
                  <a:gd name="T82" fmla="*/ 1 w 196"/>
                  <a:gd name="T83" fmla="*/ 5 h 87"/>
                  <a:gd name="T84" fmla="*/ 1 w 196"/>
                  <a:gd name="T85" fmla="*/ 4 h 8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96"/>
                  <a:gd name="T130" fmla="*/ 0 h 87"/>
                  <a:gd name="T131" fmla="*/ 196 w 196"/>
                  <a:gd name="T132" fmla="*/ 87 h 8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96" h="87">
                    <a:moveTo>
                      <a:pt x="6" y="28"/>
                    </a:moveTo>
                    <a:lnTo>
                      <a:pt x="9" y="24"/>
                    </a:lnTo>
                    <a:lnTo>
                      <a:pt x="13" y="21"/>
                    </a:lnTo>
                    <a:lnTo>
                      <a:pt x="17" y="19"/>
                    </a:lnTo>
                    <a:lnTo>
                      <a:pt x="25" y="15"/>
                    </a:lnTo>
                    <a:lnTo>
                      <a:pt x="30" y="11"/>
                    </a:lnTo>
                    <a:lnTo>
                      <a:pt x="38" y="7"/>
                    </a:lnTo>
                    <a:lnTo>
                      <a:pt x="46" y="4"/>
                    </a:lnTo>
                    <a:lnTo>
                      <a:pt x="55" y="4"/>
                    </a:lnTo>
                    <a:lnTo>
                      <a:pt x="65" y="0"/>
                    </a:lnTo>
                    <a:lnTo>
                      <a:pt x="74" y="0"/>
                    </a:lnTo>
                    <a:lnTo>
                      <a:pt x="85" y="0"/>
                    </a:lnTo>
                    <a:lnTo>
                      <a:pt x="97" y="4"/>
                    </a:lnTo>
                    <a:lnTo>
                      <a:pt x="108" y="4"/>
                    </a:lnTo>
                    <a:lnTo>
                      <a:pt x="118" y="7"/>
                    </a:lnTo>
                    <a:lnTo>
                      <a:pt x="125" y="11"/>
                    </a:lnTo>
                    <a:lnTo>
                      <a:pt x="135" y="13"/>
                    </a:lnTo>
                    <a:lnTo>
                      <a:pt x="141" y="17"/>
                    </a:lnTo>
                    <a:lnTo>
                      <a:pt x="148" y="21"/>
                    </a:lnTo>
                    <a:lnTo>
                      <a:pt x="154" y="24"/>
                    </a:lnTo>
                    <a:lnTo>
                      <a:pt x="160" y="30"/>
                    </a:lnTo>
                    <a:lnTo>
                      <a:pt x="167" y="36"/>
                    </a:lnTo>
                    <a:lnTo>
                      <a:pt x="175" y="45"/>
                    </a:lnTo>
                    <a:lnTo>
                      <a:pt x="179" y="51"/>
                    </a:lnTo>
                    <a:lnTo>
                      <a:pt x="184" y="57"/>
                    </a:lnTo>
                    <a:lnTo>
                      <a:pt x="188" y="64"/>
                    </a:lnTo>
                    <a:lnTo>
                      <a:pt x="192" y="76"/>
                    </a:lnTo>
                    <a:lnTo>
                      <a:pt x="194" y="83"/>
                    </a:lnTo>
                    <a:lnTo>
                      <a:pt x="196" y="87"/>
                    </a:lnTo>
                    <a:lnTo>
                      <a:pt x="190" y="85"/>
                    </a:lnTo>
                    <a:lnTo>
                      <a:pt x="184" y="83"/>
                    </a:lnTo>
                    <a:lnTo>
                      <a:pt x="179" y="81"/>
                    </a:lnTo>
                    <a:lnTo>
                      <a:pt x="169" y="78"/>
                    </a:lnTo>
                    <a:lnTo>
                      <a:pt x="160" y="78"/>
                    </a:lnTo>
                    <a:lnTo>
                      <a:pt x="150" y="76"/>
                    </a:lnTo>
                    <a:lnTo>
                      <a:pt x="143" y="78"/>
                    </a:lnTo>
                    <a:lnTo>
                      <a:pt x="133" y="78"/>
                    </a:lnTo>
                    <a:lnTo>
                      <a:pt x="125" y="78"/>
                    </a:lnTo>
                    <a:lnTo>
                      <a:pt x="118" y="80"/>
                    </a:lnTo>
                    <a:lnTo>
                      <a:pt x="112" y="81"/>
                    </a:lnTo>
                    <a:lnTo>
                      <a:pt x="97" y="85"/>
                    </a:lnTo>
                    <a:lnTo>
                      <a:pt x="103" y="78"/>
                    </a:lnTo>
                    <a:lnTo>
                      <a:pt x="104" y="74"/>
                    </a:lnTo>
                    <a:lnTo>
                      <a:pt x="110" y="70"/>
                    </a:lnTo>
                    <a:lnTo>
                      <a:pt x="116" y="66"/>
                    </a:lnTo>
                    <a:lnTo>
                      <a:pt x="122" y="64"/>
                    </a:lnTo>
                    <a:lnTo>
                      <a:pt x="127" y="62"/>
                    </a:lnTo>
                    <a:lnTo>
                      <a:pt x="133" y="61"/>
                    </a:lnTo>
                    <a:lnTo>
                      <a:pt x="141" y="61"/>
                    </a:lnTo>
                    <a:lnTo>
                      <a:pt x="146" y="61"/>
                    </a:lnTo>
                    <a:lnTo>
                      <a:pt x="154" y="61"/>
                    </a:lnTo>
                    <a:lnTo>
                      <a:pt x="158" y="61"/>
                    </a:lnTo>
                    <a:lnTo>
                      <a:pt x="156" y="57"/>
                    </a:lnTo>
                    <a:lnTo>
                      <a:pt x="150" y="53"/>
                    </a:lnTo>
                    <a:lnTo>
                      <a:pt x="144" y="51"/>
                    </a:lnTo>
                    <a:lnTo>
                      <a:pt x="139" y="49"/>
                    </a:lnTo>
                    <a:lnTo>
                      <a:pt x="133" y="49"/>
                    </a:lnTo>
                    <a:lnTo>
                      <a:pt x="129" y="49"/>
                    </a:lnTo>
                    <a:lnTo>
                      <a:pt x="122" y="49"/>
                    </a:lnTo>
                    <a:lnTo>
                      <a:pt x="118" y="51"/>
                    </a:lnTo>
                    <a:lnTo>
                      <a:pt x="110" y="53"/>
                    </a:lnTo>
                    <a:lnTo>
                      <a:pt x="104" y="53"/>
                    </a:lnTo>
                    <a:lnTo>
                      <a:pt x="99" y="55"/>
                    </a:lnTo>
                    <a:lnTo>
                      <a:pt x="95" y="57"/>
                    </a:lnTo>
                    <a:lnTo>
                      <a:pt x="85" y="59"/>
                    </a:lnTo>
                    <a:lnTo>
                      <a:pt x="80" y="62"/>
                    </a:lnTo>
                    <a:lnTo>
                      <a:pt x="68" y="66"/>
                    </a:lnTo>
                    <a:lnTo>
                      <a:pt x="70" y="62"/>
                    </a:lnTo>
                    <a:lnTo>
                      <a:pt x="80" y="55"/>
                    </a:lnTo>
                    <a:lnTo>
                      <a:pt x="84" y="49"/>
                    </a:lnTo>
                    <a:lnTo>
                      <a:pt x="91" y="45"/>
                    </a:lnTo>
                    <a:lnTo>
                      <a:pt x="99" y="43"/>
                    </a:lnTo>
                    <a:lnTo>
                      <a:pt x="108" y="42"/>
                    </a:lnTo>
                    <a:lnTo>
                      <a:pt x="114" y="38"/>
                    </a:lnTo>
                    <a:lnTo>
                      <a:pt x="122" y="38"/>
                    </a:lnTo>
                    <a:lnTo>
                      <a:pt x="129" y="38"/>
                    </a:lnTo>
                    <a:lnTo>
                      <a:pt x="135" y="38"/>
                    </a:lnTo>
                    <a:lnTo>
                      <a:pt x="143" y="38"/>
                    </a:lnTo>
                    <a:lnTo>
                      <a:pt x="146" y="40"/>
                    </a:lnTo>
                    <a:lnTo>
                      <a:pt x="144" y="38"/>
                    </a:lnTo>
                    <a:lnTo>
                      <a:pt x="143" y="36"/>
                    </a:lnTo>
                    <a:lnTo>
                      <a:pt x="137" y="34"/>
                    </a:lnTo>
                    <a:lnTo>
                      <a:pt x="131" y="32"/>
                    </a:lnTo>
                    <a:lnTo>
                      <a:pt x="124" y="28"/>
                    </a:lnTo>
                    <a:lnTo>
                      <a:pt x="116" y="28"/>
                    </a:lnTo>
                    <a:lnTo>
                      <a:pt x="110" y="26"/>
                    </a:lnTo>
                    <a:lnTo>
                      <a:pt x="104" y="26"/>
                    </a:lnTo>
                    <a:lnTo>
                      <a:pt x="99" y="26"/>
                    </a:lnTo>
                    <a:lnTo>
                      <a:pt x="95" y="28"/>
                    </a:lnTo>
                    <a:lnTo>
                      <a:pt x="87" y="28"/>
                    </a:lnTo>
                    <a:lnTo>
                      <a:pt x="80" y="30"/>
                    </a:lnTo>
                    <a:lnTo>
                      <a:pt x="74" y="32"/>
                    </a:lnTo>
                    <a:lnTo>
                      <a:pt x="68" y="34"/>
                    </a:lnTo>
                    <a:lnTo>
                      <a:pt x="57" y="38"/>
                    </a:lnTo>
                    <a:lnTo>
                      <a:pt x="47" y="43"/>
                    </a:lnTo>
                    <a:lnTo>
                      <a:pt x="40" y="47"/>
                    </a:lnTo>
                    <a:lnTo>
                      <a:pt x="30" y="55"/>
                    </a:lnTo>
                    <a:lnTo>
                      <a:pt x="40" y="42"/>
                    </a:lnTo>
                    <a:lnTo>
                      <a:pt x="44" y="36"/>
                    </a:lnTo>
                    <a:lnTo>
                      <a:pt x="49" y="30"/>
                    </a:lnTo>
                    <a:lnTo>
                      <a:pt x="57" y="26"/>
                    </a:lnTo>
                    <a:lnTo>
                      <a:pt x="65" y="23"/>
                    </a:lnTo>
                    <a:lnTo>
                      <a:pt x="68" y="21"/>
                    </a:lnTo>
                    <a:lnTo>
                      <a:pt x="76" y="19"/>
                    </a:lnTo>
                    <a:lnTo>
                      <a:pt x="82" y="17"/>
                    </a:lnTo>
                    <a:lnTo>
                      <a:pt x="87" y="17"/>
                    </a:lnTo>
                    <a:lnTo>
                      <a:pt x="93" y="17"/>
                    </a:lnTo>
                    <a:lnTo>
                      <a:pt x="99" y="17"/>
                    </a:lnTo>
                    <a:lnTo>
                      <a:pt x="101" y="17"/>
                    </a:lnTo>
                    <a:lnTo>
                      <a:pt x="103" y="17"/>
                    </a:lnTo>
                    <a:lnTo>
                      <a:pt x="101" y="15"/>
                    </a:lnTo>
                    <a:lnTo>
                      <a:pt x="97" y="15"/>
                    </a:lnTo>
                    <a:lnTo>
                      <a:pt x="91" y="13"/>
                    </a:lnTo>
                    <a:lnTo>
                      <a:pt x="85" y="13"/>
                    </a:lnTo>
                    <a:lnTo>
                      <a:pt x="76" y="13"/>
                    </a:lnTo>
                    <a:lnTo>
                      <a:pt x="68" y="13"/>
                    </a:lnTo>
                    <a:lnTo>
                      <a:pt x="61" y="13"/>
                    </a:lnTo>
                    <a:lnTo>
                      <a:pt x="57" y="15"/>
                    </a:lnTo>
                    <a:lnTo>
                      <a:pt x="51" y="15"/>
                    </a:lnTo>
                    <a:lnTo>
                      <a:pt x="46" y="19"/>
                    </a:lnTo>
                    <a:lnTo>
                      <a:pt x="38" y="19"/>
                    </a:lnTo>
                    <a:lnTo>
                      <a:pt x="32" y="21"/>
                    </a:lnTo>
                    <a:lnTo>
                      <a:pt x="27" y="23"/>
                    </a:lnTo>
                    <a:lnTo>
                      <a:pt x="23" y="24"/>
                    </a:lnTo>
                    <a:lnTo>
                      <a:pt x="13" y="28"/>
                    </a:lnTo>
                    <a:lnTo>
                      <a:pt x="9" y="30"/>
                    </a:lnTo>
                    <a:lnTo>
                      <a:pt x="0" y="34"/>
                    </a:lnTo>
                    <a:lnTo>
                      <a:pt x="6" y="2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3" name="Freeform 43"/>
              <p:cNvSpPr>
                <a:spLocks/>
              </p:cNvSpPr>
              <p:nvPr/>
            </p:nvSpPr>
            <p:spPr bwMode="auto">
              <a:xfrm>
                <a:off x="4829" y="2540"/>
                <a:ext cx="75" cy="26"/>
              </a:xfrm>
              <a:custGeom>
                <a:avLst/>
                <a:gdLst>
                  <a:gd name="T0" fmla="*/ 1 w 124"/>
                  <a:gd name="T1" fmla="*/ 2 h 42"/>
                  <a:gd name="T2" fmla="*/ 1 w 124"/>
                  <a:gd name="T3" fmla="*/ 2 h 42"/>
                  <a:gd name="T4" fmla="*/ 3 w 124"/>
                  <a:gd name="T5" fmla="*/ 1 h 42"/>
                  <a:gd name="T6" fmla="*/ 4 w 124"/>
                  <a:gd name="T7" fmla="*/ 1 h 42"/>
                  <a:gd name="T8" fmla="*/ 5 w 124"/>
                  <a:gd name="T9" fmla="*/ 1 h 42"/>
                  <a:gd name="T10" fmla="*/ 5 w 124"/>
                  <a:gd name="T11" fmla="*/ 1 h 42"/>
                  <a:gd name="T12" fmla="*/ 7 w 124"/>
                  <a:gd name="T13" fmla="*/ 0 h 42"/>
                  <a:gd name="T14" fmla="*/ 7 w 124"/>
                  <a:gd name="T15" fmla="*/ 0 h 42"/>
                  <a:gd name="T16" fmla="*/ 8 w 124"/>
                  <a:gd name="T17" fmla="*/ 0 h 42"/>
                  <a:gd name="T18" fmla="*/ 10 w 124"/>
                  <a:gd name="T19" fmla="*/ 1 h 42"/>
                  <a:gd name="T20" fmla="*/ 11 w 124"/>
                  <a:gd name="T21" fmla="*/ 1 h 42"/>
                  <a:gd name="T22" fmla="*/ 11 w 124"/>
                  <a:gd name="T23" fmla="*/ 1 h 42"/>
                  <a:gd name="T24" fmla="*/ 12 w 124"/>
                  <a:gd name="T25" fmla="*/ 1 h 42"/>
                  <a:gd name="T26" fmla="*/ 13 w 124"/>
                  <a:gd name="T27" fmla="*/ 2 h 42"/>
                  <a:gd name="T28" fmla="*/ 15 w 124"/>
                  <a:gd name="T29" fmla="*/ 2 h 42"/>
                  <a:gd name="T30" fmla="*/ 15 w 124"/>
                  <a:gd name="T31" fmla="*/ 4 h 42"/>
                  <a:gd name="T32" fmla="*/ 16 w 124"/>
                  <a:gd name="T33" fmla="*/ 4 h 42"/>
                  <a:gd name="T34" fmla="*/ 16 w 124"/>
                  <a:gd name="T35" fmla="*/ 4 h 42"/>
                  <a:gd name="T36" fmla="*/ 16 w 124"/>
                  <a:gd name="T37" fmla="*/ 5 h 42"/>
                  <a:gd name="T38" fmla="*/ 15 w 124"/>
                  <a:gd name="T39" fmla="*/ 6 h 42"/>
                  <a:gd name="T40" fmla="*/ 14 w 124"/>
                  <a:gd name="T41" fmla="*/ 6 h 42"/>
                  <a:gd name="T42" fmla="*/ 13 w 124"/>
                  <a:gd name="T43" fmla="*/ 6 h 42"/>
                  <a:gd name="T44" fmla="*/ 13 w 124"/>
                  <a:gd name="T45" fmla="*/ 5 h 42"/>
                  <a:gd name="T46" fmla="*/ 12 w 124"/>
                  <a:gd name="T47" fmla="*/ 4 h 42"/>
                  <a:gd name="T48" fmla="*/ 11 w 124"/>
                  <a:gd name="T49" fmla="*/ 4 h 42"/>
                  <a:gd name="T50" fmla="*/ 10 w 124"/>
                  <a:gd name="T51" fmla="*/ 3 h 42"/>
                  <a:gd name="T52" fmla="*/ 9 w 124"/>
                  <a:gd name="T53" fmla="*/ 2 h 42"/>
                  <a:gd name="T54" fmla="*/ 7 w 124"/>
                  <a:gd name="T55" fmla="*/ 2 h 42"/>
                  <a:gd name="T56" fmla="*/ 6 w 124"/>
                  <a:gd name="T57" fmla="*/ 2 h 42"/>
                  <a:gd name="T58" fmla="*/ 5 w 124"/>
                  <a:gd name="T59" fmla="*/ 2 h 42"/>
                  <a:gd name="T60" fmla="*/ 3 w 124"/>
                  <a:gd name="T61" fmla="*/ 2 h 42"/>
                  <a:gd name="T62" fmla="*/ 2 w 124"/>
                  <a:gd name="T63" fmla="*/ 3 h 42"/>
                  <a:gd name="T64" fmla="*/ 1 w 124"/>
                  <a:gd name="T65" fmla="*/ 3 h 42"/>
                  <a:gd name="T66" fmla="*/ 1 w 124"/>
                  <a:gd name="T67" fmla="*/ 4 h 42"/>
                  <a:gd name="T68" fmla="*/ 0 w 124"/>
                  <a:gd name="T69" fmla="*/ 4 h 42"/>
                  <a:gd name="T70" fmla="*/ 1 w 124"/>
                  <a:gd name="T71" fmla="*/ 2 h 42"/>
                  <a:gd name="T72" fmla="*/ 1 w 124"/>
                  <a:gd name="T73" fmla="*/ 2 h 4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24"/>
                  <a:gd name="T112" fmla="*/ 0 h 42"/>
                  <a:gd name="T113" fmla="*/ 124 w 124"/>
                  <a:gd name="T114" fmla="*/ 42 h 4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24" h="42">
                    <a:moveTo>
                      <a:pt x="4" y="19"/>
                    </a:moveTo>
                    <a:lnTo>
                      <a:pt x="11" y="15"/>
                    </a:lnTo>
                    <a:lnTo>
                      <a:pt x="25" y="8"/>
                    </a:lnTo>
                    <a:lnTo>
                      <a:pt x="30" y="6"/>
                    </a:lnTo>
                    <a:lnTo>
                      <a:pt x="36" y="4"/>
                    </a:lnTo>
                    <a:lnTo>
                      <a:pt x="42" y="4"/>
                    </a:lnTo>
                    <a:lnTo>
                      <a:pt x="48" y="0"/>
                    </a:lnTo>
                    <a:lnTo>
                      <a:pt x="55" y="0"/>
                    </a:lnTo>
                    <a:lnTo>
                      <a:pt x="61" y="0"/>
                    </a:lnTo>
                    <a:lnTo>
                      <a:pt x="74" y="2"/>
                    </a:lnTo>
                    <a:lnTo>
                      <a:pt x="80" y="4"/>
                    </a:lnTo>
                    <a:lnTo>
                      <a:pt x="86" y="6"/>
                    </a:lnTo>
                    <a:lnTo>
                      <a:pt x="91" y="8"/>
                    </a:lnTo>
                    <a:lnTo>
                      <a:pt x="101" y="13"/>
                    </a:lnTo>
                    <a:lnTo>
                      <a:pt x="108" y="19"/>
                    </a:lnTo>
                    <a:lnTo>
                      <a:pt x="116" y="25"/>
                    </a:lnTo>
                    <a:lnTo>
                      <a:pt x="120" y="29"/>
                    </a:lnTo>
                    <a:lnTo>
                      <a:pt x="122" y="32"/>
                    </a:lnTo>
                    <a:lnTo>
                      <a:pt x="124" y="34"/>
                    </a:lnTo>
                    <a:lnTo>
                      <a:pt x="105" y="42"/>
                    </a:lnTo>
                    <a:lnTo>
                      <a:pt x="103" y="40"/>
                    </a:lnTo>
                    <a:lnTo>
                      <a:pt x="101" y="38"/>
                    </a:lnTo>
                    <a:lnTo>
                      <a:pt x="95" y="34"/>
                    </a:lnTo>
                    <a:lnTo>
                      <a:pt x="89" y="29"/>
                    </a:lnTo>
                    <a:lnTo>
                      <a:pt x="82" y="25"/>
                    </a:lnTo>
                    <a:lnTo>
                      <a:pt x="74" y="21"/>
                    </a:lnTo>
                    <a:lnTo>
                      <a:pt x="65" y="17"/>
                    </a:lnTo>
                    <a:lnTo>
                      <a:pt x="55" y="17"/>
                    </a:lnTo>
                    <a:lnTo>
                      <a:pt x="44" y="17"/>
                    </a:lnTo>
                    <a:lnTo>
                      <a:pt x="34" y="17"/>
                    </a:lnTo>
                    <a:lnTo>
                      <a:pt x="25" y="19"/>
                    </a:lnTo>
                    <a:lnTo>
                      <a:pt x="17" y="21"/>
                    </a:lnTo>
                    <a:lnTo>
                      <a:pt x="8" y="21"/>
                    </a:lnTo>
                    <a:lnTo>
                      <a:pt x="4" y="23"/>
                    </a:lnTo>
                    <a:lnTo>
                      <a:pt x="0" y="23"/>
                    </a:lnTo>
                    <a:lnTo>
                      <a:pt x="4" y="1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4" name="Freeform 44"/>
              <p:cNvSpPr>
                <a:spLocks/>
              </p:cNvSpPr>
              <p:nvPr/>
            </p:nvSpPr>
            <p:spPr bwMode="auto">
              <a:xfrm>
                <a:off x="4470" y="2788"/>
                <a:ext cx="994" cy="366"/>
              </a:xfrm>
              <a:custGeom>
                <a:avLst/>
                <a:gdLst>
                  <a:gd name="T0" fmla="*/ 0 w 1606"/>
                  <a:gd name="T1" fmla="*/ 64 h 593"/>
                  <a:gd name="T2" fmla="*/ 236 w 1606"/>
                  <a:gd name="T3" fmla="*/ 0 h 593"/>
                  <a:gd name="T4" fmla="*/ 236 w 1606"/>
                  <a:gd name="T5" fmla="*/ 35 h 593"/>
                  <a:gd name="T6" fmla="*/ 138 w 1606"/>
                  <a:gd name="T7" fmla="*/ 48 h 593"/>
                  <a:gd name="T8" fmla="*/ 22 w 1606"/>
                  <a:gd name="T9" fmla="*/ 86 h 593"/>
                  <a:gd name="T10" fmla="*/ 22 w 1606"/>
                  <a:gd name="T11" fmla="*/ 84 h 593"/>
                  <a:gd name="T12" fmla="*/ 22 w 1606"/>
                  <a:gd name="T13" fmla="*/ 82 h 593"/>
                  <a:gd name="T14" fmla="*/ 22 w 1606"/>
                  <a:gd name="T15" fmla="*/ 81 h 593"/>
                  <a:gd name="T16" fmla="*/ 22 w 1606"/>
                  <a:gd name="T17" fmla="*/ 79 h 593"/>
                  <a:gd name="T18" fmla="*/ 20 w 1606"/>
                  <a:gd name="T19" fmla="*/ 78 h 593"/>
                  <a:gd name="T20" fmla="*/ 20 w 1606"/>
                  <a:gd name="T21" fmla="*/ 76 h 593"/>
                  <a:gd name="T22" fmla="*/ 19 w 1606"/>
                  <a:gd name="T23" fmla="*/ 75 h 593"/>
                  <a:gd name="T24" fmla="*/ 17 w 1606"/>
                  <a:gd name="T25" fmla="*/ 74 h 593"/>
                  <a:gd name="T26" fmla="*/ 15 w 1606"/>
                  <a:gd name="T27" fmla="*/ 73 h 593"/>
                  <a:gd name="T28" fmla="*/ 14 w 1606"/>
                  <a:gd name="T29" fmla="*/ 71 h 593"/>
                  <a:gd name="T30" fmla="*/ 12 w 1606"/>
                  <a:gd name="T31" fmla="*/ 70 h 593"/>
                  <a:gd name="T32" fmla="*/ 11 w 1606"/>
                  <a:gd name="T33" fmla="*/ 69 h 593"/>
                  <a:gd name="T34" fmla="*/ 7 w 1606"/>
                  <a:gd name="T35" fmla="*/ 68 h 593"/>
                  <a:gd name="T36" fmla="*/ 6 w 1606"/>
                  <a:gd name="T37" fmla="*/ 67 h 593"/>
                  <a:gd name="T38" fmla="*/ 2 w 1606"/>
                  <a:gd name="T39" fmla="*/ 65 h 593"/>
                  <a:gd name="T40" fmla="*/ 0 w 1606"/>
                  <a:gd name="T41" fmla="*/ 64 h 593"/>
                  <a:gd name="T42" fmla="*/ 0 w 1606"/>
                  <a:gd name="T43" fmla="*/ 64 h 59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606"/>
                  <a:gd name="T67" fmla="*/ 0 h 593"/>
                  <a:gd name="T68" fmla="*/ 1606 w 1606"/>
                  <a:gd name="T69" fmla="*/ 593 h 59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606" h="593">
                    <a:moveTo>
                      <a:pt x="0" y="443"/>
                    </a:moveTo>
                    <a:lnTo>
                      <a:pt x="1606" y="0"/>
                    </a:lnTo>
                    <a:lnTo>
                      <a:pt x="1606" y="242"/>
                    </a:lnTo>
                    <a:lnTo>
                      <a:pt x="941" y="331"/>
                    </a:lnTo>
                    <a:lnTo>
                      <a:pt x="147" y="593"/>
                    </a:lnTo>
                    <a:lnTo>
                      <a:pt x="147" y="580"/>
                    </a:lnTo>
                    <a:lnTo>
                      <a:pt x="149" y="567"/>
                    </a:lnTo>
                    <a:lnTo>
                      <a:pt x="147" y="557"/>
                    </a:lnTo>
                    <a:lnTo>
                      <a:pt x="145" y="546"/>
                    </a:lnTo>
                    <a:lnTo>
                      <a:pt x="139" y="534"/>
                    </a:lnTo>
                    <a:lnTo>
                      <a:pt x="133" y="525"/>
                    </a:lnTo>
                    <a:lnTo>
                      <a:pt x="128" y="517"/>
                    </a:lnTo>
                    <a:lnTo>
                      <a:pt x="118" y="508"/>
                    </a:lnTo>
                    <a:lnTo>
                      <a:pt x="107" y="500"/>
                    </a:lnTo>
                    <a:lnTo>
                      <a:pt x="97" y="491"/>
                    </a:lnTo>
                    <a:lnTo>
                      <a:pt x="84" y="481"/>
                    </a:lnTo>
                    <a:lnTo>
                      <a:pt x="71" y="475"/>
                    </a:lnTo>
                    <a:lnTo>
                      <a:pt x="54" y="466"/>
                    </a:lnTo>
                    <a:lnTo>
                      <a:pt x="36" y="458"/>
                    </a:lnTo>
                    <a:lnTo>
                      <a:pt x="17" y="451"/>
                    </a:lnTo>
                    <a:lnTo>
                      <a:pt x="0" y="443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5" name="Freeform 45"/>
              <p:cNvSpPr>
                <a:spLocks/>
              </p:cNvSpPr>
              <p:nvPr/>
            </p:nvSpPr>
            <p:spPr bwMode="auto">
              <a:xfrm>
                <a:off x="3741" y="2492"/>
                <a:ext cx="131" cy="227"/>
              </a:xfrm>
              <a:custGeom>
                <a:avLst/>
                <a:gdLst>
                  <a:gd name="T0" fmla="*/ 1 w 211"/>
                  <a:gd name="T1" fmla="*/ 1 h 365"/>
                  <a:gd name="T2" fmla="*/ 30 w 211"/>
                  <a:gd name="T3" fmla="*/ 0 h 365"/>
                  <a:gd name="T4" fmla="*/ 31 w 211"/>
                  <a:gd name="T5" fmla="*/ 50 h 365"/>
                  <a:gd name="T6" fmla="*/ 29 w 211"/>
                  <a:gd name="T7" fmla="*/ 49 h 365"/>
                  <a:gd name="T8" fmla="*/ 27 w 211"/>
                  <a:gd name="T9" fmla="*/ 48 h 365"/>
                  <a:gd name="T10" fmla="*/ 24 w 211"/>
                  <a:gd name="T11" fmla="*/ 47 h 365"/>
                  <a:gd name="T12" fmla="*/ 22 w 211"/>
                  <a:gd name="T13" fmla="*/ 47 h 365"/>
                  <a:gd name="T14" fmla="*/ 20 w 211"/>
                  <a:gd name="T15" fmla="*/ 46 h 365"/>
                  <a:gd name="T16" fmla="*/ 18 w 211"/>
                  <a:gd name="T17" fmla="*/ 46 h 365"/>
                  <a:gd name="T18" fmla="*/ 16 w 211"/>
                  <a:gd name="T19" fmla="*/ 47 h 365"/>
                  <a:gd name="T20" fmla="*/ 14 w 211"/>
                  <a:gd name="T21" fmla="*/ 47 h 365"/>
                  <a:gd name="T22" fmla="*/ 12 w 211"/>
                  <a:gd name="T23" fmla="*/ 47 h 365"/>
                  <a:gd name="T24" fmla="*/ 10 w 211"/>
                  <a:gd name="T25" fmla="*/ 47 h 365"/>
                  <a:gd name="T26" fmla="*/ 7 w 211"/>
                  <a:gd name="T27" fmla="*/ 49 h 365"/>
                  <a:gd name="T28" fmla="*/ 6 w 211"/>
                  <a:gd name="T29" fmla="*/ 50 h 365"/>
                  <a:gd name="T30" fmla="*/ 4 w 211"/>
                  <a:gd name="T31" fmla="*/ 50 h 365"/>
                  <a:gd name="T32" fmla="*/ 2 w 211"/>
                  <a:gd name="T33" fmla="*/ 52 h 365"/>
                  <a:gd name="T34" fmla="*/ 1 w 211"/>
                  <a:gd name="T35" fmla="*/ 53 h 365"/>
                  <a:gd name="T36" fmla="*/ 0 w 211"/>
                  <a:gd name="T37" fmla="*/ 55 h 365"/>
                  <a:gd name="T38" fmla="*/ 1 w 211"/>
                  <a:gd name="T39" fmla="*/ 1 h 365"/>
                  <a:gd name="T40" fmla="*/ 1 w 211"/>
                  <a:gd name="T41" fmla="*/ 1 h 36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1"/>
                  <a:gd name="T64" fmla="*/ 0 h 365"/>
                  <a:gd name="T65" fmla="*/ 211 w 211"/>
                  <a:gd name="T66" fmla="*/ 365 h 36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1" h="365">
                    <a:moveTo>
                      <a:pt x="4" y="8"/>
                    </a:moveTo>
                    <a:lnTo>
                      <a:pt x="203" y="0"/>
                    </a:lnTo>
                    <a:lnTo>
                      <a:pt x="211" y="338"/>
                    </a:lnTo>
                    <a:lnTo>
                      <a:pt x="196" y="327"/>
                    </a:lnTo>
                    <a:lnTo>
                      <a:pt x="180" y="321"/>
                    </a:lnTo>
                    <a:lnTo>
                      <a:pt x="165" y="316"/>
                    </a:lnTo>
                    <a:lnTo>
                      <a:pt x="150" y="312"/>
                    </a:lnTo>
                    <a:lnTo>
                      <a:pt x="135" y="308"/>
                    </a:lnTo>
                    <a:lnTo>
                      <a:pt x="119" y="308"/>
                    </a:lnTo>
                    <a:lnTo>
                      <a:pt x="106" y="310"/>
                    </a:lnTo>
                    <a:lnTo>
                      <a:pt x="93" y="312"/>
                    </a:lnTo>
                    <a:lnTo>
                      <a:pt x="80" y="316"/>
                    </a:lnTo>
                    <a:lnTo>
                      <a:pt x="66" y="319"/>
                    </a:lnTo>
                    <a:lnTo>
                      <a:pt x="53" y="325"/>
                    </a:lnTo>
                    <a:lnTo>
                      <a:pt x="42" y="333"/>
                    </a:lnTo>
                    <a:lnTo>
                      <a:pt x="28" y="338"/>
                    </a:lnTo>
                    <a:lnTo>
                      <a:pt x="19" y="346"/>
                    </a:lnTo>
                    <a:lnTo>
                      <a:pt x="9" y="356"/>
                    </a:lnTo>
                    <a:lnTo>
                      <a:pt x="0" y="365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8AA1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6" name="Freeform 46"/>
              <p:cNvSpPr>
                <a:spLocks/>
              </p:cNvSpPr>
              <p:nvPr/>
            </p:nvSpPr>
            <p:spPr bwMode="auto">
              <a:xfrm>
                <a:off x="5116" y="3060"/>
                <a:ext cx="218" cy="235"/>
              </a:xfrm>
              <a:custGeom>
                <a:avLst/>
                <a:gdLst>
                  <a:gd name="T0" fmla="*/ 0 w 351"/>
                  <a:gd name="T1" fmla="*/ 19 h 380"/>
                  <a:gd name="T2" fmla="*/ 1 w 351"/>
                  <a:gd name="T3" fmla="*/ 17 h 380"/>
                  <a:gd name="T4" fmla="*/ 1 w 351"/>
                  <a:gd name="T5" fmla="*/ 15 h 380"/>
                  <a:gd name="T6" fmla="*/ 2 w 351"/>
                  <a:gd name="T7" fmla="*/ 12 h 380"/>
                  <a:gd name="T8" fmla="*/ 4 w 351"/>
                  <a:gd name="T9" fmla="*/ 11 h 380"/>
                  <a:gd name="T10" fmla="*/ 6 w 351"/>
                  <a:gd name="T11" fmla="*/ 9 h 380"/>
                  <a:gd name="T12" fmla="*/ 7 w 351"/>
                  <a:gd name="T13" fmla="*/ 7 h 380"/>
                  <a:gd name="T14" fmla="*/ 10 w 351"/>
                  <a:gd name="T15" fmla="*/ 5 h 380"/>
                  <a:gd name="T16" fmla="*/ 13 w 351"/>
                  <a:gd name="T17" fmla="*/ 4 h 380"/>
                  <a:gd name="T18" fmla="*/ 17 w 351"/>
                  <a:gd name="T19" fmla="*/ 2 h 380"/>
                  <a:gd name="T20" fmla="*/ 22 w 351"/>
                  <a:gd name="T21" fmla="*/ 2 h 380"/>
                  <a:gd name="T22" fmla="*/ 26 w 351"/>
                  <a:gd name="T23" fmla="*/ 1 h 380"/>
                  <a:gd name="T24" fmla="*/ 30 w 351"/>
                  <a:gd name="T25" fmla="*/ 1 h 380"/>
                  <a:gd name="T26" fmla="*/ 33 w 351"/>
                  <a:gd name="T27" fmla="*/ 0 h 380"/>
                  <a:gd name="T28" fmla="*/ 35 w 351"/>
                  <a:gd name="T29" fmla="*/ 0 h 380"/>
                  <a:gd name="T30" fmla="*/ 31 w 351"/>
                  <a:gd name="T31" fmla="*/ 15 h 380"/>
                  <a:gd name="T32" fmla="*/ 39 w 351"/>
                  <a:gd name="T33" fmla="*/ 38 h 380"/>
                  <a:gd name="T34" fmla="*/ 47 w 351"/>
                  <a:gd name="T35" fmla="*/ 56 h 380"/>
                  <a:gd name="T36" fmla="*/ 25 w 351"/>
                  <a:gd name="T37" fmla="*/ 43 h 380"/>
                  <a:gd name="T38" fmla="*/ 25 w 351"/>
                  <a:gd name="T39" fmla="*/ 41 h 380"/>
                  <a:gd name="T40" fmla="*/ 25 w 351"/>
                  <a:gd name="T41" fmla="*/ 40 h 380"/>
                  <a:gd name="T42" fmla="*/ 24 w 351"/>
                  <a:gd name="T43" fmla="*/ 38 h 380"/>
                  <a:gd name="T44" fmla="*/ 24 w 351"/>
                  <a:gd name="T45" fmla="*/ 35 h 380"/>
                  <a:gd name="T46" fmla="*/ 24 w 351"/>
                  <a:gd name="T47" fmla="*/ 32 h 380"/>
                  <a:gd name="T48" fmla="*/ 22 w 351"/>
                  <a:gd name="T49" fmla="*/ 30 h 380"/>
                  <a:gd name="T50" fmla="*/ 21 w 351"/>
                  <a:gd name="T51" fmla="*/ 27 h 380"/>
                  <a:gd name="T52" fmla="*/ 19 w 351"/>
                  <a:gd name="T53" fmla="*/ 25 h 380"/>
                  <a:gd name="T54" fmla="*/ 17 w 351"/>
                  <a:gd name="T55" fmla="*/ 22 h 380"/>
                  <a:gd name="T56" fmla="*/ 14 w 351"/>
                  <a:gd name="T57" fmla="*/ 22 h 380"/>
                  <a:gd name="T58" fmla="*/ 10 w 351"/>
                  <a:gd name="T59" fmla="*/ 20 h 380"/>
                  <a:gd name="T60" fmla="*/ 7 w 351"/>
                  <a:gd name="T61" fmla="*/ 20 h 380"/>
                  <a:gd name="T62" fmla="*/ 4 w 351"/>
                  <a:gd name="T63" fmla="*/ 19 h 380"/>
                  <a:gd name="T64" fmla="*/ 1 w 351"/>
                  <a:gd name="T65" fmla="*/ 19 h 380"/>
                  <a:gd name="T66" fmla="*/ 0 w 351"/>
                  <a:gd name="T67" fmla="*/ 19 h 38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51"/>
                  <a:gd name="T103" fmla="*/ 0 h 380"/>
                  <a:gd name="T104" fmla="*/ 351 w 351"/>
                  <a:gd name="T105" fmla="*/ 380 h 38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51" h="380">
                    <a:moveTo>
                      <a:pt x="0" y="129"/>
                    </a:moveTo>
                    <a:lnTo>
                      <a:pt x="0" y="126"/>
                    </a:lnTo>
                    <a:lnTo>
                      <a:pt x="2" y="120"/>
                    </a:lnTo>
                    <a:lnTo>
                      <a:pt x="5" y="112"/>
                    </a:lnTo>
                    <a:lnTo>
                      <a:pt x="7" y="107"/>
                    </a:lnTo>
                    <a:lnTo>
                      <a:pt x="9" y="99"/>
                    </a:lnTo>
                    <a:lnTo>
                      <a:pt x="13" y="93"/>
                    </a:lnTo>
                    <a:lnTo>
                      <a:pt x="17" y="86"/>
                    </a:lnTo>
                    <a:lnTo>
                      <a:pt x="23" y="78"/>
                    </a:lnTo>
                    <a:lnTo>
                      <a:pt x="26" y="71"/>
                    </a:lnTo>
                    <a:lnTo>
                      <a:pt x="32" y="65"/>
                    </a:lnTo>
                    <a:lnTo>
                      <a:pt x="38" y="57"/>
                    </a:lnTo>
                    <a:lnTo>
                      <a:pt x="43" y="50"/>
                    </a:lnTo>
                    <a:lnTo>
                      <a:pt x="51" y="44"/>
                    </a:lnTo>
                    <a:lnTo>
                      <a:pt x="59" y="40"/>
                    </a:lnTo>
                    <a:lnTo>
                      <a:pt x="66" y="34"/>
                    </a:lnTo>
                    <a:lnTo>
                      <a:pt x="76" y="31"/>
                    </a:lnTo>
                    <a:lnTo>
                      <a:pt x="87" y="27"/>
                    </a:lnTo>
                    <a:lnTo>
                      <a:pt x="102" y="23"/>
                    </a:lnTo>
                    <a:lnTo>
                      <a:pt x="116" y="19"/>
                    </a:lnTo>
                    <a:lnTo>
                      <a:pt x="131" y="15"/>
                    </a:lnTo>
                    <a:lnTo>
                      <a:pt x="146" y="13"/>
                    </a:lnTo>
                    <a:lnTo>
                      <a:pt x="161" y="10"/>
                    </a:lnTo>
                    <a:lnTo>
                      <a:pt x="176" y="8"/>
                    </a:lnTo>
                    <a:lnTo>
                      <a:pt x="190" y="6"/>
                    </a:lnTo>
                    <a:lnTo>
                      <a:pt x="203" y="4"/>
                    </a:lnTo>
                    <a:lnTo>
                      <a:pt x="214" y="2"/>
                    </a:lnTo>
                    <a:lnTo>
                      <a:pt x="224" y="0"/>
                    </a:lnTo>
                    <a:lnTo>
                      <a:pt x="232" y="0"/>
                    </a:lnTo>
                    <a:lnTo>
                      <a:pt x="235" y="0"/>
                    </a:lnTo>
                    <a:lnTo>
                      <a:pt x="237" y="0"/>
                    </a:lnTo>
                    <a:lnTo>
                      <a:pt x="211" y="99"/>
                    </a:lnTo>
                    <a:lnTo>
                      <a:pt x="313" y="110"/>
                    </a:lnTo>
                    <a:lnTo>
                      <a:pt x="260" y="257"/>
                    </a:lnTo>
                    <a:lnTo>
                      <a:pt x="351" y="272"/>
                    </a:lnTo>
                    <a:lnTo>
                      <a:pt x="310" y="380"/>
                    </a:lnTo>
                    <a:lnTo>
                      <a:pt x="175" y="293"/>
                    </a:lnTo>
                    <a:lnTo>
                      <a:pt x="173" y="291"/>
                    </a:lnTo>
                    <a:lnTo>
                      <a:pt x="173" y="287"/>
                    </a:lnTo>
                    <a:lnTo>
                      <a:pt x="173" y="283"/>
                    </a:lnTo>
                    <a:lnTo>
                      <a:pt x="171" y="280"/>
                    </a:lnTo>
                    <a:lnTo>
                      <a:pt x="169" y="272"/>
                    </a:lnTo>
                    <a:lnTo>
                      <a:pt x="167" y="266"/>
                    </a:lnTo>
                    <a:lnTo>
                      <a:pt x="165" y="257"/>
                    </a:lnTo>
                    <a:lnTo>
                      <a:pt x="165" y="249"/>
                    </a:lnTo>
                    <a:lnTo>
                      <a:pt x="161" y="240"/>
                    </a:lnTo>
                    <a:lnTo>
                      <a:pt x="159" y="228"/>
                    </a:lnTo>
                    <a:lnTo>
                      <a:pt x="157" y="219"/>
                    </a:lnTo>
                    <a:lnTo>
                      <a:pt x="154" y="209"/>
                    </a:lnTo>
                    <a:lnTo>
                      <a:pt x="150" y="200"/>
                    </a:lnTo>
                    <a:lnTo>
                      <a:pt x="146" y="190"/>
                    </a:lnTo>
                    <a:lnTo>
                      <a:pt x="142" y="181"/>
                    </a:lnTo>
                    <a:lnTo>
                      <a:pt x="137" y="173"/>
                    </a:lnTo>
                    <a:lnTo>
                      <a:pt x="131" y="166"/>
                    </a:lnTo>
                    <a:lnTo>
                      <a:pt x="123" y="160"/>
                    </a:lnTo>
                    <a:lnTo>
                      <a:pt x="114" y="154"/>
                    </a:lnTo>
                    <a:lnTo>
                      <a:pt x="102" y="150"/>
                    </a:lnTo>
                    <a:lnTo>
                      <a:pt x="91" y="145"/>
                    </a:lnTo>
                    <a:lnTo>
                      <a:pt x="80" y="141"/>
                    </a:lnTo>
                    <a:lnTo>
                      <a:pt x="68" y="139"/>
                    </a:lnTo>
                    <a:lnTo>
                      <a:pt x="57" y="137"/>
                    </a:lnTo>
                    <a:lnTo>
                      <a:pt x="45" y="133"/>
                    </a:lnTo>
                    <a:lnTo>
                      <a:pt x="36" y="133"/>
                    </a:lnTo>
                    <a:lnTo>
                      <a:pt x="24" y="129"/>
                    </a:lnTo>
                    <a:lnTo>
                      <a:pt x="17" y="129"/>
                    </a:lnTo>
                    <a:lnTo>
                      <a:pt x="9" y="129"/>
                    </a:lnTo>
                    <a:lnTo>
                      <a:pt x="4" y="129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7" name="Freeform 47"/>
              <p:cNvSpPr>
                <a:spLocks/>
              </p:cNvSpPr>
              <p:nvPr/>
            </p:nvSpPr>
            <p:spPr bwMode="auto">
              <a:xfrm>
                <a:off x="4419" y="2961"/>
                <a:ext cx="55" cy="76"/>
              </a:xfrm>
              <a:custGeom>
                <a:avLst/>
                <a:gdLst>
                  <a:gd name="T0" fmla="*/ 6 w 87"/>
                  <a:gd name="T1" fmla="*/ 19 h 121"/>
                  <a:gd name="T2" fmla="*/ 7 w 87"/>
                  <a:gd name="T3" fmla="*/ 19 h 121"/>
                  <a:gd name="T4" fmla="*/ 8 w 87"/>
                  <a:gd name="T5" fmla="*/ 19 h 121"/>
                  <a:gd name="T6" fmla="*/ 9 w 87"/>
                  <a:gd name="T7" fmla="*/ 18 h 121"/>
                  <a:gd name="T8" fmla="*/ 11 w 87"/>
                  <a:gd name="T9" fmla="*/ 18 h 121"/>
                  <a:gd name="T10" fmla="*/ 12 w 87"/>
                  <a:gd name="T11" fmla="*/ 17 h 121"/>
                  <a:gd name="T12" fmla="*/ 13 w 87"/>
                  <a:gd name="T13" fmla="*/ 16 h 121"/>
                  <a:gd name="T14" fmla="*/ 13 w 87"/>
                  <a:gd name="T15" fmla="*/ 14 h 121"/>
                  <a:gd name="T16" fmla="*/ 13 w 87"/>
                  <a:gd name="T17" fmla="*/ 13 h 121"/>
                  <a:gd name="T18" fmla="*/ 14 w 87"/>
                  <a:gd name="T19" fmla="*/ 12 h 121"/>
                  <a:gd name="T20" fmla="*/ 14 w 87"/>
                  <a:gd name="T21" fmla="*/ 7 h 121"/>
                  <a:gd name="T22" fmla="*/ 13 w 87"/>
                  <a:gd name="T23" fmla="*/ 5 h 121"/>
                  <a:gd name="T24" fmla="*/ 13 w 87"/>
                  <a:gd name="T25" fmla="*/ 4 h 121"/>
                  <a:gd name="T26" fmla="*/ 13 w 87"/>
                  <a:gd name="T27" fmla="*/ 3 h 121"/>
                  <a:gd name="T28" fmla="*/ 12 w 87"/>
                  <a:gd name="T29" fmla="*/ 2 h 121"/>
                  <a:gd name="T30" fmla="*/ 11 w 87"/>
                  <a:gd name="T31" fmla="*/ 1 h 121"/>
                  <a:gd name="T32" fmla="*/ 9 w 87"/>
                  <a:gd name="T33" fmla="*/ 1 h 121"/>
                  <a:gd name="T34" fmla="*/ 8 w 87"/>
                  <a:gd name="T35" fmla="*/ 0 h 121"/>
                  <a:gd name="T36" fmla="*/ 7 w 87"/>
                  <a:gd name="T37" fmla="*/ 0 h 121"/>
                  <a:gd name="T38" fmla="*/ 6 w 87"/>
                  <a:gd name="T39" fmla="*/ 0 h 121"/>
                  <a:gd name="T40" fmla="*/ 5 w 87"/>
                  <a:gd name="T41" fmla="*/ 0 h 121"/>
                  <a:gd name="T42" fmla="*/ 4 w 87"/>
                  <a:gd name="T43" fmla="*/ 1 h 121"/>
                  <a:gd name="T44" fmla="*/ 3 w 87"/>
                  <a:gd name="T45" fmla="*/ 1 h 121"/>
                  <a:gd name="T46" fmla="*/ 2 w 87"/>
                  <a:gd name="T47" fmla="*/ 2 h 121"/>
                  <a:gd name="T48" fmla="*/ 1 w 87"/>
                  <a:gd name="T49" fmla="*/ 3 h 121"/>
                  <a:gd name="T50" fmla="*/ 1 w 87"/>
                  <a:gd name="T51" fmla="*/ 4 h 121"/>
                  <a:gd name="T52" fmla="*/ 0 w 87"/>
                  <a:gd name="T53" fmla="*/ 5 h 121"/>
                  <a:gd name="T54" fmla="*/ 0 w 87"/>
                  <a:gd name="T55" fmla="*/ 7 h 121"/>
                  <a:gd name="T56" fmla="*/ 0 w 87"/>
                  <a:gd name="T57" fmla="*/ 12 h 121"/>
                  <a:gd name="T58" fmla="*/ 0 w 87"/>
                  <a:gd name="T59" fmla="*/ 13 h 121"/>
                  <a:gd name="T60" fmla="*/ 1 w 87"/>
                  <a:gd name="T61" fmla="*/ 14 h 121"/>
                  <a:gd name="T62" fmla="*/ 1 w 87"/>
                  <a:gd name="T63" fmla="*/ 16 h 121"/>
                  <a:gd name="T64" fmla="*/ 2 w 87"/>
                  <a:gd name="T65" fmla="*/ 17 h 121"/>
                  <a:gd name="T66" fmla="*/ 3 w 87"/>
                  <a:gd name="T67" fmla="*/ 18 h 121"/>
                  <a:gd name="T68" fmla="*/ 4 w 87"/>
                  <a:gd name="T69" fmla="*/ 18 h 121"/>
                  <a:gd name="T70" fmla="*/ 5 w 87"/>
                  <a:gd name="T71" fmla="*/ 19 h 121"/>
                  <a:gd name="T72" fmla="*/ 6 w 87"/>
                  <a:gd name="T73" fmla="*/ 19 h 121"/>
                  <a:gd name="T74" fmla="*/ 6 w 87"/>
                  <a:gd name="T75" fmla="*/ 19 h 12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87"/>
                  <a:gd name="T115" fmla="*/ 0 h 121"/>
                  <a:gd name="T116" fmla="*/ 87 w 87"/>
                  <a:gd name="T117" fmla="*/ 121 h 121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87" h="121">
                    <a:moveTo>
                      <a:pt x="39" y="121"/>
                    </a:moveTo>
                    <a:lnTo>
                      <a:pt x="43" y="121"/>
                    </a:lnTo>
                    <a:lnTo>
                      <a:pt x="51" y="119"/>
                    </a:lnTo>
                    <a:lnTo>
                      <a:pt x="58" y="117"/>
                    </a:lnTo>
                    <a:lnTo>
                      <a:pt x="66" y="112"/>
                    </a:lnTo>
                    <a:lnTo>
                      <a:pt x="74" y="108"/>
                    </a:lnTo>
                    <a:lnTo>
                      <a:pt x="77" y="100"/>
                    </a:lnTo>
                    <a:lnTo>
                      <a:pt x="83" y="93"/>
                    </a:lnTo>
                    <a:lnTo>
                      <a:pt x="85" y="85"/>
                    </a:lnTo>
                    <a:lnTo>
                      <a:pt x="87" y="77"/>
                    </a:lnTo>
                    <a:lnTo>
                      <a:pt x="87" y="43"/>
                    </a:lnTo>
                    <a:lnTo>
                      <a:pt x="85" y="34"/>
                    </a:lnTo>
                    <a:lnTo>
                      <a:pt x="83" y="26"/>
                    </a:lnTo>
                    <a:lnTo>
                      <a:pt x="77" y="19"/>
                    </a:lnTo>
                    <a:lnTo>
                      <a:pt x="74" y="13"/>
                    </a:lnTo>
                    <a:lnTo>
                      <a:pt x="66" y="7"/>
                    </a:lnTo>
                    <a:lnTo>
                      <a:pt x="58" y="3"/>
                    </a:lnTo>
                    <a:lnTo>
                      <a:pt x="51" y="0"/>
                    </a:lnTo>
                    <a:lnTo>
                      <a:pt x="43" y="0"/>
                    </a:lnTo>
                    <a:lnTo>
                      <a:pt x="39" y="0"/>
                    </a:lnTo>
                    <a:lnTo>
                      <a:pt x="32" y="0"/>
                    </a:lnTo>
                    <a:lnTo>
                      <a:pt x="22" y="3"/>
                    </a:lnTo>
                    <a:lnTo>
                      <a:pt x="17" y="7"/>
                    </a:lnTo>
                    <a:lnTo>
                      <a:pt x="11" y="13"/>
                    </a:lnTo>
                    <a:lnTo>
                      <a:pt x="5" y="19"/>
                    </a:lnTo>
                    <a:lnTo>
                      <a:pt x="1" y="26"/>
                    </a:lnTo>
                    <a:lnTo>
                      <a:pt x="0" y="34"/>
                    </a:lnTo>
                    <a:lnTo>
                      <a:pt x="0" y="43"/>
                    </a:lnTo>
                    <a:lnTo>
                      <a:pt x="0" y="77"/>
                    </a:lnTo>
                    <a:lnTo>
                      <a:pt x="0" y="85"/>
                    </a:lnTo>
                    <a:lnTo>
                      <a:pt x="1" y="93"/>
                    </a:lnTo>
                    <a:lnTo>
                      <a:pt x="5" y="100"/>
                    </a:lnTo>
                    <a:lnTo>
                      <a:pt x="11" y="108"/>
                    </a:lnTo>
                    <a:lnTo>
                      <a:pt x="17" y="112"/>
                    </a:lnTo>
                    <a:lnTo>
                      <a:pt x="22" y="117"/>
                    </a:lnTo>
                    <a:lnTo>
                      <a:pt x="32" y="119"/>
                    </a:lnTo>
                    <a:lnTo>
                      <a:pt x="39" y="1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8" name="Freeform 48"/>
              <p:cNvSpPr>
                <a:spLocks/>
              </p:cNvSpPr>
              <p:nvPr/>
            </p:nvSpPr>
            <p:spPr bwMode="auto">
              <a:xfrm>
                <a:off x="4517" y="2924"/>
                <a:ext cx="57" cy="78"/>
              </a:xfrm>
              <a:custGeom>
                <a:avLst/>
                <a:gdLst>
                  <a:gd name="T0" fmla="*/ 7 w 93"/>
                  <a:gd name="T1" fmla="*/ 19 h 125"/>
                  <a:gd name="T2" fmla="*/ 7 w 93"/>
                  <a:gd name="T3" fmla="*/ 19 h 125"/>
                  <a:gd name="T4" fmla="*/ 8 w 93"/>
                  <a:gd name="T5" fmla="*/ 19 h 125"/>
                  <a:gd name="T6" fmla="*/ 9 w 93"/>
                  <a:gd name="T7" fmla="*/ 18 h 125"/>
                  <a:gd name="T8" fmla="*/ 10 w 93"/>
                  <a:gd name="T9" fmla="*/ 18 h 125"/>
                  <a:gd name="T10" fmla="*/ 11 w 93"/>
                  <a:gd name="T11" fmla="*/ 17 h 125"/>
                  <a:gd name="T12" fmla="*/ 12 w 93"/>
                  <a:gd name="T13" fmla="*/ 16 h 125"/>
                  <a:gd name="T14" fmla="*/ 13 w 93"/>
                  <a:gd name="T15" fmla="*/ 15 h 125"/>
                  <a:gd name="T16" fmla="*/ 13 w 93"/>
                  <a:gd name="T17" fmla="*/ 14 h 125"/>
                  <a:gd name="T18" fmla="*/ 13 w 93"/>
                  <a:gd name="T19" fmla="*/ 12 h 125"/>
                  <a:gd name="T20" fmla="*/ 13 w 93"/>
                  <a:gd name="T21" fmla="*/ 7 h 125"/>
                  <a:gd name="T22" fmla="*/ 13 w 93"/>
                  <a:gd name="T23" fmla="*/ 6 h 125"/>
                  <a:gd name="T24" fmla="*/ 13 w 93"/>
                  <a:gd name="T25" fmla="*/ 4 h 125"/>
                  <a:gd name="T26" fmla="*/ 12 w 93"/>
                  <a:gd name="T27" fmla="*/ 2 h 125"/>
                  <a:gd name="T28" fmla="*/ 11 w 93"/>
                  <a:gd name="T29" fmla="*/ 2 h 125"/>
                  <a:gd name="T30" fmla="*/ 10 w 93"/>
                  <a:gd name="T31" fmla="*/ 1 h 125"/>
                  <a:gd name="T32" fmla="*/ 9 w 93"/>
                  <a:gd name="T33" fmla="*/ 1 h 125"/>
                  <a:gd name="T34" fmla="*/ 8 w 93"/>
                  <a:gd name="T35" fmla="*/ 0 h 125"/>
                  <a:gd name="T36" fmla="*/ 7 w 93"/>
                  <a:gd name="T37" fmla="*/ 0 h 125"/>
                  <a:gd name="T38" fmla="*/ 7 w 93"/>
                  <a:gd name="T39" fmla="*/ 0 h 125"/>
                  <a:gd name="T40" fmla="*/ 6 w 93"/>
                  <a:gd name="T41" fmla="*/ 0 h 125"/>
                  <a:gd name="T42" fmla="*/ 4 w 93"/>
                  <a:gd name="T43" fmla="*/ 1 h 125"/>
                  <a:gd name="T44" fmla="*/ 3 w 93"/>
                  <a:gd name="T45" fmla="*/ 1 h 125"/>
                  <a:gd name="T46" fmla="*/ 2 w 93"/>
                  <a:gd name="T47" fmla="*/ 2 h 125"/>
                  <a:gd name="T48" fmla="*/ 1 w 93"/>
                  <a:gd name="T49" fmla="*/ 2 h 125"/>
                  <a:gd name="T50" fmla="*/ 1 w 93"/>
                  <a:gd name="T51" fmla="*/ 4 h 125"/>
                  <a:gd name="T52" fmla="*/ 0 w 93"/>
                  <a:gd name="T53" fmla="*/ 6 h 125"/>
                  <a:gd name="T54" fmla="*/ 0 w 93"/>
                  <a:gd name="T55" fmla="*/ 7 h 125"/>
                  <a:gd name="T56" fmla="*/ 0 w 93"/>
                  <a:gd name="T57" fmla="*/ 12 h 125"/>
                  <a:gd name="T58" fmla="*/ 0 w 93"/>
                  <a:gd name="T59" fmla="*/ 14 h 125"/>
                  <a:gd name="T60" fmla="*/ 1 w 93"/>
                  <a:gd name="T61" fmla="*/ 15 h 125"/>
                  <a:gd name="T62" fmla="*/ 1 w 93"/>
                  <a:gd name="T63" fmla="*/ 16 h 125"/>
                  <a:gd name="T64" fmla="*/ 2 w 93"/>
                  <a:gd name="T65" fmla="*/ 17 h 125"/>
                  <a:gd name="T66" fmla="*/ 3 w 93"/>
                  <a:gd name="T67" fmla="*/ 18 h 125"/>
                  <a:gd name="T68" fmla="*/ 4 w 93"/>
                  <a:gd name="T69" fmla="*/ 18 h 125"/>
                  <a:gd name="T70" fmla="*/ 6 w 93"/>
                  <a:gd name="T71" fmla="*/ 19 h 125"/>
                  <a:gd name="T72" fmla="*/ 7 w 93"/>
                  <a:gd name="T73" fmla="*/ 19 h 125"/>
                  <a:gd name="T74" fmla="*/ 7 w 93"/>
                  <a:gd name="T75" fmla="*/ 19 h 12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93"/>
                  <a:gd name="T115" fmla="*/ 0 h 125"/>
                  <a:gd name="T116" fmla="*/ 93 w 93"/>
                  <a:gd name="T117" fmla="*/ 125 h 125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93" h="125">
                    <a:moveTo>
                      <a:pt x="48" y="125"/>
                    </a:moveTo>
                    <a:lnTo>
                      <a:pt x="50" y="125"/>
                    </a:lnTo>
                    <a:lnTo>
                      <a:pt x="57" y="123"/>
                    </a:lnTo>
                    <a:lnTo>
                      <a:pt x="67" y="121"/>
                    </a:lnTo>
                    <a:lnTo>
                      <a:pt x="73" y="118"/>
                    </a:lnTo>
                    <a:lnTo>
                      <a:pt x="80" y="112"/>
                    </a:lnTo>
                    <a:lnTo>
                      <a:pt x="86" y="104"/>
                    </a:lnTo>
                    <a:lnTo>
                      <a:pt x="90" y="97"/>
                    </a:lnTo>
                    <a:lnTo>
                      <a:pt x="92" y="89"/>
                    </a:lnTo>
                    <a:lnTo>
                      <a:pt x="93" y="81"/>
                    </a:lnTo>
                    <a:lnTo>
                      <a:pt x="93" y="45"/>
                    </a:lnTo>
                    <a:lnTo>
                      <a:pt x="92" y="36"/>
                    </a:lnTo>
                    <a:lnTo>
                      <a:pt x="90" y="28"/>
                    </a:lnTo>
                    <a:lnTo>
                      <a:pt x="86" y="19"/>
                    </a:lnTo>
                    <a:lnTo>
                      <a:pt x="80" y="13"/>
                    </a:lnTo>
                    <a:lnTo>
                      <a:pt x="73" y="7"/>
                    </a:lnTo>
                    <a:lnTo>
                      <a:pt x="67" y="3"/>
                    </a:lnTo>
                    <a:lnTo>
                      <a:pt x="57" y="0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38" y="0"/>
                    </a:lnTo>
                    <a:lnTo>
                      <a:pt x="29" y="3"/>
                    </a:lnTo>
                    <a:lnTo>
                      <a:pt x="21" y="7"/>
                    </a:lnTo>
                    <a:lnTo>
                      <a:pt x="14" y="13"/>
                    </a:lnTo>
                    <a:lnTo>
                      <a:pt x="8" y="19"/>
                    </a:lnTo>
                    <a:lnTo>
                      <a:pt x="4" y="28"/>
                    </a:lnTo>
                    <a:lnTo>
                      <a:pt x="0" y="36"/>
                    </a:lnTo>
                    <a:lnTo>
                      <a:pt x="0" y="45"/>
                    </a:lnTo>
                    <a:lnTo>
                      <a:pt x="0" y="81"/>
                    </a:lnTo>
                    <a:lnTo>
                      <a:pt x="0" y="89"/>
                    </a:lnTo>
                    <a:lnTo>
                      <a:pt x="4" y="97"/>
                    </a:lnTo>
                    <a:lnTo>
                      <a:pt x="8" y="104"/>
                    </a:lnTo>
                    <a:lnTo>
                      <a:pt x="14" y="112"/>
                    </a:lnTo>
                    <a:lnTo>
                      <a:pt x="21" y="118"/>
                    </a:lnTo>
                    <a:lnTo>
                      <a:pt x="29" y="121"/>
                    </a:lnTo>
                    <a:lnTo>
                      <a:pt x="38" y="123"/>
                    </a:lnTo>
                    <a:lnTo>
                      <a:pt x="48" y="12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89" name="Freeform 49"/>
              <p:cNvSpPr>
                <a:spLocks/>
              </p:cNvSpPr>
              <p:nvPr/>
            </p:nvSpPr>
            <p:spPr bwMode="auto">
              <a:xfrm>
                <a:off x="4620" y="2883"/>
                <a:ext cx="60" cy="82"/>
              </a:xfrm>
              <a:custGeom>
                <a:avLst/>
                <a:gdLst>
                  <a:gd name="T0" fmla="*/ 7 w 97"/>
                  <a:gd name="T1" fmla="*/ 19 h 133"/>
                  <a:gd name="T2" fmla="*/ 9 w 97"/>
                  <a:gd name="T3" fmla="*/ 19 h 133"/>
                  <a:gd name="T4" fmla="*/ 10 w 97"/>
                  <a:gd name="T5" fmla="*/ 18 h 133"/>
                  <a:gd name="T6" fmla="*/ 11 w 97"/>
                  <a:gd name="T7" fmla="*/ 18 h 133"/>
                  <a:gd name="T8" fmla="*/ 12 w 97"/>
                  <a:gd name="T9" fmla="*/ 17 h 133"/>
                  <a:gd name="T10" fmla="*/ 12 w 97"/>
                  <a:gd name="T11" fmla="*/ 17 h 133"/>
                  <a:gd name="T12" fmla="*/ 14 w 97"/>
                  <a:gd name="T13" fmla="*/ 15 h 133"/>
                  <a:gd name="T14" fmla="*/ 14 w 97"/>
                  <a:gd name="T15" fmla="*/ 14 h 133"/>
                  <a:gd name="T16" fmla="*/ 14 w 97"/>
                  <a:gd name="T17" fmla="*/ 12 h 133"/>
                  <a:gd name="T18" fmla="*/ 14 w 97"/>
                  <a:gd name="T19" fmla="*/ 7 h 133"/>
                  <a:gd name="T20" fmla="*/ 14 w 97"/>
                  <a:gd name="T21" fmla="*/ 6 h 133"/>
                  <a:gd name="T22" fmla="*/ 14 w 97"/>
                  <a:gd name="T23" fmla="*/ 4 h 133"/>
                  <a:gd name="T24" fmla="*/ 12 w 97"/>
                  <a:gd name="T25" fmla="*/ 2 h 133"/>
                  <a:gd name="T26" fmla="*/ 12 w 97"/>
                  <a:gd name="T27" fmla="*/ 2 h 133"/>
                  <a:gd name="T28" fmla="*/ 11 w 97"/>
                  <a:gd name="T29" fmla="*/ 1 h 133"/>
                  <a:gd name="T30" fmla="*/ 10 w 97"/>
                  <a:gd name="T31" fmla="*/ 1 h 133"/>
                  <a:gd name="T32" fmla="*/ 9 w 97"/>
                  <a:gd name="T33" fmla="*/ 0 h 133"/>
                  <a:gd name="T34" fmla="*/ 7 w 97"/>
                  <a:gd name="T35" fmla="*/ 0 h 133"/>
                  <a:gd name="T36" fmla="*/ 6 w 97"/>
                  <a:gd name="T37" fmla="*/ 0 h 133"/>
                  <a:gd name="T38" fmla="*/ 4 w 97"/>
                  <a:gd name="T39" fmla="*/ 1 h 133"/>
                  <a:gd name="T40" fmla="*/ 2 w 97"/>
                  <a:gd name="T41" fmla="*/ 1 h 133"/>
                  <a:gd name="T42" fmla="*/ 2 w 97"/>
                  <a:gd name="T43" fmla="*/ 2 h 133"/>
                  <a:gd name="T44" fmla="*/ 1 w 97"/>
                  <a:gd name="T45" fmla="*/ 2 h 133"/>
                  <a:gd name="T46" fmla="*/ 1 w 97"/>
                  <a:gd name="T47" fmla="*/ 4 h 133"/>
                  <a:gd name="T48" fmla="*/ 0 w 97"/>
                  <a:gd name="T49" fmla="*/ 6 h 133"/>
                  <a:gd name="T50" fmla="*/ 0 w 97"/>
                  <a:gd name="T51" fmla="*/ 7 h 133"/>
                  <a:gd name="T52" fmla="*/ 0 w 97"/>
                  <a:gd name="T53" fmla="*/ 12 h 133"/>
                  <a:gd name="T54" fmla="*/ 0 w 97"/>
                  <a:gd name="T55" fmla="*/ 14 h 133"/>
                  <a:gd name="T56" fmla="*/ 1 w 97"/>
                  <a:gd name="T57" fmla="*/ 15 h 133"/>
                  <a:gd name="T58" fmla="*/ 1 w 97"/>
                  <a:gd name="T59" fmla="*/ 17 h 133"/>
                  <a:gd name="T60" fmla="*/ 2 w 97"/>
                  <a:gd name="T61" fmla="*/ 17 h 133"/>
                  <a:gd name="T62" fmla="*/ 2 w 97"/>
                  <a:gd name="T63" fmla="*/ 18 h 133"/>
                  <a:gd name="T64" fmla="*/ 4 w 97"/>
                  <a:gd name="T65" fmla="*/ 18 h 133"/>
                  <a:gd name="T66" fmla="*/ 6 w 97"/>
                  <a:gd name="T67" fmla="*/ 19 h 133"/>
                  <a:gd name="T68" fmla="*/ 7 w 97"/>
                  <a:gd name="T69" fmla="*/ 19 h 133"/>
                  <a:gd name="T70" fmla="*/ 7 w 97"/>
                  <a:gd name="T71" fmla="*/ 19 h 13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7"/>
                  <a:gd name="T109" fmla="*/ 0 h 133"/>
                  <a:gd name="T110" fmla="*/ 97 w 97"/>
                  <a:gd name="T111" fmla="*/ 133 h 13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7" h="133">
                    <a:moveTo>
                      <a:pt x="49" y="133"/>
                    </a:moveTo>
                    <a:lnTo>
                      <a:pt x="57" y="131"/>
                    </a:lnTo>
                    <a:lnTo>
                      <a:pt x="68" y="129"/>
                    </a:lnTo>
                    <a:lnTo>
                      <a:pt x="76" y="124"/>
                    </a:lnTo>
                    <a:lnTo>
                      <a:pt x="83" y="118"/>
                    </a:lnTo>
                    <a:lnTo>
                      <a:pt x="87" y="112"/>
                    </a:lnTo>
                    <a:lnTo>
                      <a:pt x="93" y="103"/>
                    </a:lnTo>
                    <a:lnTo>
                      <a:pt x="95" y="93"/>
                    </a:lnTo>
                    <a:lnTo>
                      <a:pt x="97" y="84"/>
                    </a:lnTo>
                    <a:lnTo>
                      <a:pt x="97" y="48"/>
                    </a:lnTo>
                    <a:lnTo>
                      <a:pt x="95" y="38"/>
                    </a:lnTo>
                    <a:lnTo>
                      <a:pt x="93" y="29"/>
                    </a:lnTo>
                    <a:lnTo>
                      <a:pt x="87" y="19"/>
                    </a:lnTo>
                    <a:lnTo>
                      <a:pt x="83" y="13"/>
                    </a:lnTo>
                    <a:lnTo>
                      <a:pt x="76" y="8"/>
                    </a:lnTo>
                    <a:lnTo>
                      <a:pt x="68" y="2"/>
                    </a:lnTo>
                    <a:lnTo>
                      <a:pt x="57" y="0"/>
                    </a:lnTo>
                    <a:lnTo>
                      <a:pt x="49" y="0"/>
                    </a:lnTo>
                    <a:lnTo>
                      <a:pt x="38" y="0"/>
                    </a:lnTo>
                    <a:lnTo>
                      <a:pt x="28" y="2"/>
                    </a:lnTo>
                    <a:lnTo>
                      <a:pt x="19" y="8"/>
                    </a:lnTo>
                    <a:lnTo>
                      <a:pt x="13" y="13"/>
                    </a:lnTo>
                    <a:lnTo>
                      <a:pt x="7" y="19"/>
                    </a:lnTo>
                    <a:lnTo>
                      <a:pt x="3" y="29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3" y="103"/>
                    </a:lnTo>
                    <a:lnTo>
                      <a:pt x="7" y="112"/>
                    </a:lnTo>
                    <a:lnTo>
                      <a:pt x="13" y="118"/>
                    </a:lnTo>
                    <a:lnTo>
                      <a:pt x="19" y="124"/>
                    </a:lnTo>
                    <a:lnTo>
                      <a:pt x="28" y="129"/>
                    </a:lnTo>
                    <a:lnTo>
                      <a:pt x="38" y="131"/>
                    </a:lnTo>
                    <a:lnTo>
                      <a:pt x="49" y="1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0" name="Freeform 50"/>
              <p:cNvSpPr>
                <a:spLocks/>
              </p:cNvSpPr>
              <p:nvPr/>
            </p:nvSpPr>
            <p:spPr bwMode="auto">
              <a:xfrm>
                <a:off x="4728" y="2839"/>
                <a:ext cx="64" cy="89"/>
              </a:xfrm>
              <a:custGeom>
                <a:avLst/>
                <a:gdLst>
                  <a:gd name="T0" fmla="*/ 7 w 103"/>
                  <a:gd name="T1" fmla="*/ 22 h 142"/>
                  <a:gd name="T2" fmla="*/ 9 w 103"/>
                  <a:gd name="T3" fmla="*/ 21 h 142"/>
                  <a:gd name="T4" fmla="*/ 11 w 103"/>
                  <a:gd name="T5" fmla="*/ 21 h 142"/>
                  <a:gd name="T6" fmla="*/ 12 w 103"/>
                  <a:gd name="T7" fmla="*/ 20 h 142"/>
                  <a:gd name="T8" fmla="*/ 13 w 103"/>
                  <a:gd name="T9" fmla="*/ 19 h 142"/>
                  <a:gd name="T10" fmla="*/ 14 w 103"/>
                  <a:gd name="T11" fmla="*/ 18 h 142"/>
                  <a:gd name="T12" fmla="*/ 14 w 103"/>
                  <a:gd name="T13" fmla="*/ 17 h 142"/>
                  <a:gd name="T14" fmla="*/ 15 w 103"/>
                  <a:gd name="T15" fmla="*/ 15 h 142"/>
                  <a:gd name="T16" fmla="*/ 16 w 103"/>
                  <a:gd name="T17" fmla="*/ 14 h 142"/>
                  <a:gd name="T18" fmla="*/ 16 w 103"/>
                  <a:gd name="T19" fmla="*/ 8 h 142"/>
                  <a:gd name="T20" fmla="*/ 15 w 103"/>
                  <a:gd name="T21" fmla="*/ 6 h 142"/>
                  <a:gd name="T22" fmla="*/ 14 w 103"/>
                  <a:gd name="T23" fmla="*/ 5 h 142"/>
                  <a:gd name="T24" fmla="*/ 14 w 103"/>
                  <a:gd name="T25" fmla="*/ 4 h 142"/>
                  <a:gd name="T26" fmla="*/ 13 w 103"/>
                  <a:gd name="T27" fmla="*/ 3 h 142"/>
                  <a:gd name="T28" fmla="*/ 12 w 103"/>
                  <a:gd name="T29" fmla="*/ 1 h 142"/>
                  <a:gd name="T30" fmla="*/ 11 w 103"/>
                  <a:gd name="T31" fmla="*/ 1 h 142"/>
                  <a:gd name="T32" fmla="*/ 9 w 103"/>
                  <a:gd name="T33" fmla="*/ 0 h 142"/>
                  <a:gd name="T34" fmla="*/ 7 w 103"/>
                  <a:gd name="T35" fmla="*/ 0 h 142"/>
                  <a:gd name="T36" fmla="*/ 6 w 103"/>
                  <a:gd name="T37" fmla="*/ 0 h 142"/>
                  <a:gd name="T38" fmla="*/ 4 w 103"/>
                  <a:gd name="T39" fmla="*/ 1 h 142"/>
                  <a:gd name="T40" fmla="*/ 3 w 103"/>
                  <a:gd name="T41" fmla="*/ 1 h 142"/>
                  <a:gd name="T42" fmla="*/ 2 w 103"/>
                  <a:gd name="T43" fmla="*/ 3 h 142"/>
                  <a:gd name="T44" fmla="*/ 1 w 103"/>
                  <a:gd name="T45" fmla="*/ 4 h 142"/>
                  <a:gd name="T46" fmla="*/ 1 w 103"/>
                  <a:gd name="T47" fmla="*/ 5 h 142"/>
                  <a:gd name="T48" fmla="*/ 0 w 103"/>
                  <a:gd name="T49" fmla="*/ 6 h 142"/>
                  <a:gd name="T50" fmla="*/ 0 w 103"/>
                  <a:gd name="T51" fmla="*/ 8 h 142"/>
                  <a:gd name="T52" fmla="*/ 0 w 103"/>
                  <a:gd name="T53" fmla="*/ 14 h 142"/>
                  <a:gd name="T54" fmla="*/ 0 w 103"/>
                  <a:gd name="T55" fmla="*/ 15 h 142"/>
                  <a:gd name="T56" fmla="*/ 1 w 103"/>
                  <a:gd name="T57" fmla="*/ 17 h 142"/>
                  <a:gd name="T58" fmla="*/ 1 w 103"/>
                  <a:gd name="T59" fmla="*/ 18 h 142"/>
                  <a:gd name="T60" fmla="*/ 2 w 103"/>
                  <a:gd name="T61" fmla="*/ 19 h 142"/>
                  <a:gd name="T62" fmla="*/ 3 w 103"/>
                  <a:gd name="T63" fmla="*/ 20 h 142"/>
                  <a:gd name="T64" fmla="*/ 4 w 103"/>
                  <a:gd name="T65" fmla="*/ 21 h 142"/>
                  <a:gd name="T66" fmla="*/ 6 w 103"/>
                  <a:gd name="T67" fmla="*/ 21 h 142"/>
                  <a:gd name="T68" fmla="*/ 7 w 103"/>
                  <a:gd name="T69" fmla="*/ 22 h 142"/>
                  <a:gd name="T70" fmla="*/ 7 w 103"/>
                  <a:gd name="T71" fmla="*/ 22 h 14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03"/>
                  <a:gd name="T109" fmla="*/ 0 h 142"/>
                  <a:gd name="T110" fmla="*/ 103 w 103"/>
                  <a:gd name="T111" fmla="*/ 142 h 14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03" h="142">
                    <a:moveTo>
                      <a:pt x="52" y="142"/>
                    </a:moveTo>
                    <a:lnTo>
                      <a:pt x="59" y="140"/>
                    </a:lnTo>
                    <a:lnTo>
                      <a:pt x="71" y="137"/>
                    </a:lnTo>
                    <a:lnTo>
                      <a:pt x="78" y="131"/>
                    </a:lnTo>
                    <a:lnTo>
                      <a:pt x="88" y="127"/>
                    </a:lnTo>
                    <a:lnTo>
                      <a:pt x="92" y="118"/>
                    </a:lnTo>
                    <a:lnTo>
                      <a:pt x="97" y="110"/>
                    </a:lnTo>
                    <a:lnTo>
                      <a:pt x="101" y="99"/>
                    </a:lnTo>
                    <a:lnTo>
                      <a:pt x="103" y="89"/>
                    </a:lnTo>
                    <a:lnTo>
                      <a:pt x="103" y="51"/>
                    </a:lnTo>
                    <a:lnTo>
                      <a:pt x="101" y="40"/>
                    </a:lnTo>
                    <a:lnTo>
                      <a:pt x="97" y="30"/>
                    </a:lnTo>
                    <a:lnTo>
                      <a:pt x="92" y="23"/>
                    </a:lnTo>
                    <a:lnTo>
                      <a:pt x="88" y="15"/>
                    </a:lnTo>
                    <a:lnTo>
                      <a:pt x="78" y="7"/>
                    </a:lnTo>
                    <a:lnTo>
                      <a:pt x="71" y="4"/>
                    </a:lnTo>
                    <a:lnTo>
                      <a:pt x="59" y="0"/>
                    </a:lnTo>
                    <a:lnTo>
                      <a:pt x="52" y="0"/>
                    </a:lnTo>
                    <a:lnTo>
                      <a:pt x="40" y="0"/>
                    </a:lnTo>
                    <a:lnTo>
                      <a:pt x="31" y="4"/>
                    </a:lnTo>
                    <a:lnTo>
                      <a:pt x="21" y="7"/>
                    </a:lnTo>
                    <a:lnTo>
                      <a:pt x="14" y="15"/>
                    </a:lnTo>
                    <a:lnTo>
                      <a:pt x="8" y="23"/>
                    </a:lnTo>
                    <a:lnTo>
                      <a:pt x="2" y="30"/>
                    </a:lnTo>
                    <a:lnTo>
                      <a:pt x="0" y="40"/>
                    </a:lnTo>
                    <a:lnTo>
                      <a:pt x="0" y="51"/>
                    </a:lnTo>
                    <a:lnTo>
                      <a:pt x="0" y="89"/>
                    </a:lnTo>
                    <a:lnTo>
                      <a:pt x="0" y="99"/>
                    </a:lnTo>
                    <a:lnTo>
                      <a:pt x="2" y="110"/>
                    </a:lnTo>
                    <a:lnTo>
                      <a:pt x="8" y="118"/>
                    </a:lnTo>
                    <a:lnTo>
                      <a:pt x="14" y="127"/>
                    </a:lnTo>
                    <a:lnTo>
                      <a:pt x="21" y="131"/>
                    </a:lnTo>
                    <a:lnTo>
                      <a:pt x="31" y="137"/>
                    </a:lnTo>
                    <a:lnTo>
                      <a:pt x="40" y="140"/>
                    </a:lnTo>
                    <a:lnTo>
                      <a:pt x="52" y="1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1" name="Freeform 51"/>
              <p:cNvSpPr>
                <a:spLocks/>
              </p:cNvSpPr>
              <p:nvPr/>
            </p:nvSpPr>
            <p:spPr bwMode="auto">
              <a:xfrm>
                <a:off x="4835" y="2797"/>
                <a:ext cx="67" cy="91"/>
              </a:xfrm>
              <a:custGeom>
                <a:avLst/>
                <a:gdLst>
                  <a:gd name="T0" fmla="*/ 7 w 109"/>
                  <a:gd name="T1" fmla="*/ 21 h 149"/>
                  <a:gd name="T2" fmla="*/ 9 w 109"/>
                  <a:gd name="T3" fmla="*/ 21 h 149"/>
                  <a:gd name="T4" fmla="*/ 10 w 109"/>
                  <a:gd name="T5" fmla="*/ 20 h 149"/>
                  <a:gd name="T6" fmla="*/ 12 w 109"/>
                  <a:gd name="T7" fmla="*/ 20 h 149"/>
                  <a:gd name="T8" fmla="*/ 14 w 109"/>
                  <a:gd name="T9" fmla="*/ 18 h 149"/>
                  <a:gd name="T10" fmla="*/ 14 w 109"/>
                  <a:gd name="T11" fmla="*/ 17 h 149"/>
                  <a:gd name="T12" fmla="*/ 15 w 109"/>
                  <a:gd name="T13" fmla="*/ 16 h 149"/>
                  <a:gd name="T14" fmla="*/ 15 w 109"/>
                  <a:gd name="T15" fmla="*/ 15 h 149"/>
                  <a:gd name="T16" fmla="*/ 15 w 109"/>
                  <a:gd name="T17" fmla="*/ 13 h 149"/>
                  <a:gd name="T18" fmla="*/ 15 w 109"/>
                  <a:gd name="T19" fmla="*/ 7 h 149"/>
                  <a:gd name="T20" fmla="*/ 15 w 109"/>
                  <a:gd name="T21" fmla="*/ 6 h 149"/>
                  <a:gd name="T22" fmla="*/ 15 w 109"/>
                  <a:gd name="T23" fmla="*/ 4 h 149"/>
                  <a:gd name="T24" fmla="*/ 14 w 109"/>
                  <a:gd name="T25" fmla="*/ 3 h 149"/>
                  <a:gd name="T26" fmla="*/ 14 w 109"/>
                  <a:gd name="T27" fmla="*/ 2 h 149"/>
                  <a:gd name="T28" fmla="*/ 12 w 109"/>
                  <a:gd name="T29" fmla="*/ 1 h 149"/>
                  <a:gd name="T30" fmla="*/ 10 w 109"/>
                  <a:gd name="T31" fmla="*/ 1 h 149"/>
                  <a:gd name="T32" fmla="*/ 9 w 109"/>
                  <a:gd name="T33" fmla="*/ 0 h 149"/>
                  <a:gd name="T34" fmla="*/ 7 w 109"/>
                  <a:gd name="T35" fmla="*/ 0 h 149"/>
                  <a:gd name="T36" fmla="*/ 7 w 109"/>
                  <a:gd name="T37" fmla="*/ 0 h 149"/>
                  <a:gd name="T38" fmla="*/ 6 w 109"/>
                  <a:gd name="T39" fmla="*/ 0 h 149"/>
                  <a:gd name="T40" fmla="*/ 6 w 109"/>
                  <a:gd name="T41" fmla="*/ 1 h 149"/>
                  <a:gd name="T42" fmla="*/ 4 w 109"/>
                  <a:gd name="T43" fmla="*/ 1 h 149"/>
                  <a:gd name="T44" fmla="*/ 4 w 109"/>
                  <a:gd name="T45" fmla="*/ 1 h 149"/>
                  <a:gd name="T46" fmla="*/ 2 w 109"/>
                  <a:gd name="T47" fmla="*/ 2 h 149"/>
                  <a:gd name="T48" fmla="*/ 1 w 109"/>
                  <a:gd name="T49" fmla="*/ 3 h 149"/>
                  <a:gd name="T50" fmla="*/ 1 w 109"/>
                  <a:gd name="T51" fmla="*/ 4 h 149"/>
                  <a:gd name="T52" fmla="*/ 0 w 109"/>
                  <a:gd name="T53" fmla="*/ 6 h 149"/>
                  <a:gd name="T54" fmla="*/ 0 w 109"/>
                  <a:gd name="T55" fmla="*/ 7 h 149"/>
                  <a:gd name="T56" fmla="*/ 0 w 109"/>
                  <a:gd name="T57" fmla="*/ 13 h 149"/>
                  <a:gd name="T58" fmla="*/ 0 w 109"/>
                  <a:gd name="T59" fmla="*/ 15 h 149"/>
                  <a:gd name="T60" fmla="*/ 1 w 109"/>
                  <a:gd name="T61" fmla="*/ 16 h 149"/>
                  <a:gd name="T62" fmla="*/ 1 w 109"/>
                  <a:gd name="T63" fmla="*/ 17 h 149"/>
                  <a:gd name="T64" fmla="*/ 2 w 109"/>
                  <a:gd name="T65" fmla="*/ 18 h 149"/>
                  <a:gd name="T66" fmla="*/ 4 w 109"/>
                  <a:gd name="T67" fmla="*/ 20 h 149"/>
                  <a:gd name="T68" fmla="*/ 4 w 109"/>
                  <a:gd name="T69" fmla="*/ 20 h 149"/>
                  <a:gd name="T70" fmla="*/ 6 w 109"/>
                  <a:gd name="T71" fmla="*/ 20 h 149"/>
                  <a:gd name="T72" fmla="*/ 6 w 109"/>
                  <a:gd name="T73" fmla="*/ 21 h 149"/>
                  <a:gd name="T74" fmla="*/ 7 w 109"/>
                  <a:gd name="T75" fmla="*/ 21 h 149"/>
                  <a:gd name="T76" fmla="*/ 7 w 109"/>
                  <a:gd name="T77" fmla="*/ 21 h 149"/>
                  <a:gd name="T78" fmla="*/ 7 w 109"/>
                  <a:gd name="T79" fmla="*/ 21 h 149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09"/>
                  <a:gd name="T121" fmla="*/ 0 h 149"/>
                  <a:gd name="T122" fmla="*/ 109 w 109"/>
                  <a:gd name="T123" fmla="*/ 149 h 149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09" h="149">
                    <a:moveTo>
                      <a:pt x="54" y="149"/>
                    </a:moveTo>
                    <a:lnTo>
                      <a:pt x="65" y="147"/>
                    </a:lnTo>
                    <a:lnTo>
                      <a:pt x="75" y="143"/>
                    </a:lnTo>
                    <a:lnTo>
                      <a:pt x="84" y="139"/>
                    </a:lnTo>
                    <a:lnTo>
                      <a:pt x="94" y="133"/>
                    </a:lnTo>
                    <a:lnTo>
                      <a:pt x="97" y="124"/>
                    </a:lnTo>
                    <a:lnTo>
                      <a:pt x="103" y="114"/>
                    </a:lnTo>
                    <a:lnTo>
                      <a:pt x="107" y="105"/>
                    </a:lnTo>
                    <a:lnTo>
                      <a:pt x="109" y="95"/>
                    </a:lnTo>
                    <a:lnTo>
                      <a:pt x="109" y="54"/>
                    </a:lnTo>
                    <a:lnTo>
                      <a:pt x="107" y="44"/>
                    </a:lnTo>
                    <a:lnTo>
                      <a:pt x="103" y="33"/>
                    </a:lnTo>
                    <a:lnTo>
                      <a:pt x="97" y="23"/>
                    </a:lnTo>
                    <a:lnTo>
                      <a:pt x="94" y="18"/>
                    </a:lnTo>
                    <a:lnTo>
                      <a:pt x="84" y="10"/>
                    </a:lnTo>
                    <a:lnTo>
                      <a:pt x="75" y="4"/>
                    </a:lnTo>
                    <a:lnTo>
                      <a:pt x="65" y="0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42" y="0"/>
                    </a:lnTo>
                    <a:lnTo>
                      <a:pt x="37" y="2"/>
                    </a:lnTo>
                    <a:lnTo>
                      <a:pt x="33" y="4"/>
                    </a:lnTo>
                    <a:lnTo>
                      <a:pt x="23" y="10"/>
                    </a:lnTo>
                    <a:lnTo>
                      <a:pt x="16" y="18"/>
                    </a:lnTo>
                    <a:lnTo>
                      <a:pt x="8" y="23"/>
                    </a:lnTo>
                    <a:lnTo>
                      <a:pt x="4" y="33"/>
                    </a:lnTo>
                    <a:lnTo>
                      <a:pt x="0" y="44"/>
                    </a:lnTo>
                    <a:lnTo>
                      <a:pt x="0" y="54"/>
                    </a:lnTo>
                    <a:lnTo>
                      <a:pt x="0" y="95"/>
                    </a:lnTo>
                    <a:lnTo>
                      <a:pt x="0" y="105"/>
                    </a:lnTo>
                    <a:lnTo>
                      <a:pt x="4" y="114"/>
                    </a:lnTo>
                    <a:lnTo>
                      <a:pt x="8" y="124"/>
                    </a:lnTo>
                    <a:lnTo>
                      <a:pt x="16" y="133"/>
                    </a:lnTo>
                    <a:lnTo>
                      <a:pt x="23" y="139"/>
                    </a:lnTo>
                    <a:lnTo>
                      <a:pt x="33" y="143"/>
                    </a:lnTo>
                    <a:lnTo>
                      <a:pt x="37" y="145"/>
                    </a:lnTo>
                    <a:lnTo>
                      <a:pt x="42" y="147"/>
                    </a:lnTo>
                    <a:lnTo>
                      <a:pt x="48" y="149"/>
                    </a:lnTo>
                    <a:lnTo>
                      <a:pt x="54" y="14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2" name="Freeform 52"/>
              <p:cNvSpPr>
                <a:spLocks/>
              </p:cNvSpPr>
              <p:nvPr/>
            </p:nvSpPr>
            <p:spPr bwMode="auto">
              <a:xfrm>
                <a:off x="4949" y="2747"/>
                <a:ext cx="72" cy="98"/>
              </a:xfrm>
              <a:custGeom>
                <a:avLst/>
                <a:gdLst>
                  <a:gd name="T0" fmla="*/ 9 w 116"/>
                  <a:gd name="T1" fmla="*/ 24 h 157"/>
                  <a:gd name="T2" fmla="*/ 9 w 116"/>
                  <a:gd name="T3" fmla="*/ 24 h 157"/>
                  <a:gd name="T4" fmla="*/ 11 w 116"/>
                  <a:gd name="T5" fmla="*/ 24 h 157"/>
                  <a:gd name="T6" fmla="*/ 12 w 116"/>
                  <a:gd name="T7" fmla="*/ 23 h 157"/>
                  <a:gd name="T8" fmla="*/ 13 w 116"/>
                  <a:gd name="T9" fmla="*/ 22 h 157"/>
                  <a:gd name="T10" fmla="*/ 15 w 116"/>
                  <a:gd name="T11" fmla="*/ 21 h 157"/>
                  <a:gd name="T12" fmla="*/ 16 w 116"/>
                  <a:gd name="T13" fmla="*/ 20 h 157"/>
                  <a:gd name="T14" fmla="*/ 17 w 116"/>
                  <a:gd name="T15" fmla="*/ 18 h 157"/>
                  <a:gd name="T16" fmla="*/ 17 w 116"/>
                  <a:gd name="T17" fmla="*/ 17 h 157"/>
                  <a:gd name="T18" fmla="*/ 17 w 116"/>
                  <a:gd name="T19" fmla="*/ 15 h 157"/>
                  <a:gd name="T20" fmla="*/ 17 w 116"/>
                  <a:gd name="T21" fmla="*/ 9 h 157"/>
                  <a:gd name="T22" fmla="*/ 17 w 116"/>
                  <a:gd name="T23" fmla="*/ 7 h 157"/>
                  <a:gd name="T24" fmla="*/ 17 w 116"/>
                  <a:gd name="T25" fmla="*/ 7 h 157"/>
                  <a:gd name="T26" fmla="*/ 17 w 116"/>
                  <a:gd name="T27" fmla="*/ 6 h 157"/>
                  <a:gd name="T28" fmla="*/ 17 w 116"/>
                  <a:gd name="T29" fmla="*/ 5 h 157"/>
                  <a:gd name="T30" fmla="*/ 16 w 116"/>
                  <a:gd name="T31" fmla="*/ 4 h 157"/>
                  <a:gd name="T32" fmla="*/ 15 w 116"/>
                  <a:gd name="T33" fmla="*/ 2 h 157"/>
                  <a:gd name="T34" fmla="*/ 13 w 116"/>
                  <a:gd name="T35" fmla="*/ 1 h 157"/>
                  <a:gd name="T36" fmla="*/ 12 w 116"/>
                  <a:gd name="T37" fmla="*/ 1 h 157"/>
                  <a:gd name="T38" fmla="*/ 11 w 116"/>
                  <a:gd name="T39" fmla="*/ 0 h 157"/>
                  <a:gd name="T40" fmla="*/ 9 w 116"/>
                  <a:gd name="T41" fmla="*/ 0 h 157"/>
                  <a:gd name="T42" fmla="*/ 9 w 116"/>
                  <a:gd name="T43" fmla="*/ 0 h 157"/>
                  <a:gd name="T44" fmla="*/ 7 w 116"/>
                  <a:gd name="T45" fmla="*/ 0 h 157"/>
                  <a:gd name="T46" fmla="*/ 7 w 116"/>
                  <a:gd name="T47" fmla="*/ 0 h 157"/>
                  <a:gd name="T48" fmla="*/ 6 w 116"/>
                  <a:gd name="T49" fmla="*/ 1 h 157"/>
                  <a:gd name="T50" fmla="*/ 5 w 116"/>
                  <a:gd name="T51" fmla="*/ 1 h 157"/>
                  <a:gd name="T52" fmla="*/ 4 w 116"/>
                  <a:gd name="T53" fmla="*/ 1 h 157"/>
                  <a:gd name="T54" fmla="*/ 2 w 116"/>
                  <a:gd name="T55" fmla="*/ 2 h 157"/>
                  <a:gd name="T56" fmla="*/ 1 w 116"/>
                  <a:gd name="T57" fmla="*/ 4 h 157"/>
                  <a:gd name="T58" fmla="*/ 1 w 116"/>
                  <a:gd name="T59" fmla="*/ 5 h 157"/>
                  <a:gd name="T60" fmla="*/ 1 w 116"/>
                  <a:gd name="T61" fmla="*/ 6 h 157"/>
                  <a:gd name="T62" fmla="*/ 0 w 116"/>
                  <a:gd name="T63" fmla="*/ 7 h 157"/>
                  <a:gd name="T64" fmla="*/ 0 w 116"/>
                  <a:gd name="T65" fmla="*/ 7 h 157"/>
                  <a:gd name="T66" fmla="*/ 0 w 116"/>
                  <a:gd name="T67" fmla="*/ 9 h 157"/>
                  <a:gd name="T68" fmla="*/ 0 w 116"/>
                  <a:gd name="T69" fmla="*/ 15 h 157"/>
                  <a:gd name="T70" fmla="*/ 0 w 116"/>
                  <a:gd name="T71" fmla="*/ 17 h 157"/>
                  <a:gd name="T72" fmla="*/ 1 w 116"/>
                  <a:gd name="T73" fmla="*/ 18 h 157"/>
                  <a:gd name="T74" fmla="*/ 1 w 116"/>
                  <a:gd name="T75" fmla="*/ 20 h 157"/>
                  <a:gd name="T76" fmla="*/ 2 w 116"/>
                  <a:gd name="T77" fmla="*/ 21 h 157"/>
                  <a:gd name="T78" fmla="*/ 4 w 116"/>
                  <a:gd name="T79" fmla="*/ 22 h 157"/>
                  <a:gd name="T80" fmla="*/ 5 w 116"/>
                  <a:gd name="T81" fmla="*/ 23 h 157"/>
                  <a:gd name="T82" fmla="*/ 6 w 116"/>
                  <a:gd name="T83" fmla="*/ 23 h 157"/>
                  <a:gd name="T84" fmla="*/ 7 w 116"/>
                  <a:gd name="T85" fmla="*/ 24 h 157"/>
                  <a:gd name="T86" fmla="*/ 7 w 116"/>
                  <a:gd name="T87" fmla="*/ 24 h 157"/>
                  <a:gd name="T88" fmla="*/ 9 w 116"/>
                  <a:gd name="T89" fmla="*/ 24 h 157"/>
                  <a:gd name="T90" fmla="*/ 9 w 116"/>
                  <a:gd name="T91" fmla="*/ 24 h 15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16"/>
                  <a:gd name="T139" fmla="*/ 0 h 157"/>
                  <a:gd name="T140" fmla="*/ 116 w 116"/>
                  <a:gd name="T141" fmla="*/ 157 h 157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16" h="157">
                    <a:moveTo>
                      <a:pt x="57" y="157"/>
                    </a:moveTo>
                    <a:lnTo>
                      <a:pt x="59" y="157"/>
                    </a:lnTo>
                    <a:lnTo>
                      <a:pt x="70" y="155"/>
                    </a:lnTo>
                    <a:lnTo>
                      <a:pt x="82" y="152"/>
                    </a:lnTo>
                    <a:lnTo>
                      <a:pt x="89" y="146"/>
                    </a:lnTo>
                    <a:lnTo>
                      <a:pt x="99" y="140"/>
                    </a:lnTo>
                    <a:lnTo>
                      <a:pt x="104" y="131"/>
                    </a:lnTo>
                    <a:lnTo>
                      <a:pt x="112" y="121"/>
                    </a:lnTo>
                    <a:lnTo>
                      <a:pt x="114" y="110"/>
                    </a:lnTo>
                    <a:lnTo>
                      <a:pt x="116" y="100"/>
                    </a:lnTo>
                    <a:lnTo>
                      <a:pt x="116" y="57"/>
                    </a:lnTo>
                    <a:lnTo>
                      <a:pt x="116" y="51"/>
                    </a:lnTo>
                    <a:lnTo>
                      <a:pt x="114" y="43"/>
                    </a:lnTo>
                    <a:lnTo>
                      <a:pt x="112" y="39"/>
                    </a:lnTo>
                    <a:lnTo>
                      <a:pt x="112" y="34"/>
                    </a:lnTo>
                    <a:lnTo>
                      <a:pt x="104" y="24"/>
                    </a:lnTo>
                    <a:lnTo>
                      <a:pt x="99" y="17"/>
                    </a:lnTo>
                    <a:lnTo>
                      <a:pt x="89" y="9"/>
                    </a:lnTo>
                    <a:lnTo>
                      <a:pt x="82" y="5"/>
                    </a:lnTo>
                    <a:lnTo>
                      <a:pt x="70" y="0"/>
                    </a:lnTo>
                    <a:lnTo>
                      <a:pt x="59" y="0"/>
                    </a:lnTo>
                    <a:lnTo>
                      <a:pt x="57" y="0"/>
                    </a:lnTo>
                    <a:lnTo>
                      <a:pt x="51" y="0"/>
                    </a:lnTo>
                    <a:lnTo>
                      <a:pt x="45" y="0"/>
                    </a:lnTo>
                    <a:lnTo>
                      <a:pt x="40" y="1"/>
                    </a:lnTo>
                    <a:lnTo>
                      <a:pt x="34" y="5"/>
                    </a:lnTo>
                    <a:lnTo>
                      <a:pt x="25" y="9"/>
                    </a:lnTo>
                    <a:lnTo>
                      <a:pt x="17" y="17"/>
                    </a:lnTo>
                    <a:lnTo>
                      <a:pt x="9" y="24"/>
                    </a:lnTo>
                    <a:lnTo>
                      <a:pt x="4" y="34"/>
                    </a:lnTo>
                    <a:lnTo>
                      <a:pt x="2" y="39"/>
                    </a:lnTo>
                    <a:lnTo>
                      <a:pt x="0" y="43"/>
                    </a:lnTo>
                    <a:lnTo>
                      <a:pt x="0" y="51"/>
                    </a:lnTo>
                    <a:lnTo>
                      <a:pt x="0" y="57"/>
                    </a:lnTo>
                    <a:lnTo>
                      <a:pt x="0" y="100"/>
                    </a:lnTo>
                    <a:lnTo>
                      <a:pt x="0" y="110"/>
                    </a:lnTo>
                    <a:lnTo>
                      <a:pt x="4" y="121"/>
                    </a:lnTo>
                    <a:lnTo>
                      <a:pt x="9" y="131"/>
                    </a:lnTo>
                    <a:lnTo>
                      <a:pt x="17" y="140"/>
                    </a:lnTo>
                    <a:lnTo>
                      <a:pt x="25" y="146"/>
                    </a:lnTo>
                    <a:lnTo>
                      <a:pt x="34" y="152"/>
                    </a:lnTo>
                    <a:lnTo>
                      <a:pt x="40" y="154"/>
                    </a:lnTo>
                    <a:lnTo>
                      <a:pt x="45" y="155"/>
                    </a:lnTo>
                    <a:lnTo>
                      <a:pt x="51" y="155"/>
                    </a:lnTo>
                    <a:lnTo>
                      <a:pt x="57" y="15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3" name="Freeform 53"/>
              <p:cNvSpPr>
                <a:spLocks/>
              </p:cNvSpPr>
              <p:nvPr/>
            </p:nvSpPr>
            <p:spPr bwMode="auto">
              <a:xfrm>
                <a:off x="5074" y="2691"/>
                <a:ext cx="74" cy="99"/>
              </a:xfrm>
              <a:custGeom>
                <a:avLst/>
                <a:gdLst>
                  <a:gd name="T0" fmla="*/ 9 w 120"/>
                  <a:gd name="T1" fmla="*/ 23 h 162"/>
                  <a:gd name="T2" fmla="*/ 9 w 120"/>
                  <a:gd name="T3" fmla="*/ 23 h 162"/>
                  <a:gd name="T4" fmla="*/ 9 w 120"/>
                  <a:gd name="T5" fmla="*/ 23 h 162"/>
                  <a:gd name="T6" fmla="*/ 10 w 120"/>
                  <a:gd name="T7" fmla="*/ 23 h 162"/>
                  <a:gd name="T8" fmla="*/ 11 w 120"/>
                  <a:gd name="T9" fmla="*/ 22 h 162"/>
                  <a:gd name="T10" fmla="*/ 12 w 120"/>
                  <a:gd name="T11" fmla="*/ 21 h 162"/>
                  <a:gd name="T12" fmla="*/ 14 w 120"/>
                  <a:gd name="T13" fmla="*/ 21 h 162"/>
                  <a:gd name="T14" fmla="*/ 14 w 120"/>
                  <a:gd name="T15" fmla="*/ 20 h 162"/>
                  <a:gd name="T16" fmla="*/ 15 w 120"/>
                  <a:gd name="T17" fmla="*/ 19 h 162"/>
                  <a:gd name="T18" fmla="*/ 17 w 120"/>
                  <a:gd name="T19" fmla="*/ 17 h 162"/>
                  <a:gd name="T20" fmla="*/ 17 w 120"/>
                  <a:gd name="T21" fmla="*/ 16 h 162"/>
                  <a:gd name="T22" fmla="*/ 17 w 120"/>
                  <a:gd name="T23" fmla="*/ 16 h 162"/>
                  <a:gd name="T24" fmla="*/ 17 w 120"/>
                  <a:gd name="T25" fmla="*/ 15 h 162"/>
                  <a:gd name="T26" fmla="*/ 17 w 120"/>
                  <a:gd name="T27" fmla="*/ 14 h 162"/>
                  <a:gd name="T28" fmla="*/ 17 w 120"/>
                  <a:gd name="T29" fmla="*/ 8 h 162"/>
                  <a:gd name="T30" fmla="*/ 17 w 120"/>
                  <a:gd name="T31" fmla="*/ 7 h 162"/>
                  <a:gd name="T32" fmla="*/ 17 w 120"/>
                  <a:gd name="T33" fmla="*/ 6 h 162"/>
                  <a:gd name="T34" fmla="*/ 17 w 120"/>
                  <a:gd name="T35" fmla="*/ 6 h 162"/>
                  <a:gd name="T36" fmla="*/ 17 w 120"/>
                  <a:gd name="T37" fmla="*/ 5 h 162"/>
                  <a:gd name="T38" fmla="*/ 15 w 120"/>
                  <a:gd name="T39" fmla="*/ 4 h 162"/>
                  <a:gd name="T40" fmla="*/ 14 w 120"/>
                  <a:gd name="T41" fmla="*/ 2 h 162"/>
                  <a:gd name="T42" fmla="*/ 14 w 120"/>
                  <a:gd name="T43" fmla="*/ 1 h 162"/>
                  <a:gd name="T44" fmla="*/ 12 w 120"/>
                  <a:gd name="T45" fmla="*/ 1 h 162"/>
                  <a:gd name="T46" fmla="*/ 11 w 120"/>
                  <a:gd name="T47" fmla="*/ 0 h 162"/>
                  <a:gd name="T48" fmla="*/ 10 w 120"/>
                  <a:gd name="T49" fmla="*/ 0 h 162"/>
                  <a:gd name="T50" fmla="*/ 9 w 120"/>
                  <a:gd name="T51" fmla="*/ 0 h 162"/>
                  <a:gd name="T52" fmla="*/ 9 w 120"/>
                  <a:gd name="T53" fmla="*/ 0 h 162"/>
                  <a:gd name="T54" fmla="*/ 9 w 120"/>
                  <a:gd name="T55" fmla="*/ 0 h 162"/>
                  <a:gd name="T56" fmla="*/ 7 w 120"/>
                  <a:gd name="T57" fmla="*/ 0 h 162"/>
                  <a:gd name="T58" fmla="*/ 6 w 120"/>
                  <a:gd name="T59" fmla="*/ 0 h 162"/>
                  <a:gd name="T60" fmla="*/ 6 w 120"/>
                  <a:gd name="T61" fmla="*/ 0 h 162"/>
                  <a:gd name="T62" fmla="*/ 5 w 120"/>
                  <a:gd name="T63" fmla="*/ 1 h 162"/>
                  <a:gd name="T64" fmla="*/ 4 w 120"/>
                  <a:gd name="T65" fmla="*/ 1 h 162"/>
                  <a:gd name="T66" fmla="*/ 2 w 120"/>
                  <a:gd name="T67" fmla="*/ 2 h 162"/>
                  <a:gd name="T68" fmla="*/ 1 w 120"/>
                  <a:gd name="T69" fmla="*/ 4 h 162"/>
                  <a:gd name="T70" fmla="*/ 1 w 120"/>
                  <a:gd name="T71" fmla="*/ 5 h 162"/>
                  <a:gd name="T72" fmla="*/ 0 w 120"/>
                  <a:gd name="T73" fmla="*/ 6 h 162"/>
                  <a:gd name="T74" fmla="*/ 0 w 120"/>
                  <a:gd name="T75" fmla="*/ 6 h 162"/>
                  <a:gd name="T76" fmla="*/ 0 w 120"/>
                  <a:gd name="T77" fmla="*/ 7 h 162"/>
                  <a:gd name="T78" fmla="*/ 0 w 120"/>
                  <a:gd name="T79" fmla="*/ 8 h 162"/>
                  <a:gd name="T80" fmla="*/ 0 w 120"/>
                  <a:gd name="T81" fmla="*/ 14 h 162"/>
                  <a:gd name="T82" fmla="*/ 0 w 120"/>
                  <a:gd name="T83" fmla="*/ 15 h 162"/>
                  <a:gd name="T84" fmla="*/ 0 w 120"/>
                  <a:gd name="T85" fmla="*/ 16 h 162"/>
                  <a:gd name="T86" fmla="*/ 0 w 120"/>
                  <a:gd name="T87" fmla="*/ 16 h 162"/>
                  <a:gd name="T88" fmla="*/ 1 w 120"/>
                  <a:gd name="T89" fmla="*/ 17 h 162"/>
                  <a:gd name="T90" fmla="*/ 1 w 120"/>
                  <a:gd name="T91" fmla="*/ 19 h 162"/>
                  <a:gd name="T92" fmla="*/ 2 w 120"/>
                  <a:gd name="T93" fmla="*/ 20 h 162"/>
                  <a:gd name="T94" fmla="*/ 4 w 120"/>
                  <a:gd name="T95" fmla="*/ 21 h 162"/>
                  <a:gd name="T96" fmla="*/ 5 w 120"/>
                  <a:gd name="T97" fmla="*/ 21 h 162"/>
                  <a:gd name="T98" fmla="*/ 6 w 120"/>
                  <a:gd name="T99" fmla="*/ 22 h 162"/>
                  <a:gd name="T100" fmla="*/ 6 w 120"/>
                  <a:gd name="T101" fmla="*/ 23 h 162"/>
                  <a:gd name="T102" fmla="*/ 7 w 120"/>
                  <a:gd name="T103" fmla="*/ 23 h 162"/>
                  <a:gd name="T104" fmla="*/ 9 w 120"/>
                  <a:gd name="T105" fmla="*/ 23 h 162"/>
                  <a:gd name="T106" fmla="*/ 9 w 120"/>
                  <a:gd name="T107" fmla="*/ 23 h 1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20"/>
                  <a:gd name="T163" fmla="*/ 0 h 162"/>
                  <a:gd name="T164" fmla="*/ 120 w 120"/>
                  <a:gd name="T165" fmla="*/ 162 h 1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20" h="162">
                    <a:moveTo>
                      <a:pt x="57" y="162"/>
                    </a:moveTo>
                    <a:lnTo>
                      <a:pt x="61" y="162"/>
                    </a:lnTo>
                    <a:lnTo>
                      <a:pt x="65" y="160"/>
                    </a:lnTo>
                    <a:lnTo>
                      <a:pt x="71" y="160"/>
                    </a:lnTo>
                    <a:lnTo>
                      <a:pt x="76" y="158"/>
                    </a:lnTo>
                    <a:lnTo>
                      <a:pt x="82" y="156"/>
                    </a:lnTo>
                    <a:lnTo>
                      <a:pt x="92" y="150"/>
                    </a:lnTo>
                    <a:lnTo>
                      <a:pt x="101" y="145"/>
                    </a:lnTo>
                    <a:lnTo>
                      <a:pt x="109" y="135"/>
                    </a:lnTo>
                    <a:lnTo>
                      <a:pt x="114" y="124"/>
                    </a:lnTo>
                    <a:lnTo>
                      <a:pt x="116" y="118"/>
                    </a:lnTo>
                    <a:lnTo>
                      <a:pt x="118" y="114"/>
                    </a:lnTo>
                    <a:lnTo>
                      <a:pt x="120" y="107"/>
                    </a:lnTo>
                    <a:lnTo>
                      <a:pt x="120" y="103"/>
                    </a:lnTo>
                    <a:lnTo>
                      <a:pt x="120" y="59"/>
                    </a:lnTo>
                    <a:lnTo>
                      <a:pt x="120" y="52"/>
                    </a:lnTo>
                    <a:lnTo>
                      <a:pt x="118" y="46"/>
                    </a:lnTo>
                    <a:lnTo>
                      <a:pt x="116" y="40"/>
                    </a:lnTo>
                    <a:lnTo>
                      <a:pt x="114" y="35"/>
                    </a:lnTo>
                    <a:lnTo>
                      <a:pt x="109" y="25"/>
                    </a:lnTo>
                    <a:lnTo>
                      <a:pt x="101" y="16"/>
                    </a:lnTo>
                    <a:lnTo>
                      <a:pt x="92" y="10"/>
                    </a:lnTo>
                    <a:lnTo>
                      <a:pt x="82" y="4"/>
                    </a:lnTo>
                    <a:lnTo>
                      <a:pt x="76" y="0"/>
                    </a:lnTo>
                    <a:lnTo>
                      <a:pt x="71" y="0"/>
                    </a:lnTo>
                    <a:lnTo>
                      <a:pt x="65" y="0"/>
                    </a:lnTo>
                    <a:lnTo>
                      <a:pt x="61" y="0"/>
                    </a:lnTo>
                    <a:lnTo>
                      <a:pt x="57" y="0"/>
                    </a:lnTo>
                    <a:lnTo>
                      <a:pt x="52" y="0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34" y="4"/>
                    </a:lnTo>
                    <a:lnTo>
                      <a:pt x="23" y="10"/>
                    </a:lnTo>
                    <a:lnTo>
                      <a:pt x="15" y="16"/>
                    </a:lnTo>
                    <a:lnTo>
                      <a:pt x="8" y="25"/>
                    </a:lnTo>
                    <a:lnTo>
                      <a:pt x="4" y="35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0" y="59"/>
                    </a:lnTo>
                    <a:lnTo>
                      <a:pt x="0" y="103"/>
                    </a:lnTo>
                    <a:lnTo>
                      <a:pt x="0" y="107"/>
                    </a:lnTo>
                    <a:lnTo>
                      <a:pt x="0" y="114"/>
                    </a:lnTo>
                    <a:lnTo>
                      <a:pt x="0" y="118"/>
                    </a:lnTo>
                    <a:lnTo>
                      <a:pt x="4" y="124"/>
                    </a:lnTo>
                    <a:lnTo>
                      <a:pt x="8" y="135"/>
                    </a:lnTo>
                    <a:lnTo>
                      <a:pt x="15" y="145"/>
                    </a:lnTo>
                    <a:lnTo>
                      <a:pt x="23" y="150"/>
                    </a:lnTo>
                    <a:lnTo>
                      <a:pt x="34" y="156"/>
                    </a:lnTo>
                    <a:lnTo>
                      <a:pt x="38" y="158"/>
                    </a:lnTo>
                    <a:lnTo>
                      <a:pt x="46" y="160"/>
                    </a:lnTo>
                    <a:lnTo>
                      <a:pt x="52" y="160"/>
                    </a:lnTo>
                    <a:lnTo>
                      <a:pt x="57" y="16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4" name="Freeform 54"/>
              <p:cNvSpPr>
                <a:spLocks/>
              </p:cNvSpPr>
              <p:nvPr/>
            </p:nvSpPr>
            <p:spPr bwMode="auto">
              <a:xfrm>
                <a:off x="5194" y="2638"/>
                <a:ext cx="79" cy="104"/>
              </a:xfrm>
              <a:custGeom>
                <a:avLst/>
                <a:gdLst>
                  <a:gd name="T0" fmla="*/ 9 w 128"/>
                  <a:gd name="T1" fmla="*/ 24 h 169"/>
                  <a:gd name="T2" fmla="*/ 10 w 128"/>
                  <a:gd name="T3" fmla="*/ 24 h 169"/>
                  <a:gd name="T4" fmla="*/ 11 w 128"/>
                  <a:gd name="T5" fmla="*/ 24 h 169"/>
                  <a:gd name="T6" fmla="*/ 12 w 128"/>
                  <a:gd name="T7" fmla="*/ 24 h 169"/>
                  <a:gd name="T8" fmla="*/ 13 w 128"/>
                  <a:gd name="T9" fmla="*/ 23 h 169"/>
                  <a:gd name="T10" fmla="*/ 14 w 128"/>
                  <a:gd name="T11" fmla="*/ 23 h 169"/>
                  <a:gd name="T12" fmla="*/ 15 w 128"/>
                  <a:gd name="T13" fmla="*/ 22 h 169"/>
                  <a:gd name="T14" fmla="*/ 17 w 128"/>
                  <a:gd name="T15" fmla="*/ 21 h 169"/>
                  <a:gd name="T16" fmla="*/ 17 w 128"/>
                  <a:gd name="T17" fmla="*/ 20 h 169"/>
                  <a:gd name="T18" fmla="*/ 17 w 128"/>
                  <a:gd name="T19" fmla="*/ 19 h 169"/>
                  <a:gd name="T20" fmla="*/ 19 w 128"/>
                  <a:gd name="T21" fmla="*/ 19 h 169"/>
                  <a:gd name="T22" fmla="*/ 19 w 128"/>
                  <a:gd name="T23" fmla="*/ 18 h 169"/>
                  <a:gd name="T24" fmla="*/ 19 w 128"/>
                  <a:gd name="T25" fmla="*/ 17 h 169"/>
                  <a:gd name="T26" fmla="*/ 19 w 128"/>
                  <a:gd name="T27" fmla="*/ 16 h 169"/>
                  <a:gd name="T28" fmla="*/ 19 w 128"/>
                  <a:gd name="T29" fmla="*/ 15 h 169"/>
                  <a:gd name="T30" fmla="*/ 19 w 128"/>
                  <a:gd name="T31" fmla="*/ 9 h 169"/>
                  <a:gd name="T32" fmla="*/ 19 w 128"/>
                  <a:gd name="T33" fmla="*/ 8 h 169"/>
                  <a:gd name="T34" fmla="*/ 19 w 128"/>
                  <a:gd name="T35" fmla="*/ 7 h 169"/>
                  <a:gd name="T36" fmla="*/ 19 w 128"/>
                  <a:gd name="T37" fmla="*/ 6 h 169"/>
                  <a:gd name="T38" fmla="*/ 19 w 128"/>
                  <a:gd name="T39" fmla="*/ 6 h 169"/>
                  <a:gd name="T40" fmla="*/ 17 w 128"/>
                  <a:gd name="T41" fmla="*/ 4 h 169"/>
                  <a:gd name="T42" fmla="*/ 15 w 128"/>
                  <a:gd name="T43" fmla="*/ 2 h 169"/>
                  <a:gd name="T44" fmla="*/ 14 w 128"/>
                  <a:gd name="T45" fmla="*/ 1 h 169"/>
                  <a:gd name="T46" fmla="*/ 13 w 128"/>
                  <a:gd name="T47" fmla="*/ 1 h 169"/>
                  <a:gd name="T48" fmla="*/ 12 w 128"/>
                  <a:gd name="T49" fmla="*/ 1 h 169"/>
                  <a:gd name="T50" fmla="*/ 11 w 128"/>
                  <a:gd name="T51" fmla="*/ 0 h 169"/>
                  <a:gd name="T52" fmla="*/ 10 w 128"/>
                  <a:gd name="T53" fmla="*/ 0 h 169"/>
                  <a:gd name="T54" fmla="*/ 9 w 128"/>
                  <a:gd name="T55" fmla="*/ 0 h 169"/>
                  <a:gd name="T56" fmla="*/ 9 w 128"/>
                  <a:gd name="T57" fmla="*/ 0 h 169"/>
                  <a:gd name="T58" fmla="*/ 7 w 128"/>
                  <a:gd name="T59" fmla="*/ 0 h 169"/>
                  <a:gd name="T60" fmla="*/ 6 w 128"/>
                  <a:gd name="T61" fmla="*/ 1 h 169"/>
                  <a:gd name="T62" fmla="*/ 6 w 128"/>
                  <a:gd name="T63" fmla="*/ 1 h 169"/>
                  <a:gd name="T64" fmla="*/ 4 w 128"/>
                  <a:gd name="T65" fmla="*/ 1 h 169"/>
                  <a:gd name="T66" fmla="*/ 2 w 128"/>
                  <a:gd name="T67" fmla="*/ 2 h 169"/>
                  <a:gd name="T68" fmla="*/ 1 w 128"/>
                  <a:gd name="T69" fmla="*/ 4 h 169"/>
                  <a:gd name="T70" fmla="*/ 1 w 128"/>
                  <a:gd name="T71" fmla="*/ 6 h 169"/>
                  <a:gd name="T72" fmla="*/ 1 w 128"/>
                  <a:gd name="T73" fmla="*/ 6 h 169"/>
                  <a:gd name="T74" fmla="*/ 0 w 128"/>
                  <a:gd name="T75" fmla="*/ 7 h 169"/>
                  <a:gd name="T76" fmla="*/ 0 w 128"/>
                  <a:gd name="T77" fmla="*/ 8 h 169"/>
                  <a:gd name="T78" fmla="*/ 0 w 128"/>
                  <a:gd name="T79" fmla="*/ 9 h 169"/>
                  <a:gd name="T80" fmla="*/ 0 w 128"/>
                  <a:gd name="T81" fmla="*/ 15 h 169"/>
                  <a:gd name="T82" fmla="*/ 0 w 128"/>
                  <a:gd name="T83" fmla="*/ 16 h 169"/>
                  <a:gd name="T84" fmla="*/ 0 w 128"/>
                  <a:gd name="T85" fmla="*/ 17 h 169"/>
                  <a:gd name="T86" fmla="*/ 1 w 128"/>
                  <a:gd name="T87" fmla="*/ 18 h 169"/>
                  <a:gd name="T88" fmla="*/ 1 w 128"/>
                  <a:gd name="T89" fmla="*/ 19 h 169"/>
                  <a:gd name="T90" fmla="*/ 1 w 128"/>
                  <a:gd name="T91" fmla="*/ 19 h 169"/>
                  <a:gd name="T92" fmla="*/ 1 w 128"/>
                  <a:gd name="T93" fmla="*/ 20 h 169"/>
                  <a:gd name="T94" fmla="*/ 2 w 128"/>
                  <a:gd name="T95" fmla="*/ 21 h 169"/>
                  <a:gd name="T96" fmla="*/ 2 w 128"/>
                  <a:gd name="T97" fmla="*/ 22 h 169"/>
                  <a:gd name="T98" fmla="*/ 4 w 128"/>
                  <a:gd name="T99" fmla="*/ 23 h 169"/>
                  <a:gd name="T100" fmla="*/ 6 w 128"/>
                  <a:gd name="T101" fmla="*/ 23 h 169"/>
                  <a:gd name="T102" fmla="*/ 6 w 128"/>
                  <a:gd name="T103" fmla="*/ 24 h 169"/>
                  <a:gd name="T104" fmla="*/ 7 w 128"/>
                  <a:gd name="T105" fmla="*/ 24 h 169"/>
                  <a:gd name="T106" fmla="*/ 9 w 128"/>
                  <a:gd name="T107" fmla="*/ 24 h 169"/>
                  <a:gd name="T108" fmla="*/ 9 w 128"/>
                  <a:gd name="T109" fmla="*/ 24 h 169"/>
                  <a:gd name="T110" fmla="*/ 9 w 128"/>
                  <a:gd name="T111" fmla="*/ 24 h 16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28"/>
                  <a:gd name="T169" fmla="*/ 0 h 169"/>
                  <a:gd name="T170" fmla="*/ 128 w 128"/>
                  <a:gd name="T171" fmla="*/ 169 h 16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28" h="169">
                    <a:moveTo>
                      <a:pt x="65" y="169"/>
                    </a:moveTo>
                    <a:lnTo>
                      <a:pt x="70" y="169"/>
                    </a:lnTo>
                    <a:lnTo>
                      <a:pt x="76" y="167"/>
                    </a:lnTo>
                    <a:lnTo>
                      <a:pt x="82" y="165"/>
                    </a:lnTo>
                    <a:lnTo>
                      <a:pt x="89" y="163"/>
                    </a:lnTo>
                    <a:lnTo>
                      <a:pt x="99" y="158"/>
                    </a:lnTo>
                    <a:lnTo>
                      <a:pt x="109" y="150"/>
                    </a:lnTo>
                    <a:lnTo>
                      <a:pt x="112" y="146"/>
                    </a:lnTo>
                    <a:lnTo>
                      <a:pt x="116" y="140"/>
                    </a:lnTo>
                    <a:lnTo>
                      <a:pt x="120" y="135"/>
                    </a:lnTo>
                    <a:lnTo>
                      <a:pt x="124" y="131"/>
                    </a:lnTo>
                    <a:lnTo>
                      <a:pt x="124" y="125"/>
                    </a:lnTo>
                    <a:lnTo>
                      <a:pt x="126" y="120"/>
                    </a:lnTo>
                    <a:lnTo>
                      <a:pt x="128" y="114"/>
                    </a:lnTo>
                    <a:lnTo>
                      <a:pt x="128" y="108"/>
                    </a:lnTo>
                    <a:lnTo>
                      <a:pt x="128" y="61"/>
                    </a:lnTo>
                    <a:lnTo>
                      <a:pt x="128" y="55"/>
                    </a:lnTo>
                    <a:lnTo>
                      <a:pt x="126" y="47"/>
                    </a:lnTo>
                    <a:lnTo>
                      <a:pt x="124" y="42"/>
                    </a:lnTo>
                    <a:lnTo>
                      <a:pt x="124" y="36"/>
                    </a:lnTo>
                    <a:lnTo>
                      <a:pt x="116" y="24"/>
                    </a:lnTo>
                    <a:lnTo>
                      <a:pt x="109" y="17"/>
                    </a:lnTo>
                    <a:lnTo>
                      <a:pt x="99" y="9"/>
                    </a:lnTo>
                    <a:lnTo>
                      <a:pt x="89" y="4"/>
                    </a:lnTo>
                    <a:lnTo>
                      <a:pt x="82" y="2"/>
                    </a:lnTo>
                    <a:lnTo>
                      <a:pt x="76" y="0"/>
                    </a:lnTo>
                    <a:lnTo>
                      <a:pt x="70" y="0"/>
                    </a:lnTo>
                    <a:lnTo>
                      <a:pt x="65" y="0"/>
                    </a:lnTo>
                    <a:lnTo>
                      <a:pt x="57" y="0"/>
                    </a:lnTo>
                    <a:lnTo>
                      <a:pt x="50" y="0"/>
                    </a:lnTo>
                    <a:lnTo>
                      <a:pt x="44" y="2"/>
                    </a:lnTo>
                    <a:lnTo>
                      <a:pt x="38" y="4"/>
                    </a:lnTo>
                    <a:lnTo>
                      <a:pt x="27" y="9"/>
                    </a:lnTo>
                    <a:lnTo>
                      <a:pt x="19" y="17"/>
                    </a:lnTo>
                    <a:lnTo>
                      <a:pt x="10" y="24"/>
                    </a:lnTo>
                    <a:lnTo>
                      <a:pt x="4" y="36"/>
                    </a:lnTo>
                    <a:lnTo>
                      <a:pt x="2" y="42"/>
                    </a:lnTo>
                    <a:lnTo>
                      <a:pt x="0" y="47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0" y="108"/>
                    </a:lnTo>
                    <a:lnTo>
                      <a:pt x="0" y="114"/>
                    </a:lnTo>
                    <a:lnTo>
                      <a:pt x="0" y="120"/>
                    </a:lnTo>
                    <a:lnTo>
                      <a:pt x="2" y="125"/>
                    </a:lnTo>
                    <a:lnTo>
                      <a:pt x="4" y="131"/>
                    </a:lnTo>
                    <a:lnTo>
                      <a:pt x="6" y="135"/>
                    </a:lnTo>
                    <a:lnTo>
                      <a:pt x="10" y="140"/>
                    </a:lnTo>
                    <a:lnTo>
                      <a:pt x="13" y="146"/>
                    </a:lnTo>
                    <a:lnTo>
                      <a:pt x="19" y="150"/>
                    </a:lnTo>
                    <a:lnTo>
                      <a:pt x="27" y="158"/>
                    </a:lnTo>
                    <a:lnTo>
                      <a:pt x="38" y="163"/>
                    </a:lnTo>
                    <a:lnTo>
                      <a:pt x="44" y="165"/>
                    </a:lnTo>
                    <a:lnTo>
                      <a:pt x="50" y="167"/>
                    </a:lnTo>
                    <a:lnTo>
                      <a:pt x="57" y="169"/>
                    </a:lnTo>
                    <a:lnTo>
                      <a:pt x="65" y="1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5" name="Freeform 55"/>
              <p:cNvSpPr>
                <a:spLocks/>
              </p:cNvSpPr>
              <p:nvPr/>
            </p:nvSpPr>
            <p:spPr bwMode="auto">
              <a:xfrm>
                <a:off x="5336" y="2574"/>
                <a:ext cx="83" cy="109"/>
              </a:xfrm>
              <a:custGeom>
                <a:avLst/>
                <a:gdLst>
                  <a:gd name="T0" fmla="*/ 10 w 133"/>
                  <a:gd name="T1" fmla="*/ 25 h 177"/>
                  <a:gd name="T2" fmla="*/ 11 w 133"/>
                  <a:gd name="T3" fmla="*/ 25 h 177"/>
                  <a:gd name="T4" fmla="*/ 11 w 133"/>
                  <a:gd name="T5" fmla="*/ 25 h 177"/>
                  <a:gd name="T6" fmla="*/ 12 w 133"/>
                  <a:gd name="T7" fmla="*/ 25 h 177"/>
                  <a:gd name="T8" fmla="*/ 13 w 133"/>
                  <a:gd name="T9" fmla="*/ 25 h 177"/>
                  <a:gd name="T10" fmla="*/ 14 w 133"/>
                  <a:gd name="T11" fmla="*/ 25 h 177"/>
                  <a:gd name="T12" fmla="*/ 16 w 133"/>
                  <a:gd name="T13" fmla="*/ 23 h 177"/>
                  <a:gd name="T14" fmla="*/ 17 w 133"/>
                  <a:gd name="T15" fmla="*/ 23 h 177"/>
                  <a:gd name="T16" fmla="*/ 18 w 133"/>
                  <a:gd name="T17" fmla="*/ 21 h 177"/>
                  <a:gd name="T18" fmla="*/ 20 w 133"/>
                  <a:gd name="T19" fmla="*/ 20 h 177"/>
                  <a:gd name="T20" fmla="*/ 20 w 133"/>
                  <a:gd name="T21" fmla="*/ 19 h 177"/>
                  <a:gd name="T22" fmla="*/ 20 w 133"/>
                  <a:gd name="T23" fmla="*/ 18 h 177"/>
                  <a:gd name="T24" fmla="*/ 20 w 133"/>
                  <a:gd name="T25" fmla="*/ 17 h 177"/>
                  <a:gd name="T26" fmla="*/ 20 w 133"/>
                  <a:gd name="T27" fmla="*/ 16 h 177"/>
                  <a:gd name="T28" fmla="*/ 20 w 133"/>
                  <a:gd name="T29" fmla="*/ 9 h 177"/>
                  <a:gd name="T30" fmla="*/ 20 w 133"/>
                  <a:gd name="T31" fmla="*/ 9 h 177"/>
                  <a:gd name="T32" fmla="*/ 20 w 133"/>
                  <a:gd name="T33" fmla="*/ 7 h 177"/>
                  <a:gd name="T34" fmla="*/ 20 w 133"/>
                  <a:gd name="T35" fmla="*/ 6 h 177"/>
                  <a:gd name="T36" fmla="*/ 20 w 133"/>
                  <a:gd name="T37" fmla="*/ 6 h 177"/>
                  <a:gd name="T38" fmla="*/ 18 w 133"/>
                  <a:gd name="T39" fmla="*/ 4 h 177"/>
                  <a:gd name="T40" fmla="*/ 17 w 133"/>
                  <a:gd name="T41" fmla="*/ 2 h 177"/>
                  <a:gd name="T42" fmla="*/ 16 w 133"/>
                  <a:gd name="T43" fmla="*/ 1 h 177"/>
                  <a:gd name="T44" fmla="*/ 14 w 133"/>
                  <a:gd name="T45" fmla="*/ 1 h 177"/>
                  <a:gd name="T46" fmla="*/ 13 w 133"/>
                  <a:gd name="T47" fmla="*/ 0 h 177"/>
                  <a:gd name="T48" fmla="*/ 12 w 133"/>
                  <a:gd name="T49" fmla="*/ 0 h 177"/>
                  <a:gd name="T50" fmla="*/ 11 w 133"/>
                  <a:gd name="T51" fmla="*/ 0 h 177"/>
                  <a:gd name="T52" fmla="*/ 11 w 133"/>
                  <a:gd name="T53" fmla="*/ 0 h 177"/>
                  <a:gd name="T54" fmla="*/ 10 w 133"/>
                  <a:gd name="T55" fmla="*/ 0 h 177"/>
                  <a:gd name="T56" fmla="*/ 9 w 133"/>
                  <a:gd name="T57" fmla="*/ 0 h 177"/>
                  <a:gd name="T58" fmla="*/ 8 w 133"/>
                  <a:gd name="T59" fmla="*/ 0 h 177"/>
                  <a:gd name="T60" fmla="*/ 7 w 133"/>
                  <a:gd name="T61" fmla="*/ 0 h 177"/>
                  <a:gd name="T62" fmla="*/ 6 w 133"/>
                  <a:gd name="T63" fmla="*/ 1 h 177"/>
                  <a:gd name="T64" fmla="*/ 4 w 133"/>
                  <a:gd name="T65" fmla="*/ 1 h 177"/>
                  <a:gd name="T66" fmla="*/ 2 w 133"/>
                  <a:gd name="T67" fmla="*/ 2 h 177"/>
                  <a:gd name="T68" fmla="*/ 1 w 133"/>
                  <a:gd name="T69" fmla="*/ 4 h 177"/>
                  <a:gd name="T70" fmla="*/ 1 w 133"/>
                  <a:gd name="T71" fmla="*/ 6 h 177"/>
                  <a:gd name="T72" fmla="*/ 1 w 133"/>
                  <a:gd name="T73" fmla="*/ 6 h 177"/>
                  <a:gd name="T74" fmla="*/ 1 w 133"/>
                  <a:gd name="T75" fmla="*/ 7 h 177"/>
                  <a:gd name="T76" fmla="*/ 0 w 133"/>
                  <a:gd name="T77" fmla="*/ 9 h 177"/>
                  <a:gd name="T78" fmla="*/ 0 w 133"/>
                  <a:gd name="T79" fmla="*/ 9 h 177"/>
                  <a:gd name="T80" fmla="*/ 0 w 133"/>
                  <a:gd name="T81" fmla="*/ 16 h 177"/>
                  <a:gd name="T82" fmla="*/ 0 w 133"/>
                  <a:gd name="T83" fmla="*/ 17 h 177"/>
                  <a:gd name="T84" fmla="*/ 1 w 133"/>
                  <a:gd name="T85" fmla="*/ 18 h 177"/>
                  <a:gd name="T86" fmla="*/ 1 w 133"/>
                  <a:gd name="T87" fmla="*/ 19 h 177"/>
                  <a:gd name="T88" fmla="*/ 1 w 133"/>
                  <a:gd name="T89" fmla="*/ 20 h 177"/>
                  <a:gd name="T90" fmla="*/ 1 w 133"/>
                  <a:gd name="T91" fmla="*/ 21 h 177"/>
                  <a:gd name="T92" fmla="*/ 2 w 133"/>
                  <a:gd name="T93" fmla="*/ 23 h 177"/>
                  <a:gd name="T94" fmla="*/ 4 w 133"/>
                  <a:gd name="T95" fmla="*/ 23 h 177"/>
                  <a:gd name="T96" fmla="*/ 6 w 133"/>
                  <a:gd name="T97" fmla="*/ 25 h 177"/>
                  <a:gd name="T98" fmla="*/ 7 w 133"/>
                  <a:gd name="T99" fmla="*/ 25 h 177"/>
                  <a:gd name="T100" fmla="*/ 8 w 133"/>
                  <a:gd name="T101" fmla="*/ 25 h 177"/>
                  <a:gd name="T102" fmla="*/ 9 w 133"/>
                  <a:gd name="T103" fmla="*/ 25 h 177"/>
                  <a:gd name="T104" fmla="*/ 10 w 133"/>
                  <a:gd name="T105" fmla="*/ 25 h 177"/>
                  <a:gd name="T106" fmla="*/ 10 w 133"/>
                  <a:gd name="T107" fmla="*/ 25 h 17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33"/>
                  <a:gd name="T163" fmla="*/ 0 h 177"/>
                  <a:gd name="T164" fmla="*/ 133 w 133"/>
                  <a:gd name="T165" fmla="*/ 177 h 177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33" h="177">
                    <a:moveTo>
                      <a:pt x="67" y="177"/>
                    </a:moveTo>
                    <a:lnTo>
                      <a:pt x="70" y="177"/>
                    </a:lnTo>
                    <a:lnTo>
                      <a:pt x="76" y="175"/>
                    </a:lnTo>
                    <a:lnTo>
                      <a:pt x="82" y="175"/>
                    </a:lnTo>
                    <a:lnTo>
                      <a:pt x="88" y="173"/>
                    </a:lnTo>
                    <a:lnTo>
                      <a:pt x="93" y="171"/>
                    </a:lnTo>
                    <a:lnTo>
                      <a:pt x="105" y="164"/>
                    </a:lnTo>
                    <a:lnTo>
                      <a:pt x="114" y="158"/>
                    </a:lnTo>
                    <a:lnTo>
                      <a:pt x="122" y="147"/>
                    </a:lnTo>
                    <a:lnTo>
                      <a:pt x="129" y="137"/>
                    </a:lnTo>
                    <a:lnTo>
                      <a:pt x="129" y="131"/>
                    </a:lnTo>
                    <a:lnTo>
                      <a:pt x="131" y="124"/>
                    </a:lnTo>
                    <a:lnTo>
                      <a:pt x="133" y="118"/>
                    </a:lnTo>
                    <a:lnTo>
                      <a:pt x="133" y="112"/>
                    </a:lnTo>
                    <a:lnTo>
                      <a:pt x="133" y="63"/>
                    </a:lnTo>
                    <a:lnTo>
                      <a:pt x="133" y="57"/>
                    </a:lnTo>
                    <a:lnTo>
                      <a:pt x="131" y="50"/>
                    </a:lnTo>
                    <a:lnTo>
                      <a:pt x="129" y="44"/>
                    </a:lnTo>
                    <a:lnTo>
                      <a:pt x="129" y="36"/>
                    </a:lnTo>
                    <a:lnTo>
                      <a:pt x="122" y="27"/>
                    </a:lnTo>
                    <a:lnTo>
                      <a:pt x="114" y="17"/>
                    </a:lnTo>
                    <a:lnTo>
                      <a:pt x="105" y="10"/>
                    </a:lnTo>
                    <a:lnTo>
                      <a:pt x="93" y="4"/>
                    </a:lnTo>
                    <a:lnTo>
                      <a:pt x="88" y="0"/>
                    </a:lnTo>
                    <a:lnTo>
                      <a:pt x="82" y="0"/>
                    </a:lnTo>
                    <a:lnTo>
                      <a:pt x="76" y="0"/>
                    </a:lnTo>
                    <a:lnTo>
                      <a:pt x="70" y="0"/>
                    </a:lnTo>
                    <a:lnTo>
                      <a:pt x="67" y="0"/>
                    </a:lnTo>
                    <a:lnTo>
                      <a:pt x="59" y="0"/>
                    </a:lnTo>
                    <a:lnTo>
                      <a:pt x="53" y="0"/>
                    </a:lnTo>
                    <a:lnTo>
                      <a:pt x="46" y="0"/>
                    </a:lnTo>
                    <a:lnTo>
                      <a:pt x="40" y="4"/>
                    </a:lnTo>
                    <a:lnTo>
                      <a:pt x="29" y="10"/>
                    </a:lnTo>
                    <a:lnTo>
                      <a:pt x="19" y="17"/>
                    </a:lnTo>
                    <a:lnTo>
                      <a:pt x="12" y="27"/>
                    </a:lnTo>
                    <a:lnTo>
                      <a:pt x="6" y="36"/>
                    </a:lnTo>
                    <a:lnTo>
                      <a:pt x="2" y="44"/>
                    </a:lnTo>
                    <a:lnTo>
                      <a:pt x="2" y="50"/>
                    </a:lnTo>
                    <a:lnTo>
                      <a:pt x="0" y="57"/>
                    </a:lnTo>
                    <a:lnTo>
                      <a:pt x="0" y="63"/>
                    </a:lnTo>
                    <a:lnTo>
                      <a:pt x="0" y="112"/>
                    </a:lnTo>
                    <a:lnTo>
                      <a:pt x="0" y="118"/>
                    </a:lnTo>
                    <a:lnTo>
                      <a:pt x="2" y="124"/>
                    </a:lnTo>
                    <a:lnTo>
                      <a:pt x="2" y="131"/>
                    </a:lnTo>
                    <a:lnTo>
                      <a:pt x="6" y="137"/>
                    </a:lnTo>
                    <a:lnTo>
                      <a:pt x="12" y="147"/>
                    </a:lnTo>
                    <a:lnTo>
                      <a:pt x="19" y="158"/>
                    </a:lnTo>
                    <a:lnTo>
                      <a:pt x="29" y="164"/>
                    </a:lnTo>
                    <a:lnTo>
                      <a:pt x="40" y="171"/>
                    </a:lnTo>
                    <a:lnTo>
                      <a:pt x="46" y="173"/>
                    </a:lnTo>
                    <a:lnTo>
                      <a:pt x="53" y="175"/>
                    </a:lnTo>
                    <a:lnTo>
                      <a:pt x="59" y="175"/>
                    </a:lnTo>
                    <a:lnTo>
                      <a:pt x="67" y="17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6" name="Freeform 56"/>
              <p:cNvSpPr>
                <a:spLocks/>
              </p:cNvSpPr>
              <p:nvPr/>
            </p:nvSpPr>
            <p:spPr bwMode="auto">
              <a:xfrm>
                <a:off x="5153" y="3262"/>
                <a:ext cx="194" cy="178"/>
              </a:xfrm>
              <a:custGeom>
                <a:avLst/>
                <a:gdLst>
                  <a:gd name="T0" fmla="*/ 15 w 313"/>
                  <a:gd name="T1" fmla="*/ 0 h 289"/>
                  <a:gd name="T2" fmla="*/ 7 w 313"/>
                  <a:gd name="T3" fmla="*/ 6 h 289"/>
                  <a:gd name="T4" fmla="*/ 0 w 313"/>
                  <a:gd name="T5" fmla="*/ 9 h 289"/>
                  <a:gd name="T6" fmla="*/ 0 w 313"/>
                  <a:gd name="T7" fmla="*/ 10 h 289"/>
                  <a:gd name="T8" fmla="*/ 12 w 313"/>
                  <a:gd name="T9" fmla="*/ 10 h 289"/>
                  <a:gd name="T10" fmla="*/ 12 w 313"/>
                  <a:gd name="T11" fmla="*/ 14 h 289"/>
                  <a:gd name="T12" fmla="*/ 19 w 313"/>
                  <a:gd name="T13" fmla="*/ 14 h 289"/>
                  <a:gd name="T14" fmla="*/ 19 w 313"/>
                  <a:gd name="T15" fmla="*/ 19 h 289"/>
                  <a:gd name="T16" fmla="*/ 26 w 313"/>
                  <a:gd name="T17" fmla="*/ 19 h 289"/>
                  <a:gd name="T18" fmla="*/ 39 w 313"/>
                  <a:gd name="T19" fmla="*/ 34 h 289"/>
                  <a:gd name="T20" fmla="*/ 37 w 313"/>
                  <a:gd name="T21" fmla="*/ 39 h 289"/>
                  <a:gd name="T22" fmla="*/ 46 w 313"/>
                  <a:gd name="T23" fmla="*/ 42 h 289"/>
                  <a:gd name="T24" fmla="*/ 39 w 313"/>
                  <a:gd name="T25" fmla="*/ 22 h 289"/>
                  <a:gd name="T26" fmla="*/ 26 w 313"/>
                  <a:gd name="T27" fmla="*/ 6 h 289"/>
                  <a:gd name="T28" fmla="*/ 15 w 313"/>
                  <a:gd name="T29" fmla="*/ 0 h 289"/>
                  <a:gd name="T30" fmla="*/ 15 w 313"/>
                  <a:gd name="T31" fmla="*/ 0 h 28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313"/>
                  <a:gd name="T49" fmla="*/ 0 h 289"/>
                  <a:gd name="T50" fmla="*/ 313 w 313"/>
                  <a:gd name="T51" fmla="*/ 289 h 28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313" h="289">
                    <a:moveTo>
                      <a:pt x="102" y="0"/>
                    </a:moveTo>
                    <a:lnTo>
                      <a:pt x="47" y="40"/>
                    </a:lnTo>
                    <a:lnTo>
                      <a:pt x="0" y="57"/>
                    </a:lnTo>
                    <a:lnTo>
                      <a:pt x="0" y="74"/>
                    </a:lnTo>
                    <a:lnTo>
                      <a:pt x="83" y="72"/>
                    </a:lnTo>
                    <a:lnTo>
                      <a:pt x="81" y="101"/>
                    </a:lnTo>
                    <a:lnTo>
                      <a:pt x="127" y="101"/>
                    </a:lnTo>
                    <a:lnTo>
                      <a:pt x="127" y="131"/>
                    </a:lnTo>
                    <a:lnTo>
                      <a:pt x="178" y="133"/>
                    </a:lnTo>
                    <a:lnTo>
                      <a:pt x="266" y="234"/>
                    </a:lnTo>
                    <a:lnTo>
                      <a:pt x="252" y="270"/>
                    </a:lnTo>
                    <a:lnTo>
                      <a:pt x="313" y="289"/>
                    </a:lnTo>
                    <a:lnTo>
                      <a:pt x="266" y="154"/>
                    </a:lnTo>
                    <a:lnTo>
                      <a:pt x="178" y="36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7" name="Freeform 57"/>
              <p:cNvSpPr>
                <a:spLocks/>
              </p:cNvSpPr>
              <p:nvPr/>
            </p:nvSpPr>
            <p:spPr bwMode="auto">
              <a:xfrm>
                <a:off x="5189" y="3414"/>
                <a:ext cx="74" cy="250"/>
              </a:xfrm>
              <a:custGeom>
                <a:avLst/>
                <a:gdLst>
                  <a:gd name="T0" fmla="*/ 7 w 119"/>
                  <a:gd name="T1" fmla="*/ 7 h 403"/>
                  <a:gd name="T2" fmla="*/ 7 w 119"/>
                  <a:gd name="T3" fmla="*/ 8 h 403"/>
                  <a:gd name="T4" fmla="*/ 7 w 119"/>
                  <a:gd name="T5" fmla="*/ 9 h 403"/>
                  <a:gd name="T6" fmla="*/ 6 w 119"/>
                  <a:gd name="T7" fmla="*/ 10 h 403"/>
                  <a:gd name="T8" fmla="*/ 6 w 119"/>
                  <a:gd name="T9" fmla="*/ 11 h 403"/>
                  <a:gd name="T10" fmla="*/ 5 w 119"/>
                  <a:gd name="T11" fmla="*/ 12 h 403"/>
                  <a:gd name="T12" fmla="*/ 4 w 119"/>
                  <a:gd name="T13" fmla="*/ 14 h 403"/>
                  <a:gd name="T14" fmla="*/ 4 w 119"/>
                  <a:gd name="T15" fmla="*/ 17 h 403"/>
                  <a:gd name="T16" fmla="*/ 4 w 119"/>
                  <a:gd name="T17" fmla="*/ 19 h 403"/>
                  <a:gd name="T18" fmla="*/ 2 w 119"/>
                  <a:gd name="T19" fmla="*/ 20 h 403"/>
                  <a:gd name="T20" fmla="*/ 2 w 119"/>
                  <a:gd name="T21" fmla="*/ 23 h 403"/>
                  <a:gd name="T22" fmla="*/ 1 w 119"/>
                  <a:gd name="T23" fmla="*/ 25 h 403"/>
                  <a:gd name="T24" fmla="*/ 1 w 119"/>
                  <a:gd name="T25" fmla="*/ 28 h 403"/>
                  <a:gd name="T26" fmla="*/ 1 w 119"/>
                  <a:gd name="T27" fmla="*/ 30 h 403"/>
                  <a:gd name="T28" fmla="*/ 0 w 119"/>
                  <a:gd name="T29" fmla="*/ 32 h 403"/>
                  <a:gd name="T30" fmla="*/ 0 w 119"/>
                  <a:gd name="T31" fmla="*/ 33 h 403"/>
                  <a:gd name="T32" fmla="*/ 0 w 119"/>
                  <a:gd name="T33" fmla="*/ 35 h 403"/>
                  <a:gd name="T34" fmla="*/ 0 w 119"/>
                  <a:gd name="T35" fmla="*/ 37 h 403"/>
                  <a:gd name="T36" fmla="*/ 0 w 119"/>
                  <a:gd name="T37" fmla="*/ 38 h 403"/>
                  <a:gd name="T38" fmla="*/ 0 w 119"/>
                  <a:gd name="T39" fmla="*/ 40 h 403"/>
                  <a:gd name="T40" fmla="*/ 1 w 119"/>
                  <a:gd name="T41" fmla="*/ 42 h 403"/>
                  <a:gd name="T42" fmla="*/ 1 w 119"/>
                  <a:gd name="T43" fmla="*/ 44 h 403"/>
                  <a:gd name="T44" fmla="*/ 1 w 119"/>
                  <a:gd name="T45" fmla="*/ 46 h 403"/>
                  <a:gd name="T46" fmla="*/ 1 w 119"/>
                  <a:gd name="T47" fmla="*/ 48 h 403"/>
                  <a:gd name="T48" fmla="*/ 1 w 119"/>
                  <a:gd name="T49" fmla="*/ 50 h 403"/>
                  <a:gd name="T50" fmla="*/ 1 w 119"/>
                  <a:gd name="T51" fmla="*/ 52 h 403"/>
                  <a:gd name="T52" fmla="*/ 1 w 119"/>
                  <a:gd name="T53" fmla="*/ 54 h 403"/>
                  <a:gd name="T54" fmla="*/ 2 w 119"/>
                  <a:gd name="T55" fmla="*/ 55 h 403"/>
                  <a:gd name="T56" fmla="*/ 2 w 119"/>
                  <a:gd name="T57" fmla="*/ 57 h 403"/>
                  <a:gd name="T58" fmla="*/ 2 w 119"/>
                  <a:gd name="T59" fmla="*/ 58 h 403"/>
                  <a:gd name="T60" fmla="*/ 2 w 119"/>
                  <a:gd name="T61" fmla="*/ 59 h 403"/>
                  <a:gd name="T62" fmla="*/ 2 w 119"/>
                  <a:gd name="T63" fmla="*/ 60 h 403"/>
                  <a:gd name="T64" fmla="*/ 2 w 119"/>
                  <a:gd name="T65" fmla="*/ 60 h 403"/>
                  <a:gd name="T66" fmla="*/ 6 w 119"/>
                  <a:gd name="T67" fmla="*/ 60 h 403"/>
                  <a:gd name="T68" fmla="*/ 6 w 119"/>
                  <a:gd name="T69" fmla="*/ 40 h 403"/>
                  <a:gd name="T70" fmla="*/ 10 w 119"/>
                  <a:gd name="T71" fmla="*/ 24 h 403"/>
                  <a:gd name="T72" fmla="*/ 15 w 119"/>
                  <a:gd name="T73" fmla="*/ 20 h 403"/>
                  <a:gd name="T74" fmla="*/ 9 w 119"/>
                  <a:gd name="T75" fmla="*/ 17 h 403"/>
                  <a:gd name="T76" fmla="*/ 18 w 119"/>
                  <a:gd name="T77" fmla="*/ 12 h 403"/>
                  <a:gd name="T78" fmla="*/ 18 w 119"/>
                  <a:gd name="T79" fmla="*/ 4 h 403"/>
                  <a:gd name="T80" fmla="*/ 14 w 119"/>
                  <a:gd name="T81" fmla="*/ 0 h 403"/>
                  <a:gd name="T82" fmla="*/ 7 w 119"/>
                  <a:gd name="T83" fmla="*/ 7 h 403"/>
                  <a:gd name="T84" fmla="*/ 7 w 119"/>
                  <a:gd name="T85" fmla="*/ 7 h 40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19"/>
                  <a:gd name="T130" fmla="*/ 0 h 403"/>
                  <a:gd name="T131" fmla="*/ 119 w 119"/>
                  <a:gd name="T132" fmla="*/ 403 h 40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19" h="403">
                    <a:moveTo>
                      <a:pt x="45" y="54"/>
                    </a:moveTo>
                    <a:lnTo>
                      <a:pt x="45" y="55"/>
                    </a:lnTo>
                    <a:lnTo>
                      <a:pt x="43" y="59"/>
                    </a:lnTo>
                    <a:lnTo>
                      <a:pt x="39" y="65"/>
                    </a:lnTo>
                    <a:lnTo>
                      <a:pt x="38" y="74"/>
                    </a:lnTo>
                    <a:lnTo>
                      <a:pt x="34" y="86"/>
                    </a:lnTo>
                    <a:lnTo>
                      <a:pt x="30" y="97"/>
                    </a:lnTo>
                    <a:lnTo>
                      <a:pt x="26" y="111"/>
                    </a:lnTo>
                    <a:lnTo>
                      <a:pt x="22" y="126"/>
                    </a:lnTo>
                    <a:lnTo>
                      <a:pt x="17" y="141"/>
                    </a:lnTo>
                    <a:lnTo>
                      <a:pt x="13" y="156"/>
                    </a:lnTo>
                    <a:lnTo>
                      <a:pt x="9" y="171"/>
                    </a:lnTo>
                    <a:lnTo>
                      <a:pt x="7" y="187"/>
                    </a:lnTo>
                    <a:lnTo>
                      <a:pt x="1" y="200"/>
                    </a:lnTo>
                    <a:lnTo>
                      <a:pt x="0" y="215"/>
                    </a:lnTo>
                    <a:lnTo>
                      <a:pt x="0" y="227"/>
                    </a:lnTo>
                    <a:lnTo>
                      <a:pt x="0" y="238"/>
                    </a:lnTo>
                    <a:lnTo>
                      <a:pt x="0" y="247"/>
                    </a:lnTo>
                    <a:lnTo>
                      <a:pt x="0" y="259"/>
                    </a:lnTo>
                    <a:lnTo>
                      <a:pt x="0" y="270"/>
                    </a:lnTo>
                    <a:lnTo>
                      <a:pt x="1" y="284"/>
                    </a:lnTo>
                    <a:lnTo>
                      <a:pt x="1" y="297"/>
                    </a:lnTo>
                    <a:lnTo>
                      <a:pt x="5" y="310"/>
                    </a:lnTo>
                    <a:lnTo>
                      <a:pt x="5" y="325"/>
                    </a:lnTo>
                    <a:lnTo>
                      <a:pt x="9" y="339"/>
                    </a:lnTo>
                    <a:lnTo>
                      <a:pt x="9" y="350"/>
                    </a:lnTo>
                    <a:lnTo>
                      <a:pt x="11" y="362"/>
                    </a:lnTo>
                    <a:lnTo>
                      <a:pt x="13" y="373"/>
                    </a:lnTo>
                    <a:lnTo>
                      <a:pt x="15" y="384"/>
                    </a:lnTo>
                    <a:lnTo>
                      <a:pt x="15" y="390"/>
                    </a:lnTo>
                    <a:lnTo>
                      <a:pt x="15" y="398"/>
                    </a:lnTo>
                    <a:lnTo>
                      <a:pt x="17" y="401"/>
                    </a:lnTo>
                    <a:lnTo>
                      <a:pt x="17" y="403"/>
                    </a:lnTo>
                    <a:lnTo>
                      <a:pt x="38" y="403"/>
                    </a:lnTo>
                    <a:lnTo>
                      <a:pt x="36" y="268"/>
                    </a:lnTo>
                    <a:lnTo>
                      <a:pt x="66" y="162"/>
                    </a:lnTo>
                    <a:lnTo>
                      <a:pt x="102" y="133"/>
                    </a:lnTo>
                    <a:lnTo>
                      <a:pt x="62" y="116"/>
                    </a:lnTo>
                    <a:lnTo>
                      <a:pt x="119" y="86"/>
                    </a:lnTo>
                    <a:lnTo>
                      <a:pt x="119" y="31"/>
                    </a:lnTo>
                    <a:lnTo>
                      <a:pt x="91" y="0"/>
                    </a:lnTo>
                    <a:lnTo>
                      <a:pt x="45" y="54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8" name="Freeform 58"/>
              <p:cNvSpPr>
                <a:spLocks/>
              </p:cNvSpPr>
              <p:nvPr/>
            </p:nvSpPr>
            <p:spPr bwMode="auto">
              <a:xfrm>
                <a:off x="5330" y="3515"/>
                <a:ext cx="78" cy="144"/>
              </a:xfrm>
              <a:custGeom>
                <a:avLst/>
                <a:gdLst>
                  <a:gd name="T0" fmla="*/ 6 w 125"/>
                  <a:gd name="T1" fmla="*/ 0 h 234"/>
                  <a:gd name="T2" fmla="*/ 0 w 125"/>
                  <a:gd name="T3" fmla="*/ 6 h 234"/>
                  <a:gd name="T4" fmla="*/ 4 w 125"/>
                  <a:gd name="T5" fmla="*/ 10 h 234"/>
                  <a:gd name="T6" fmla="*/ 4 w 125"/>
                  <a:gd name="T7" fmla="*/ 21 h 234"/>
                  <a:gd name="T8" fmla="*/ 17 w 125"/>
                  <a:gd name="T9" fmla="*/ 34 h 234"/>
                  <a:gd name="T10" fmla="*/ 19 w 125"/>
                  <a:gd name="T11" fmla="*/ 33 h 234"/>
                  <a:gd name="T12" fmla="*/ 10 w 125"/>
                  <a:gd name="T13" fmla="*/ 14 h 234"/>
                  <a:gd name="T14" fmla="*/ 10 w 125"/>
                  <a:gd name="T15" fmla="*/ 9 h 234"/>
                  <a:gd name="T16" fmla="*/ 6 w 125"/>
                  <a:gd name="T17" fmla="*/ 0 h 234"/>
                  <a:gd name="T18" fmla="*/ 6 w 125"/>
                  <a:gd name="T19" fmla="*/ 0 h 23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5"/>
                  <a:gd name="T31" fmla="*/ 0 h 234"/>
                  <a:gd name="T32" fmla="*/ 125 w 125"/>
                  <a:gd name="T33" fmla="*/ 234 h 23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5" h="234">
                    <a:moveTo>
                      <a:pt x="40" y="0"/>
                    </a:moveTo>
                    <a:lnTo>
                      <a:pt x="0" y="36"/>
                    </a:lnTo>
                    <a:lnTo>
                      <a:pt x="30" y="72"/>
                    </a:lnTo>
                    <a:lnTo>
                      <a:pt x="30" y="146"/>
                    </a:lnTo>
                    <a:lnTo>
                      <a:pt x="110" y="234"/>
                    </a:lnTo>
                    <a:lnTo>
                      <a:pt x="125" y="228"/>
                    </a:lnTo>
                    <a:lnTo>
                      <a:pt x="68" y="101"/>
                    </a:lnTo>
                    <a:lnTo>
                      <a:pt x="66" y="61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99" name="Freeform 59"/>
              <p:cNvSpPr>
                <a:spLocks/>
              </p:cNvSpPr>
              <p:nvPr/>
            </p:nvSpPr>
            <p:spPr bwMode="auto">
              <a:xfrm>
                <a:off x="5075" y="3315"/>
                <a:ext cx="87" cy="176"/>
              </a:xfrm>
              <a:custGeom>
                <a:avLst/>
                <a:gdLst>
                  <a:gd name="T0" fmla="*/ 10 w 141"/>
                  <a:gd name="T1" fmla="*/ 0 h 283"/>
                  <a:gd name="T2" fmla="*/ 20 w 141"/>
                  <a:gd name="T3" fmla="*/ 2 h 283"/>
                  <a:gd name="T4" fmla="*/ 19 w 141"/>
                  <a:gd name="T5" fmla="*/ 7 h 283"/>
                  <a:gd name="T6" fmla="*/ 19 w 141"/>
                  <a:gd name="T7" fmla="*/ 11 h 283"/>
                  <a:gd name="T8" fmla="*/ 16 w 141"/>
                  <a:gd name="T9" fmla="*/ 13 h 283"/>
                  <a:gd name="T10" fmla="*/ 14 w 141"/>
                  <a:gd name="T11" fmla="*/ 26 h 283"/>
                  <a:gd name="T12" fmla="*/ 14 w 141"/>
                  <a:gd name="T13" fmla="*/ 29 h 283"/>
                  <a:gd name="T14" fmla="*/ 6 w 141"/>
                  <a:gd name="T15" fmla="*/ 40 h 283"/>
                  <a:gd name="T16" fmla="*/ 1 w 141"/>
                  <a:gd name="T17" fmla="*/ 42 h 283"/>
                  <a:gd name="T18" fmla="*/ 0 w 141"/>
                  <a:gd name="T19" fmla="*/ 39 h 283"/>
                  <a:gd name="T20" fmla="*/ 7 w 141"/>
                  <a:gd name="T21" fmla="*/ 26 h 283"/>
                  <a:gd name="T22" fmla="*/ 6 w 141"/>
                  <a:gd name="T23" fmla="*/ 22 h 283"/>
                  <a:gd name="T24" fmla="*/ 10 w 141"/>
                  <a:gd name="T25" fmla="*/ 0 h 283"/>
                  <a:gd name="T26" fmla="*/ 10 w 141"/>
                  <a:gd name="T27" fmla="*/ 0 h 28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1"/>
                  <a:gd name="T43" fmla="*/ 0 h 283"/>
                  <a:gd name="T44" fmla="*/ 141 w 141"/>
                  <a:gd name="T45" fmla="*/ 283 h 28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1" h="283">
                    <a:moveTo>
                      <a:pt x="74" y="0"/>
                    </a:moveTo>
                    <a:lnTo>
                      <a:pt x="141" y="15"/>
                    </a:lnTo>
                    <a:lnTo>
                      <a:pt x="124" y="49"/>
                    </a:lnTo>
                    <a:lnTo>
                      <a:pt x="128" y="72"/>
                    </a:lnTo>
                    <a:lnTo>
                      <a:pt x="110" y="85"/>
                    </a:lnTo>
                    <a:lnTo>
                      <a:pt x="90" y="175"/>
                    </a:lnTo>
                    <a:lnTo>
                      <a:pt x="99" y="192"/>
                    </a:lnTo>
                    <a:lnTo>
                      <a:pt x="46" y="266"/>
                    </a:lnTo>
                    <a:lnTo>
                      <a:pt x="2" y="283"/>
                    </a:lnTo>
                    <a:lnTo>
                      <a:pt x="0" y="256"/>
                    </a:lnTo>
                    <a:lnTo>
                      <a:pt x="52" y="175"/>
                    </a:lnTo>
                    <a:lnTo>
                      <a:pt x="46" y="146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BF66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0" name="Freeform 60"/>
              <p:cNvSpPr>
                <a:spLocks/>
              </p:cNvSpPr>
              <p:nvPr/>
            </p:nvSpPr>
            <p:spPr bwMode="auto">
              <a:xfrm>
                <a:off x="5176" y="3361"/>
                <a:ext cx="69" cy="82"/>
              </a:xfrm>
              <a:custGeom>
                <a:avLst/>
                <a:gdLst>
                  <a:gd name="T0" fmla="*/ 0 w 110"/>
                  <a:gd name="T1" fmla="*/ 6 h 131"/>
                  <a:gd name="T2" fmla="*/ 3 w 110"/>
                  <a:gd name="T3" fmla="*/ 2 h 131"/>
                  <a:gd name="T4" fmla="*/ 6 w 110"/>
                  <a:gd name="T5" fmla="*/ 0 h 131"/>
                  <a:gd name="T6" fmla="*/ 7 w 110"/>
                  <a:gd name="T7" fmla="*/ 5 h 131"/>
                  <a:gd name="T8" fmla="*/ 14 w 110"/>
                  <a:gd name="T9" fmla="*/ 5 h 131"/>
                  <a:gd name="T10" fmla="*/ 13 w 110"/>
                  <a:gd name="T11" fmla="*/ 11 h 131"/>
                  <a:gd name="T12" fmla="*/ 17 w 110"/>
                  <a:gd name="T13" fmla="*/ 12 h 131"/>
                  <a:gd name="T14" fmla="*/ 9 w 110"/>
                  <a:gd name="T15" fmla="*/ 20 h 131"/>
                  <a:gd name="T16" fmla="*/ 0 w 110"/>
                  <a:gd name="T17" fmla="*/ 6 h 131"/>
                  <a:gd name="T18" fmla="*/ 0 w 110"/>
                  <a:gd name="T19" fmla="*/ 6 h 13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0"/>
                  <a:gd name="T31" fmla="*/ 0 h 131"/>
                  <a:gd name="T32" fmla="*/ 110 w 110"/>
                  <a:gd name="T33" fmla="*/ 131 h 13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0" h="131">
                    <a:moveTo>
                      <a:pt x="0" y="42"/>
                    </a:moveTo>
                    <a:lnTo>
                      <a:pt x="19" y="11"/>
                    </a:lnTo>
                    <a:lnTo>
                      <a:pt x="38" y="0"/>
                    </a:lnTo>
                    <a:lnTo>
                      <a:pt x="45" y="34"/>
                    </a:lnTo>
                    <a:lnTo>
                      <a:pt x="89" y="34"/>
                    </a:lnTo>
                    <a:lnTo>
                      <a:pt x="83" y="70"/>
                    </a:lnTo>
                    <a:lnTo>
                      <a:pt x="110" y="80"/>
                    </a:lnTo>
                    <a:lnTo>
                      <a:pt x="57" y="131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BF66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1" name="Freeform 61"/>
              <p:cNvSpPr>
                <a:spLocks/>
              </p:cNvSpPr>
              <p:nvPr/>
            </p:nvSpPr>
            <p:spPr bwMode="auto">
              <a:xfrm>
                <a:off x="5137" y="3167"/>
                <a:ext cx="61" cy="57"/>
              </a:xfrm>
              <a:custGeom>
                <a:avLst/>
                <a:gdLst>
                  <a:gd name="T0" fmla="*/ 0 w 99"/>
                  <a:gd name="T1" fmla="*/ 3 h 93"/>
                  <a:gd name="T2" fmla="*/ 0 w 99"/>
                  <a:gd name="T3" fmla="*/ 2 h 93"/>
                  <a:gd name="T4" fmla="*/ 1 w 99"/>
                  <a:gd name="T5" fmla="*/ 2 h 93"/>
                  <a:gd name="T6" fmla="*/ 1 w 99"/>
                  <a:gd name="T7" fmla="*/ 1 h 93"/>
                  <a:gd name="T8" fmla="*/ 2 w 99"/>
                  <a:gd name="T9" fmla="*/ 1 h 93"/>
                  <a:gd name="T10" fmla="*/ 4 w 99"/>
                  <a:gd name="T11" fmla="*/ 1 h 93"/>
                  <a:gd name="T12" fmla="*/ 5 w 99"/>
                  <a:gd name="T13" fmla="*/ 0 h 93"/>
                  <a:gd name="T14" fmla="*/ 6 w 99"/>
                  <a:gd name="T15" fmla="*/ 0 h 93"/>
                  <a:gd name="T16" fmla="*/ 7 w 99"/>
                  <a:gd name="T17" fmla="*/ 1 h 93"/>
                  <a:gd name="T18" fmla="*/ 7 w 99"/>
                  <a:gd name="T19" fmla="*/ 1 h 93"/>
                  <a:gd name="T20" fmla="*/ 9 w 99"/>
                  <a:gd name="T21" fmla="*/ 1 h 93"/>
                  <a:gd name="T22" fmla="*/ 9 w 99"/>
                  <a:gd name="T23" fmla="*/ 1 h 93"/>
                  <a:gd name="T24" fmla="*/ 10 w 99"/>
                  <a:gd name="T25" fmla="*/ 1 h 93"/>
                  <a:gd name="T26" fmla="*/ 11 w 99"/>
                  <a:gd name="T27" fmla="*/ 2 h 93"/>
                  <a:gd name="T28" fmla="*/ 12 w 99"/>
                  <a:gd name="T29" fmla="*/ 3 h 93"/>
                  <a:gd name="T30" fmla="*/ 12 w 99"/>
                  <a:gd name="T31" fmla="*/ 4 h 93"/>
                  <a:gd name="T32" fmla="*/ 14 w 99"/>
                  <a:gd name="T33" fmla="*/ 6 h 93"/>
                  <a:gd name="T34" fmla="*/ 14 w 99"/>
                  <a:gd name="T35" fmla="*/ 7 h 93"/>
                  <a:gd name="T36" fmla="*/ 14 w 99"/>
                  <a:gd name="T37" fmla="*/ 8 h 93"/>
                  <a:gd name="T38" fmla="*/ 14 w 99"/>
                  <a:gd name="T39" fmla="*/ 9 h 93"/>
                  <a:gd name="T40" fmla="*/ 14 w 99"/>
                  <a:gd name="T41" fmla="*/ 9 h 93"/>
                  <a:gd name="T42" fmla="*/ 12 w 99"/>
                  <a:gd name="T43" fmla="*/ 12 h 93"/>
                  <a:gd name="T44" fmla="*/ 8 w 99"/>
                  <a:gd name="T45" fmla="*/ 13 h 93"/>
                  <a:gd name="T46" fmla="*/ 6 w 99"/>
                  <a:gd name="T47" fmla="*/ 11 h 93"/>
                  <a:gd name="T48" fmla="*/ 7 w 99"/>
                  <a:gd name="T49" fmla="*/ 8 h 93"/>
                  <a:gd name="T50" fmla="*/ 4 w 99"/>
                  <a:gd name="T51" fmla="*/ 8 h 93"/>
                  <a:gd name="T52" fmla="*/ 5 w 99"/>
                  <a:gd name="T53" fmla="*/ 6 h 93"/>
                  <a:gd name="T54" fmla="*/ 1 w 99"/>
                  <a:gd name="T55" fmla="*/ 6 h 93"/>
                  <a:gd name="T56" fmla="*/ 0 w 99"/>
                  <a:gd name="T57" fmla="*/ 3 h 93"/>
                  <a:gd name="T58" fmla="*/ 0 w 99"/>
                  <a:gd name="T59" fmla="*/ 3 h 93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99"/>
                  <a:gd name="T91" fmla="*/ 0 h 93"/>
                  <a:gd name="T92" fmla="*/ 99 w 99"/>
                  <a:gd name="T93" fmla="*/ 93 h 93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99" h="93">
                    <a:moveTo>
                      <a:pt x="0" y="21"/>
                    </a:moveTo>
                    <a:lnTo>
                      <a:pt x="0" y="19"/>
                    </a:lnTo>
                    <a:lnTo>
                      <a:pt x="4" y="15"/>
                    </a:lnTo>
                    <a:lnTo>
                      <a:pt x="10" y="12"/>
                    </a:lnTo>
                    <a:lnTo>
                      <a:pt x="17" y="8"/>
                    </a:lnTo>
                    <a:lnTo>
                      <a:pt x="25" y="2"/>
                    </a:lnTo>
                    <a:lnTo>
                      <a:pt x="34" y="0"/>
                    </a:lnTo>
                    <a:lnTo>
                      <a:pt x="40" y="0"/>
                    </a:lnTo>
                    <a:lnTo>
                      <a:pt x="48" y="2"/>
                    </a:lnTo>
                    <a:lnTo>
                      <a:pt x="53" y="2"/>
                    </a:lnTo>
                    <a:lnTo>
                      <a:pt x="59" y="6"/>
                    </a:lnTo>
                    <a:lnTo>
                      <a:pt x="67" y="8"/>
                    </a:lnTo>
                    <a:lnTo>
                      <a:pt x="72" y="12"/>
                    </a:lnTo>
                    <a:lnTo>
                      <a:pt x="76" y="15"/>
                    </a:lnTo>
                    <a:lnTo>
                      <a:pt x="82" y="21"/>
                    </a:lnTo>
                    <a:lnTo>
                      <a:pt x="87" y="31"/>
                    </a:lnTo>
                    <a:lnTo>
                      <a:pt x="93" y="40"/>
                    </a:lnTo>
                    <a:lnTo>
                      <a:pt x="95" y="50"/>
                    </a:lnTo>
                    <a:lnTo>
                      <a:pt x="97" y="57"/>
                    </a:lnTo>
                    <a:lnTo>
                      <a:pt x="97" y="63"/>
                    </a:lnTo>
                    <a:lnTo>
                      <a:pt x="99" y="65"/>
                    </a:lnTo>
                    <a:lnTo>
                      <a:pt x="87" y="88"/>
                    </a:lnTo>
                    <a:lnTo>
                      <a:pt x="55" y="93"/>
                    </a:lnTo>
                    <a:lnTo>
                      <a:pt x="44" y="76"/>
                    </a:lnTo>
                    <a:lnTo>
                      <a:pt x="49" y="59"/>
                    </a:lnTo>
                    <a:lnTo>
                      <a:pt x="27" y="57"/>
                    </a:lnTo>
                    <a:lnTo>
                      <a:pt x="34" y="40"/>
                    </a:lnTo>
                    <a:lnTo>
                      <a:pt x="4" y="4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2" name="Freeform 62"/>
              <p:cNvSpPr>
                <a:spLocks/>
              </p:cNvSpPr>
              <p:nvPr/>
            </p:nvSpPr>
            <p:spPr bwMode="auto">
              <a:xfrm>
                <a:off x="3748" y="3446"/>
                <a:ext cx="162" cy="155"/>
              </a:xfrm>
              <a:custGeom>
                <a:avLst/>
                <a:gdLst>
                  <a:gd name="T0" fmla="*/ 36 w 262"/>
                  <a:gd name="T1" fmla="*/ 0 h 251"/>
                  <a:gd name="T2" fmla="*/ 38 w 262"/>
                  <a:gd name="T3" fmla="*/ 36 h 251"/>
                  <a:gd name="T4" fmla="*/ 1 w 262"/>
                  <a:gd name="T5" fmla="*/ 35 h 251"/>
                  <a:gd name="T6" fmla="*/ 33 w 262"/>
                  <a:gd name="T7" fmla="*/ 30 h 251"/>
                  <a:gd name="T8" fmla="*/ 0 w 262"/>
                  <a:gd name="T9" fmla="*/ 27 h 251"/>
                  <a:gd name="T10" fmla="*/ 32 w 262"/>
                  <a:gd name="T11" fmla="*/ 20 h 251"/>
                  <a:gd name="T12" fmla="*/ 1 w 262"/>
                  <a:gd name="T13" fmla="*/ 18 h 251"/>
                  <a:gd name="T14" fmla="*/ 32 w 262"/>
                  <a:gd name="T15" fmla="*/ 12 h 251"/>
                  <a:gd name="T16" fmla="*/ 2 w 262"/>
                  <a:gd name="T17" fmla="*/ 6 h 251"/>
                  <a:gd name="T18" fmla="*/ 36 w 262"/>
                  <a:gd name="T19" fmla="*/ 0 h 251"/>
                  <a:gd name="T20" fmla="*/ 36 w 262"/>
                  <a:gd name="T21" fmla="*/ 0 h 25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62"/>
                  <a:gd name="T34" fmla="*/ 0 h 251"/>
                  <a:gd name="T35" fmla="*/ 262 w 262"/>
                  <a:gd name="T36" fmla="*/ 251 h 25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62" h="251">
                    <a:moveTo>
                      <a:pt x="253" y="0"/>
                    </a:moveTo>
                    <a:lnTo>
                      <a:pt x="262" y="251"/>
                    </a:lnTo>
                    <a:lnTo>
                      <a:pt x="2" y="245"/>
                    </a:lnTo>
                    <a:lnTo>
                      <a:pt x="228" y="201"/>
                    </a:lnTo>
                    <a:lnTo>
                      <a:pt x="0" y="186"/>
                    </a:lnTo>
                    <a:lnTo>
                      <a:pt x="219" y="142"/>
                    </a:lnTo>
                    <a:lnTo>
                      <a:pt x="8" y="123"/>
                    </a:lnTo>
                    <a:lnTo>
                      <a:pt x="219" y="81"/>
                    </a:lnTo>
                    <a:lnTo>
                      <a:pt x="17" y="45"/>
                    </a:lnTo>
                    <a:lnTo>
                      <a:pt x="253" y="0"/>
                    </a:lnTo>
                    <a:close/>
                  </a:path>
                </a:pathLst>
              </a:custGeom>
              <a:solidFill>
                <a:srgbClr val="BFC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3" name="Freeform 63"/>
              <p:cNvSpPr>
                <a:spLocks/>
              </p:cNvSpPr>
              <p:nvPr/>
            </p:nvSpPr>
            <p:spPr bwMode="auto">
              <a:xfrm>
                <a:off x="4533" y="2875"/>
                <a:ext cx="934" cy="344"/>
              </a:xfrm>
              <a:custGeom>
                <a:avLst/>
                <a:gdLst>
                  <a:gd name="T0" fmla="*/ 222 w 1509"/>
                  <a:gd name="T1" fmla="*/ 10 h 557"/>
                  <a:gd name="T2" fmla="*/ 205 w 1509"/>
                  <a:gd name="T3" fmla="*/ 12 h 557"/>
                  <a:gd name="T4" fmla="*/ 189 w 1509"/>
                  <a:gd name="T5" fmla="*/ 17 h 557"/>
                  <a:gd name="T6" fmla="*/ 170 w 1509"/>
                  <a:gd name="T7" fmla="*/ 19 h 557"/>
                  <a:gd name="T8" fmla="*/ 153 w 1509"/>
                  <a:gd name="T9" fmla="*/ 20 h 557"/>
                  <a:gd name="T10" fmla="*/ 142 w 1509"/>
                  <a:gd name="T11" fmla="*/ 22 h 557"/>
                  <a:gd name="T12" fmla="*/ 128 w 1509"/>
                  <a:gd name="T13" fmla="*/ 25 h 557"/>
                  <a:gd name="T14" fmla="*/ 116 w 1509"/>
                  <a:gd name="T15" fmla="*/ 28 h 557"/>
                  <a:gd name="T16" fmla="*/ 105 w 1509"/>
                  <a:gd name="T17" fmla="*/ 31 h 557"/>
                  <a:gd name="T18" fmla="*/ 93 w 1509"/>
                  <a:gd name="T19" fmla="*/ 31 h 557"/>
                  <a:gd name="T20" fmla="*/ 85 w 1509"/>
                  <a:gd name="T21" fmla="*/ 35 h 557"/>
                  <a:gd name="T22" fmla="*/ 79 w 1509"/>
                  <a:gd name="T23" fmla="*/ 38 h 557"/>
                  <a:gd name="T24" fmla="*/ 67 w 1509"/>
                  <a:gd name="T25" fmla="*/ 40 h 557"/>
                  <a:gd name="T26" fmla="*/ 58 w 1509"/>
                  <a:gd name="T27" fmla="*/ 41 h 557"/>
                  <a:gd name="T28" fmla="*/ 48 w 1509"/>
                  <a:gd name="T29" fmla="*/ 43 h 557"/>
                  <a:gd name="T30" fmla="*/ 39 w 1509"/>
                  <a:gd name="T31" fmla="*/ 45 h 557"/>
                  <a:gd name="T32" fmla="*/ 32 w 1509"/>
                  <a:gd name="T33" fmla="*/ 49 h 557"/>
                  <a:gd name="T34" fmla="*/ 22 w 1509"/>
                  <a:gd name="T35" fmla="*/ 52 h 557"/>
                  <a:gd name="T36" fmla="*/ 7 w 1509"/>
                  <a:gd name="T37" fmla="*/ 62 h 557"/>
                  <a:gd name="T38" fmla="*/ 17 w 1509"/>
                  <a:gd name="T39" fmla="*/ 81 h 557"/>
                  <a:gd name="T40" fmla="*/ 89 w 1509"/>
                  <a:gd name="T41" fmla="*/ 57 h 557"/>
                  <a:gd name="T42" fmla="*/ 89 w 1509"/>
                  <a:gd name="T43" fmla="*/ 56 h 557"/>
                  <a:gd name="T44" fmla="*/ 88 w 1509"/>
                  <a:gd name="T45" fmla="*/ 55 h 557"/>
                  <a:gd name="T46" fmla="*/ 87 w 1509"/>
                  <a:gd name="T47" fmla="*/ 52 h 557"/>
                  <a:gd name="T48" fmla="*/ 87 w 1509"/>
                  <a:gd name="T49" fmla="*/ 49 h 557"/>
                  <a:gd name="T50" fmla="*/ 87 w 1509"/>
                  <a:gd name="T51" fmla="*/ 46 h 557"/>
                  <a:gd name="T52" fmla="*/ 88 w 1509"/>
                  <a:gd name="T53" fmla="*/ 43 h 557"/>
                  <a:gd name="T54" fmla="*/ 90 w 1509"/>
                  <a:gd name="T55" fmla="*/ 41 h 557"/>
                  <a:gd name="T56" fmla="*/ 93 w 1509"/>
                  <a:gd name="T57" fmla="*/ 38 h 557"/>
                  <a:gd name="T58" fmla="*/ 97 w 1509"/>
                  <a:gd name="T59" fmla="*/ 38 h 557"/>
                  <a:gd name="T60" fmla="*/ 101 w 1509"/>
                  <a:gd name="T61" fmla="*/ 36 h 557"/>
                  <a:gd name="T62" fmla="*/ 103 w 1509"/>
                  <a:gd name="T63" fmla="*/ 36 h 557"/>
                  <a:gd name="T64" fmla="*/ 106 w 1509"/>
                  <a:gd name="T65" fmla="*/ 38 h 557"/>
                  <a:gd name="T66" fmla="*/ 108 w 1509"/>
                  <a:gd name="T67" fmla="*/ 38 h 557"/>
                  <a:gd name="T68" fmla="*/ 109 w 1509"/>
                  <a:gd name="T69" fmla="*/ 38 h 557"/>
                  <a:gd name="T70" fmla="*/ 110 w 1509"/>
                  <a:gd name="T71" fmla="*/ 40 h 557"/>
                  <a:gd name="T72" fmla="*/ 111 w 1509"/>
                  <a:gd name="T73" fmla="*/ 59 h 557"/>
                  <a:gd name="T74" fmla="*/ 130 w 1509"/>
                  <a:gd name="T75" fmla="*/ 59 h 557"/>
                  <a:gd name="T76" fmla="*/ 130 w 1509"/>
                  <a:gd name="T77" fmla="*/ 57 h 557"/>
                  <a:gd name="T78" fmla="*/ 130 w 1509"/>
                  <a:gd name="T79" fmla="*/ 56 h 557"/>
                  <a:gd name="T80" fmla="*/ 132 w 1509"/>
                  <a:gd name="T81" fmla="*/ 53 h 557"/>
                  <a:gd name="T82" fmla="*/ 133 w 1509"/>
                  <a:gd name="T83" fmla="*/ 50 h 557"/>
                  <a:gd name="T84" fmla="*/ 137 w 1509"/>
                  <a:gd name="T85" fmla="*/ 46 h 557"/>
                  <a:gd name="T86" fmla="*/ 142 w 1509"/>
                  <a:gd name="T87" fmla="*/ 43 h 557"/>
                  <a:gd name="T88" fmla="*/ 147 w 1509"/>
                  <a:gd name="T89" fmla="*/ 41 h 557"/>
                  <a:gd name="T90" fmla="*/ 155 w 1509"/>
                  <a:gd name="T91" fmla="*/ 40 h 557"/>
                  <a:gd name="T92" fmla="*/ 162 w 1509"/>
                  <a:gd name="T93" fmla="*/ 38 h 557"/>
                  <a:gd name="T94" fmla="*/ 168 w 1509"/>
                  <a:gd name="T95" fmla="*/ 37 h 557"/>
                  <a:gd name="T96" fmla="*/ 173 w 1509"/>
                  <a:gd name="T97" fmla="*/ 36 h 557"/>
                  <a:gd name="T98" fmla="*/ 178 w 1509"/>
                  <a:gd name="T99" fmla="*/ 36 h 557"/>
                  <a:gd name="T100" fmla="*/ 181 w 1509"/>
                  <a:gd name="T101" fmla="*/ 38 h 557"/>
                  <a:gd name="T102" fmla="*/ 184 w 1509"/>
                  <a:gd name="T103" fmla="*/ 38 h 557"/>
                  <a:gd name="T104" fmla="*/ 186 w 1509"/>
                  <a:gd name="T105" fmla="*/ 40 h 557"/>
                  <a:gd name="T106" fmla="*/ 189 w 1509"/>
                  <a:gd name="T107" fmla="*/ 41 h 557"/>
                  <a:gd name="T108" fmla="*/ 191 w 1509"/>
                  <a:gd name="T109" fmla="*/ 43 h 557"/>
                  <a:gd name="T110" fmla="*/ 192 w 1509"/>
                  <a:gd name="T111" fmla="*/ 46 h 557"/>
                  <a:gd name="T112" fmla="*/ 194 w 1509"/>
                  <a:gd name="T113" fmla="*/ 48 h 557"/>
                  <a:gd name="T114" fmla="*/ 196 w 1509"/>
                  <a:gd name="T115" fmla="*/ 51 h 557"/>
                  <a:gd name="T116" fmla="*/ 197 w 1509"/>
                  <a:gd name="T117" fmla="*/ 52 h 557"/>
                  <a:gd name="T118" fmla="*/ 197 w 1509"/>
                  <a:gd name="T119" fmla="*/ 54 h 557"/>
                  <a:gd name="T120" fmla="*/ 221 w 1509"/>
                  <a:gd name="T121" fmla="*/ 54 h 557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509"/>
                  <a:gd name="T184" fmla="*/ 0 h 557"/>
                  <a:gd name="T185" fmla="*/ 1509 w 1509"/>
                  <a:gd name="T186" fmla="*/ 557 h 557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509" h="557">
                    <a:moveTo>
                      <a:pt x="1505" y="371"/>
                    </a:moveTo>
                    <a:lnTo>
                      <a:pt x="1509" y="72"/>
                    </a:lnTo>
                    <a:lnTo>
                      <a:pt x="1344" y="0"/>
                    </a:lnTo>
                    <a:lnTo>
                      <a:pt x="1399" y="80"/>
                    </a:lnTo>
                    <a:lnTo>
                      <a:pt x="1224" y="13"/>
                    </a:lnTo>
                    <a:lnTo>
                      <a:pt x="1285" y="118"/>
                    </a:lnTo>
                    <a:lnTo>
                      <a:pt x="1093" y="44"/>
                    </a:lnTo>
                    <a:lnTo>
                      <a:pt x="1161" y="129"/>
                    </a:lnTo>
                    <a:lnTo>
                      <a:pt x="992" y="72"/>
                    </a:lnTo>
                    <a:lnTo>
                      <a:pt x="1042" y="141"/>
                    </a:lnTo>
                    <a:lnTo>
                      <a:pt x="891" y="80"/>
                    </a:lnTo>
                    <a:lnTo>
                      <a:pt x="966" y="152"/>
                    </a:lnTo>
                    <a:lnTo>
                      <a:pt x="817" y="110"/>
                    </a:lnTo>
                    <a:lnTo>
                      <a:pt x="869" y="169"/>
                    </a:lnTo>
                    <a:lnTo>
                      <a:pt x="728" y="129"/>
                    </a:lnTo>
                    <a:lnTo>
                      <a:pt x="789" y="196"/>
                    </a:lnTo>
                    <a:lnTo>
                      <a:pt x="673" y="160"/>
                    </a:lnTo>
                    <a:lnTo>
                      <a:pt x="713" y="213"/>
                    </a:lnTo>
                    <a:lnTo>
                      <a:pt x="625" y="179"/>
                    </a:lnTo>
                    <a:lnTo>
                      <a:pt x="635" y="213"/>
                    </a:lnTo>
                    <a:lnTo>
                      <a:pt x="542" y="190"/>
                    </a:lnTo>
                    <a:lnTo>
                      <a:pt x="580" y="241"/>
                    </a:lnTo>
                    <a:lnTo>
                      <a:pt x="494" y="203"/>
                    </a:lnTo>
                    <a:lnTo>
                      <a:pt x="540" y="258"/>
                    </a:lnTo>
                    <a:lnTo>
                      <a:pt x="426" y="226"/>
                    </a:lnTo>
                    <a:lnTo>
                      <a:pt x="456" y="277"/>
                    </a:lnTo>
                    <a:lnTo>
                      <a:pt x="353" y="247"/>
                    </a:lnTo>
                    <a:lnTo>
                      <a:pt x="397" y="285"/>
                    </a:lnTo>
                    <a:lnTo>
                      <a:pt x="300" y="249"/>
                    </a:lnTo>
                    <a:lnTo>
                      <a:pt x="327" y="294"/>
                    </a:lnTo>
                    <a:lnTo>
                      <a:pt x="236" y="264"/>
                    </a:lnTo>
                    <a:lnTo>
                      <a:pt x="266" y="310"/>
                    </a:lnTo>
                    <a:lnTo>
                      <a:pt x="171" y="275"/>
                    </a:lnTo>
                    <a:lnTo>
                      <a:pt x="220" y="340"/>
                    </a:lnTo>
                    <a:lnTo>
                      <a:pt x="110" y="300"/>
                    </a:lnTo>
                    <a:lnTo>
                      <a:pt x="150" y="357"/>
                    </a:lnTo>
                    <a:lnTo>
                      <a:pt x="42" y="331"/>
                    </a:lnTo>
                    <a:lnTo>
                      <a:pt x="51" y="429"/>
                    </a:lnTo>
                    <a:lnTo>
                      <a:pt x="0" y="536"/>
                    </a:lnTo>
                    <a:lnTo>
                      <a:pt x="120" y="557"/>
                    </a:lnTo>
                    <a:lnTo>
                      <a:pt x="509" y="448"/>
                    </a:lnTo>
                    <a:lnTo>
                      <a:pt x="604" y="393"/>
                    </a:lnTo>
                    <a:lnTo>
                      <a:pt x="602" y="391"/>
                    </a:lnTo>
                    <a:lnTo>
                      <a:pt x="602" y="388"/>
                    </a:lnTo>
                    <a:lnTo>
                      <a:pt x="599" y="382"/>
                    </a:lnTo>
                    <a:lnTo>
                      <a:pt x="597" y="378"/>
                    </a:lnTo>
                    <a:lnTo>
                      <a:pt x="595" y="371"/>
                    </a:lnTo>
                    <a:lnTo>
                      <a:pt x="593" y="361"/>
                    </a:lnTo>
                    <a:lnTo>
                      <a:pt x="589" y="352"/>
                    </a:lnTo>
                    <a:lnTo>
                      <a:pt x="589" y="342"/>
                    </a:lnTo>
                    <a:lnTo>
                      <a:pt x="587" y="331"/>
                    </a:lnTo>
                    <a:lnTo>
                      <a:pt x="589" y="321"/>
                    </a:lnTo>
                    <a:lnTo>
                      <a:pt x="591" y="310"/>
                    </a:lnTo>
                    <a:lnTo>
                      <a:pt x="597" y="300"/>
                    </a:lnTo>
                    <a:lnTo>
                      <a:pt x="601" y="289"/>
                    </a:lnTo>
                    <a:lnTo>
                      <a:pt x="610" y="281"/>
                    </a:lnTo>
                    <a:lnTo>
                      <a:pt x="621" y="274"/>
                    </a:lnTo>
                    <a:lnTo>
                      <a:pt x="635" y="266"/>
                    </a:lnTo>
                    <a:lnTo>
                      <a:pt x="648" y="260"/>
                    </a:lnTo>
                    <a:lnTo>
                      <a:pt x="661" y="256"/>
                    </a:lnTo>
                    <a:lnTo>
                      <a:pt x="675" y="253"/>
                    </a:lnTo>
                    <a:lnTo>
                      <a:pt x="686" y="253"/>
                    </a:lnTo>
                    <a:lnTo>
                      <a:pt x="696" y="251"/>
                    </a:lnTo>
                    <a:lnTo>
                      <a:pt x="705" y="253"/>
                    </a:lnTo>
                    <a:lnTo>
                      <a:pt x="715" y="253"/>
                    </a:lnTo>
                    <a:lnTo>
                      <a:pt x="724" y="256"/>
                    </a:lnTo>
                    <a:lnTo>
                      <a:pt x="730" y="256"/>
                    </a:lnTo>
                    <a:lnTo>
                      <a:pt x="736" y="260"/>
                    </a:lnTo>
                    <a:lnTo>
                      <a:pt x="739" y="262"/>
                    </a:lnTo>
                    <a:lnTo>
                      <a:pt x="745" y="264"/>
                    </a:lnTo>
                    <a:lnTo>
                      <a:pt x="749" y="268"/>
                    </a:lnTo>
                    <a:lnTo>
                      <a:pt x="753" y="270"/>
                    </a:lnTo>
                    <a:lnTo>
                      <a:pt x="787" y="329"/>
                    </a:lnTo>
                    <a:lnTo>
                      <a:pt x="758" y="409"/>
                    </a:lnTo>
                    <a:lnTo>
                      <a:pt x="889" y="409"/>
                    </a:lnTo>
                    <a:lnTo>
                      <a:pt x="888" y="407"/>
                    </a:lnTo>
                    <a:lnTo>
                      <a:pt x="888" y="403"/>
                    </a:lnTo>
                    <a:lnTo>
                      <a:pt x="888" y="397"/>
                    </a:lnTo>
                    <a:lnTo>
                      <a:pt x="889" y="391"/>
                    </a:lnTo>
                    <a:lnTo>
                      <a:pt x="889" y="382"/>
                    </a:lnTo>
                    <a:lnTo>
                      <a:pt x="893" y="374"/>
                    </a:lnTo>
                    <a:lnTo>
                      <a:pt x="897" y="365"/>
                    </a:lnTo>
                    <a:lnTo>
                      <a:pt x="905" y="353"/>
                    </a:lnTo>
                    <a:lnTo>
                      <a:pt x="910" y="344"/>
                    </a:lnTo>
                    <a:lnTo>
                      <a:pt x="920" y="333"/>
                    </a:lnTo>
                    <a:lnTo>
                      <a:pt x="931" y="321"/>
                    </a:lnTo>
                    <a:lnTo>
                      <a:pt x="947" y="310"/>
                    </a:lnTo>
                    <a:lnTo>
                      <a:pt x="964" y="300"/>
                    </a:lnTo>
                    <a:lnTo>
                      <a:pt x="983" y="291"/>
                    </a:lnTo>
                    <a:lnTo>
                      <a:pt x="1004" y="283"/>
                    </a:lnTo>
                    <a:lnTo>
                      <a:pt x="1032" y="277"/>
                    </a:lnTo>
                    <a:lnTo>
                      <a:pt x="1057" y="270"/>
                    </a:lnTo>
                    <a:lnTo>
                      <a:pt x="1083" y="264"/>
                    </a:lnTo>
                    <a:lnTo>
                      <a:pt x="1104" y="260"/>
                    </a:lnTo>
                    <a:lnTo>
                      <a:pt x="1127" y="258"/>
                    </a:lnTo>
                    <a:lnTo>
                      <a:pt x="1146" y="255"/>
                    </a:lnTo>
                    <a:lnTo>
                      <a:pt x="1165" y="253"/>
                    </a:lnTo>
                    <a:lnTo>
                      <a:pt x="1180" y="253"/>
                    </a:lnTo>
                    <a:lnTo>
                      <a:pt x="1197" y="253"/>
                    </a:lnTo>
                    <a:lnTo>
                      <a:pt x="1211" y="253"/>
                    </a:lnTo>
                    <a:lnTo>
                      <a:pt x="1222" y="256"/>
                    </a:lnTo>
                    <a:lnTo>
                      <a:pt x="1234" y="258"/>
                    </a:lnTo>
                    <a:lnTo>
                      <a:pt x="1247" y="260"/>
                    </a:lnTo>
                    <a:lnTo>
                      <a:pt x="1254" y="264"/>
                    </a:lnTo>
                    <a:lnTo>
                      <a:pt x="1264" y="270"/>
                    </a:lnTo>
                    <a:lnTo>
                      <a:pt x="1272" y="274"/>
                    </a:lnTo>
                    <a:lnTo>
                      <a:pt x="1281" y="279"/>
                    </a:lnTo>
                    <a:lnTo>
                      <a:pt x="1287" y="285"/>
                    </a:lnTo>
                    <a:lnTo>
                      <a:pt x="1294" y="293"/>
                    </a:lnTo>
                    <a:lnTo>
                      <a:pt x="1300" y="300"/>
                    </a:lnTo>
                    <a:lnTo>
                      <a:pt x="1308" y="308"/>
                    </a:lnTo>
                    <a:lnTo>
                      <a:pt x="1311" y="315"/>
                    </a:lnTo>
                    <a:lnTo>
                      <a:pt x="1317" y="323"/>
                    </a:lnTo>
                    <a:lnTo>
                      <a:pt x="1323" y="331"/>
                    </a:lnTo>
                    <a:lnTo>
                      <a:pt x="1329" y="338"/>
                    </a:lnTo>
                    <a:lnTo>
                      <a:pt x="1332" y="346"/>
                    </a:lnTo>
                    <a:lnTo>
                      <a:pt x="1338" y="353"/>
                    </a:lnTo>
                    <a:lnTo>
                      <a:pt x="1340" y="359"/>
                    </a:lnTo>
                    <a:lnTo>
                      <a:pt x="1344" y="365"/>
                    </a:lnTo>
                    <a:lnTo>
                      <a:pt x="1348" y="372"/>
                    </a:lnTo>
                    <a:lnTo>
                      <a:pt x="1349" y="376"/>
                    </a:lnTo>
                    <a:lnTo>
                      <a:pt x="1505" y="37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4" name="Freeform 64"/>
              <p:cNvSpPr>
                <a:spLocks/>
              </p:cNvSpPr>
              <p:nvPr/>
            </p:nvSpPr>
            <p:spPr bwMode="auto">
              <a:xfrm>
                <a:off x="4565" y="3122"/>
                <a:ext cx="306" cy="147"/>
              </a:xfrm>
              <a:custGeom>
                <a:avLst/>
                <a:gdLst>
                  <a:gd name="T0" fmla="*/ 53 w 494"/>
                  <a:gd name="T1" fmla="*/ 34 h 240"/>
                  <a:gd name="T2" fmla="*/ 66 w 494"/>
                  <a:gd name="T3" fmla="*/ 7 h 240"/>
                  <a:gd name="T4" fmla="*/ 73 w 494"/>
                  <a:gd name="T5" fmla="*/ 4 h 240"/>
                  <a:gd name="T6" fmla="*/ 62 w 494"/>
                  <a:gd name="T7" fmla="*/ 0 h 240"/>
                  <a:gd name="T8" fmla="*/ 65 w 494"/>
                  <a:gd name="T9" fmla="*/ 6 h 240"/>
                  <a:gd name="T10" fmla="*/ 50 w 494"/>
                  <a:gd name="T11" fmla="*/ 1 h 240"/>
                  <a:gd name="T12" fmla="*/ 56 w 494"/>
                  <a:gd name="T13" fmla="*/ 9 h 240"/>
                  <a:gd name="T14" fmla="*/ 42 w 494"/>
                  <a:gd name="T15" fmla="*/ 5 h 240"/>
                  <a:gd name="T16" fmla="*/ 48 w 494"/>
                  <a:gd name="T17" fmla="*/ 12 h 240"/>
                  <a:gd name="T18" fmla="*/ 32 w 494"/>
                  <a:gd name="T19" fmla="*/ 8 h 240"/>
                  <a:gd name="T20" fmla="*/ 37 w 494"/>
                  <a:gd name="T21" fmla="*/ 14 h 240"/>
                  <a:gd name="T22" fmla="*/ 19 w 494"/>
                  <a:gd name="T23" fmla="*/ 10 h 240"/>
                  <a:gd name="T24" fmla="*/ 24 w 494"/>
                  <a:gd name="T25" fmla="*/ 18 h 240"/>
                  <a:gd name="T26" fmla="*/ 7 w 494"/>
                  <a:gd name="T27" fmla="*/ 14 h 240"/>
                  <a:gd name="T28" fmla="*/ 14 w 494"/>
                  <a:gd name="T29" fmla="*/ 20 h 240"/>
                  <a:gd name="T30" fmla="*/ 0 w 494"/>
                  <a:gd name="T31" fmla="*/ 20 h 240"/>
                  <a:gd name="T32" fmla="*/ 53 w 494"/>
                  <a:gd name="T33" fmla="*/ 34 h 240"/>
                  <a:gd name="T34" fmla="*/ 53 w 494"/>
                  <a:gd name="T35" fmla="*/ 34 h 24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94"/>
                  <a:gd name="T55" fmla="*/ 0 h 240"/>
                  <a:gd name="T56" fmla="*/ 494 w 494"/>
                  <a:gd name="T57" fmla="*/ 240 h 24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94" h="240">
                    <a:moveTo>
                      <a:pt x="356" y="240"/>
                    </a:moveTo>
                    <a:lnTo>
                      <a:pt x="445" y="53"/>
                    </a:lnTo>
                    <a:lnTo>
                      <a:pt x="494" y="25"/>
                    </a:lnTo>
                    <a:lnTo>
                      <a:pt x="420" y="0"/>
                    </a:lnTo>
                    <a:lnTo>
                      <a:pt x="441" y="40"/>
                    </a:lnTo>
                    <a:lnTo>
                      <a:pt x="339" y="6"/>
                    </a:lnTo>
                    <a:lnTo>
                      <a:pt x="382" y="61"/>
                    </a:lnTo>
                    <a:lnTo>
                      <a:pt x="282" y="34"/>
                    </a:lnTo>
                    <a:lnTo>
                      <a:pt x="327" y="84"/>
                    </a:lnTo>
                    <a:lnTo>
                      <a:pt x="215" y="57"/>
                    </a:lnTo>
                    <a:lnTo>
                      <a:pt x="251" y="99"/>
                    </a:lnTo>
                    <a:lnTo>
                      <a:pt x="131" y="68"/>
                    </a:lnTo>
                    <a:lnTo>
                      <a:pt x="164" y="124"/>
                    </a:lnTo>
                    <a:lnTo>
                      <a:pt x="53" y="101"/>
                    </a:lnTo>
                    <a:lnTo>
                      <a:pt x="93" y="143"/>
                    </a:lnTo>
                    <a:lnTo>
                      <a:pt x="0" y="143"/>
                    </a:lnTo>
                    <a:lnTo>
                      <a:pt x="356" y="240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5" name="Freeform 65"/>
              <p:cNvSpPr>
                <a:spLocks/>
              </p:cNvSpPr>
              <p:nvPr/>
            </p:nvSpPr>
            <p:spPr bwMode="auto">
              <a:xfrm>
                <a:off x="4986" y="3100"/>
                <a:ext cx="99" cy="194"/>
              </a:xfrm>
              <a:custGeom>
                <a:avLst/>
                <a:gdLst>
                  <a:gd name="T0" fmla="*/ 9 w 159"/>
                  <a:gd name="T1" fmla="*/ 42 h 313"/>
                  <a:gd name="T2" fmla="*/ 24 w 159"/>
                  <a:gd name="T3" fmla="*/ 46 h 313"/>
                  <a:gd name="T4" fmla="*/ 24 w 159"/>
                  <a:gd name="T5" fmla="*/ 12 h 313"/>
                  <a:gd name="T6" fmla="*/ 24 w 159"/>
                  <a:gd name="T7" fmla="*/ 4 h 313"/>
                  <a:gd name="T8" fmla="*/ 12 w 159"/>
                  <a:gd name="T9" fmla="*/ 0 h 313"/>
                  <a:gd name="T10" fmla="*/ 18 w 159"/>
                  <a:gd name="T11" fmla="*/ 7 h 313"/>
                  <a:gd name="T12" fmla="*/ 5 w 159"/>
                  <a:gd name="T13" fmla="*/ 2 h 313"/>
                  <a:gd name="T14" fmla="*/ 0 w 159"/>
                  <a:gd name="T15" fmla="*/ 11 h 313"/>
                  <a:gd name="T16" fmla="*/ 4 w 159"/>
                  <a:gd name="T17" fmla="*/ 19 h 313"/>
                  <a:gd name="T18" fmla="*/ 9 w 159"/>
                  <a:gd name="T19" fmla="*/ 42 h 313"/>
                  <a:gd name="T20" fmla="*/ 9 w 159"/>
                  <a:gd name="T21" fmla="*/ 42 h 3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9"/>
                  <a:gd name="T34" fmla="*/ 0 h 313"/>
                  <a:gd name="T35" fmla="*/ 159 w 159"/>
                  <a:gd name="T36" fmla="*/ 313 h 31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9" h="313">
                    <a:moveTo>
                      <a:pt x="57" y="283"/>
                    </a:moveTo>
                    <a:lnTo>
                      <a:pt x="159" y="313"/>
                    </a:lnTo>
                    <a:lnTo>
                      <a:pt x="157" y="87"/>
                    </a:lnTo>
                    <a:lnTo>
                      <a:pt x="157" y="30"/>
                    </a:lnTo>
                    <a:lnTo>
                      <a:pt x="78" y="0"/>
                    </a:lnTo>
                    <a:lnTo>
                      <a:pt x="121" y="44"/>
                    </a:lnTo>
                    <a:lnTo>
                      <a:pt x="34" y="17"/>
                    </a:lnTo>
                    <a:lnTo>
                      <a:pt x="0" y="76"/>
                    </a:lnTo>
                    <a:lnTo>
                      <a:pt x="28" y="131"/>
                    </a:lnTo>
                    <a:lnTo>
                      <a:pt x="57" y="283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6" name="Freeform 66"/>
              <p:cNvSpPr>
                <a:spLocks/>
              </p:cNvSpPr>
              <p:nvPr/>
            </p:nvSpPr>
            <p:spPr bwMode="auto">
              <a:xfrm>
                <a:off x="5347" y="3029"/>
                <a:ext cx="120" cy="401"/>
              </a:xfrm>
              <a:custGeom>
                <a:avLst/>
                <a:gdLst>
                  <a:gd name="T0" fmla="*/ 28 w 194"/>
                  <a:gd name="T1" fmla="*/ 89 h 648"/>
                  <a:gd name="T2" fmla="*/ 28 w 194"/>
                  <a:gd name="T3" fmla="*/ 9 h 648"/>
                  <a:gd name="T4" fmla="*/ 12 w 194"/>
                  <a:gd name="T5" fmla="*/ 0 h 648"/>
                  <a:gd name="T6" fmla="*/ 19 w 194"/>
                  <a:gd name="T7" fmla="*/ 12 h 648"/>
                  <a:gd name="T8" fmla="*/ 4 w 194"/>
                  <a:gd name="T9" fmla="*/ 4 h 648"/>
                  <a:gd name="T10" fmla="*/ 9 w 194"/>
                  <a:gd name="T11" fmla="*/ 13 h 648"/>
                  <a:gd name="T12" fmla="*/ 0 w 194"/>
                  <a:gd name="T13" fmla="*/ 11 h 648"/>
                  <a:gd name="T14" fmla="*/ 5 w 194"/>
                  <a:gd name="T15" fmla="*/ 22 h 648"/>
                  <a:gd name="T16" fmla="*/ 11 w 194"/>
                  <a:gd name="T17" fmla="*/ 95 h 648"/>
                  <a:gd name="T18" fmla="*/ 28 w 194"/>
                  <a:gd name="T19" fmla="*/ 89 h 648"/>
                  <a:gd name="T20" fmla="*/ 28 w 194"/>
                  <a:gd name="T21" fmla="*/ 89 h 6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4"/>
                  <a:gd name="T34" fmla="*/ 0 h 648"/>
                  <a:gd name="T35" fmla="*/ 194 w 194"/>
                  <a:gd name="T36" fmla="*/ 648 h 64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4" h="648">
                    <a:moveTo>
                      <a:pt x="194" y="608"/>
                    </a:moveTo>
                    <a:lnTo>
                      <a:pt x="194" y="59"/>
                    </a:lnTo>
                    <a:lnTo>
                      <a:pt x="84" y="0"/>
                    </a:lnTo>
                    <a:lnTo>
                      <a:pt x="130" y="87"/>
                    </a:lnTo>
                    <a:lnTo>
                      <a:pt x="27" y="32"/>
                    </a:lnTo>
                    <a:lnTo>
                      <a:pt x="57" y="89"/>
                    </a:lnTo>
                    <a:lnTo>
                      <a:pt x="0" y="70"/>
                    </a:lnTo>
                    <a:lnTo>
                      <a:pt x="34" y="146"/>
                    </a:lnTo>
                    <a:lnTo>
                      <a:pt x="71" y="648"/>
                    </a:lnTo>
                    <a:lnTo>
                      <a:pt x="194" y="608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7" name="Freeform 67"/>
              <p:cNvSpPr>
                <a:spLocks/>
              </p:cNvSpPr>
              <p:nvPr/>
            </p:nvSpPr>
            <p:spPr bwMode="auto">
              <a:xfrm>
                <a:off x="5389" y="3370"/>
                <a:ext cx="80" cy="206"/>
              </a:xfrm>
              <a:custGeom>
                <a:avLst/>
                <a:gdLst>
                  <a:gd name="T0" fmla="*/ 20 w 127"/>
                  <a:gd name="T1" fmla="*/ 47 h 335"/>
                  <a:gd name="T2" fmla="*/ 20 w 127"/>
                  <a:gd name="T3" fmla="*/ 7 h 335"/>
                  <a:gd name="T4" fmla="*/ 8 w 127"/>
                  <a:gd name="T5" fmla="*/ 0 h 335"/>
                  <a:gd name="T6" fmla="*/ 11 w 127"/>
                  <a:gd name="T7" fmla="*/ 9 h 335"/>
                  <a:gd name="T8" fmla="*/ 3 w 127"/>
                  <a:gd name="T9" fmla="*/ 4 h 335"/>
                  <a:gd name="T10" fmla="*/ 5 w 127"/>
                  <a:gd name="T11" fmla="*/ 9 h 335"/>
                  <a:gd name="T12" fmla="*/ 0 w 127"/>
                  <a:gd name="T13" fmla="*/ 9 h 335"/>
                  <a:gd name="T14" fmla="*/ 0 w 127"/>
                  <a:gd name="T15" fmla="*/ 29 h 335"/>
                  <a:gd name="T16" fmla="*/ 11 w 127"/>
                  <a:gd name="T17" fmla="*/ 48 h 335"/>
                  <a:gd name="T18" fmla="*/ 20 w 127"/>
                  <a:gd name="T19" fmla="*/ 47 h 335"/>
                  <a:gd name="T20" fmla="*/ 20 w 127"/>
                  <a:gd name="T21" fmla="*/ 47 h 3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7"/>
                  <a:gd name="T34" fmla="*/ 0 h 335"/>
                  <a:gd name="T35" fmla="*/ 127 w 127"/>
                  <a:gd name="T36" fmla="*/ 335 h 33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7" h="335">
                    <a:moveTo>
                      <a:pt x="127" y="331"/>
                    </a:moveTo>
                    <a:lnTo>
                      <a:pt x="125" y="50"/>
                    </a:lnTo>
                    <a:lnTo>
                      <a:pt x="51" y="0"/>
                    </a:lnTo>
                    <a:lnTo>
                      <a:pt x="72" y="57"/>
                    </a:lnTo>
                    <a:lnTo>
                      <a:pt x="15" y="29"/>
                    </a:lnTo>
                    <a:lnTo>
                      <a:pt x="30" y="67"/>
                    </a:lnTo>
                    <a:lnTo>
                      <a:pt x="0" y="65"/>
                    </a:lnTo>
                    <a:lnTo>
                      <a:pt x="0" y="204"/>
                    </a:lnTo>
                    <a:lnTo>
                      <a:pt x="72" y="335"/>
                    </a:lnTo>
                    <a:lnTo>
                      <a:pt x="127" y="331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8" name="Freeform 68"/>
              <p:cNvSpPr>
                <a:spLocks/>
              </p:cNvSpPr>
              <p:nvPr/>
            </p:nvSpPr>
            <p:spPr bwMode="auto">
              <a:xfrm>
                <a:off x="4948" y="3054"/>
                <a:ext cx="45" cy="74"/>
              </a:xfrm>
              <a:custGeom>
                <a:avLst/>
                <a:gdLst>
                  <a:gd name="T0" fmla="*/ 0 w 72"/>
                  <a:gd name="T1" fmla="*/ 1 h 119"/>
                  <a:gd name="T2" fmla="*/ 1 w 72"/>
                  <a:gd name="T3" fmla="*/ 1 h 119"/>
                  <a:gd name="T4" fmla="*/ 1 w 72"/>
                  <a:gd name="T5" fmla="*/ 1 h 119"/>
                  <a:gd name="T6" fmla="*/ 3 w 72"/>
                  <a:gd name="T7" fmla="*/ 1 h 119"/>
                  <a:gd name="T8" fmla="*/ 4 w 72"/>
                  <a:gd name="T9" fmla="*/ 0 h 119"/>
                  <a:gd name="T10" fmla="*/ 4 w 72"/>
                  <a:gd name="T11" fmla="*/ 0 h 119"/>
                  <a:gd name="T12" fmla="*/ 6 w 72"/>
                  <a:gd name="T13" fmla="*/ 0 h 119"/>
                  <a:gd name="T14" fmla="*/ 6 w 72"/>
                  <a:gd name="T15" fmla="*/ 0 h 119"/>
                  <a:gd name="T16" fmla="*/ 7 w 72"/>
                  <a:gd name="T17" fmla="*/ 1 h 119"/>
                  <a:gd name="T18" fmla="*/ 8 w 72"/>
                  <a:gd name="T19" fmla="*/ 1 h 119"/>
                  <a:gd name="T20" fmla="*/ 9 w 72"/>
                  <a:gd name="T21" fmla="*/ 1 h 119"/>
                  <a:gd name="T22" fmla="*/ 9 w 72"/>
                  <a:gd name="T23" fmla="*/ 2 h 119"/>
                  <a:gd name="T24" fmla="*/ 10 w 72"/>
                  <a:gd name="T25" fmla="*/ 4 h 119"/>
                  <a:gd name="T26" fmla="*/ 11 w 72"/>
                  <a:gd name="T27" fmla="*/ 4 h 119"/>
                  <a:gd name="T28" fmla="*/ 11 w 72"/>
                  <a:gd name="T29" fmla="*/ 6 h 119"/>
                  <a:gd name="T30" fmla="*/ 11 w 72"/>
                  <a:gd name="T31" fmla="*/ 7 h 119"/>
                  <a:gd name="T32" fmla="*/ 11 w 72"/>
                  <a:gd name="T33" fmla="*/ 8 h 119"/>
                  <a:gd name="T34" fmla="*/ 11 w 72"/>
                  <a:gd name="T35" fmla="*/ 9 h 119"/>
                  <a:gd name="T36" fmla="*/ 11 w 72"/>
                  <a:gd name="T37" fmla="*/ 10 h 119"/>
                  <a:gd name="T38" fmla="*/ 10 w 72"/>
                  <a:gd name="T39" fmla="*/ 11 h 119"/>
                  <a:gd name="T40" fmla="*/ 9 w 72"/>
                  <a:gd name="T41" fmla="*/ 12 h 119"/>
                  <a:gd name="T42" fmla="*/ 9 w 72"/>
                  <a:gd name="T43" fmla="*/ 13 h 119"/>
                  <a:gd name="T44" fmla="*/ 9 w 72"/>
                  <a:gd name="T45" fmla="*/ 14 h 119"/>
                  <a:gd name="T46" fmla="*/ 8 w 72"/>
                  <a:gd name="T47" fmla="*/ 15 h 119"/>
                  <a:gd name="T48" fmla="*/ 7 w 72"/>
                  <a:gd name="T49" fmla="*/ 16 h 119"/>
                  <a:gd name="T50" fmla="*/ 7 w 72"/>
                  <a:gd name="T51" fmla="*/ 17 h 119"/>
                  <a:gd name="T52" fmla="*/ 7 w 72"/>
                  <a:gd name="T53" fmla="*/ 18 h 119"/>
                  <a:gd name="T54" fmla="*/ 1 w 72"/>
                  <a:gd name="T55" fmla="*/ 12 h 119"/>
                  <a:gd name="T56" fmla="*/ 4 w 72"/>
                  <a:gd name="T57" fmla="*/ 6 h 119"/>
                  <a:gd name="T58" fmla="*/ 0 w 72"/>
                  <a:gd name="T59" fmla="*/ 1 h 119"/>
                  <a:gd name="T60" fmla="*/ 0 w 72"/>
                  <a:gd name="T61" fmla="*/ 1 h 119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72"/>
                  <a:gd name="T94" fmla="*/ 0 h 119"/>
                  <a:gd name="T95" fmla="*/ 72 w 72"/>
                  <a:gd name="T96" fmla="*/ 119 h 119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72" h="119">
                    <a:moveTo>
                      <a:pt x="0" y="5"/>
                    </a:moveTo>
                    <a:lnTo>
                      <a:pt x="2" y="3"/>
                    </a:lnTo>
                    <a:lnTo>
                      <a:pt x="8" y="3"/>
                    </a:lnTo>
                    <a:lnTo>
                      <a:pt x="15" y="2"/>
                    </a:lnTo>
                    <a:lnTo>
                      <a:pt x="27" y="0"/>
                    </a:lnTo>
                    <a:lnTo>
                      <a:pt x="30" y="0"/>
                    </a:lnTo>
                    <a:lnTo>
                      <a:pt x="36" y="0"/>
                    </a:lnTo>
                    <a:lnTo>
                      <a:pt x="42" y="0"/>
                    </a:lnTo>
                    <a:lnTo>
                      <a:pt x="47" y="3"/>
                    </a:lnTo>
                    <a:lnTo>
                      <a:pt x="53" y="5"/>
                    </a:lnTo>
                    <a:lnTo>
                      <a:pt x="57" y="9"/>
                    </a:lnTo>
                    <a:lnTo>
                      <a:pt x="61" y="15"/>
                    </a:lnTo>
                    <a:lnTo>
                      <a:pt x="66" y="22"/>
                    </a:lnTo>
                    <a:lnTo>
                      <a:pt x="68" y="28"/>
                    </a:lnTo>
                    <a:lnTo>
                      <a:pt x="70" y="36"/>
                    </a:lnTo>
                    <a:lnTo>
                      <a:pt x="70" y="43"/>
                    </a:lnTo>
                    <a:lnTo>
                      <a:pt x="72" y="53"/>
                    </a:lnTo>
                    <a:lnTo>
                      <a:pt x="70" y="59"/>
                    </a:lnTo>
                    <a:lnTo>
                      <a:pt x="68" y="68"/>
                    </a:lnTo>
                    <a:lnTo>
                      <a:pt x="65" y="76"/>
                    </a:lnTo>
                    <a:lnTo>
                      <a:pt x="63" y="83"/>
                    </a:lnTo>
                    <a:lnTo>
                      <a:pt x="61" y="89"/>
                    </a:lnTo>
                    <a:lnTo>
                      <a:pt x="57" y="97"/>
                    </a:lnTo>
                    <a:lnTo>
                      <a:pt x="55" y="102"/>
                    </a:lnTo>
                    <a:lnTo>
                      <a:pt x="51" y="108"/>
                    </a:lnTo>
                    <a:lnTo>
                      <a:pt x="47" y="116"/>
                    </a:lnTo>
                    <a:lnTo>
                      <a:pt x="46" y="119"/>
                    </a:lnTo>
                    <a:lnTo>
                      <a:pt x="8" y="80"/>
                    </a:lnTo>
                    <a:lnTo>
                      <a:pt x="23" y="36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09" name="Freeform 69"/>
              <p:cNvSpPr>
                <a:spLocks/>
              </p:cNvSpPr>
              <p:nvPr/>
            </p:nvSpPr>
            <p:spPr bwMode="auto">
              <a:xfrm>
                <a:off x="4915" y="3157"/>
                <a:ext cx="83" cy="99"/>
              </a:xfrm>
              <a:custGeom>
                <a:avLst/>
                <a:gdLst>
                  <a:gd name="T0" fmla="*/ 0 w 135"/>
                  <a:gd name="T1" fmla="*/ 1 h 160"/>
                  <a:gd name="T2" fmla="*/ 6 w 135"/>
                  <a:gd name="T3" fmla="*/ 0 h 160"/>
                  <a:gd name="T4" fmla="*/ 12 w 135"/>
                  <a:gd name="T5" fmla="*/ 6 h 160"/>
                  <a:gd name="T6" fmla="*/ 14 w 135"/>
                  <a:gd name="T7" fmla="*/ 4 h 160"/>
                  <a:gd name="T8" fmla="*/ 19 w 135"/>
                  <a:gd name="T9" fmla="*/ 24 h 160"/>
                  <a:gd name="T10" fmla="*/ 6 w 135"/>
                  <a:gd name="T11" fmla="*/ 15 h 160"/>
                  <a:gd name="T12" fmla="*/ 8 w 135"/>
                  <a:gd name="T13" fmla="*/ 11 h 160"/>
                  <a:gd name="T14" fmla="*/ 3 w 135"/>
                  <a:gd name="T15" fmla="*/ 9 h 160"/>
                  <a:gd name="T16" fmla="*/ 6 w 135"/>
                  <a:gd name="T17" fmla="*/ 4 h 160"/>
                  <a:gd name="T18" fmla="*/ 0 w 135"/>
                  <a:gd name="T19" fmla="*/ 1 h 160"/>
                  <a:gd name="T20" fmla="*/ 0 w 135"/>
                  <a:gd name="T21" fmla="*/ 1 h 16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5"/>
                  <a:gd name="T34" fmla="*/ 0 h 160"/>
                  <a:gd name="T35" fmla="*/ 135 w 135"/>
                  <a:gd name="T36" fmla="*/ 160 h 16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5" h="160">
                    <a:moveTo>
                      <a:pt x="0" y="4"/>
                    </a:moveTo>
                    <a:lnTo>
                      <a:pt x="40" y="0"/>
                    </a:lnTo>
                    <a:lnTo>
                      <a:pt x="81" y="36"/>
                    </a:lnTo>
                    <a:lnTo>
                      <a:pt x="99" y="27"/>
                    </a:lnTo>
                    <a:lnTo>
                      <a:pt x="135" y="160"/>
                    </a:lnTo>
                    <a:lnTo>
                      <a:pt x="40" y="101"/>
                    </a:lnTo>
                    <a:lnTo>
                      <a:pt x="55" y="72"/>
                    </a:lnTo>
                    <a:lnTo>
                      <a:pt x="21" y="65"/>
                    </a:lnTo>
                    <a:lnTo>
                      <a:pt x="36" y="3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10" name="Freeform 70"/>
              <p:cNvSpPr>
                <a:spLocks/>
              </p:cNvSpPr>
              <p:nvPr/>
            </p:nvSpPr>
            <p:spPr bwMode="auto">
              <a:xfrm>
                <a:off x="4912" y="3288"/>
                <a:ext cx="117" cy="46"/>
              </a:xfrm>
              <a:custGeom>
                <a:avLst/>
                <a:gdLst>
                  <a:gd name="T0" fmla="*/ 0 w 190"/>
                  <a:gd name="T1" fmla="*/ 6 h 72"/>
                  <a:gd name="T2" fmla="*/ 6 w 190"/>
                  <a:gd name="T3" fmla="*/ 0 h 72"/>
                  <a:gd name="T4" fmla="*/ 9 w 190"/>
                  <a:gd name="T5" fmla="*/ 4 h 72"/>
                  <a:gd name="T6" fmla="*/ 14 w 190"/>
                  <a:gd name="T7" fmla="*/ 3 h 72"/>
                  <a:gd name="T8" fmla="*/ 17 w 190"/>
                  <a:gd name="T9" fmla="*/ 6 h 72"/>
                  <a:gd name="T10" fmla="*/ 27 w 190"/>
                  <a:gd name="T11" fmla="*/ 9 h 72"/>
                  <a:gd name="T12" fmla="*/ 27 w 190"/>
                  <a:gd name="T13" fmla="*/ 12 h 72"/>
                  <a:gd name="T14" fmla="*/ 27 w 190"/>
                  <a:gd name="T15" fmla="*/ 12 h 72"/>
                  <a:gd name="T16" fmla="*/ 26 w 190"/>
                  <a:gd name="T17" fmla="*/ 12 h 72"/>
                  <a:gd name="T18" fmla="*/ 26 w 190"/>
                  <a:gd name="T19" fmla="*/ 12 h 72"/>
                  <a:gd name="T20" fmla="*/ 25 w 190"/>
                  <a:gd name="T21" fmla="*/ 12 h 72"/>
                  <a:gd name="T22" fmla="*/ 24 w 190"/>
                  <a:gd name="T23" fmla="*/ 12 h 72"/>
                  <a:gd name="T24" fmla="*/ 23 w 190"/>
                  <a:gd name="T25" fmla="*/ 12 h 72"/>
                  <a:gd name="T26" fmla="*/ 22 w 190"/>
                  <a:gd name="T27" fmla="*/ 12 h 72"/>
                  <a:gd name="T28" fmla="*/ 21 w 190"/>
                  <a:gd name="T29" fmla="*/ 12 h 72"/>
                  <a:gd name="T30" fmla="*/ 20 w 190"/>
                  <a:gd name="T31" fmla="*/ 12 h 72"/>
                  <a:gd name="T32" fmla="*/ 18 w 190"/>
                  <a:gd name="T33" fmla="*/ 12 h 72"/>
                  <a:gd name="T34" fmla="*/ 17 w 190"/>
                  <a:gd name="T35" fmla="*/ 11 h 72"/>
                  <a:gd name="T36" fmla="*/ 15 w 190"/>
                  <a:gd name="T37" fmla="*/ 11 h 72"/>
                  <a:gd name="T38" fmla="*/ 14 w 190"/>
                  <a:gd name="T39" fmla="*/ 11 h 72"/>
                  <a:gd name="T40" fmla="*/ 13 w 190"/>
                  <a:gd name="T41" fmla="*/ 11 h 72"/>
                  <a:gd name="T42" fmla="*/ 12 w 190"/>
                  <a:gd name="T43" fmla="*/ 11 h 72"/>
                  <a:gd name="T44" fmla="*/ 11 w 190"/>
                  <a:gd name="T45" fmla="*/ 11 h 72"/>
                  <a:gd name="T46" fmla="*/ 10 w 190"/>
                  <a:gd name="T47" fmla="*/ 11 h 72"/>
                  <a:gd name="T48" fmla="*/ 9 w 190"/>
                  <a:gd name="T49" fmla="*/ 10 h 72"/>
                  <a:gd name="T50" fmla="*/ 8 w 190"/>
                  <a:gd name="T51" fmla="*/ 10 h 72"/>
                  <a:gd name="T52" fmla="*/ 7 w 190"/>
                  <a:gd name="T53" fmla="*/ 10 h 72"/>
                  <a:gd name="T54" fmla="*/ 6 w 190"/>
                  <a:gd name="T55" fmla="*/ 9 h 72"/>
                  <a:gd name="T56" fmla="*/ 6 w 190"/>
                  <a:gd name="T57" fmla="*/ 8 h 72"/>
                  <a:gd name="T58" fmla="*/ 4 w 190"/>
                  <a:gd name="T59" fmla="*/ 8 h 72"/>
                  <a:gd name="T60" fmla="*/ 4 w 190"/>
                  <a:gd name="T61" fmla="*/ 8 h 72"/>
                  <a:gd name="T62" fmla="*/ 2 w 190"/>
                  <a:gd name="T63" fmla="*/ 8 h 72"/>
                  <a:gd name="T64" fmla="*/ 1 w 190"/>
                  <a:gd name="T65" fmla="*/ 7 h 72"/>
                  <a:gd name="T66" fmla="*/ 1 w 190"/>
                  <a:gd name="T67" fmla="*/ 6 h 72"/>
                  <a:gd name="T68" fmla="*/ 0 w 190"/>
                  <a:gd name="T69" fmla="*/ 6 h 72"/>
                  <a:gd name="T70" fmla="*/ 0 w 190"/>
                  <a:gd name="T71" fmla="*/ 6 h 7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90"/>
                  <a:gd name="T109" fmla="*/ 0 h 72"/>
                  <a:gd name="T110" fmla="*/ 190 w 190"/>
                  <a:gd name="T111" fmla="*/ 72 h 7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90" h="72">
                    <a:moveTo>
                      <a:pt x="0" y="38"/>
                    </a:moveTo>
                    <a:lnTo>
                      <a:pt x="46" y="0"/>
                    </a:lnTo>
                    <a:lnTo>
                      <a:pt x="57" y="27"/>
                    </a:lnTo>
                    <a:lnTo>
                      <a:pt x="95" y="15"/>
                    </a:lnTo>
                    <a:lnTo>
                      <a:pt x="116" y="36"/>
                    </a:lnTo>
                    <a:lnTo>
                      <a:pt x="190" y="55"/>
                    </a:lnTo>
                    <a:lnTo>
                      <a:pt x="188" y="72"/>
                    </a:lnTo>
                    <a:lnTo>
                      <a:pt x="186" y="72"/>
                    </a:lnTo>
                    <a:lnTo>
                      <a:pt x="182" y="72"/>
                    </a:lnTo>
                    <a:lnTo>
                      <a:pt x="179" y="72"/>
                    </a:lnTo>
                    <a:lnTo>
                      <a:pt x="175" y="72"/>
                    </a:lnTo>
                    <a:lnTo>
                      <a:pt x="167" y="72"/>
                    </a:lnTo>
                    <a:lnTo>
                      <a:pt x="162" y="72"/>
                    </a:lnTo>
                    <a:lnTo>
                      <a:pt x="152" y="72"/>
                    </a:lnTo>
                    <a:lnTo>
                      <a:pt x="146" y="72"/>
                    </a:lnTo>
                    <a:lnTo>
                      <a:pt x="137" y="70"/>
                    </a:lnTo>
                    <a:lnTo>
                      <a:pt x="127" y="70"/>
                    </a:lnTo>
                    <a:lnTo>
                      <a:pt x="118" y="68"/>
                    </a:lnTo>
                    <a:lnTo>
                      <a:pt x="108" y="68"/>
                    </a:lnTo>
                    <a:lnTo>
                      <a:pt x="101" y="66"/>
                    </a:lnTo>
                    <a:lnTo>
                      <a:pt x="91" y="66"/>
                    </a:lnTo>
                    <a:lnTo>
                      <a:pt x="84" y="65"/>
                    </a:lnTo>
                    <a:lnTo>
                      <a:pt x="76" y="65"/>
                    </a:lnTo>
                    <a:lnTo>
                      <a:pt x="68" y="63"/>
                    </a:lnTo>
                    <a:lnTo>
                      <a:pt x="63" y="61"/>
                    </a:lnTo>
                    <a:lnTo>
                      <a:pt x="55" y="59"/>
                    </a:lnTo>
                    <a:lnTo>
                      <a:pt x="49" y="57"/>
                    </a:lnTo>
                    <a:lnTo>
                      <a:pt x="42" y="55"/>
                    </a:lnTo>
                    <a:lnTo>
                      <a:pt x="36" y="51"/>
                    </a:lnTo>
                    <a:lnTo>
                      <a:pt x="30" y="49"/>
                    </a:lnTo>
                    <a:lnTo>
                      <a:pt x="25" y="47"/>
                    </a:lnTo>
                    <a:lnTo>
                      <a:pt x="15" y="44"/>
                    </a:lnTo>
                    <a:lnTo>
                      <a:pt x="8" y="42"/>
                    </a:lnTo>
                    <a:lnTo>
                      <a:pt x="2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11" name="Freeform 71"/>
              <p:cNvSpPr>
                <a:spLocks/>
              </p:cNvSpPr>
              <p:nvPr/>
            </p:nvSpPr>
            <p:spPr bwMode="auto">
              <a:xfrm>
                <a:off x="4931" y="3355"/>
                <a:ext cx="70" cy="114"/>
              </a:xfrm>
              <a:custGeom>
                <a:avLst/>
                <a:gdLst>
                  <a:gd name="T0" fmla="*/ 4 w 112"/>
                  <a:gd name="T1" fmla="*/ 0 h 185"/>
                  <a:gd name="T2" fmla="*/ 13 w 112"/>
                  <a:gd name="T3" fmla="*/ 6 h 185"/>
                  <a:gd name="T4" fmla="*/ 18 w 112"/>
                  <a:gd name="T5" fmla="*/ 25 h 185"/>
                  <a:gd name="T6" fmla="*/ 8 w 112"/>
                  <a:gd name="T7" fmla="*/ 26 h 185"/>
                  <a:gd name="T8" fmla="*/ 8 w 112"/>
                  <a:gd name="T9" fmla="*/ 19 h 185"/>
                  <a:gd name="T10" fmla="*/ 4 w 112"/>
                  <a:gd name="T11" fmla="*/ 18 h 185"/>
                  <a:gd name="T12" fmla="*/ 6 w 112"/>
                  <a:gd name="T13" fmla="*/ 14 h 185"/>
                  <a:gd name="T14" fmla="*/ 0 w 112"/>
                  <a:gd name="T15" fmla="*/ 9 h 185"/>
                  <a:gd name="T16" fmla="*/ 4 w 112"/>
                  <a:gd name="T17" fmla="*/ 0 h 185"/>
                  <a:gd name="T18" fmla="*/ 4 w 112"/>
                  <a:gd name="T19" fmla="*/ 0 h 18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2"/>
                  <a:gd name="T31" fmla="*/ 0 h 185"/>
                  <a:gd name="T32" fmla="*/ 112 w 112"/>
                  <a:gd name="T33" fmla="*/ 185 h 18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2" h="185">
                    <a:moveTo>
                      <a:pt x="29" y="0"/>
                    </a:moveTo>
                    <a:lnTo>
                      <a:pt x="84" y="37"/>
                    </a:lnTo>
                    <a:lnTo>
                      <a:pt x="112" y="173"/>
                    </a:lnTo>
                    <a:lnTo>
                      <a:pt x="48" y="185"/>
                    </a:lnTo>
                    <a:lnTo>
                      <a:pt x="55" y="133"/>
                    </a:lnTo>
                    <a:lnTo>
                      <a:pt x="29" y="124"/>
                    </a:lnTo>
                    <a:lnTo>
                      <a:pt x="35" y="95"/>
                    </a:lnTo>
                    <a:lnTo>
                      <a:pt x="0" y="59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245" name="Group 72"/>
            <p:cNvGrpSpPr>
              <a:grpSpLocks noChangeAspect="1"/>
            </p:cNvGrpSpPr>
            <p:nvPr/>
          </p:nvGrpSpPr>
          <p:grpSpPr bwMode="auto">
            <a:xfrm>
              <a:off x="476250" y="4002088"/>
              <a:ext cx="3225800" cy="2190750"/>
              <a:chOff x="745" y="2370"/>
              <a:chExt cx="2032" cy="1380"/>
            </a:xfrm>
          </p:grpSpPr>
          <p:sp>
            <p:nvSpPr>
              <p:cNvPr id="10308" name="AutoShape 73"/>
              <p:cNvSpPr>
                <a:spLocks noChangeAspect="1" noChangeArrowheads="1" noTextEdit="1"/>
              </p:cNvSpPr>
              <p:nvPr/>
            </p:nvSpPr>
            <p:spPr bwMode="auto">
              <a:xfrm>
                <a:off x="745" y="2370"/>
                <a:ext cx="2032" cy="13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9" name="Freeform 74"/>
              <p:cNvSpPr>
                <a:spLocks/>
              </p:cNvSpPr>
              <p:nvPr/>
            </p:nvSpPr>
            <p:spPr bwMode="auto">
              <a:xfrm>
                <a:off x="745" y="2389"/>
                <a:ext cx="2013" cy="1342"/>
              </a:xfrm>
              <a:custGeom>
                <a:avLst/>
                <a:gdLst>
                  <a:gd name="T0" fmla="*/ 26 w 4026"/>
                  <a:gd name="T1" fmla="*/ 168 h 2684"/>
                  <a:gd name="T2" fmla="*/ 247 w 4026"/>
                  <a:gd name="T3" fmla="*/ 168 h 2684"/>
                  <a:gd name="T4" fmla="*/ 247 w 4026"/>
                  <a:gd name="T5" fmla="*/ 76 h 2684"/>
                  <a:gd name="T6" fmla="*/ 252 w 4026"/>
                  <a:gd name="T7" fmla="*/ 67 h 2684"/>
                  <a:gd name="T8" fmla="*/ 252 w 4026"/>
                  <a:gd name="T9" fmla="*/ 50 h 2684"/>
                  <a:gd name="T10" fmla="*/ 247 w 4026"/>
                  <a:gd name="T11" fmla="*/ 50 h 2684"/>
                  <a:gd name="T12" fmla="*/ 247 w 4026"/>
                  <a:gd name="T13" fmla="*/ 0 h 2684"/>
                  <a:gd name="T14" fmla="*/ 26 w 4026"/>
                  <a:gd name="T15" fmla="*/ 0 h 2684"/>
                  <a:gd name="T16" fmla="*/ 26 w 4026"/>
                  <a:gd name="T17" fmla="*/ 74 h 2684"/>
                  <a:gd name="T18" fmla="*/ 15 w 4026"/>
                  <a:gd name="T19" fmla="*/ 79 h 2684"/>
                  <a:gd name="T20" fmla="*/ 0 w 4026"/>
                  <a:gd name="T21" fmla="*/ 135 h 2684"/>
                  <a:gd name="T22" fmla="*/ 26 w 4026"/>
                  <a:gd name="T23" fmla="*/ 161 h 2684"/>
                  <a:gd name="T24" fmla="*/ 26 w 4026"/>
                  <a:gd name="T25" fmla="*/ 168 h 2684"/>
                  <a:gd name="T26" fmla="*/ 26 w 4026"/>
                  <a:gd name="T27" fmla="*/ 168 h 268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026"/>
                  <a:gd name="T43" fmla="*/ 0 h 2684"/>
                  <a:gd name="T44" fmla="*/ 4026 w 4026"/>
                  <a:gd name="T45" fmla="*/ 2684 h 268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026" h="2684">
                    <a:moveTo>
                      <a:pt x="409" y="2684"/>
                    </a:moveTo>
                    <a:lnTo>
                      <a:pt x="3940" y="2684"/>
                    </a:lnTo>
                    <a:lnTo>
                      <a:pt x="3940" y="1201"/>
                    </a:lnTo>
                    <a:lnTo>
                      <a:pt x="4026" y="1059"/>
                    </a:lnTo>
                    <a:lnTo>
                      <a:pt x="4020" y="806"/>
                    </a:lnTo>
                    <a:lnTo>
                      <a:pt x="3940" y="815"/>
                    </a:lnTo>
                    <a:lnTo>
                      <a:pt x="3940" y="0"/>
                    </a:lnTo>
                    <a:lnTo>
                      <a:pt x="409" y="0"/>
                    </a:lnTo>
                    <a:lnTo>
                      <a:pt x="409" y="1169"/>
                    </a:lnTo>
                    <a:lnTo>
                      <a:pt x="238" y="1249"/>
                    </a:lnTo>
                    <a:lnTo>
                      <a:pt x="0" y="2152"/>
                    </a:lnTo>
                    <a:lnTo>
                      <a:pt x="416" y="2568"/>
                    </a:lnTo>
                    <a:lnTo>
                      <a:pt x="409" y="268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0" name="Freeform 75"/>
              <p:cNvSpPr>
                <a:spLocks/>
              </p:cNvSpPr>
              <p:nvPr/>
            </p:nvSpPr>
            <p:spPr bwMode="auto">
              <a:xfrm>
                <a:off x="834" y="3005"/>
                <a:ext cx="369" cy="393"/>
              </a:xfrm>
              <a:custGeom>
                <a:avLst/>
                <a:gdLst>
                  <a:gd name="T0" fmla="*/ 0 w 737"/>
                  <a:gd name="T1" fmla="*/ 41 h 787"/>
                  <a:gd name="T2" fmla="*/ 9 w 737"/>
                  <a:gd name="T3" fmla="*/ 7 h 787"/>
                  <a:gd name="T4" fmla="*/ 21 w 737"/>
                  <a:gd name="T5" fmla="*/ 0 h 787"/>
                  <a:gd name="T6" fmla="*/ 47 w 737"/>
                  <a:gd name="T7" fmla="*/ 2 h 787"/>
                  <a:gd name="T8" fmla="*/ 46 w 737"/>
                  <a:gd name="T9" fmla="*/ 3 h 787"/>
                  <a:gd name="T10" fmla="*/ 45 w 737"/>
                  <a:gd name="T11" fmla="*/ 3 h 787"/>
                  <a:gd name="T12" fmla="*/ 44 w 737"/>
                  <a:gd name="T13" fmla="*/ 4 h 787"/>
                  <a:gd name="T14" fmla="*/ 44 w 737"/>
                  <a:gd name="T15" fmla="*/ 4 h 787"/>
                  <a:gd name="T16" fmla="*/ 43 w 737"/>
                  <a:gd name="T17" fmla="*/ 5 h 787"/>
                  <a:gd name="T18" fmla="*/ 43 w 737"/>
                  <a:gd name="T19" fmla="*/ 5 h 787"/>
                  <a:gd name="T20" fmla="*/ 42 w 737"/>
                  <a:gd name="T21" fmla="*/ 6 h 787"/>
                  <a:gd name="T22" fmla="*/ 42 w 737"/>
                  <a:gd name="T23" fmla="*/ 6 h 787"/>
                  <a:gd name="T24" fmla="*/ 42 w 737"/>
                  <a:gd name="T25" fmla="*/ 7 h 787"/>
                  <a:gd name="T26" fmla="*/ 42 w 737"/>
                  <a:gd name="T27" fmla="*/ 8 h 787"/>
                  <a:gd name="T28" fmla="*/ 41 w 737"/>
                  <a:gd name="T29" fmla="*/ 8 h 787"/>
                  <a:gd name="T30" fmla="*/ 41 w 737"/>
                  <a:gd name="T31" fmla="*/ 9 h 787"/>
                  <a:gd name="T32" fmla="*/ 41 w 737"/>
                  <a:gd name="T33" fmla="*/ 9 h 787"/>
                  <a:gd name="T34" fmla="*/ 41 w 737"/>
                  <a:gd name="T35" fmla="*/ 10 h 787"/>
                  <a:gd name="T36" fmla="*/ 41 w 737"/>
                  <a:gd name="T37" fmla="*/ 11 h 787"/>
                  <a:gd name="T38" fmla="*/ 41 w 737"/>
                  <a:gd name="T39" fmla="*/ 12 h 787"/>
                  <a:gd name="T40" fmla="*/ 43 w 737"/>
                  <a:gd name="T41" fmla="*/ 44 h 787"/>
                  <a:gd name="T42" fmla="*/ 12 w 737"/>
                  <a:gd name="T43" fmla="*/ 49 h 787"/>
                  <a:gd name="T44" fmla="*/ 0 w 737"/>
                  <a:gd name="T45" fmla="*/ 41 h 787"/>
                  <a:gd name="T46" fmla="*/ 0 w 737"/>
                  <a:gd name="T47" fmla="*/ 41 h 78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37"/>
                  <a:gd name="T73" fmla="*/ 0 h 787"/>
                  <a:gd name="T74" fmla="*/ 737 w 737"/>
                  <a:gd name="T75" fmla="*/ 787 h 787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37" h="787">
                    <a:moveTo>
                      <a:pt x="0" y="657"/>
                    </a:moveTo>
                    <a:lnTo>
                      <a:pt x="142" y="116"/>
                    </a:lnTo>
                    <a:lnTo>
                      <a:pt x="327" y="0"/>
                    </a:lnTo>
                    <a:lnTo>
                      <a:pt x="737" y="43"/>
                    </a:lnTo>
                    <a:lnTo>
                      <a:pt x="724" y="51"/>
                    </a:lnTo>
                    <a:lnTo>
                      <a:pt x="711" y="59"/>
                    </a:lnTo>
                    <a:lnTo>
                      <a:pt x="699" y="66"/>
                    </a:lnTo>
                    <a:lnTo>
                      <a:pt x="692" y="74"/>
                    </a:lnTo>
                    <a:lnTo>
                      <a:pt x="682" y="81"/>
                    </a:lnTo>
                    <a:lnTo>
                      <a:pt x="676" y="91"/>
                    </a:lnTo>
                    <a:lnTo>
                      <a:pt x="671" y="100"/>
                    </a:lnTo>
                    <a:lnTo>
                      <a:pt x="667" y="110"/>
                    </a:lnTo>
                    <a:lnTo>
                      <a:pt x="661" y="118"/>
                    </a:lnTo>
                    <a:lnTo>
                      <a:pt x="657" y="129"/>
                    </a:lnTo>
                    <a:lnTo>
                      <a:pt x="655" y="139"/>
                    </a:lnTo>
                    <a:lnTo>
                      <a:pt x="654" y="150"/>
                    </a:lnTo>
                    <a:lnTo>
                      <a:pt x="654" y="159"/>
                    </a:lnTo>
                    <a:lnTo>
                      <a:pt x="654" y="171"/>
                    </a:lnTo>
                    <a:lnTo>
                      <a:pt x="654" y="184"/>
                    </a:lnTo>
                    <a:lnTo>
                      <a:pt x="654" y="196"/>
                    </a:lnTo>
                    <a:lnTo>
                      <a:pt x="674" y="718"/>
                    </a:lnTo>
                    <a:lnTo>
                      <a:pt x="186" y="787"/>
                    </a:lnTo>
                    <a:lnTo>
                      <a:pt x="0" y="65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1" name="Freeform 76"/>
              <p:cNvSpPr>
                <a:spLocks/>
              </p:cNvSpPr>
              <p:nvPr/>
            </p:nvSpPr>
            <p:spPr bwMode="auto">
              <a:xfrm>
                <a:off x="786" y="3379"/>
                <a:ext cx="478" cy="233"/>
              </a:xfrm>
              <a:custGeom>
                <a:avLst/>
                <a:gdLst>
                  <a:gd name="T0" fmla="*/ 4 w 956"/>
                  <a:gd name="T1" fmla="*/ 0 h 465"/>
                  <a:gd name="T2" fmla="*/ 18 w 956"/>
                  <a:gd name="T3" fmla="*/ 8 h 465"/>
                  <a:gd name="T4" fmla="*/ 60 w 956"/>
                  <a:gd name="T5" fmla="*/ 0 h 465"/>
                  <a:gd name="T6" fmla="*/ 60 w 956"/>
                  <a:gd name="T7" fmla="*/ 15 h 465"/>
                  <a:gd name="T8" fmla="*/ 15 w 956"/>
                  <a:gd name="T9" fmla="*/ 30 h 465"/>
                  <a:gd name="T10" fmla="*/ 0 w 956"/>
                  <a:gd name="T11" fmla="*/ 12 h 465"/>
                  <a:gd name="T12" fmla="*/ 4 w 956"/>
                  <a:gd name="T13" fmla="*/ 0 h 465"/>
                  <a:gd name="T14" fmla="*/ 4 w 956"/>
                  <a:gd name="T15" fmla="*/ 0 h 46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56"/>
                  <a:gd name="T25" fmla="*/ 0 h 465"/>
                  <a:gd name="T26" fmla="*/ 956 w 956"/>
                  <a:gd name="T27" fmla="*/ 465 h 46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56" h="465">
                    <a:moveTo>
                      <a:pt x="57" y="0"/>
                    </a:moveTo>
                    <a:lnTo>
                      <a:pt x="277" y="119"/>
                    </a:lnTo>
                    <a:lnTo>
                      <a:pt x="956" y="0"/>
                    </a:lnTo>
                    <a:lnTo>
                      <a:pt x="952" y="228"/>
                    </a:lnTo>
                    <a:lnTo>
                      <a:pt x="254" y="465"/>
                    </a:lnTo>
                    <a:lnTo>
                      <a:pt x="0" y="18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2" name="Freeform 77"/>
              <p:cNvSpPr>
                <a:spLocks/>
              </p:cNvSpPr>
              <p:nvPr/>
            </p:nvSpPr>
            <p:spPr bwMode="auto">
              <a:xfrm>
                <a:off x="1004" y="2827"/>
                <a:ext cx="644" cy="196"/>
              </a:xfrm>
              <a:custGeom>
                <a:avLst/>
                <a:gdLst>
                  <a:gd name="T0" fmla="*/ 13 w 1289"/>
                  <a:gd name="T1" fmla="*/ 6 h 392"/>
                  <a:gd name="T2" fmla="*/ 35 w 1289"/>
                  <a:gd name="T3" fmla="*/ 9 h 392"/>
                  <a:gd name="T4" fmla="*/ 34 w 1289"/>
                  <a:gd name="T5" fmla="*/ 22 h 392"/>
                  <a:gd name="T6" fmla="*/ 38 w 1289"/>
                  <a:gd name="T7" fmla="*/ 22 h 392"/>
                  <a:gd name="T8" fmla="*/ 39 w 1289"/>
                  <a:gd name="T9" fmla="*/ 10 h 392"/>
                  <a:gd name="T10" fmla="*/ 47 w 1289"/>
                  <a:gd name="T11" fmla="*/ 11 h 392"/>
                  <a:gd name="T12" fmla="*/ 47 w 1289"/>
                  <a:gd name="T13" fmla="*/ 24 h 392"/>
                  <a:gd name="T14" fmla="*/ 80 w 1289"/>
                  <a:gd name="T15" fmla="*/ 25 h 392"/>
                  <a:gd name="T16" fmla="*/ 79 w 1289"/>
                  <a:gd name="T17" fmla="*/ 11 h 392"/>
                  <a:gd name="T18" fmla="*/ 76 w 1289"/>
                  <a:gd name="T19" fmla="*/ 9 h 392"/>
                  <a:gd name="T20" fmla="*/ 14 w 1289"/>
                  <a:gd name="T21" fmla="*/ 0 h 392"/>
                  <a:gd name="T22" fmla="*/ 0 w 1289"/>
                  <a:gd name="T23" fmla="*/ 6 h 392"/>
                  <a:gd name="T24" fmla="*/ 0 w 1289"/>
                  <a:gd name="T25" fmla="*/ 11 h 392"/>
                  <a:gd name="T26" fmla="*/ 13 w 1289"/>
                  <a:gd name="T27" fmla="*/ 6 h 392"/>
                  <a:gd name="T28" fmla="*/ 13 w 1289"/>
                  <a:gd name="T29" fmla="*/ 6 h 39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89"/>
                  <a:gd name="T46" fmla="*/ 0 h 392"/>
                  <a:gd name="T47" fmla="*/ 1289 w 1289"/>
                  <a:gd name="T48" fmla="*/ 392 h 39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89" h="392">
                    <a:moveTo>
                      <a:pt x="217" y="95"/>
                    </a:moveTo>
                    <a:lnTo>
                      <a:pt x="563" y="141"/>
                    </a:lnTo>
                    <a:lnTo>
                      <a:pt x="559" y="342"/>
                    </a:lnTo>
                    <a:lnTo>
                      <a:pt x="616" y="342"/>
                    </a:lnTo>
                    <a:lnTo>
                      <a:pt x="625" y="147"/>
                    </a:lnTo>
                    <a:lnTo>
                      <a:pt x="764" y="169"/>
                    </a:lnTo>
                    <a:lnTo>
                      <a:pt x="764" y="373"/>
                    </a:lnTo>
                    <a:lnTo>
                      <a:pt x="1289" y="392"/>
                    </a:lnTo>
                    <a:lnTo>
                      <a:pt x="1279" y="171"/>
                    </a:lnTo>
                    <a:lnTo>
                      <a:pt x="1228" y="139"/>
                    </a:lnTo>
                    <a:lnTo>
                      <a:pt x="224" y="0"/>
                    </a:lnTo>
                    <a:lnTo>
                      <a:pt x="0" y="90"/>
                    </a:lnTo>
                    <a:lnTo>
                      <a:pt x="6" y="169"/>
                    </a:lnTo>
                    <a:lnTo>
                      <a:pt x="217" y="95"/>
                    </a:lnTo>
                    <a:close/>
                  </a:path>
                </a:pathLst>
              </a:custGeom>
              <a:solidFill>
                <a:srgbClr val="9999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3" name="Freeform 78"/>
              <p:cNvSpPr>
                <a:spLocks/>
              </p:cNvSpPr>
              <p:nvPr/>
            </p:nvSpPr>
            <p:spPr bwMode="auto">
              <a:xfrm>
                <a:off x="1196" y="3030"/>
                <a:ext cx="469" cy="329"/>
              </a:xfrm>
              <a:custGeom>
                <a:avLst/>
                <a:gdLst>
                  <a:gd name="T0" fmla="*/ 9 w 937"/>
                  <a:gd name="T1" fmla="*/ 0 h 660"/>
                  <a:gd name="T2" fmla="*/ 59 w 937"/>
                  <a:gd name="T3" fmla="*/ 2 h 660"/>
                  <a:gd name="T4" fmla="*/ 59 w 937"/>
                  <a:gd name="T5" fmla="*/ 24 h 660"/>
                  <a:gd name="T6" fmla="*/ 1 w 937"/>
                  <a:gd name="T7" fmla="*/ 41 h 660"/>
                  <a:gd name="T8" fmla="*/ 0 w 937"/>
                  <a:gd name="T9" fmla="*/ 9 h 660"/>
                  <a:gd name="T10" fmla="*/ 0 w 937"/>
                  <a:gd name="T11" fmla="*/ 8 h 660"/>
                  <a:gd name="T12" fmla="*/ 1 w 937"/>
                  <a:gd name="T13" fmla="*/ 7 h 660"/>
                  <a:gd name="T14" fmla="*/ 1 w 937"/>
                  <a:gd name="T15" fmla="*/ 6 h 660"/>
                  <a:gd name="T16" fmla="*/ 1 w 937"/>
                  <a:gd name="T17" fmla="*/ 5 h 660"/>
                  <a:gd name="T18" fmla="*/ 1 w 937"/>
                  <a:gd name="T19" fmla="*/ 4 h 660"/>
                  <a:gd name="T20" fmla="*/ 2 w 937"/>
                  <a:gd name="T21" fmla="*/ 4 h 660"/>
                  <a:gd name="T22" fmla="*/ 2 w 937"/>
                  <a:gd name="T23" fmla="*/ 3 h 660"/>
                  <a:gd name="T24" fmla="*/ 3 w 937"/>
                  <a:gd name="T25" fmla="*/ 3 h 660"/>
                  <a:gd name="T26" fmla="*/ 3 w 937"/>
                  <a:gd name="T27" fmla="*/ 2 h 660"/>
                  <a:gd name="T28" fmla="*/ 4 w 937"/>
                  <a:gd name="T29" fmla="*/ 1 h 660"/>
                  <a:gd name="T30" fmla="*/ 5 w 937"/>
                  <a:gd name="T31" fmla="*/ 1 h 660"/>
                  <a:gd name="T32" fmla="*/ 5 w 937"/>
                  <a:gd name="T33" fmla="*/ 1 h 660"/>
                  <a:gd name="T34" fmla="*/ 6 w 937"/>
                  <a:gd name="T35" fmla="*/ 0 h 660"/>
                  <a:gd name="T36" fmla="*/ 7 w 937"/>
                  <a:gd name="T37" fmla="*/ 0 h 660"/>
                  <a:gd name="T38" fmla="*/ 8 w 937"/>
                  <a:gd name="T39" fmla="*/ 0 h 660"/>
                  <a:gd name="T40" fmla="*/ 9 w 937"/>
                  <a:gd name="T41" fmla="*/ 0 h 660"/>
                  <a:gd name="T42" fmla="*/ 9 w 937"/>
                  <a:gd name="T43" fmla="*/ 0 h 66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37"/>
                  <a:gd name="T67" fmla="*/ 0 h 660"/>
                  <a:gd name="T68" fmla="*/ 937 w 937"/>
                  <a:gd name="T69" fmla="*/ 660 h 66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37" h="660">
                    <a:moveTo>
                      <a:pt x="129" y="0"/>
                    </a:moveTo>
                    <a:lnTo>
                      <a:pt x="937" y="42"/>
                    </a:lnTo>
                    <a:lnTo>
                      <a:pt x="931" y="392"/>
                    </a:lnTo>
                    <a:lnTo>
                      <a:pt x="11" y="660"/>
                    </a:lnTo>
                    <a:lnTo>
                      <a:pt x="0" y="158"/>
                    </a:lnTo>
                    <a:lnTo>
                      <a:pt x="0" y="137"/>
                    </a:lnTo>
                    <a:lnTo>
                      <a:pt x="4" y="122"/>
                    </a:lnTo>
                    <a:lnTo>
                      <a:pt x="6" y="105"/>
                    </a:lnTo>
                    <a:lnTo>
                      <a:pt x="11" y="91"/>
                    </a:lnTo>
                    <a:lnTo>
                      <a:pt x="15" y="78"/>
                    </a:lnTo>
                    <a:lnTo>
                      <a:pt x="23" y="67"/>
                    </a:lnTo>
                    <a:lnTo>
                      <a:pt x="28" y="55"/>
                    </a:lnTo>
                    <a:lnTo>
                      <a:pt x="38" y="48"/>
                    </a:lnTo>
                    <a:lnTo>
                      <a:pt x="46" y="38"/>
                    </a:lnTo>
                    <a:lnTo>
                      <a:pt x="55" y="29"/>
                    </a:lnTo>
                    <a:lnTo>
                      <a:pt x="65" y="23"/>
                    </a:lnTo>
                    <a:lnTo>
                      <a:pt x="78" y="17"/>
                    </a:lnTo>
                    <a:lnTo>
                      <a:pt x="89" y="12"/>
                    </a:lnTo>
                    <a:lnTo>
                      <a:pt x="103" y="8"/>
                    </a:lnTo>
                    <a:lnTo>
                      <a:pt x="114" y="4"/>
                    </a:lnTo>
                    <a:lnTo>
                      <a:pt x="129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4" name="Freeform 79"/>
              <p:cNvSpPr>
                <a:spLocks/>
              </p:cNvSpPr>
              <p:nvPr/>
            </p:nvSpPr>
            <p:spPr bwMode="auto">
              <a:xfrm>
                <a:off x="1712" y="2905"/>
                <a:ext cx="442" cy="318"/>
              </a:xfrm>
              <a:custGeom>
                <a:avLst/>
                <a:gdLst>
                  <a:gd name="T0" fmla="*/ 0 w 886"/>
                  <a:gd name="T1" fmla="*/ 0 h 635"/>
                  <a:gd name="T2" fmla="*/ 3 w 886"/>
                  <a:gd name="T3" fmla="*/ 3 h 635"/>
                  <a:gd name="T4" fmla="*/ 5 w 886"/>
                  <a:gd name="T5" fmla="*/ 5 h 635"/>
                  <a:gd name="T6" fmla="*/ 7 w 886"/>
                  <a:gd name="T7" fmla="*/ 8 h 635"/>
                  <a:gd name="T8" fmla="*/ 8 w 886"/>
                  <a:gd name="T9" fmla="*/ 11 h 635"/>
                  <a:gd name="T10" fmla="*/ 10 w 886"/>
                  <a:gd name="T11" fmla="*/ 14 h 635"/>
                  <a:gd name="T12" fmla="*/ 10 w 886"/>
                  <a:gd name="T13" fmla="*/ 17 h 635"/>
                  <a:gd name="T14" fmla="*/ 10 w 886"/>
                  <a:gd name="T15" fmla="*/ 19 h 635"/>
                  <a:gd name="T16" fmla="*/ 10 w 886"/>
                  <a:gd name="T17" fmla="*/ 22 h 635"/>
                  <a:gd name="T18" fmla="*/ 10 w 886"/>
                  <a:gd name="T19" fmla="*/ 25 h 635"/>
                  <a:gd name="T20" fmla="*/ 9 w 886"/>
                  <a:gd name="T21" fmla="*/ 28 h 635"/>
                  <a:gd name="T22" fmla="*/ 8 w 886"/>
                  <a:gd name="T23" fmla="*/ 30 h 635"/>
                  <a:gd name="T24" fmla="*/ 7 w 886"/>
                  <a:gd name="T25" fmla="*/ 33 h 635"/>
                  <a:gd name="T26" fmla="*/ 5 w 886"/>
                  <a:gd name="T27" fmla="*/ 35 h 635"/>
                  <a:gd name="T28" fmla="*/ 4 w 886"/>
                  <a:gd name="T29" fmla="*/ 37 h 635"/>
                  <a:gd name="T30" fmla="*/ 2 w 886"/>
                  <a:gd name="T31" fmla="*/ 39 h 635"/>
                  <a:gd name="T32" fmla="*/ 0 w 886"/>
                  <a:gd name="T33" fmla="*/ 40 h 635"/>
                  <a:gd name="T34" fmla="*/ 47 w 886"/>
                  <a:gd name="T35" fmla="*/ 31 h 635"/>
                  <a:gd name="T36" fmla="*/ 49 w 886"/>
                  <a:gd name="T37" fmla="*/ 30 h 635"/>
                  <a:gd name="T38" fmla="*/ 51 w 886"/>
                  <a:gd name="T39" fmla="*/ 28 h 635"/>
                  <a:gd name="T40" fmla="*/ 52 w 886"/>
                  <a:gd name="T41" fmla="*/ 26 h 635"/>
                  <a:gd name="T42" fmla="*/ 53 w 886"/>
                  <a:gd name="T43" fmla="*/ 25 h 635"/>
                  <a:gd name="T44" fmla="*/ 54 w 886"/>
                  <a:gd name="T45" fmla="*/ 23 h 635"/>
                  <a:gd name="T46" fmla="*/ 54 w 886"/>
                  <a:gd name="T47" fmla="*/ 21 h 635"/>
                  <a:gd name="T48" fmla="*/ 55 w 886"/>
                  <a:gd name="T49" fmla="*/ 19 h 635"/>
                  <a:gd name="T50" fmla="*/ 55 w 886"/>
                  <a:gd name="T51" fmla="*/ 17 h 635"/>
                  <a:gd name="T52" fmla="*/ 55 w 886"/>
                  <a:gd name="T53" fmla="*/ 15 h 635"/>
                  <a:gd name="T54" fmla="*/ 54 w 886"/>
                  <a:gd name="T55" fmla="*/ 12 h 635"/>
                  <a:gd name="T56" fmla="*/ 54 w 886"/>
                  <a:gd name="T57" fmla="*/ 10 h 635"/>
                  <a:gd name="T58" fmla="*/ 53 w 886"/>
                  <a:gd name="T59" fmla="*/ 8 h 635"/>
                  <a:gd name="T60" fmla="*/ 52 w 886"/>
                  <a:gd name="T61" fmla="*/ 6 h 635"/>
                  <a:gd name="T62" fmla="*/ 51 w 886"/>
                  <a:gd name="T63" fmla="*/ 4 h 635"/>
                  <a:gd name="T64" fmla="*/ 50 w 886"/>
                  <a:gd name="T65" fmla="*/ 3 h 635"/>
                  <a:gd name="T66" fmla="*/ 48 w 886"/>
                  <a:gd name="T67" fmla="*/ 1 h 635"/>
                  <a:gd name="T68" fmla="*/ 0 w 886"/>
                  <a:gd name="T69" fmla="*/ 0 h 635"/>
                  <a:gd name="T70" fmla="*/ 0 w 886"/>
                  <a:gd name="T71" fmla="*/ 0 h 63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886"/>
                  <a:gd name="T109" fmla="*/ 0 h 635"/>
                  <a:gd name="T110" fmla="*/ 886 w 886"/>
                  <a:gd name="T111" fmla="*/ 635 h 63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886" h="635">
                    <a:moveTo>
                      <a:pt x="4" y="0"/>
                    </a:moveTo>
                    <a:lnTo>
                      <a:pt x="50" y="36"/>
                    </a:lnTo>
                    <a:lnTo>
                      <a:pt x="88" y="80"/>
                    </a:lnTo>
                    <a:lnTo>
                      <a:pt x="118" y="122"/>
                    </a:lnTo>
                    <a:lnTo>
                      <a:pt x="143" y="167"/>
                    </a:lnTo>
                    <a:lnTo>
                      <a:pt x="160" y="211"/>
                    </a:lnTo>
                    <a:lnTo>
                      <a:pt x="169" y="259"/>
                    </a:lnTo>
                    <a:lnTo>
                      <a:pt x="173" y="304"/>
                    </a:lnTo>
                    <a:lnTo>
                      <a:pt x="175" y="350"/>
                    </a:lnTo>
                    <a:lnTo>
                      <a:pt x="167" y="394"/>
                    </a:lnTo>
                    <a:lnTo>
                      <a:pt x="156" y="435"/>
                    </a:lnTo>
                    <a:lnTo>
                      <a:pt x="141" y="475"/>
                    </a:lnTo>
                    <a:lnTo>
                      <a:pt x="122" y="513"/>
                    </a:lnTo>
                    <a:lnTo>
                      <a:pt x="95" y="550"/>
                    </a:lnTo>
                    <a:lnTo>
                      <a:pt x="67" y="582"/>
                    </a:lnTo>
                    <a:lnTo>
                      <a:pt x="34" y="610"/>
                    </a:lnTo>
                    <a:lnTo>
                      <a:pt x="0" y="635"/>
                    </a:lnTo>
                    <a:lnTo>
                      <a:pt x="768" y="485"/>
                    </a:lnTo>
                    <a:lnTo>
                      <a:pt x="797" y="466"/>
                    </a:lnTo>
                    <a:lnTo>
                      <a:pt x="819" y="443"/>
                    </a:lnTo>
                    <a:lnTo>
                      <a:pt x="840" y="416"/>
                    </a:lnTo>
                    <a:lnTo>
                      <a:pt x="857" y="390"/>
                    </a:lnTo>
                    <a:lnTo>
                      <a:pt x="869" y="358"/>
                    </a:lnTo>
                    <a:lnTo>
                      <a:pt x="878" y="327"/>
                    </a:lnTo>
                    <a:lnTo>
                      <a:pt x="884" y="293"/>
                    </a:lnTo>
                    <a:lnTo>
                      <a:pt x="886" y="261"/>
                    </a:lnTo>
                    <a:lnTo>
                      <a:pt x="884" y="226"/>
                    </a:lnTo>
                    <a:lnTo>
                      <a:pt x="880" y="192"/>
                    </a:lnTo>
                    <a:lnTo>
                      <a:pt x="871" y="158"/>
                    </a:lnTo>
                    <a:lnTo>
                      <a:pt x="861" y="126"/>
                    </a:lnTo>
                    <a:lnTo>
                      <a:pt x="844" y="93"/>
                    </a:lnTo>
                    <a:lnTo>
                      <a:pt x="829" y="63"/>
                    </a:lnTo>
                    <a:lnTo>
                      <a:pt x="806" y="34"/>
                    </a:lnTo>
                    <a:lnTo>
                      <a:pt x="783" y="1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5" name="Freeform 80"/>
              <p:cNvSpPr>
                <a:spLocks/>
              </p:cNvSpPr>
              <p:nvPr/>
            </p:nvSpPr>
            <p:spPr bwMode="auto">
              <a:xfrm>
                <a:off x="2147" y="2899"/>
                <a:ext cx="299" cy="233"/>
              </a:xfrm>
              <a:custGeom>
                <a:avLst/>
                <a:gdLst>
                  <a:gd name="T0" fmla="*/ 0 w 599"/>
                  <a:gd name="T1" fmla="*/ 2 h 465"/>
                  <a:gd name="T2" fmla="*/ 1 w 599"/>
                  <a:gd name="T3" fmla="*/ 3 h 465"/>
                  <a:gd name="T4" fmla="*/ 2 w 599"/>
                  <a:gd name="T5" fmla="*/ 5 h 465"/>
                  <a:gd name="T6" fmla="*/ 3 w 599"/>
                  <a:gd name="T7" fmla="*/ 7 h 465"/>
                  <a:gd name="T8" fmla="*/ 4 w 599"/>
                  <a:gd name="T9" fmla="*/ 9 h 465"/>
                  <a:gd name="T10" fmla="*/ 4 w 599"/>
                  <a:gd name="T11" fmla="*/ 11 h 465"/>
                  <a:gd name="T12" fmla="*/ 5 w 599"/>
                  <a:gd name="T13" fmla="*/ 13 h 465"/>
                  <a:gd name="T14" fmla="*/ 5 w 599"/>
                  <a:gd name="T15" fmla="*/ 15 h 465"/>
                  <a:gd name="T16" fmla="*/ 5 w 599"/>
                  <a:gd name="T17" fmla="*/ 17 h 465"/>
                  <a:gd name="T18" fmla="*/ 5 w 599"/>
                  <a:gd name="T19" fmla="*/ 19 h 465"/>
                  <a:gd name="T20" fmla="*/ 5 w 599"/>
                  <a:gd name="T21" fmla="*/ 20 h 465"/>
                  <a:gd name="T22" fmla="*/ 4 w 599"/>
                  <a:gd name="T23" fmla="*/ 22 h 465"/>
                  <a:gd name="T24" fmla="*/ 4 w 599"/>
                  <a:gd name="T25" fmla="*/ 24 h 465"/>
                  <a:gd name="T26" fmla="*/ 3 w 599"/>
                  <a:gd name="T27" fmla="*/ 26 h 465"/>
                  <a:gd name="T28" fmla="*/ 2 w 599"/>
                  <a:gd name="T29" fmla="*/ 27 h 465"/>
                  <a:gd name="T30" fmla="*/ 2 w 599"/>
                  <a:gd name="T31" fmla="*/ 28 h 465"/>
                  <a:gd name="T32" fmla="*/ 1 w 599"/>
                  <a:gd name="T33" fmla="*/ 30 h 465"/>
                  <a:gd name="T34" fmla="*/ 31 w 599"/>
                  <a:gd name="T35" fmla="*/ 22 h 465"/>
                  <a:gd name="T36" fmla="*/ 32 w 599"/>
                  <a:gd name="T37" fmla="*/ 22 h 465"/>
                  <a:gd name="T38" fmla="*/ 33 w 599"/>
                  <a:gd name="T39" fmla="*/ 21 h 465"/>
                  <a:gd name="T40" fmla="*/ 34 w 599"/>
                  <a:gd name="T41" fmla="*/ 20 h 465"/>
                  <a:gd name="T42" fmla="*/ 35 w 599"/>
                  <a:gd name="T43" fmla="*/ 19 h 465"/>
                  <a:gd name="T44" fmla="*/ 35 w 599"/>
                  <a:gd name="T45" fmla="*/ 18 h 465"/>
                  <a:gd name="T46" fmla="*/ 36 w 599"/>
                  <a:gd name="T47" fmla="*/ 16 h 465"/>
                  <a:gd name="T48" fmla="*/ 36 w 599"/>
                  <a:gd name="T49" fmla="*/ 15 h 465"/>
                  <a:gd name="T50" fmla="*/ 37 w 599"/>
                  <a:gd name="T51" fmla="*/ 14 h 465"/>
                  <a:gd name="T52" fmla="*/ 37 w 599"/>
                  <a:gd name="T53" fmla="*/ 12 h 465"/>
                  <a:gd name="T54" fmla="*/ 37 w 599"/>
                  <a:gd name="T55" fmla="*/ 10 h 465"/>
                  <a:gd name="T56" fmla="*/ 37 w 599"/>
                  <a:gd name="T57" fmla="*/ 8 h 465"/>
                  <a:gd name="T58" fmla="*/ 36 w 599"/>
                  <a:gd name="T59" fmla="*/ 7 h 465"/>
                  <a:gd name="T60" fmla="*/ 35 w 599"/>
                  <a:gd name="T61" fmla="*/ 5 h 465"/>
                  <a:gd name="T62" fmla="*/ 34 w 599"/>
                  <a:gd name="T63" fmla="*/ 3 h 465"/>
                  <a:gd name="T64" fmla="*/ 33 w 599"/>
                  <a:gd name="T65" fmla="*/ 2 h 465"/>
                  <a:gd name="T66" fmla="*/ 31 w 599"/>
                  <a:gd name="T67" fmla="*/ 0 h 465"/>
                  <a:gd name="T68" fmla="*/ 0 w 599"/>
                  <a:gd name="T69" fmla="*/ 2 h 465"/>
                  <a:gd name="T70" fmla="*/ 0 w 599"/>
                  <a:gd name="T71" fmla="*/ 2 h 46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599"/>
                  <a:gd name="T109" fmla="*/ 0 h 465"/>
                  <a:gd name="T110" fmla="*/ 599 w 599"/>
                  <a:gd name="T111" fmla="*/ 465 h 46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599" h="465">
                    <a:moveTo>
                      <a:pt x="0" y="21"/>
                    </a:moveTo>
                    <a:lnTo>
                      <a:pt x="19" y="43"/>
                    </a:lnTo>
                    <a:lnTo>
                      <a:pt x="38" y="72"/>
                    </a:lnTo>
                    <a:lnTo>
                      <a:pt x="53" y="101"/>
                    </a:lnTo>
                    <a:lnTo>
                      <a:pt x="66" y="133"/>
                    </a:lnTo>
                    <a:lnTo>
                      <a:pt x="74" y="163"/>
                    </a:lnTo>
                    <a:lnTo>
                      <a:pt x="81" y="194"/>
                    </a:lnTo>
                    <a:lnTo>
                      <a:pt x="85" y="226"/>
                    </a:lnTo>
                    <a:lnTo>
                      <a:pt x="89" y="258"/>
                    </a:lnTo>
                    <a:lnTo>
                      <a:pt x="87" y="289"/>
                    </a:lnTo>
                    <a:lnTo>
                      <a:pt x="83" y="319"/>
                    </a:lnTo>
                    <a:lnTo>
                      <a:pt x="78" y="348"/>
                    </a:lnTo>
                    <a:lnTo>
                      <a:pt x="70" y="376"/>
                    </a:lnTo>
                    <a:lnTo>
                      <a:pt x="59" y="401"/>
                    </a:lnTo>
                    <a:lnTo>
                      <a:pt x="47" y="424"/>
                    </a:lnTo>
                    <a:lnTo>
                      <a:pt x="32" y="445"/>
                    </a:lnTo>
                    <a:lnTo>
                      <a:pt x="17" y="465"/>
                    </a:lnTo>
                    <a:lnTo>
                      <a:pt x="505" y="350"/>
                    </a:lnTo>
                    <a:lnTo>
                      <a:pt x="517" y="342"/>
                    </a:lnTo>
                    <a:lnTo>
                      <a:pt x="532" y="331"/>
                    </a:lnTo>
                    <a:lnTo>
                      <a:pt x="545" y="315"/>
                    </a:lnTo>
                    <a:lnTo>
                      <a:pt x="560" y="298"/>
                    </a:lnTo>
                    <a:lnTo>
                      <a:pt x="572" y="279"/>
                    </a:lnTo>
                    <a:lnTo>
                      <a:pt x="581" y="256"/>
                    </a:lnTo>
                    <a:lnTo>
                      <a:pt x="591" y="232"/>
                    </a:lnTo>
                    <a:lnTo>
                      <a:pt x="597" y="209"/>
                    </a:lnTo>
                    <a:lnTo>
                      <a:pt x="599" y="180"/>
                    </a:lnTo>
                    <a:lnTo>
                      <a:pt x="599" y="154"/>
                    </a:lnTo>
                    <a:lnTo>
                      <a:pt x="595" y="127"/>
                    </a:lnTo>
                    <a:lnTo>
                      <a:pt x="585" y="101"/>
                    </a:lnTo>
                    <a:lnTo>
                      <a:pt x="572" y="72"/>
                    </a:lnTo>
                    <a:lnTo>
                      <a:pt x="553" y="47"/>
                    </a:lnTo>
                    <a:lnTo>
                      <a:pt x="528" y="21"/>
                    </a:lnTo>
                    <a:lnTo>
                      <a:pt x="498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6" name="Freeform 81"/>
              <p:cNvSpPr>
                <a:spLocks/>
              </p:cNvSpPr>
              <p:nvPr/>
            </p:nvSpPr>
            <p:spPr bwMode="auto">
              <a:xfrm>
                <a:off x="2538" y="2834"/>
                <a:ext cx="197" cy="193"/>
              </a:xfrm>
              <a:custGeom>
                <a:avLst/>
                <a:gdLst>
                  <a:gd name="T0" fmla="*/ 0 w 393"/>
                  <a:gd name="T1" fmla="*/ 7 h 385"/>
                  <a:gd name="T2" fmla="*/ 2 w 393"/>
                  <a:gd name="T3" fmla="*/ 25 h 385"/>
                  <a:gd name="T4" fmla="*/ 25 w 393"/>
                  <a:gd name="T5" fmla="*/ 10 h 385"/>
                  <a:gd name="T6" fmla="*/ 25 w 393"/>
                  <a:gd name="T7" fmla="*/ 0 h 385"/>
                  <a:gd name="T8" fmla="*/ 0 w 393"/>
                  <a:gd name="T9" fmla="*/ 7 h 385"/>
                  <a:gd name="T10" fmla="*/ 0 w 393"/>
                  <a:gd name="T11" fmla="*/ 7 h 3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3"/>
                  <a:gd name="T19" fmla="*/ 0 h 385"/>
                  <a:gd name="T20" fmla="*/ 393 w 393"/>
                  <a:gd name="T21" fmla="*/ 385 h 3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3" h="385">
                    <a:moveTo>
                      <a:pt x="0" y="98"/>
                    </a:moveTo>
                    <a:lnTo>
                      <a:pt x="17" y="385"/>
                    </a:lnTo>
                    <a:lnTo>
                      <a:pt x="393" y="155"/>
                    </a:lnTo>
                    <a:lnTo>
                      <a:pt x="388" y="0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7" name="Freeform 82"/>
              <p:cNvSpPr>
                <a:spLocks/>
              </p:cNvSpPr>
              <p:nvPr/>
            </p:nvSpPr>
            <p:spPr bwMode="auto">
              <a:xfrm>
                <a:off x="1055" y="2564"/>
                <a:ext cx="662" cy="282"/>
              </a:xfrm>
              <a:custGeom>
                <a:avLst/>
                <a:gdLst>
                  <a:gd name="T0" fmla="*/ 24 w 1325"/>
                  <a:gd name="T1" fmla="*/ 6 h 564"/>
                  <a:gd name="T2" fmla="*/ 29 w 1325"/>
                  <a:gd name="T3" fmla="*/ 6 h 564"/>
                  <a:gd name="T4" fmla="*/ 35 w 1325"/>
                  <a:gd name="T5" fmla="*/ 7 h 564"/>
                  <a:gd name="T6" fmla="*/ 39 w 1325"/>
                  <a:gd name="T7" fmla="*/ 9 h 564"/>
                  <a:gd name="T8" fmla="*/ 43 w 1325"/>
                  <a:gd name="T9" fmla="*/ 10 h 564"/>
                  <a:gd name="T10" fmla="*/ 46 w 1325"/>
                  <a:gd name="T11" fmla="*/ 12 h 564"/>
                  <a:gd name="T12" fmla="*/ 48 w 1325"/>
                  <a:gd name="T13" fmla="*/ 14 h 564"/>
                  <a:gd name="T14" fmla="*/ 49 w 1325"/>
                  <a:gd name="T15" fmla="*/ 15 h 564"/>
                  <a:gd name="T16" fmla="*/ 52 w 1325"/>
                  <a:gd name="T17" fmla="*/ 14 h 564"/>
                  <a:gd name="T18" fmla="*/ 52 w 1325"/>
                  <a:gd name="T19" fmla="*/ 13 h 564"/>
                  <a:gd name="T20" fmla="*/ 52 w 1325"/>
                  <a:gd name="T21" fmla="*/ 12 h 564"/>
                  <a:gd name="T22" fmla="*/ 53 w 1325"/>
                  <a:gd name="T23" fmla="*/ 11 h 564"/>
                  <a:gd name="T24" fmla="*/ 53 w 1325"/>
                  <a:gd name="T25" fmla="*/ 9 h 564"/>
                  <a:gd name="T26" fmla="*/ 54 w 1325"/>
                  <a:gd name="T27" fmla="*/ 7 h 564"/>
                  <a:gd name="T28" fmla="*/ 56 w 1325"/>
                  <a:gd name="T29" fmla="*/ 5 h 564"/>
                  <a:gd name="T30" fmla="*/ 59 w 1325"/>
                  <a:gd name="T31" fmla="*/ 3 h 564"/>
                  <a:gd name="T32" fmla="*/ 62 w 1325"/>
                  <a:gd name="T33" fmla="*/ 1 h 564"/>
                  <a:gd name="T34" fmla="*/ 66 w 1325"/>
                  <a:gd name="T35" fmla="*/ 1 h 564"/>
                  <a:gd name="T36" fmla="*/ 70 w 1325"/>
                  <a:gd name="T37" fmla="*/ 0 h 564"/>
                  <a:gd name="T38" fmla="*/ 73 w 1325"/>
                  <a:gd name="T39" fmla="*/ 1 h 564"/>
                  <a:gd name="T40" fmla="*/ 76 w 1325"/>
                  <a:gd name="T41" fmla="*/ 1 h 564"/>
                  <a:gd name="T42" fmla="*/ 79 w 1325"/>
                  <a:gd name="T43" fmla="*/ 2 h 564"/>
                  <a:gd name="T44" fmla="*/ 81 w 1325"/>
                  <a:gd name="T45" fmla="*/ 3 h 564"/>
                  <a:gd name="T46" fmla="*/ 82 w 1325"/>
                  <a:gd name="T47" fmla="*/ 4 h 564"/>
                  <a:gd name="T48" fmla="*/ 82 w 1325"/>
                  <a:gd name="T49" fmla="*/ 5 h 564"/>
                  <a:gd name="T50" fmla="*/ 79 w 1325"/>
                  <a:gd name="T51" fmla="*/ 15 h 564"/>
                  <a:gd name="T52" fmla="*/ 78 w 1325"/>
                  <a:gd name="T53" fmla="*/ 15 h 564"/>
                  <a:gd name="T54" fmla="*/ 77 w 1325"/>
                  <a:gd name="T55" fmla="*/ 15 h 564"/>
                  <a:gd name="T56" fmla="*/ 75 w 1325"/>
                  <a:gd name="T57" fmla="*/ 15 h 564"/>
                  <a:gd name="T58" fmla="*/ 73 w 1325"/>
                  <a:gd name="T59" fmla="*/ 15 h 564"/>
                  <a:gd name="T60" fmla="*/ 70 w 1325"/>
                  <a:gd name="T61" fmla="*/ 17 h 564"/>
                  <a:gd name="T62" fmla="*/ 68 w 1325"/>
                  <a:gd name="T63" fmla="*/ 18 h 564"/>
                  <a:gd name="T64" fmla="*/ 65 w 1325"/>
                  <a:gd name="T65" fmla="*/ 19 h 564"/>
                  <a:gd name="T66" fmla="*/ 63 w 1325"/>
                  <a:gd name="T67" fmla="*/ 21 h 564"/>
                  <a:gd name="T68" fmla="*/ 61 w 1325"/>
                  <a:gd name="T69" fmla="*/ 23 h 564"/>
                  <a:gd name="T70" fmla="*/ 60 w 1325"/>
                  <a:gd name="T71" fmla="*/ 25 h 564"/>
                  <a:gd name="T72" fmla="*/ 58 w 1325"/>
                  <a:gd name="T73" fmla="*/ 28 h 564"/>
                  <a:gd name="T74" fmla="*/ 58 w 1325"/>
                  <a:gd name="T75" fmla="*/ 30 h 564"/>
                  <a:gd name="T76" fmla="*/ 57 w 1325"/>
                  <a:gd name="T77" fmla="*/ 33 h 564"/>
                  <a:gd name="T78" fmla="*/ 57 w 1325"/>
                  <a:gd name="T79" fmla="*/ 35 h 564"/>
                  <a:gd name="T80" fmla="*/ 57 w 1325"/>
                  <a:gd name="T81" fmla="*/ 35 h 564"/>
                  <a:gd name="T82" fmla="*/ 8 w 1325"/>
                  <a:gd name="T83" fmla="*/ 28 h 564"/>
                  <a:gd name="T84" fmla="*/ 0 w 1325"/>
                  <a:gd name="T85" fmla="*/ 28 h 564"/>
                  <a:gd name="T86" fmla="*/ 1 w 1325"/>
                  <a:gd name="T87" fmla="*/ 24 h 564"/>
                  <a:gd name="T88" fmla="*/ 3 w 1325"/>
                  <a:gd name="T89" fmla="*/ 19 h 564"/>
                  <a:gd name="T90" fmla="*/ 6 w 1325"/>
                  <a:gd name="T91" fmla="*/ 17 h 564"/>
                  <a:gd name="T92" fmla="*/ 9 w 1325"/>
                  <a:gd name="T93" fmla="*/ 12 h 564"/>
                  <a:gd name="T94" fmla="*/ 12 w 1325"/>
                  <a:gd name="T95" fmla="*/ 10 h 564"/>
                  <a:gd name="T96" fmla="*/ 15 w 1325"/>
                  <a:gd name="T97" fmla="*/ 9 h 564"/>
                  <a:gd name="T98" fmla="*/ 19 w 1325"/>
                  <a:gd name="T99" fmla="*/ 7 h 564"/>
                  <a:gd name="T100" fmla="*/ 21 w 1325"/>
                  <a:gd name="T101" fmla="*/ 6 h 56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325"/>
                  <a:gd name="T154" fmla="*/ 0 h 564"/>
                  <a:gd name="T155" fmla="*/ 1325 w 1325"/>
                  <a:gd name="T156" fmla="*/ 564 h 56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325" h="564">
                    <a:moveTo>
                      <a:pt x="342" y="108"/>
                    </a:moveTo>
                    <a:lnTo>
                      <a:pt x="389" y="99"/>
                    </a:lnTo>
                    <a:lnTo>
                      <a:pt x="437" y="99"/>
                    </a:lnTo>
                    <a:lnTo>
                      <a:pt x="479" y="102"/>
                    </a:lnTo>
                    <a:lnTo>
                      <a:pt x="522" y="108"/>
                    </a:lnTo>
                    <a:lnTo>
                      <a:pt x="562" y="118"/>
                    </a:lnTo>
                    <a:lnTo>
                      <a:pt x="600" y="129"/>
                    </a:lnTo>
                    <a:lnTo>
                      <a:pt x="635" y="140"/>
                    </a:lnTo>
                    <a:lnTo>
                      <a:pt x="667" y="158"/>
                    </a:lnTo>
                    <a:lnTo>
                      <a:pt x="695" y="173"/>
                    </a:lnTo>
                    <a:lnTo>
                      <a:pt x="720" y="188"/>
                    </a:lnTo>
                    <a:lnTo>
                      <a:pt x="741" y="201"/>
                    </a:lnTo>
                    <a:lnTo>
                      <a:pt x="760" y="216"/>
                    </a:lnTo>
                    <a:lnTo>
                      <a:pt x="775" y="226"/>
                    </a:lnTo>
                    <a:lnTo>
                      <a:pt x="785" y="235"/>
                    </a:lnTo>
                    <a:lnTo>
                      <a:pt x="792" y="241"/>
                    </a:lnTo>
                    <a:lnTo>
                      <a:pt x="794" y="245"/>
                    </a:lnTo>
                    <a:lnTo>
                      <a:pt x="844" y="226"/>
                    </a:lnTo>
                    <a:lnTo>
                      <a:pt x="842" y="224"/>
                    </a:lnTo>
                    <a:lnTo>
                      <a:pt x="842" y="220"/>
                    </a:lnTo>
                    <a:lnTo>
                      <a:pt x="842" y="213"/>
                    </a:lnTo>
                    <a:lnTo>
                      <a:pt x="844" y="205"/>
                    </a:lnTo>
                    <a:lnTo>
                      <a:pt x="844" y="194"/>
                    </a:lnTo>
                    <a:lnTo>
                      <a:pt x="849" y="182"/>
                    </a:lnTo>
                    <a:lnTo>
                      <a:pt x="853" y="169"/>
                    </a:lnTo>
                    <a:lnTo>
                      <a:pt x="861" y="156"/>
                    </a:lnTo>
                    <a:lnTo>
                      <a:pt x="868" y="139"/>
                    </a:lnTo>
                    <a:lnTo>
                      <a:pt x="878" y="121"/>
                    </a:lnTo>
                    <a:lnTo>
                      <a:pt x="891" y="106"/>
                    </a:lnTo>
                    <a:lnTo>
                      <a:pt x="908" y="89"/>
                    </a:lnTo>
                    <a:lnTo>
                      <a:pt x="925" y="72"/>
                    </a:lnTo>
                    <a:lnTo>
                      <a:pt x="948" y="57"/>
                    </a:lnTo>
                    <a:lnTo>
                      <a:pt x="975" y="40"/>
                    </a:lnTo>
                    <a:lnTo>
                      <a:pt x="1005" y="26"/>
                    </a:lnTo>
                    <a:lnTo>
                      <a:pt x="1036" y="13"/>
                    </a:lnTo>
                    <a:lnTo>
                      <a:pt x="1064" y="4"/>
                    </a:lnTo>
                    <a:lnTo>
                      <a:pt x="1095" y="0"/>
                    </a:lnTo>
                    <a:lnTo>
                      <a:pt x="1125" y="0"/>
                    </a:lnTo>
                    <a:lnTo>
                      <a:pt x="1152" y="2"/>
                    </a:lnTo>
                    <a:lnTo>
                      <a:pt x="1178" y="9"/>
                    </a:lnTo>
                    <a:lnTo>
                      <a:pt x="1203" y="15"/>
                    </a:lnTo>
                    <a:lnTo>
                      <a:pt x="1228" y="24"/>
                    </a:lnTo>
                    <a:lnTo>
                      <a:pt x="1247" y="32"/>
                    </a:lnTo>
                    <a:lnTo>
                      <a:pt x="1266" y="43"/>
                    </a:lnTo>
                    <a:lnTo>
                      <a:pt x="1281" y="53"/>
                    </a:lnTo>
                    <a:lnTo>
                      <a:pt x="1298" y="62"/>
                    </a:lnTo>
                    <a:lnTo>
                      <a:pt x="1307" y="70"/>
                    </a:lnTo>
                    <a:lnTo>
                      <a:pt x="1317" y="78"/>
                    </a:lnTo>
                    <a:lnTo>
                      <a:pt x="1323" y="82"/>
                    </a:lnTo>
                    <a:lnTo>
                      <a:pt x="1325" y="85"/>
                    </a:lnTo>
                    <a:lnTo>
                      <a:pt x="1275" y="245"/>
                    </a:lnTo>
                    <a:lnTo>
                      <a:pt x="1273" y="243"/>
                    </a:lnTo>
                    <a:lnTo>
                      <a:pt x="1269" y="243"/>
                    </a:lnTo>
                    <a:lnTo>
                      <a:pt x="1262" y="243"/>
                    </a:lnTo>
                    <a:lnTo>
                      <a:pt x="1252" y="243"/>
                    </a:lnTo>
                    <a:lnTo>
                      <a:pt x="1239" y="243"/>
                    </a:lnTo>
                    <a:lnTo>
                      <a:pt x="1224" y="245"/>
                    </a:lnTo>
                    <a:lnTo>
                      <a:pt x="1207" y="247"/>
                    </a:lnTo>
                    <a:lnTo>
                      <a:pt x="1192" y="251"/>
                    </a:lnTo>
                    <a:lnTo>
                      <a:pt x="1171" y="254"/>
                    </a:lnTo>
                    <a:lnTo>
                      <a:pt x="1152" y="258"/>
                    </a:lnTo>
                    <a:lnTo>
                      <a:pt x="1131" y="264"/>
                    </a:lnTo>
                    <a:lnTo>
                      <a:pt x="1112" y="272"/>
                    </a:lnTo>
                    <a:lnTo>
                      <a:pt x="1091" y="281"/>
                    </a:lnTo>
                    <a:lnTo>
                      <a:pt x="1070" y="292"/>
                    </a:lnTo>
                    <a:lnTo>
                      <a:pt x="1051" y="306"/>
                    </a:lnTo>
                    <a:lnTo>
                      <a:pt x="1032" y="321"/>
                    </a:lnTo>
                    <a:lnTo>
                      <a:pt x="1013" y="336"/>
                    </a:lnTo>
                    <a:lnTo>
                      <a:pt x="998" y="353"/>
                    </a:lnTo>
                    <a:lnTo>
                      <a:pt x="982" y="372"/>
                    </a:lnTo>
                    <a:lnTo>
                      <a:pt x="971" y="393"/>
                    </a:lnTo>
                    <a:lnTo>
                      <a:pt x="960" y="412"/>
                    </a:lnTo>
                    <a:lnTo>
                      <a:pt x="952" y="433"/>
                    </a:lnTo>
                    <a:lnTo>
                      <a:pt x="942" y="452"/>
                    </a:lnTo>
                    <a:lnTo>
                      <a:pt x="939" y="473"/>
                    </a:lnTo>
                    <a:lnTo>
                      <a:pt x="933" y="488"/>
                    </a:lnTo>
                    <a:lnTo>
                      <a:pt x="929" y="507"/>
                    </a:lnTo>
                    <a:lnTo>
                      <a:pt x="927" y="522"/>
                    </a:lnTo>
                    <a:lnTo>
                      <a:pt x="925" y="536"/>
                    </a:lnTo>
                    <a:lnTo>
                      <a:pt x="923" y="547"/>
                    </a:lnTo>
                    <a:lnTo>
                      <a:pt x="923" y="555"/>
                    </a:lnTo>
                    <a:lnTo>
                      <a:pt x="923" y="561"/>
                    </a:lnTo>
                    <a:lnTo>
                      <a:pt x="923" y="564"/>
                    </a:lnTo>
                    <a:lnTo>
                      <a:pt x="131" y="450"/>
                    </a:lnTo>
                    <a:lnTo>
                      <a:pt x="0" y="498"/>
                    </a:lnTo>
                    <a:lnTo>
                      <a:pt x="5" y="460"/>
                    </a:lnTo>
                    <a:lnTo>
                      <a:pt x="15" y="424"/>
                    </a:lnTo>
                    <a:lnTo>
                      <a:pt x="26" y="386"/>
                    </a:lnTo>
                    <a:lnTo>
                      <a:pt x="43" y="353"/>
                    </a:lnTo>
                    <a:lnTo>
                      <a:pt x="59" y="319"/>
                    </a:lnTo>
                    <a:lnTo>
                      <a:pt x="78" y="289"/>
                    </a:lnTo>
                    <a:lnTo>
                      <a:pt x="99" y="260"/>
                    </a:lnTo>
                    <a:lnTo>
                      <a:pt x="123" y="234"/>
                    </a:lnTo>
                    <a:lnTo>
                      <a:pt x="146" y="207"/>
                    </a:lnTo>
                    <a:lnTo>
                      <a:pt x="171" y="184"/>
                    </a:lnTo>
                    <a:lnTo>
                      <a:pt x="197" y="163"/>
                    </a:lnTo>
                    <a:lnTo>
                      <a:pt x="226" y="146"/>
                    </a:lnTo>
                    <a:lnTo>
                      <a:pt x="254" y="131"/>
                    </a:lnTo>
                    <a:lnTo>
                      <a:pt x="283" y="120"/>
                    </a:lnTo>
                    <a:lnTo>
                      <a:pt x="311" y="112"/>
                    </a:lnTo>
                    <a:lnTo>
                      <a:pt x="342" y="108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8" name="Freeform 83"/>
              <p:cNvSpPr>
                <a:spLocks/>
              </p:cNvSpPr>
              <p:nvPr/>
            </p:nvSpPr>
            <p:spPr bwMode="auto">
              <a:xfrm>
                <a:off x="1116" y="3050"/>
                <a:ext cx="1545" cy="623"/>
              </a:xfrm>
              <a:custGeom>
                <a:avLst/>
                <a:gdLst>
                  <a:gd name="T0" fmla="*/ 0 w 3091"/>
                  <a:gd name="T1" fmla="*/ 78 h 1245"/>
                  <a:gd name="T2" fmla="*/ 3 w 3091"/>
                  <a:gd name="T3" fmla="*/ 69 h 1245"/>
                  <a:gd name="T4" fmla="*/ 59 w 3091"/>
                  <a:gd name="T5" fmla="*/ 47 h 1245"/>
                  <a:gd name="T6" fmla="*/ 84 w 3091"/>
                  <a:gd name="T7" fmla="*/ 39 h 1245"/>
                  <a:gd name="T8" fmla="*/ 85 w 3091"/>
                  <a:gd name="T9" fmla="*/ 39 h 1245"/>
                  <a:gd name="T10" fmla="*/ 87 w 3091"/>
                  <a:gd name="T11" fmla="*/ 38 h 1245"/>
                  <a:gd name="T12" fmla="*/ 89 w 3091"/>
                  <a:gd name="T13" fmla="*/ 38 h 1245"/>
                  <a:gd name="T14" fmla="*/ 93 w 3091"/>
                  <a:gd name="T15" fmla="*/ 36 h 1245"/>
                  <a:gd name="T16" fmla="*/ 97 w 3091"/>
                  <a:gd name="T17" fmla="*/ 35 h 1245"/>
                  <a:gd name="T18" fmla="*/ 102 w 3091"/>
                  <a:gd name="T19" fmla="*/ 33 h 1245"/>
                  <a:gd name="T20" fmla="*/ 108 w 3091"/>
                  <a:gd name="T21" fmla="*/ 31 h 1245"/>
                  <a:gd name="T22" fmla="*/ 113 w 3091"/>
                  <a:gd name="T23" fmla="*/ 30 h 1245"/>
                  <a:gd name="T24" fmla="*/ 119 w 3091"/>
                  <a:gd name="T25" fmla="*/ 28 h 1245"/>
                  <a:gd name="T26" fmla="*/ 125 w 3091"/>
                  <a:gd name="T27" fmla="*/ 26 h 1245"/>
                  <a:gd name="T28" fmla="*/ 130 w 3091"/>
                  <a:gd name="T29" fmla="*/ 24 h 1245"/>
                  <a:gd name="T30" fmla="*/ 135 w 3091"/>
                  <a:gd name="T31" fmla="*/ 23 h 1245"/>
                  <a:gd name="T32" fmla="*/ 139 w 3091"/>
                  <a:gd name="T33" fmla="*/ 22 h 1245"/>
                  <a:gd name="T34" fmla="*/ 143 w 3091"/>
                  <a:gd name="T35" fmla="*/ 21 h 1245"/>
                  <a:gd name="T36" fmla="*/ 145 w 3091"/>
                  <a:gd name="T37" fmla="*/ 20 h 1245"/>
                  <a:gd name="T38" fmla="*/ 147 w 3091"/>
                  <a:gd name="T39" fmla="*/ 20 h 1245"/>
                  <a:gd name="T40" fmla="*/ 149 w 3091"/>
                  <a:gd name="T41" fmla="*/ 19 h 1245"/>
                  <a:gd name="T42" fmla="*/ 151 w 3091"/>
                  <a:gd name="T43" fmla="*/ 18 h 1245"/>
                  <a:gd name="T44" fmla="*/ 153 w 3091"/>
                  <a:gd name="T45" fmla="*/ 17 h 1245"/>
                  <a:gd name="T46" fmla="*/ 157 w 3091"/>
                  <a:gd name="T47" fmla="*/ 16 h 1245"/>
                  <a:gd name="T48" fmla="*/ 160 w 3091"/>
                  <a:gd name="T49" fmla="*/ 15 h 1245"/>
                  <a:gd name="T50" fmla="*/ 164 w 3091"/>
                  <a:gd name="T51" fmla="*/ 13 h 1245"/>
                  <a:gd name="T52" fmla="*/ 168 w 3091"/>
                  <a:gd name="T53" fmla="*/ 11 h 1245"/>
                  <a:gd name="T54" fmla="*/ 172 w 3091"/>
                  <a:gd name="T55" fmla="*/ 10 h 1245"/>
                  <a:gd name="T56" fmla="*/ 176 w 3091"/>
                  <a:gd name="T57" fmla="*/ 8 h 1245"/>
                  <a:gd name="T58" fmla="*/ 180 w 3091"/>
                  <a:gd name="T59" fmla="*/ 6 h 1245"/>
                  <a:gd name="T60" fmla="*/ 183 w 3091"/>
                  <a:gd name="T61" fmla="*/ 5 h 1245"/>
                  <a:gd name="T62" fmla="*/ 186 w 3091"/>
                  <a:gd name="T63" fmla="*/ 3 h 1245"/>
                  <a:gd name="T64" fmla="*/ 189 w 3091"/>
                  <a:gd name="T65" fmla="*/ 2 h 1245"/>
                  <a:gd name="T66" fmla="*/ 191 w 3091"/>
                  <a:gd name="T67" fmla="*/ 1 h 1245"/>
                  <a:gd name="T68" fmla="*/ 192 w 3091"/>
                  <a:gd name="T69" fmla="*/ 1 h 1245"/>
                  <a:gd name="T70" fmla="*/ 193 w 3091"/>
                  <a:gd name="T71" fmla="*/ 0 h 1245"/>
                  <a:gd name="T72" fmla="*/ 190 w 3091"/>
                  <a:gd name="T73" fmla="*/ 65 h 1245"/>
                  <a:gd name="T74" fmla="*/ 190 w 3091"/>
                  <a:gd name="T75" fmla="*/ 78 h 1245"/>
                  <a:gd name="T76" fmla="*/ 0 w 3091"/>
                  <a:gd name="T77" fmla="*/ 78 h 1245"/>
                  <a:gd name="T78" fmla="*/ 0 w 3091"/>
                  <a:gd name="T79" fmla="*/ 78 h 1245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3091"/>
                  <a:gd name="T121" fmla="*/ 0 h 1245"/>
                  <a:gd name="T122" fmla="*/ 3091 w 3091"/>
                  <a:gd name="T123" fmla="*/ 1245 h 1245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3091" h="1245">
                    <a:moveTo>
                      <a:pt x="0" y="1234"/>
                    </a:moveTo>
                    <a:lnTo>
                      <a:pt x="61" y="1091"/>
                    </a:lnTo>
                    <a:lnTo>
                      <a:pt x="955" y="743"/>
                    </a:lnTo>
                    <a:lnTo>
                      <a:pt x="1352" y="622"/>
                    </a:lnTo>
                    <a:lnTo>
                      <a:pt x="1361" y="616"/>
                    </a:lnTo>
                    <a:lnTo>
                      <a:pt x="1392" y="606"/>
                    </a:lnTo>
                    <a:lnTo>
                      <a:pt x="1435" y="593"/>
                    </a:lnTo>
                    <a:lnTo>
                      <a:pt x="1496" y="574"/>
                    </a:lnTo>
                    <a:lnTo>
                      <a:pt x="1567" y="549"/>
                    </a:lnTo>
                    <a:lnTo>
                      <a:pt x="1646" y="525"/>
                    </a:lnTo>
                    <a:lnTo>
                      <a:pt x="1730" y="496"/>
                    </a:lnTo>
                    <a:lnTo>
                      <a:pt x="1821" y="469"/>
                    </a:lnTo>
                    <a:lnTo>
                      <a:pt x="1911" y="439"/>
                    </a:lnTo>
                    <a:lnTo>
                      <a:pt x="2000" y="411"/>
                    </a:lnTo>
                    <a:lnTo>
                      <a:pt x="2084" y="384"/>
                    </a:lnTo>
                    <a:lnTo>
                      <a:pt x="2163" y="361"/>
                    </a:lnTo>
                    <a:lnTo>
                      <a:pt x="2232" y="338"/>
                    </a:lnTo>
                    <a:lnTo>
                      <a:pt x="2291" y="323"/>
                    </a:lnTo>
                    <a:lnTo>
                      <a:pt x="2335" y="312"/>
                    </a:lnTo>
                    <a:lnTo>
                      <a:pt x="2363" y="306"/>
                    </a:lnTo>
                    <a:lnTo>
                      <a:pt x="2384" y="297"/>
                    </a:lnTo>
                    <a:lnTo>
                      <a:pt x="2420" y="287"/>
                    </a:lnTo>
                    <a:lnTo>
                      <a:pt x="2462" y="270"/>
                    </a:lnTo>
                    <a:lnTo>
                      <a:pt x="2515" y="249"/>
                    </a:lnTo>
                    <a:lnTo>
                      <a:pt x="2572" y="226"/>
                    </a:lnTo>
                    <a:lnTo>
                      <a:pt x="2633" y="200"/>
                    </a:lnTo>
                    <a:lnTo>
                      <a:pt x="2696" y="173"/>
                    </a:lnTo>
                    <a:lnTo>
                      <a:pt x="2762" y="146"/>
                    </a:lnTo>
                    <a:lnTo>
                      <a:pt x="2823" y="118"/>
                    </a:lnTo>
                    <a:lnTo>
                      <a:pt x="2884" y="91"/>
                    </a:lnTo>
                    <a:lnTo>
                      <a:pt x="2939" y="67"/>
                    </a:lnTo>
                    <a:lnTo>
                      <a:pt x="2990" y="46"/>
                    </a:lnTo>
                    <a:lnTo>
                      <a:pt x="3030" y="27"/>
                    </a:lnTo>
                    <a:lnTo>
                      <a:pt x="3063" y="13"/>
                    </a:lnTo>
                    <a:lnTo>
                      <a:pt x="3083" y="4"/>
                    </a:lnTo>
                    <a:lnTo>
                      <a:pt x="3091" y="0"/>
                    </a:lnTo>
                    <a:lnTo>
                      <a:pt x="3042" y="1034"/>
                    </a:lnTo>
                    <a:lnTo>
                      <a:pt x="3053" y="1245"/>
                    </a:lnTo>
                    <a:lnTo>
                      <a:pt x="0" y="1234"/>
                    </a:lnTo>
                    <a:close/>
                  </a:path>
                </a:pathLst>
              </a:custGeom>
              <a:solidFill>
                <a:srgbClr val="7578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9" name="Freeform 84"/>
              <p:cNvSpPr>
                <a:spLocks/>
              </p:cNvSpPr>
              <p:nvPr/>
            </p:nvSpPr>
            <p:spPr bwMode="auto">
              <a:xfrm>
                <a:off x="1201" y="3271"/>
                <a:ext cx="982" cy="372"/>
              </a:xfrm>
              <a:custGeom>
                <a:avLst/>
                <a:gdLst>
                  <a:gd name="T0" fmla="*/ 6 w 1964"/>
                  <a:gd name="T1" fmla="*/ 41 h 743"/>
                  <a:gd name="T2" fmla="*/ 6 w 1964"/>
                  <a:gd name="T3" fmla="*/ 41 h 743"/>
                  <a:gd name="T4" fmla="*/ 8 w 1964"/>
                  <a:gd name="T5" fmla="*/ 41 h 743"/>
                  <a:gd name="T6" fmla="*/ 10 w 1964"/>
                  <a:gd name="T7" fmla="*/ 40 h 743"/>
                  <a:gd name="T8" fmla="*/ 12 w 1964"/>
                  <a:gd name="T9" fmla="*/ 39 h 743"/>
                  <a:gd name="T10" fmla="*/ 15 w 1964"/>
                  <a:gd name="T11" fmla="*/ 38 h 743"/>
                  <a:gd name="T12" fmla="*/ 18 w 1964"/>
                  <a:gd name="T13" fmla="*/ 37 h 743"/>
                  <a:gd name="T14" fmla="*/ 22 w 1964"/>
                  <a:gd name="T15" fmla="*/ 35 h 743"/>
                  <a:gd name="T16" fmla="*/ 26 w 1964"/>
                  <a:gd name="T17" fmla="*/ 34 h 743"/>
                  <a:gd name="T18" fmla="*/ 30 w 1964"/>
                  <a:gd name="T19" fmla="*/ 32 h 743"/>
                  <a:gd name="T20" fmla="*/ 34 w 1964"/>
                  <a:gd name="T21" fmla="*/ 31 h 743"/>
                  <a:gd name="T22" fmla="*/ 38 w 1964"/>
                  <a:gd name="T23" fmla="*/ 29 h 743"/>
                  <a:gd name="T24" fmla="*/ 42 w 1964"/>
                  <a:gd name="T25" fmla="*/ 28 h 743"/>
                  <a:gd name="T26" fmla="*/ 46 w 1964"/>
                  <a:gd name="T27" fmla="*/ 26 h 743"/>
                  <a:gd name="T28" fmla="*/ 49 w 1964"/>
                  <a:gd name="T29" fmla="*/ 25 h 743"/>
                  <a:gd name="T30" fmla="*/ 52 w 1964"/>
                  <a:gd name="T31" fmla="*/ 24 h 743"/>
                  <a:gd name="T32" fmla="*/ 54 w 1964"/>
                  <a:gd name="T33" fmla="*/ 23 h 743"/>
                  <a:gd name="T34" fmla="*/ 57 w 1964"/>
                  <a:gd name="T35" fmla="*/ 22 h 743"/>
                  <a:gd name="T36" fmla="*/ 60 w 1964"/>
                  <a:gd name="T37" fmla="*/ 20 h 743"/>
                  <a:gd name="T38" fmla="*/ 63 w 1964"/>
                  <a:gd name="T39" fmla="*/ 19 h 743"/>
                  <a:gd name="T40" fmla="*/ 69 w 1964"/>
                  <a:gd name="T41" fmla="*/ 17 h 743"/>
                  <a:gd name="T42" fmla="*/ 75 w 1964"/>
                  <a:gd name="T43" fmla="*/ 16 h 743"/>
                  <a:gd name="T44" fmla="*/ 81 w 1964"/>
                  <a:gd name="T45" fmla="*/ 14 h 743"/>
                  <a:gd name="T46" fmla="*/ 87 w 1964"/>
                  <a:gd name="T47" fmla="*/ 12 h 743"/>
                  <a:gd name="T48" fmla="*/ 93 w 1964"/>
                  <a:gd name="T49" fmla="*/ 10 h 743"/>
                  <a:gd name="T50" fmla="*/ 98 w 1964"/>
                  <a:gd name="T51" fmla="*/ 8 h 743"/>
                  <a:gd name="T52" fmla="*/ 104 w 1964"/>
                  <a:gd name="T53" fmla="*/ 6 h 743"/>
                  <a:gd name="T54" fmla="*/ 109 w 1964"/>
                  <a:gd name="T55" fmla="*/ 5 h 743"/>
                  <a:gd name="T56" fmla="*/ 114 w 1964"/>
                  <a:gd name="T57" fmla="*/ 3 h 743"/>
                  <a:gd name="T58" fmla="*/ 118 w 1964"/>
                  <a:gd name="T59" fmla="*/ 2 h 743"/>
                  <a:gd name="T60" fmla="*/ 121 w 1964"/>
                  <a:gd name="T61" fmla="*/ 1 h 743"/>
                  <a:gd name="T62" fmla="*/ 123 w 1964"/>
                  <a:gd name="T63" fmla="*/ 1 h 743"/>
                  <a:gd name="T64" fmla="*/ 123 w 1964"/>
                  <a:gd name="T65" fmla="*/ 0 h 743"/>
                  <a:gd name="T66" fmla="*/ 47 w 1964"/>
                  <a:gd name="T67" fmla="*/ 33 h 743"/>
                  <a:gd name="T68" fmla="*/ 117 w 1964"/>
                  <a:gd name="T69" fmla="*/ 10 h 743"/>
                  <a:gd name="T70" fmla="*/ 66 w 1964"/>
                  <a:gd name="T71" fmla="*/ 37 h 743"/>
                  <a:gd name="T72" fmla="*/ 117 w 1964"/>
                  <a:gd name="T73" fmla="*/ 22 h 743"/>
                  <a:gd name="T74" fmla="*/ 83 w 1964"/>
                  <a:gd name="T75" fmla="*/ 40 h 743"/>
                  <a:gd name="T76" fmla="*/ 116 w 1964"/>
                  <a:gd name="T77" fmla="*/ 33 h 743"/>
                  <a:gd name="T78" fmla="*/ 95 w 1964"/>
                  <a:gd name="T79" fmla="*/ 42 h 743"/>
                  <a:gd name="T80" fmla="*/ 123 w 1964"/>
                  <a:gd name="T81" fmla="*/ 38 h 743"/>
                  <a:gd name="T82" fmla="*/ 104 w 1964"/>
                  <a:gd name="T83" fmla="*/ 47 h 743"/>
                  <a:gd name="T84" fmla="*/ 0 w 1964"/>
                  <a:gd name="T85" fmla="*/ 47 h 743"/>
                  <a:gd name="T86" fmla="*/ 6 w 1964"/>
                  <a:gd name="T87" fmla="*/ 41 h 743"/>
                  <a:gd name="T88" fmla="*/ 6 w 1964"/>
                  <a:gd name="T89" fmla="*/ 41 h 74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964"/>
                  <a:gd name="T136" fmla="*/ 0 h 743"/>
                  <a:gd name="T137" fmla="*/ 1964 w 1964"/>
                  <a:gd name="T138" fmla="*/ 743 h 74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964" h="743">
                    <a:moveTo>
                      <a:pt x="88" y="656"/>
                    </a:moveTo>
                    <a:lnTo>
                      <a:pt x="94" y="650"/>
                    </a:lnTo>
                    <a:lnTo>
                      <a:pt x="113" y="644"/>
                    </a:lnTo>
                    <a:lnTo>
                      <a:pt x="145" y="631"/>
                    </a:lnTo>
                    <a:lnTo>
                      <a:pt x="185" y="618"/>
                    </a:lnTo>
                    <a:lnTo>
                      <a:pt x="232" y="599"/>
                    </a:lnTo>
                    <a:lnTo>
                      <a:pt x="287" y="578"/>
                    </a:lnTo>
                    <a:lnTo>
                      <a:pt x="346" y="555"/>
                    </a:lnTo>
                    <a:lnTo>
                      <a:pt x="413" y="532"/>
                    </a:lnTo>
                    <a:lnTo>
                      <a:pt x="478" y="506"/>
                    </a:lnTo>
                    <a:lnTo>
                      <a:pt x="544" y="481"/>
                    </a:lnTo>
                    <a:lnTo>
                      <a:pt x="607" y="456"/>
                    </a:lnTo>
                    <a:lnTo>
                      <a:pt x="670" y="433"/>
                    </a:lnTo>
                    <a:lnTo>
                      <a:pt x="727" y="409"/>
                    </a:lnTo>
                    <a:lnTo>
                      <a:pt x="780" y="390"/>
                    </a:lnTo>
                    <a:lnTo>
                      <a:pt x="825" y="371"/>
                    </a:lnTo>
                    <a:lnTo>
                      <a:pt x="861" y="357"/>
                    </a:lnTo>
                    <a:lnTo>
                      <a:pt x="900" y="340"/>
                    </a:lnTo>
                    <a:lnTo>
                      <a:pt x="957" y="319"/>
                    </a:lnTo>
                    <a:lnTo>
                      <a:pt x="1023" y="297"/>
                    </a:lnTo>
                    <a:lnTo>
                      <a:pt x="1103" y="270"/>
                    </a:lnTo>
                    <a:lnTo>
                      <a:pt x="1190" y="241"/>
                    </a:lnTo>
                    <a:lnTo>
                      <a:pt x="1282" y="211"/>
                    </a:lnTo>
                    <a:lnTo>
                      <a:pt x="1377" y="181"/>
                    </a:lnTo>
                    <a:lnTo>
                      <a:pt x="1474" y="152"/>
                    </a:lnTo>
                    <a:lnTo>
                      <a:pt x="1567" y="120"/>
                    </a:lnTo>
                    <a:lnTo>
                      <a:pt x="1658" y="93"/>
                    </a:lnTo>
                    <a:lnTo>
                      <a:pt x="1740" y="67"/>
                    </a:lnTo>
                    <a:lnTo>
                      <a:pt x="1814" y="44"/>
                    </a:lnTo>
                    <a:lnTo>
                      <a:pt x="1875" y="25"/>
                    </a:lnTo>
                    <a:lnTo>
                      <a:pt x="1922" y="11"/>
                    </a:lnTo>
                    <a:lnTo>
                      <a:pt x="1953" y="2"/>
                    </a:lnTo>
                    <a:lnTo>
                      <a:pt x="1964" y="0"/>
                    </a:lnTo>
                    <a:lnTo>
                      <a:pt x="746" y="517"/>
                    </a:lnTo>
                    <a:lnTo>
                      <a:pt x="1869" y="156"/>
                    </a:lnTo>
                    <a:lnTo>
                      <a:pt x="1044" y="584"/>
                    </a:lnTo>
                    <a:lnTo>
                      <a:pt x="1865" y="340"/>
                    </a:lnTo>
                    <a:lnTo>
                      <a:pt x="1316" y="631"/>
                    </a:lnTo>
                    <a:lnTo>
                      <a:pt x="1856" y="517"/>
                    </a:lnTo>
                    <a:lnTo>
                      <a:pt x="1513" y="665"/>
                    </a:lnTo>
                    <a:lnTo>
                      <a:pt x="1956" y="604"/>
                    </a:lnTo>
                    <a:lnTo>
                      <a:pt x="1662" y="743"/>
                    </a:lnTo>
                    <a:lnTo>
                      <a:pt x="0" y="743"/>
                    </a:lnTo>
                    <a:lnTo>
                      <a:pt x="88" y="656"/>
                    </a:lnTo>
                    <a:close/>
                  </a:path>
                </a:pathLst>
              </a:custGeom>
              <a:solidFill>
                <a:srgbClr val="A6BF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0" name="Freeform 85"/>
              <p:cNvSpPr>
                <a:spLocks/>
              </p:cNvSpPr>
              <p:nvPr/>
            </p:nvSpPr>
            <p:spPr bwMode="auto">
              <a:xfrm>
                <a:off x="2339" y="3089"/>
                <a:ext cx="293" cy="556"/>
              </a:xfrm>
              <a:custGeom>
                <a:avLst/>
                <a:gdLst>
                  <a:gd name="T0" fmla="*/ 37 w 585"/>
                  <a:gd name="T1" fmla="*/ 0 h 1110"/>
                  <a:gd name="T2" fmla="*/ 35 w 585"/>
                  <a:gd name="T3" fmla="*/ 58 h 1110"/>
                  <a:gd name="T4" fmla="*/ 36 w 585"/>
                  <a:gd name="T5" fmla="*/ 69 h 1110"/>
                  <a:gd name="T6" fmla="*/ 17 w 585"/>
                  <a:gd name="T7" fmla="*/ 70 h 1110"/>
                  <a:gd name="T8" fmla="*/ 30 w 585"/>
                  <a:gd name="T9" fmla="*/ 60 h 1110"/>
                  <a:gd name="T10" fmla="*/ 5 w 585"/>
                  <a:gd name="T11" fmla="*/ 66 h 1110"/>
                  <a:gd name="T12" fmla="*/ 31 w 585"/>
                  <a:gd name="T13" fmla="*/ 50 h 1110"/>
                  <a:gd name="T14" fmla="*/ 0 w 585"/>
                  <a:gd name="T15" fmla="*/ 61 h 1110"/>
                  <a:gd name="T16" fmla="*/ 31 w 585"/>
                  <a:gd name="T17" fmla="*/ 41 h 1110"/>
                  <a:gd name="T18" fmla="*/ 1 w 585"/>
                  <a:gd name="T19" fmla="*/ 51 h 1110"/>
                  <a:gd name="T20" fmla="*/ 31 w 585"/>
                  <a:gd name="T21" fmla="*/ 29 h 1110"/>
                  <a:gd name="T22" fmla="*/ 5 w 585"/>
                  <a:gd name="T23" fmla="*/ 39 h 1110"/>
                  <a:gd name="T24" fmla="*/ 31 w 585"/>
                  <a:gd name="T25" fmla="*/ 20 h 1110"/>
                  <a:gd name="T26" fmla="*/ 4 w 585"/>
                  <a:gd name="T27" fmla="*/ 28 h 1110"/>
                  <a:gd name="T28" fmla="*/ 26 w 585"/>
                  <a:gd name="T29" fmla="*/ 14 h 1110"/>
                  <a:gd name="T30" fmla="*/ 3 w 585"/>
                  <a:gd name="T31" fmla="*/ 19 h 1110"/>
                  <a:gd name="T32" fmla="*/ 37 w 585"/>
                  <a:gd name="T33" fmla="*/ 0 h 1110"/>
                  <a:gd name="T34" fmla="*/ 37 w 585"/>
                  <a:gd name="T35" fmla="*/ 0 h 11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85"/>
                  <a:gd name="T55" fmla="*/ 0 h 1110"/>
                  <a:gd name="T56" fmla="*/ 585 w 585"/>
                  <a:gd name="T57" fmla="*/ 1110 h 111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85" h="1110">
                    <a:moveTo>
                      <a:pt x="585" y="0"/>
                    </a:moveTo>
                    <a:lnTo>
                      <a:pt x="559" y="926"/>
                    </a:lnTo>
                    <a:lnTo>
                      <a:pt x="564" y="1089"/>
                    </a:lnTo>
                    <a:lnTo>
                      <a:pt x="260" y="1110"/>
                    </a:lnTo>
                    <a:lnTo>
                      <a:pt x="469" y="956"/>
                    </a:lnTo>
                    <a:lnTo>
                      <a:pt x="78" y="1055"/>
                    </a:lnTo>
                    <a:lnTo>
                      <a:pt x="484" y="793"/>
                    </a:lnTo>
                    <a:lnTo>
                      <a:pt x="0" y="964"/>
                    </a:lnTo>
                    <a:lnTo>
                      <a:pt x="490" y="642"/>
                    </a:lnTo>
                    <a:lnTo>
                      <a:pt x="15" y="804"/>
                    </a:lnTo>
                    <a:lnTo>
                      <a:pt x="490" y="450"/>
                    </a:lnTo>
                    <a:lnTo>
                      <a:pt x="78" y="612"/>
                    </a:lnTo>
                    <a:lnTo>
                      <a:pt x="494" y="315"/>
                    </a:lnTo>
                    <a:lnTo>
                      <a:pt x="61" y="445"/>
                    </a:lnTo>
                    <a:lnTo>
                      <a:pt x="403" y="224"/>
                    </a:lnTo>
                    <a:lnTo>
                      <a:pt x="40" y="295"/>
                    </a:lnTo>
                    <a:lnTo>
                      <a:pt x="585" y="0"/>
                    </a:lnTo>
                    <a:close/>
                  </a:path>
                </a:pathLst>
              </a:custGeom>
              <a:solidFill>
                <a:srgbClr val="635E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1" name="Freeform 86"/>
              <p:cNvSpPr>
                <a:spLocks/>
              </p:cNvSpPr>
              <p:nvPr/>
            </p:nvSpPr>
            <p:spPr bwMode="auto">
              <a:xfrm>
                <a:off x="812" y="3411"/>
                <a:ext cx="111" cy="183"/>
              </a:xfrm>
              <a:custGeom>
                <a:avLst/>
                <a:gdLst>
                  <a:gd name="T0" fmla="*/ 14 w 220"/>
                  <a:gd name="T1" fmla="*/ 5 h 367"/>
                  <a:gd name="T2" fmla="*/ 13 w 220"/>
                  <a:gd name="T3" fmla="*/ 22 h 367"/>
                  <a:gd name="T4" fmla="*/ 0 w 220"/>
                  <a:gd name="T5" fmla="*/ 6 h 367"/>
                  <a:gd name="T6" fmla="*/ 2 w 220"/>
                  <a:gd name="T7" fmla="*/ 0 h 367"/>
                  <a:gd name="T8" fmla="*/ 14 w 220"/>
                  <a:gd name="T9" fmla="*/ 5 h 367"/>
                  <a:gd name="T10" fmla="*/ 14 w 220"/>
                  <a:gd name="T11" fmla="*/ 5 h 3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0"/>
                  <a:gd name="T19" fmla="*/ 0 h 367"/>
                  <a:gd name="T20" fmla="*/ 220 w 220"/>
                  <a:gd name="T21" fmla="*/ 367 h 3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0" h="367">
                    <a:moveTo>
                      <a:pt x="220" y="88"/>
                    </a:moveTo>
                    <a:lnTo>
                      <a:pt x="203" y="367"/>
                    </a:lnTo>
                    <a:lnTo>
                      <a:pt x="0" y="97"/>
                    </a:lnTo>
                    <a:lnTo>
                      <a:pt x="17" y="0"/>
                    </a:lnTo>
                    <a:lnTo>
                      <a:pt x="220" y="88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2" name="Freeform 87"/>
              <p:cNvSpPr>
                <a:spLocks/>
              </p:cNvSpPr>
              <p:nvPr/>
            </p:nvSpPr>
            <p:spPr bwMode="auto">
              <a:xfrm>
                <a:off x="2439" y="2881"/>
                <a:ext cx="86" cy="153"/>
              </a:xfrm>
              <a:custGeom>
                <a:avLst/>
                <a:gdLst>
                  <a:gd name="T0" fmla="*/ 0 w 173"/>
                  <a:gd name="T1" fmla="*/ 0 h 306"/>
                  <a:gd name="T2" fmla="*/ 9 w 173"/>
                  <a:gd name="T3" fmla="*/ 1 h 306"/>
                  <a:gd name="T4" fmla="*/ 10 w 173"/>
                  <a:gd name="T5" fmla="*/ 19 h 306"/>
                  <a:gd name="T6" fmla="*/ 4 w 173"/>
                  <a:gd name="T7" fmla="*/ 19 h 306"/>
                  <a:gd name="T8" fmla="*/ 4 w 173"/>
                  <a:gd name="T9" fmla="*/ 19 h 306"/>
                  <a:gd name="T10" fmla="*/ 4 w 173"/>
                  <a:gd name="T11" fmla="*/ 19 h 306"/>
                  <a:gd name="T12" fmla="*/ 4 w 173"/>
                  <a:gd name="T13" fmla="*/ 19 h 306"/>
                  <a:gd name="T14" fmla="*/ 4 w 173"/>
                  <a:gd name="T15" fmla="*/ 18 h 306"/>
                  <a:gd name="T16" fmla="*/ 4 w 173"/>
                  <a:gd name="T17" fmla="*/ 18 h 306"/>
                  <a:gd name="T18" fmla="*/ 4 w 173"/>
                  <a:gd name="T19" fmla="*/ 17 h 306"/>
                  <a:gd name="T20" fmla="*/ 4 w 173"/>
                  <a:gd name="T21" fmla="*/ 15 h 306"/>
                  <a:gd name="T22" fmla="*/ 5 w 173"/>
                  <a:gd name="T23" fmla="*/ 15 h 306"/>
                  <a:gd name="T24" fmla="*/ 5 w 173"/>
                  <a:gd name="T25" fmla="*/ 14 h 306"/>
                  <a:gd name="T26" fmla="*/ 5 w 173"/>
                  <a:gd name="T27" fmla="*/ 13 h 306"/>
                  <a:gd name="T28" fmla="*/ 5 w 173"/>
                  <a:gd name="T29" fmla="*/ 12 h 306"/>
                  <a:gd name="T30" fmla="*/ 5 w 173"/>
                  <a:gd name="T31" fmla="*/ 11 h 306"/>
                  <a:gd name="T32" fmla="*/ 5 w 173"/>
                  <a:gd name="T33" fmla="*/ 10 h 306"/>
                  <a:gd name="T34" fmla="*/ 5 w 173"/>
                  <a:gd name="T35" fmla="*/ 10 h 306"/>
                  <a:gd name="T36" fmla="*/ 4 w 173"/>
                  <a:gd name="T37" fmla="*/ 9 h 306"/>
                  <a:gd name="T38" fmla="*/ 4 w 173"/>
                  <a:gd name="T39" fmla="*/ 9 h 306"/>
                  <a:gd name="T40" fmla="*/ 4 w 173"/>
                  <a:gd name="T41" fmla="*/ 7 h 306"/>
                  <a:gd name="T42" fmla="*/ 3 w 173"/>
                  <a:gd name="T43" fmla="*/ 6 h 306"/>
                  <a:gd name="T44" fmla="*/ 3 w 173"/>
                  <a:gd name="T45" fmla="*/ 5 h 306"/>
                  <a:gd name="T46" fmla="*/ 3 w 173"/>
                  <a:gd name="T47" fmla="*/ 5 h 306"/>
                  <a:gd name="T48" fmla="*/ 2 w 173"/>
                  <a:gd name="T49" fmla="*/ 5 h 306"/>
                  <a:gd name="T50" fmla="*/ 2 w 173"/>
                  <a:gd name="T51" fmla="*/ 3 h 306"/>
                  <a:gd name="T52" fmla="*/ 2 w 173"/>
                  <a:gd name="T53" fmla="*/ 2 h 306"/>
                  <a:gd name="T54" fmla="*/ 1 w 173"/>
                  <a:gd name="T55" fmla="*/ 2 h 306"/>
                  <a:gd name="T56" fmla="*/ 1 w 173"/>
                  <a:gd name="T57" fmla="*/ 1 h 306"/>
                  <a:gd name="T58" fmla="*/ 1 w 173"/>
                  <a:gd name="T59" fmla="*/ 1 h 306"/>
                  <a:gd name="T60" fmla="*/ 0 w 173"/>
                  <a:gd name="T61" fmla="*/ 1 h 306"/>
                  <a:gd name="T62" fmla="*/ 0 w 173"/>
                  <a:gd name="T63" fmla="*/ 1 h 306"/>
                  <a:gd name="T64" fmla="*/ 0 w 173"/>
                  <a:gd name="T65" fmla="*/ 0 h 306"/>
                  <a:gd name="T66" fmla="*/ 0 w 173"/>
                  <a:gd name="T67" fmla="*/ 0 h 306"/>
                  <a:gd name="T68" fmla="*/ 0 w 173"/>
                  <a:gd name="T69" fmla="*/ 0 h 30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73"/>
                  <a:gd name="T106" fmla="*/ 0 h 306"/>
                  <a:gd name="T107" fmla="*/ 173 w 173"/>
                  <a:gd name="T108" fmla="*/ 306 h 30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73" h="306">
                    <a:moveTo>
                      <a:pt x="0" y="0"/>
                    </a:moveTo>
                    <a:lnTo>
                      <a:pt x="150" y="9"/>
                    </a:lnTo>
                    <a:lnTo>
                      <a:pt x="173" y="300"/>
                    </a:lnTo>
                    <a:lnTo>
                      <a:pt x="71" y="306"/>
                    </a:lnTo>
                    <a:lnTo>
                      <a:pt x="71" y="302"/>
                    </a:lnTo>
                    <a:lnTo>
                      <a:pt x="71" y="300"/>
                    </a:lnTo>
                    <a:lnTo>
                      <a:pt x="73" y="294"/>
                    </a:lnTo>
                    <a:lnTo>
                      <a:pt x="73" y="287"/>
                    </a:lnTo>
                    <a:lnTo>
                      <a:pt x="74" y="277"/>
                    </a:lnTo>
                    <a:lnTo>
                      <a:pt x="78" y="268"/>
                    </a:lnTo>
                    <a:lnTo>
                      <a:pt x="78" y="254"/>
                    </a:lnTo>
                    <a:lnTo>
                      <a:pt x="82" y="245"/>
                    </a:lnTo>
                    <a:lnTo>
                      <a:pt x="82" y="230"/>
                    </a:lnTo>
                    <a:lnTo>
                      <a:pt x="82" y="216"/>
                    </a:lnTo>
                    <a:lnTo>
                      <a:pt x="82" y="201"/>
                    </a:lnTo>
                    <a:lnTo>
                      <a:pt x="84" y="186"/>
                    </a:lnTo>
                    <a:lnTo>
                      <a:pt x="82" y="171"/>
                    </a:lnTo>
                    <a:lnTo>
                      <a:pt x="80" y="156"/>
                    </a:lnTo>
                    <a:lnTo>
                      <a:pt x="78" y="140"/>
                    </a:lnTo>
                    <a:lnTo>
                      <a:pt x="74" y="129"/>
                    </a:lnTo>
                    <a:lnTo>
                      <a:pt x="69" y="114"/>
                    </a:lnTo>
                    <a:lnTo>
                      <a:pt x="63" y="100"/>
                    </a:lnTo>
                    <a:lnTo>
                      <a:pt x="57" y="89"/>
                    </a:lnTo>
                    <a:lnTo>
                      <a:pt x="52" y="78"/>
                    </a:lnTo>
                    <a:lnTo>
                      <a:pt x="44" y="66"/>
                    </a:lnTo>
                    <a:lnTo>
                      <a:pt x="40" y="55"/>
                    </a:lnTo>
                    <a:lnTo>
                      <a:pt x="33" y="45"/>
                    </a:lnTo>
                    <a:lnTo>
                      <a:pt x="29" y="38"/>
                    </a:lnTo>
                    <a:lnTo>
                      <a:pt x="21" y="28"/>
                    </a:lnTo>
                    <a:lnTo>
                      <a:pt x="17" y="21"/>
                    </a:lnTo>
                    <a:lnTo>
                      <a:pt x="12" y="13"/>
                    </a:lnTo>
                    <a:lnTo>
                      <a:pt x="8" y="9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3" name="Freeform 88"/>
              <p:cNvSpPr>
                <a:spLocks/>
              </p:cNvSpPr>
              <p:nvPr/>
            </p:nvSpPr>
            <p:spPr bwMode="auto">
              <a:xfrm>
                <a:off x="936" y="3395"/>
                <a:ext cx="315" cy="66"/>
              </a:xfrm>
              <a:custGeom>
                <a:avLst/>
                <a:gdLst>
                  <a:gd name="T0" fmla="*/ 0 w 629"/>
                  <a:gd name="T1" fmla="*/ 8 h 131"/>
                  <a:gd name="T2" fmla="*/ 40 w 629"/>
                  <a:gd name="T3" fmla="*/ 0 h 131"/>
                  <a:gd name="T4" fmla="*/ 39 w 629"/>
                  <a:gd name="T5" fmla="*/ 6 h 131"/>
                  <a:gd name="T6" fmla="*/ 37 w 629"/>
                  <a:gd name="T7" fmla="*/ 7 h 131"/>
                  <a:gd name="T8" fmla="*/ 37 w 629"/>
                  <a:gd name="T9" fmla="*/ 6 h 131"/>
                  <a:gd name="T10" fmla="*/ 37 w 629"/>
                  <a:gd name="T11" fmla="*/ 6 h 131"/>
                  <a:gd name="T12" fmla="*/ 36 w 629"/>
                  <a:gd name="T13" fmla="*/ 6 h 131"/>
                  <a:gd name="T14" fmla="*/ 36 w 629"/>
                  <a:gd name="T15" fmla="*/ 6 h 131"/>
                  <a:gd name="T16" fmla="*/ 36 w 629"/>
                  <a:gd name="T17" fmla="*/ 5 h 131"/>
                  <a:gd name="T18" fmla="*/ 35 w 629"/>
                  <a:gd name="T19" fmla="*/ 5 h 131"/>
                  <a:gd name="T20" fmla="*/ 34 w 629"/>
                  <a:gd name="T21" fmla="*/ 5 h 131"/>
                  <a:gd name="T22" fmla="*/ 33 w 629"/>
                  <a:gd name="T23" fmla="*/ 5 h 131"/>
                  <a:gd name="T24" fmla="*/ 32 w 629"/>
                  <a:gd name="T25" fmla="*/ 5 h 131"/>
                  <a:gd name="T26" fmla="*/ 31 w 629"/>
                  <a:gd name="T27" fmla="*/ 5 h 131"/>
                  <a:gd name="T28" fmla="*/ 30 w 629"/>
                  <a:gd name="T29" fmla="*/ 5 h 131"/>
                  <a:gd name="T30" fmla="*/ 28 w 629"/>
                  <a:gd name="T31" fmla="*/ 5 h 131"/>
                  <a:gd name="T32" fmla="*/ 27 w 629"/>
                  <a:gd name="T33" fmla="*/ 5 h 131"/>
                  <a:gd name="T34" fmla="*/ 25 w 629"/>
                  <a:gd name="T35" fmla="*/ 5 h 131"/>
                  <a:gd name="T36" fmla="*/ 23 w 629"/>
                  <a:gd name="T37" fmla="*/ 5 h 131"/>
                  <a:gd name="T38" fmla="*/ 21 w 629"/>
                  <a:gd name="T39" fmla="*/ 5 h 131"/>
                  <a:gd name="T40" fmla="*/ 19 w 629"/>
                  <a:gd name="T41" fmla="*/ 6 h 131"/>
                  <a:gd name="T42" fmla="*/ 17 w 629"/>
                  <a:gd name="T43" fmla="*/ 6 h 131"/>
                  <a:gd name="T44" fmla="*/ 15 w 629"/>
                  <a:gd name="T45" fmla="*/ 6 h 131"/>
                  <a:gd name="T46" fmla="*/ 13 w 629"/>
                  <a:gd name="T47" fmla="*/ 7 h 131"/>
                  <a:gd name="T48" fmla="*/ 11 w 629"/>
                  <a:gd name="T49" fmla="*/ 7 h 131"/>
                  <a:gd name="T50" fmla="*/ 9 w 629"/>
                  <a:gd name="T51" fmla="*/ 7 h 131"/>
                  <a:gd name="T52" fmla="*/ 7 w 629"/>
                  <a:gd name="T53" fmla="*/ 7 h 131"/>
                  <a:gd name="T54" fmla="*/ 6 w 629"/>
                  <a:gd name="T55" fmla="*/ 8 h 131"/>
                  <a:gd name="T56" fmla="*/ 4 w 629"/>
                  <a:gd name="T57" fmla="*/ 8 h 131"/>
                  <a:gd name="T58" fmla="*/ 3 w 629"/>
                  <a:gd name="T59" fmla="*/ 8 h 131"/>
                  <a:gd name="T60" fmla="*/ 2 w 629"/>
                  <a:gd name="T61" fmla="*/ 8 h 131"/>
                  <a:gd name="T62" fmla="*/ 2 w 629"/>
                  <a:gd name="T63" fmla="*/ 9 h 131"/>
                  <a:gd name="T64" fmla="*/ 1 w 629"/>
                  <a:gd name="T65" fmla="*/ 9 h 131"/>
                  <a:gd name="T66" fmla="*/ 1 w 629"/>
                  <a:gd name="T67" fmla="*/ 9 h 131"/>
                  <a:gd name="T68" fmla="*/ 0 w 629"/>
                  <a:gd name="T69" fmla="*/ 8 h 131"/>
                  <a:gd name="T70" fmla="*/ 0 w 629"/>
                  <a:gd name="T71" fmla="*/ 8 h 131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29"/>
                  <a:gd name="T109" fmla="*/ 0 h 131"/>
                  <a:gd name="T110" fmla="*/ 629 w 629"/>
                  <a:gd name="T111" fmla="*/ 131 h 131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29" h="131">
                    <a:moveTo>
                      <a:pt x="0" y="114"/>
                    </a:moveTo>
                    <a:lnTo>
                      <a:pt x="629" y="0"/>
                    </a:lnTo>
                    <a:lnTo>
                      <a:pt x="620" y="95"/>
                    </a:lnTo>
                    <a:lnTo>
                      <a:pt x="591" y="97"/>
                    </a:lnTo>
                    <a:lnTo>
                      <a:pt x="587" y="95"/>
                    </a:lnTo>
                    <a:lnTo>
                      <a:pt x="582" y="91"/>
                    </a:lnTo>
                    <a:lnTo>
                      <a:pt x="576" y="87"/>
                    </a:lnTo>
                    <a:lnTo>
                      <a:pt x="568" y="84"/>
                    </a:lnTo>
                    <a:lnTo>
                      <a:pt x="561" y="80"/>
                    </a:lnTo>
                    <a:lnTo>
                      <a:pt x="551" y="78"/>
                    </a:lnTo>
                    <a:lnTo>
                      <a:pt x="538" y="72"/>
                    </a:lnTo>
                    <a:lnTo>
                      <a:pt x="525" y="70"/>
                    </a:lnTo>
                    <a:lnTo>
                      <a:pt x="508" y="68"/>
                    </a:lnTo>
                    <a:lnTo>
                      <a:pt x="490" y="68"/>
                    </a:lnTo>
                    <a:lnTo>
                      <a:pt x="470" y="67"/>
                    </a:lnTo>
                    <a:lnTo>
                      <a:pt x="445" y="68"/>
                    </a:lnTo>
                    <a:lnTo>
                      <a:pt x="420" y="68"/>
                    </a:lnTo>
                    <a:lnTo>
                      <a:pt x="394" y="72"/>
                    </a:lnTo>
                    <a:lnTo>
                      <a:pt x="361" y="76"/>
                    </a:lnTo>
                    <a:lnTo>
                      <a:pt x="329" y="80"/>
                    </a:lnTo>
                    <a:lnTo>
                      <a:pt x="297" y="84"/>
                    </a:lnTo>
                    <a:lnTo>
                      <a:pt x="264" y="89"/>
                    </a:lnTo>
                    <a:lnTo>
                      <a:pt x="232" y="93"/>
                    </a:lnTo>
                    <a:lnTo>
                      <a:pt x="200" y="99"/>
                    </a:lnTo>
                    <a:lnTo>
                      <a:pt x="169" y="105"/>
                    </a:lnTo>
                    <a:lnTo>
                      <a:pt x="141" y="110"/>
                    </a:lnTo>
                    <a:lnTo>
                      <a:pt x="110" y="112"/>
                    </a:lnTo>
                    <a:lnTo>
                      <a:pt x="86" y="116"/>
                    </a:lnTo>
                    <a:lnTo>
                      <a:pt x="63" y="120"/>
                    </a:lnTo>
                    <a:lnTo>
                      <a:pt x="44" y="124"/>
                    </a:lnTo>
                    <a:lnTo>
                      <a:pt x="29" y="125"/>
                    </a:lnTo>
                    <a:lnTo>
                      <a:pt x="17" y="129"/>
                    </a:lnTo>
                    <a:lnTo>
                      <a:pt x="10" y="129"/>
                    </a:lnTo>
                    <a:lnTo>
                      <a:pt x="8" y="131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4" name="Freeform 89"/>
              <p:cNvSpPr>
                <a:spLocks/>
              </p:cNvSpPr>
              <p:nvPr/>
            </p:nvSpPr>
            <p:spPr bwMode="auto">
              <a:xfrm>
                <a:off x="1018" y="2900"/>
                <a:ext cx="73" cy="92"/>
              </a:xfrm>
              <a:custGeom>
                <a:avLst/>
                <a:gdLst>
                  <a:gd name="T0" fmla="*/ 0 w 146"/>
                  <a:gd name="T1" fmla="*/ 4 h 182"/>
                  <a:gd name="T2" fmla="*/ 9 w 146"/>
                  <a:gd name="T3" fmla="*/ 0 h 182"/>
                  <a:gd name="T4" fmla="*/ 9 w 146"/>
                  <a:gd name="T5" fmla="*/ 12 h 182"/>
                  <a:gd name="T6" fmla="*/ 1 w 146"/>
                  <a:gd name="T7" fmla="*/ 11 h 182"/>
                  <a:gd name="T8" fmla="*/ 0 w 146"/>
                  <a:gd name="T9" fmla="*/ 4 h 182"/>
                  <a:gd name="T10" fmla="*/ 0 w 146"/>
                  <a:gd name="T11" fmla="*/ 4 h 1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6"/>
                  <a:gd name="T19" fmla="*/ 0 h 182"/>
                  <a:gd name="T20" fmla="*/ 146 w 146"/>
                  <a:gd name="T21" fmla="*/ 182 h 1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6" h="182">
                    <a:moveTo>
                      <a:pt x="0" y="59"/>
                    </a:moveTo>
                    <a:lnTo>
                      <a:pt x="138" y="0"/>
                    </a:lnTo>
                    <a:lnTo>
                      <a:pt x="146" y="182"/>
                    </a:lnTo>
                    <a:lnTo>
                      <a:pt x="9" y="161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5" name="Freeform 90"/>
              <p:cNvSpPr>
                <a:spLocks/>
              </p:cNvSpPr>
              <p:nvPr/>
            </p:nvSpPr>
            <p:spPr bwMode="auto">
              <a:xfrm>
                <a:off x="1122" y="2900"/>
                <a:ext cx="136" cy="92"/>
              </a:xfrm>
              <a:custGeom>
                <a:avLst/>
                <a:gdLst>
                  <a:gd name="T0" fmla="*/ 0 w 271"/>
                  <a:gd name="T1" fmla="*/ 0 h 182"/>
                  <a:gd name="T2" fmla="*/ 1 w 271"/>
                  <a:gd name="T3" fmla="*/ 12 h 182"/>
                  <a:gd name="T4" fmla="*/ 17 w 271"/>
                  <a:gd name="T5" fmla="*/ 12 h 182"/>
                  <a:gd name="T6" fmla="*/ 17 w 271"/>
                  <a:gd name="T7" fmla="*/ 2 h 182"/>
                  <a:gd name="T8" fmla="*/ 0 w 271"/>
                  <a:gd name="T9" fmla="*/ 0 h 182"/>
                  <a:gd name="T10" fmla="*/ 0 w 271"/>
                  <a:gd name="T11" fmla="*/ 0 h 1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1"/>
                  <a:gd name="T19" fmla="*/ 0 h 182"/>
                  <a:gd name="T20" fmla="*/ 271 w 271"/>
                  <a:gd name="T21" fmla="*/ 182 h 1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1" h="182">
                    <a:moveTo>
                      <a:pt x="0" y="0"/>
                    </a:moveTo>
                    <a:lnTo>
                      <a:pt x="3" y="178"/>
                    </a:lnTo>
                    <a:lnTo>
                      <a:pt x="266" y="182"/>
                    </a:lnTo>
                    <a:lnTo>
                      <a:pt x="271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C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6" name="Freeform 91"/>
              <p:cNvSpPr>
                <a:spLocks/>
              </p:cNvSpPr>
              <p:nvPr/>
            </p:nvSpPr>
            <p:spPr bwMode="auto">
              <a:xfrm>
                <a:off x="1332" y="3327"/>
                <a:ext cx="298" cy="128"/>
              </a:xfrm>
              <a:custGeom>
                <a:avLst/>
                <a:gdLst>
                  <a:gd name="T0" fmla="*/ 0 w 595"/>
                  <a:gd name="T1" fmla="*/ 11 h 257"/>
                  <a:gd name="T2" fmla="*/ 1 w 595"/>
                  <a:gd name="T3" fmla="*/ 11 h 257"/>
                  <a:gd name="T4" fmla="*/ 1 w 595"/>
                  <a:gd name="T5" fmla="*/ 12 h 257"/>
                  <a:gd name="T6" fmla="*/ 1 w 595"/>
                  <a:gd name="T7" fmla="*/ 12 h 257"/>
                  <a:gd name="T8" fmla="*/ 2 w 595"/>
                  <a:gd name="T9" fmla="*/ 12 h 257"/>
                  <a:gd name="T10" fmla="*/ 2 w 595"/>
                  <a:gd name="T11" fmla="*/ 13 h 257"/>
                  <a:gd name="T12" fmla="*/ 3 w 595"/>
                  <a:gd name="T13" fmla="*/ 14 h 257"/>
                  <a:gd name="T14" fmla="*/ 4 w 595"/>
                  <a:gd name="T15" fmla="*/ 14 h 257"/>
                  <a:gd name="T16" fmla="*/ 4 w 595"/>
                  <a:gd name="T17" fmla="*/ 15 h 257"/>
                  <a:gd name="T18" fmla="*/ 5 w 595"/>
                  <a:gd name="T19" fmla="*/ 15 h 257"/>
                  <a:gd name="T20" fmla="*/ 6 w 595"/>
                  <a:gd name="T21" fmla="*/ 15 h 257"/>
                  <a:gd name="T22" fmla="*/ 7 w 595"/>
                  <a:gd name="T23" fmla="*/ 15 h 257"/>
                  <a:gd name="T24" fmla="*/ 8 w 595"/>
                  <a:gd name="T25" fmla="*/ 16 h 257"/>
                  <a:gd name="T26" fmla="*/ 9 w 595"/>
                  <a:gd name="T27" fmla="*/ 15 h 257"/>
                  <a:gd name="T28" fmla="*/ 10 w 595"/>
                  <a:gd name="T29" fmla="*/ 15 h 257"/>
                  <a:gd name="T30" fmla="*/ 10 w 595"/>
                  <a:gd name="T31" fmla="*/ 15 h 257"/>
                  <a:gd name="T32" fmla="*/ 11 w 595"/>
                  <a:gd name="T33" fmla="*/ 14 h 257"/>
                  <a:gd name="T34" fmla="*/ 12 w 595"/>
                  <a:gd name="T35" fmla="*/ 14 h 257"/>
                  <a:gd name="T36" fmla="*/ 12 w 595"/>
                  <a:gd name="T37" fmla="*/ 14 h 257"/>
                  <a:gd name="T38" fmla="*/ 13 w 595"/>
                  <a:gd name="T39" fmla="*/ 13 h 257"/>
                  <a:gd name="T40" fmla="*/ 13 w 595"/>
                  <a:gd name="T41" fmla="*/ 13 h 257"/>
                  <a:gd name="T42" fmla="*/ 14 w 595"/>
                  <a:gd name="T43" fmla="*/ 12 h 257"/>
                  <a:gd name="T44" fmla="*/ 14 w 595"/>
                  <a:gd name="T45" fmla="*/ 12 h 257"/>
                  <a:gd name="T46" fmla="*/ 14 w 595"/>
                  <a:gd name="T47" fmla="*/ 11 h 257"/>
                  <a:gd name="T48" fmla="*/ 14 w 595"/>
                  <a:gd name="T49" fmla="*/ 10 h 257"/>
                  <a:gd name="T50" fmla="*/ 14 w 595"/>
                  <a:gd name="T51" fmla="*/ 10 h 257"/>
                  <a:gd name="T52" fmla="*/ 14 w 595"/>
                  <a:gd name="T53" fmla="*/ 10 h 257"/>
                  <a:gd name="T54" fmla="*/ 27 w 595"/>
                  <a:gd name="T55" fmla="*/ 6 h 257"/>
                  <a:gd name="T56" fmla="*/ 27 w 595"/>
                  <a:gd name="T57" fmla="*/ 6 h 257"/>
                  <a:gd name="T58" fmla="*/ 28 w 595"/>
                  <a:gd name="T59" fmla="*/ 6 h 257"/>
                  <a:gd name="T60" fmla="*/ 28 w 595"/>
                  <a:gd name="T61" fmla="*/ 7 h 257"/>
                  <a:gd name="T62" fmla="*/ 29 w 595"/>
                  <a:gd name="T63" fmla="*/ 7 h 257"/>
                  <a:gd name="T64" fmla="*/ 29 w 595"/>
                  <a:gd name="T65" fmla="*/ 8 h 257"/>
                  <a:gd name="T66" fmla="*/ 30 w 595"/>
                  <a:gd name="T67" fmla="*/ 8 h 257"/>
                  <a:gd name="T68" fmla="*/ 30 w 595"/>
                  <a:gd name="T69" fmla="*/ 8 h 257"/>
                  <a:gd name="T70" fmla="*/ 31 w 595"/>
                  <a:gd name="T71" fmla="*/ 8 h 257"/>
                  <a:gd name="T72" fmla="*/ 32 w 595"/>
                  <a:gd name="T73" fmla="*/ 8 h 257"/>
                  <a:gd name="T74" fmla="*/ 33 w 595"/>
                  <a:gd name="T75" fmla="*/ 8 h 257"/>
                  <a:gd name="T76" fmla="*/ 33 w 595"/>
                  <a:gd name="T77" fmla="*/ 8 h 257"/>
                  <a:gd name="T78" fmla="*/ 34 w 595"/>
                  <a:gd name="T79" fmla="*/ 8 h 257"/>
                  <a:gd name="T80" fmla="*/ 35 w 595"/>
                  <a:gd name="T81" fmla="*/ 7 h 257"/>
                  <a:gd name="T82" fmla="*/ 35 w 595"/>
                  <a:gd name="T83" fmla="*/ 7 h 257"/>
                  <a:gd name="T84" fmla="*/ 36 w 595"/>
                  <a:gd name="T85" fmla="*/ 6 h 257"/>
                  <a:gd name="T86" fmla="*/ 36 w 595"/>
                  <a:gd name="T87" fmla="*/ 6 h 257"/>
                  <a:gd name="T88" fmla="*/ 37 w 595"/>
                  <a:gd name="T89" fmla="*/ 5 h 257"/>
                  <a:gd name="T90" fmla="*/ 37 w 595"/>
                  <a:gd name="T91" fmla="*/ 4 h 257"/>
                  <a:gd name="T92" fmla="*/ 37 w 595"/>
                  <a:gd name="T93" fmla="*/ 4 h 257"/>
                  <a:gd name="T94" fmla="*/ 37 w 595"/>
                  <a:gd name="T95" fmla="*/ 3 h 257"/>
                  <a:gd name="T96" fmla="*/ 37 w 595"/>
                  <a:gd name="T97" fmla="*/ 2 h 257"/>
                  <a:gd name="T98" fmla="*/ 38 w 595"/>
                  <a:gd name="T99" fmla="*/ 2 h 257"/>
                  <a:gd name="T100" fmla="*/ 38 w 595"/>
                  <a:gd name="T101" fmla="*/ 1 h 257"/>
                  <a:gd name="T102" fmla="*/ 38 w 595"/>
                  <a:gd name="T103" fmla="*/ 1 h 257"/>
                  <a:gd name="T104" fmla="*/ 38 w 595"/>
                  <a:gd name="T105" fmla="*/ 0 h 257"/>
                  <a:gd name="T106" fmla="*/ 38 w 595"/>
                  <a:gd name="T107" fmla="*/ 0 h 257"/>
                  <a:gd name="T108" fmla="*/ 38 w 595"/>
                  <a:gd name="T109" fmla="*/ 0 h 257"/>
                  <a:gd name="T110" fmla="*/ 0 w 595"/>
                  <a:gd name="T111" fmla="*/ 11 h 257"/>
                  <a:gd name="T112" fmla="*/ 0 w 595"/>
                  <a:gd name="T113" fmla="*/ 11 h 25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595"/>
                  <a:gd name="T172" fmla="*/ 0 h 257"/>
                  <a:gd name="T173" fmla="*/ 595 w 595"/>
                  <a:gd name="T174" fmla="*/ 257 h 257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595" h="257">
                    <a:moveTo>
                      <a:pt x="0" y="177"/>
                    </a:moveTo>
                    <a:lnTo>
                      <a:pt x="2" y="181"/>
                    </a:lnTo>
                    <a:lnTo>
                      <a:pt x="9" y="192"/>
                    </a:lnTo>
                    <a:lnTo>
                      <a:pt x="13" y="200"/>
                    </a:lnTo>
                    <a:lnTo>
                      <a:pt x="23" y="207"/>
                    </a:lnTo>
                    <a:lnTo>
                      <a:pt x="30" y="215"/>
                    </a:lnTo>
                    <a:lnTo>
                      <a:pt x="42" y="224"/>
                    </a:lnTo>
                    <a:lnTo>
                      <a:pt x="51" y="232"/>
                    </a:lnTo>
                    <a:lnTo>
                      <a:pt x="61" y="240"/>
                    </a:lnTo>
                    <a:lnTo>
                      <a:pt x="74" y="247"/>
                    </a:lnTo>
                    <a:lnTo>
                      <a:pt x="87" y="251"/>
                    </a:lnTo>
                    <a:lnTo>
                      <a:pt x="100" y="255"/>
                    </a:lnTo>
                    <a:lnTo>
                      <a:pt x="116" y="257"/>
                    </a:lnTo>
                    <a:lnTo>
                      <a:pt x="131" y="255"/>
                    </a:lnTo>
                    <a:lnTo>
                      <a:pt x="146" y="251"/>
                    </a:lnTo>
                    <a:lnTo>
                      <a:pt x="159" y="245"/>
                    </a:lnTo>
                    <a:lnTo>
                      <a:pt x="173" y="238"/>
                    </a:lnTo>
                    <a:lnTo>
                      <a:pt x="182" y="232"/>
                    </a:lnTo>
                    <a:lnTo>
                      <a:pt x="192" y="224"/>
                    </a:lnTo>
                    <a:lnTo>
                      <a:pt x="199" y="217"/>
                    </a:lnTo>
                    <a:lnTo>
                      <a:pt x="205" y="209"/>
                    </a:lnTo>
                    <a:lnTo>
                      <a:pt x="211" y="204"/>
                    </a:lnTo>
                    <a:lnTo>
                      <a:pt x="215" y="196"/>
                    </a:lnTo>
                    <a:lnTo>
                      <a:pt x="220" y="181"/>
                    </a:lnTo>
                    <a:lnTo>
                      <a:pt x="222" y="171"/>
                    </a:lnTo>
                    <a:lnTo>
                      <a:pt x="222" y="164"/>
                    </a:lnTo>
                    <a:lnTo>
                      <a:pt x="224" y="162"/>
                    </a:lnTo>
                    <a:lnTo>
                      <a:pt x="427" y="99"/>
                    </a:lnTo>
                    <a:lnTo>
                      <a:pt x="429" y="101"/>
                    </a:lnTo>
                    <a:lnTo>
                      <a:pt x="435" y="107"/>
                    </a:lnTo>
                    <a:lnTo>
                      <a:pt x="443" y="114"/>
                    </a:lnTo>
                    <a:lnTo>
                      <a:pt x="456" y="126"/>
                    </a:lnTo>
                    <a:lnTo>
                      <a:pt x="464" y="129"/>
                    </a:lnTo>
                    <a:lnTo>
                      <a:pt x="471" y="133"/>
                    </a:lnTo>
                    <a:lnTo>
                      <a:pt x="479" y="135"/>
                    </a:lnTo>
                    <a:lnTo>
                      <a:pt x="492" y="139"/>
                    </a:lnTo>
                    <a:lnTo>
                      <a:pt x="500" y="139"/>
                    </a:lnTo>
                    <a:lnTo>
                      <a:pt x="513" y="139"/>
                    </a:lnTo>
                    <a:lnTo>
                      <a:pt x="524" y="135"/>
                    </a:lnTo>
                    <a:lnTo>
                      <a:pt x="538" y="133"/>
                    </a:lnTo>
                    <a:lnTo>
                      <a:pt x="549" y="126"/>
                    </a:lnTo>
                    <a:lnTo>
                      <a:pt x="560" y="118"/>
                    </a:lnTo>
                    <a:lnTo>
                      <a:pt x="568" y="108"/>
                    </a:lnTo>
                    <a:lnTo>
                      <a:pt x="576" y="101"/>
                    </a:lnTo>
                    <a:lnTo>
                      <a:pt x="579" y="88"/>
                    </a:lnTo>
                    <a:lnTo>
                      <a:pt x="585" y="78"/>
                    </a:lnTo>
                    <a:lnTo>
                      <a:pt x="589" y="67"/>
                    </a:lnTo>
                    <a:lnTo>
                      <a:pt x="591" y="55"/>
                    </a:lnTo>
                    <a:lnTo>
                      <a:pt x="591" y="44"/>
                    </a:lnTo>
                    <a:lnTo>
                      <a:pt x="593" y="34"/>
                    </a:lnTo>
                    <a:lnTo>
                      <a:pt x="593" y="23"/>
                    </a:lnTo>
                    <a:lnTo>
                      <a:pt x="595" y="17"/>
                    </a:lnTo>
                    <a:lnTo>
                      <a:pt x="593" y="8"/>
                    </a:lnTo>
                    <a:lnTo>
                      <a:pt x="593" y="4"/>
                    </a:lnTo>
                    <a:lnTo>
                      <a:pt x="593" y="0"/>
                    </a:lnTo>
                    <a:lnTo>
                      <a:pt x="0" y="177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7" name="Freeform 92"/>
              <p:cNvSpPr>
                <a:spLocks/>
              </p:cNvSpPr>
              <p:nvPr/>
            </p:nvSpPr>
            <p:spPr bwMode="auto">
              <a:xfrm>
                <a:off x="1735" y="3277"/>
                <a:ext cx="104" cy="45"/>
              </a:xfrm>
              <a:custGeom>
                <a:avLst/>
                <a:gdLst>
                  <a:gd name="T0" fmla="*/ 0 w 207"/>
                  <a:gd name="T1" fmla="*/ 3 h 92"/>
                  <a:gd name="T2" fmla="*/ 1 w 207"/>
                  <a:gd name="T3" fmla="*/ 3 h 92"/>
                  <a:gd name="T4" fmla="*/ 2 w 207"/>
                  <a:gd name="T5" fmla="*/ 3 h 92"/>
                  <a:gd name="T6" fmla="*/ 2 w 207"/>
                  <a:gd name="T7" fmla="*/ 4 h 92"/>
                  <a:gd name="T8" fmla="*/ 2 w 207"/>
                  <a:gd name="T9" fmla="*/ 4 h 92"/>
                  <a:gd name="T10" fmla="*/ 3 w 207"/>
                  <a:gd name="T11" fmla="*/ 4 h 92"/>
                  <a:gd name="T12" fmla="*/ 4 w 207"/>
                  <a:gd name="T13" fmla="*/ 4 h 92"/>
                  <a:gd name="T14" fmla="*/ 4 w 207"/>
                  <a:gd name="T15" fmla="*/ 5 h 92"/>
                  <a:gd name="T16" fmla="*/ 5 w 207"/>
                  <a:gd name="T17" fmla="*/ 5 h 92"/>
                  <a:gd name="T18" fmla="*/ 5 w 207"/>
                  <a:gd name="T19" fmla="*/ 5 h 92"/>
                  <a:gd name="T20" fmla="*/ 6 w 207"/>
                  <a:gd name="T21" fmla="*/ 5 h 92"/>
                  <a:gd name="T22" fmla="*/ 6 w 207"/>
                  <a:gd name="T23" fmla="*/ 5 h 92"/>
                  <a:gd name="T24" fmla="*/ 7 w 207"/>
                  <a:gd name="T25" fmla="*/ 5 h 92"/>
                  <a:gd name="T26" fmla="*/ 7 w 207"/>
                  <a:gd name="T27" fmla="*/ 5 h 92"/>
                  <a:gd name="T28" fmla="*/ 8 w 207"/>
                  <a:gd name="T29" fmla="*/ 5 h 92"/>
                  <a:gd name="T30" fmla="*/ 9 w 207"/>
                  <a:gd name="T31" fmla="*/ 5 h 92"/>
                  <a:gd name="T32" fmla="*/ 9 w 207"/>
                  <a:gd name="T33" fmla="*/ 5 h 92"/>
                  <a:gd name="T34" fmla="*/ 10 w 207"/>
                  <a:gd name="T35" fmla="*/ 4 h 92"/>
                  <a:gd name="T36" fmla="*/ 11 w 207"/>
                  <a:gd name="T37" fmla="*/ 3 h 92"/>
                  <a:gd name="T38" fmla="*/ 12 w 207"/>
                  <a:gd name="T39" fmla="*/ 3 h 92"/>
                  <a:gd name="T40" fmla="*/ 12 w 207"/>
                  <a:gd name="T41" fmla="*/ 2 h 92"/>
                  <a:gd name="T42" fmla="*/ 13 w 207"/>
                  <a:gd name="T43" fmla="*/ 1 h 92"/>
                  <a:gd name="T44" fmla="*/ 13 w 207"/>
                  <a:gd name="T45" fmla="*/ 0 h 92"/>
                  <a:gd name="T46" fmla="*/ 13 w 207"/>
                  <a:gd name="T47" fmla="*/ 0 h 92"/>
                  <a:gd name="T48" fmla="*/ 13 w 207"/>
                  <a:gd name="T49" fmla="*/ 0 h 92"/>
                  <a:gd name="T50" fmla="*/ 0 w 207"/>
                  <a:gd name="T51" fmla="*/ 3 h 92"/>
                  <a:gd name="T52" fmla="*/ 0 w 207"/>
                  <a:gd name="T53" fmla="*/ 3 h 9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07"/>
                  <a:gd name="T82" fmla="*/ 0 h 92"/>
                  <a:gd name="T83" fmla="*/ 207 w 207"/>
                  <a:gd name="T84" fmla="*/ 92 h 92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07" h="92">
                    <a:moveTo>
                      <a:pt x="0" y="50"/>
                    </a:moveTo>
                    <a:lnTo>
                      <a:pt x="9" y="56"/>
                    </a:lnTo>
                    <a:lnTo>
                      <a:pt x="17" y="61"/>
                    </a:lnTo>
                    <a:lnTo>
                      <a:pt x="24" y="67"/>
                    </a:lnTo>
                    <a:lnTo>
                      <a:pt x="32" y="73"/>
                    </a:lnTo>
                    <a:lnTo>
                      <a:pt x="41" y="76"/>
                    </a:lnTo>
                    <a:lnTo>
                      <a:pt x="49" y="80"/>
                    </a:lnTo>
                    <a:lnTo>
                      <a:pt x="57" y="84"/>
                    </a:lnTo>
                    <a:lnTo>
                      <a:pt x="66" y="88"/>
                    </a:lnTo>
                    <a:lnTo>
                      <a:pt x="74" y="90"/>
                    </a:lnTo>
                    <a:lnTo>
                      <a:pt x="83" y="90"/>
                    </a:lnTo>
                    <a:lnTo>
                      <a:pt x="93" y="90"/>
                    </a:lnTo>
                    <a:lnTo>
                      <a:pt x="102" y="92"/>
                    </a:lnTo>
                    <a:lnTo>
                      <a:pt x="112" y="90"/>
                    </a:lnTo>
                    <a:lnTo>
                      <a:pt x="121" y="88"/>
                    </a:lnTo>
                    <a:lnTo>
                      <a:pt x="131" y="84"/>
                    </a:lnTo>
                    <a:lnTo>
                      <a:pt x="142" y="84"/>
                    </a:lnTo>
                    <a:lnTo>
                      <a:pt x="156" y="75"/>
                    </a:lnTo>
                    <a:lnTo>
                      <a:pt x="169" y="63"/>
                    </a:lnTo>
                    <a:lnTo>
                      <a:pt x="180" y="50"/>
                    </a:lnTo>
                    <a:lnTo>
                      <a:pt x="190" y="37"/>
                    </a:lnTo>
                    <a:lnTo>
                      <a:pt x="195" y="21"/>
                    </a:lnTo>
                    <a:lnTo>
                      <a:pt x="201" y="10"/>
                    </a:lnTo>
                    <a:lnTo>
                      <a:pt x="205" y="2"/>
                    </a:lnTo>
                    <a:lnTo>
                      <a:pt x="207" y="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8" name="Freeform 93"/>
              <p:cNvSpPr>
                <a:spLocks/>
              </p:cNvSpPr>
              <p:nvPr/>
            </p:nvSpPr>
            <p:spPr bwMode="auto">
              <a:xfrm>
                <a:off x="1943" y="3227"/>
                <a:ext cx="76" cy="28"/>
              </a:xfrm>
              <a:custGeom>
                <a:avLst/>
                <a:gdLst>
                  <a:gd name="T0" fmla="*/ 0 w 150"/>
                  <a:gd name="T1" fmla="*/ 2 h 55"/>
                  <a:gd name="T2" fmla="*/ 1 w 150"/>
                  <a:gd name="T3" fmla="*/ 3 h 55"/>
                  <a:gd name="T4" fmla="*/ 2 w 150"/>
                  <a:gd name="T5" fmla="*/ 3 h 55"/>
                  <a:gd name="T6" fmla="*/ 2 w 150"/>
                  <a:gd name="T7" fmla="*/ 3 h 55"/>
                  <a:gd name="T8" fmla="*/ 3 w 150"/>
                  <a:gd name="T9" fmla="*/ 4 h 55"/>
                  <a:gd name="T10" fmla="*/ 3 w 150"/>
                  <a:gd name="T11" fmla="*/ 4 h 55"/>
                  <a:gd name="T12" fmla="*/ 4 w 150"/>
                  <a:gd name="T13" fmla="*/ 4 h 55"/>
                  <a:gd name="T14" fmla="*/ 4 w 150"/>
                  <a:gd name="T15" fmla="*/ 4 h 55"/>
                  <a:gd name="T16" fmla="*/ 5 w 150"/>
                  <a:gd name="T17" fmla="*/ 4 h 55"/>
                  <a:gd name="T18" fmla="*/ 6 w 150"/>
                  <a:gd name="T19" fmla="*/ 4 h 55"/>
                  <a:gd name="T20" fmla="*/ 6 w 150"/>
                  <a:gd name="T21" fmla="*/ 4 h 55"/>
                  <a:gd name="T22" fmla="*/ 6 w 150"/>
                  <a:gd name="T23" fmla="*/ 4 h 55"/>
                  <a:gd name="T24" fmla="*/ 7 w 150"/>
                  <a:gd name="T25" fmla="*/ 4 h 55"/>
                  <a:gd name="T26" fmla="*/ 8 w 150"/>
                  <a:gd name="T27" fmla="*/ 3 h 55"/>
                  <a:gd name="T28" fmla="*/ 8 w 150"/>
                  <a:gd name="T29" fmla="*/ 3 h 55"/>
                  <a:gd name="T30" fmla="*/ 8 w 150"/>
                  <a:gd name="T31" fmla="*/ 2 h 55"/>
                  <a:gd name="T32" fmla="*/ 9 w 150"/>
                  <a:gd name="T33" fmla="*/ 2 h 55"/>
                  <a:gd name="T34" fmla="*/ 9 w 150"/>
                  <a:gd name="T35" fmla="*/ 1 h 55"/>
                  <a:gd name="T36" fmla="*/ 10 w 150"/>
                  <a:gd name="T37" fmla="*/ 1 h 55"/>
                  <a:gd name="T38" fmla="*/ 10 w 150"/>
                  <a:gd name="T39" fmla="*/ 0 h 55"/>
                  <a:gd name="T40" fmla="*/ 10 w 150"/>
                  <a:gd name="T41" fmla="*/ 0 h 55"/>
                  <a:gd name="T42" fmla="*/ 0 w 150"/>
                  <a:gd name="T43" fmla="*/ 2 h 55"/>
                  <a:gd name="T44" fmla="*/ 0 w 150"/>
                  <a:gd name="T45" fmla="*/ 2 h 5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0"/>
                  <a:gd name="T70" fmla="*/ 0 h 55"/>
                  <a:gd name="T71" fmla="*/ 150 w 150"/>
                  <a:gd name="T72" fmla="*/ 55 h 5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0" h="55">
                    <a:moveTo>
                      <a:pt x="0" y="32"/>
                    </a:moveTo>
                    <a:lnTo>
                      <a:pt x="9" y="38"/>
                    </a:lnTo>
                    <a:lnTo>
                      <a:pt x="19" y="41"/>
                    </a:lnTo>
                    <a:lnTo>
                      <a:pt x="30" y="47"/>
                    </a:lnTo>
                    <a:lnTo>
                      <a:pt x="42" y="53"/>
                    </a:lnTo>
                    <a:lnTo>
                      <a:pt x="47" y="53"/>
                    </a:lnTo>
                    <a:lnTo>
                      <a:pt x="55" y="55"/>
                    </a:lnTo>
                    <a:lnTo>
                      <a:pt x="63" y="55"/>
                    </a:lnTo>
                    <a:lnTo>
                      <a:pt x="70" y="55"/>
                    </a:lnTo>
                    <a:lnTo>
                      <a:pt x="80" y="55"/>
                    </a:lnTo>
                    <a:lnTo>
                      <a:pt x="87" y="55"/>
                    </a:lnTo>
                    <a:lnTo>
                      <a:pt x="95" y="51"/>
                    </a:lnTo>
                    <a:lnTo>
                      <a:pt x="106" y="51"/>
                    </a:lnTo>
                    <a:lnTo>
                      <a:pt x="112" y="45"/>
                    </a:lnTo>
                    <a:lnTo>
                      <a:pt x="120" y="38"/>
                    </a:lnTo>
                    <a:lnTo>
                      <a:pt x="125" y="30"/>
                    </a:lnTo>
                    <a:lnTo>
                      <a:pt x="135" y="22"/>
                    </a:lnTo>
                    <a:lnTo>
                      <a:pt x="141" y="13"/>
                    </a:lnTo>
                    <a:lnTo>
                      <a:pt x="144" y="5"/>
                    </a:lnTo>
                    <a:lnTo>
                      <a:pt x="148" y="0"/>
                    </a:lnTo>
                    <a:lnTo>
                      <a:pt x="150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9" name="Freeform 94"/>
              <p:cNvSpPr>
                <a:spLocks/>
              </p:cNvSpPr>
              <p:nvPr/>
            </p:nvSpPr>
            <p:spPr bwMode="auto">
              <a:xfrm>
                <a:off x="1770" y="2934"/>
                <a:ext cx="361" cy="251"/>
              </a:xfrm>
              <a:custGeom>
                <a:avLst/>
                <a:gdLst>
                  <a:gd name="T0" fmla="*/ 1 w 722"/>
                  <a:gd name="T1" fmla="*/ 1 h 502"/>
                  <a:gd name="T2" fmla="*/ 1 w 722"/>
                  <a:gd name="T3" fmla="*/ 2 h 502"/>
                  <a:gd name="T4" fmla="*/ 3 w 722"/>
                  <a:gd name="T5" fmla="*/ 3 h 502"/>
                  <a:gd name="T6" fmla="*/ 3 w 722"/>
                  <a:gd name="T7" fmla="*/ 5 h 502"/>
                  <a:gd name="T8" fmla="*/ 5 w 722"/>
                  <a:gd name="T9" fmla="*/ 7 h 502"/>
                  <a:gd name="T10" fmla="*/ 5 w 722"/>
                  <a:gd name="T11" fmla="*/ 10 h 502"/>
                  <a:gd name="T12" fmla="*/ 6 w 722"/>
                  <a:gd name="T13" fmla="*/ 13 h 502"/>
                  <a:gd name="T14" fmla="*/ 6 w 722"/>
                  <a:gd name="T15" fmla="*/ 17 h 502"/>
                  <a:gd name="T16" fmla="*/ 5 w 722"/>
                  <a:gd name="T17" fmla="*/ 20 h 502"/>
                  <a:gd name="T18" fmla="*/ 3 w 722"/>
                  <a:gd name="T19" fmla="*/ 23 h 502"/>
                  <a:gd name="T20" fmla="*/ 3 w 722"/>
                  <a:gd name="T21" fmla="*/ 25 h 502"/>
                  <a:gd name="T22" fmla="*/ 3 w 722"/>
                  <a:gd name="T23" fmla="*/ 28 h 502"/>
                  <a:gd name="T24" fmla="*/ 1 w 722"/>
                  <a:gd name="T25" fmla="*/ 29 h 502"/>
                  <a:gd name="T26" fmla="*/ 1 w 722"/>
                  <a:gd name="T27" fmla="*/ 31 h 502"/>
                  <a:gd name="T28" fmla="*/ 1 w 722"/>
                  <a:gd name="T29" fmla="*/ 31 h 502"/>
                  <a:gd name="T30" fmla="*/ 1 w 722"/>
                  <a:gd name="T31" fmla="*/ 31 h 502"/>
                  <a:gd name="T32" fmla="*/ 3 w 722"/>
                  <a:gd name="T33" fmla="*/ 31 h 502"/>
                  <a:gd name="T34" fmla="*/ 3 w 722"/>
                  <a:gd name="T35" fmla="*/ 30 h 502"/>
                  <a:gd name="T36" fmla="*/ 5 w 722"/>
                  <a:gd name="T37" fmla="*/ 29 h 502"/>
                  <a:gd name="T38" fmla="*/ 6 w 722"/>
                  <a:gd name="T39" fmla="*/ 27 h 502"/>
                  <a:gd name="T40" fmla="*/ 6 w 722"/>
                  <a:gd name="T41" fmla="*/ 25 h 502"/>
                  <a:gd name="T42" fmla="*/ 7 w 722"/>
                  <a:gd name="T43" fmla="*/ 23 h 502"/>
                  <a:gd name="T44" fmla="*/ 9 w 722"/>
                  <a:gd name="T45" fmla="*/ 21 h 502"/>
                  <a:gd name="T46" fmla="*/ 10 w 722"/>
                  <a:gd name="T47" fmla="*/ 19 h 502"/>
                  <a:gd name="T48" fmla="*/ 10 w 722"/>
                  <a:gd name="T49" fmla="*/ 16 h 502"/>
                  <a:gd name="T50" fmla="*/ 10 w 722"/>
                  <a:gd name="T51" fmla="*/ 14 h 502"/>
                  <a:gd name="T52" fmla="*/ 10 w 722"/>
                  <a:gd name="T53" fmla="*/ 12 h 502"/>
                  <a:gd name="T54" fmla="*/ 10 w 722"/>
                  <a:gd name="T55" fmla="*/ 10 h 502"/>
                  <a:gd name="T56" fmla="*/ 10 w 722"/>
                  <a:gd name="T57" fmla="*/ 8 h 502"/>
                  <a:gd name="T58" fmla="*/ 9 w 722"/>
                  <a:gd name="T59" fmla="*/ 7 h 502"/>
                  <a:gd name="T60" fmla="*/ 45 w 722"/>
                  <a:gd name="T61" fmla="*/ 5 h 502"/>
                  <a:gd name="T62" fmla="*/ 0 w 722"/>
                  <a:gd name="T63" fmla="*/ 1 h 50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722"/>
                  <a:gd name="T97" fmla="*/ 0 h 502"/>
                  <a:gd name="T98" fmla="*/ 722 w 722"/>
                  <a:gd name="T99" fmla="*/ 502 h 50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722" h="502">
                    <a:moveTo>
                      <a:pt x="0" y="8"/>
                    </a:moveTo>
                    <a:lnTo>
                      <a:pt x="2" y="10"/>
                    </a:lnTo>
                    <a:lnTo>
                      <a:pt x="13" y="21"/>
                    </a:lnTo>
                    <a:lnTo>
                      <a:pt x="19" y="27"/>
                    </a:lnTo>
                    <a:lnTo>
                      <a:pt x="27" y="36"/>
                    </a:lnTo>
                    <a:lnTo>
                      <a:pt x="34" y="48"/>
                    </a:lnTo>
                    <a:lnTo>
                      <a:pt x="44" y="63"/>
                    </a:lnTo>
                    <a:lnTo>
                      <a:pt x="50" y="76"/>
                    </a:lnTo>
                    <a:lnTo>
                      <a:pt x="57" y="93"/>
                    </a:lnTo>
                    <a:lnTo>
                      <a:pt x="65" y="112"/>
                    </a:lnTo>
                    <a:lnTo>
                      <a:pt x="72" y="133"/>
                    </a:lnTo>
                    <a:lnTo>
                      <a:pt x="78" y="154"/>
                    </a:lnTo>
                    <a:lnTo>
                      <a:pt x="84" y="179"/>
                    </a:lnTo>
                    <a:lnTo>
                      <a:pt x="86" y="205"/>
                    </a:lnTo>
                    <a:lnTo>
                      <a:pt x="88" y="234"/>
                    </a:lnTo>
                    <a:lnTo>
                      <a:pt x="86" y="259"/>
                    </a:lnTo>
                    <a:lnTo>
                      <a:pt x="82" y="285"/>
                    </a:lnTo>
                    <a:lnTo>
                      <a:pt x="76" y="310"/>
                    </a:lnTo>
                    <a:lnTo>
                      <a:pt x="72" y="337"/>
                    </a:lnTo>
                    <a:lnTo>
                      <a:pt x="63" y="358"/>
                    </a:lnTo>
                    <a:lnTo>
                      <a:pt x="57" y="380"/>
                    </a:lnTo>
                    <a:lnTo>
                      <a:pt x="50" y="399"/>
                    </a:lnTo>
                    <a:lnTo>
                      <a:pt x="44" y="418"/>
                    </a:lnTo>
                    <a:lnTo>
                      <a:pt x="34" y="434"/>
                    </a:lnTo>
                    <a:lnTo>
                      <a:pt x="27" y="451"/>
                    </a:lnTo>
                    <a:lnTo>
                      <a:pt x="19" y="462"/>
                    </a:lnTo>
                    <a:lnTo>
                      <a:pt x="15" y="473"/>
                    </a:lnTo>
                    <a:lnTo>
                      <a:pt x="10" y="483"/>
                    </a:lnTo>
                    <a:lnTo>
                      <a:pt x="6" y="489"/>
                    </a:lnTo>
                    <a:lnTo>
                      <a:pt x="4" y="493"/>
                    </a:lnTo>
                    <a:lnTo>
                      <a:pt x="4" y="496"/>
                    </a:lnTo>
                    <a:lnTo>
                      <a:pt x="25" y="502"/>
                    </a:lnTo>
                    <a:lnTo>
                      <a:pt x="27" y="498"/>
                    </a:lnTo>
                    <a:lnTo>
                      <a:pt x="36" y="489"/>
                    </a:lnTo>
                    <a:lnTo>
                      <a:pt x="44" y="479"/>
                    </a:lnTo>
                    <a:lnTo>
                      <a:pt x="51" y="472"/>
                    </a:lnTo>
                    <a:lnTo>
                      <a:pt x="59" y="460"/>
                    </a:lnTo>
                    <a:lnTo>
                      <a:pt x="70" y="451"/>
                    </a:lnTo>
                    <a:lnTo>
                      <a:pt x="78" y="437"/>
                    </a:lnTo>
                    <a:lnTo>
                      <a:pt x="89" y="426"/>
                    </a:lnTo>
                    <a:lnTo>
                      <a:pt x="99" y="411"/>
                    </a:lnTo>
                    <a:lnTo>
                      <a:pt x="108" y="397"/>
                    </a:lnTo>
                    <a:lnTo>
                      <a:pt x="118" y="380"/>
                    </a:lnTo>
                    <a:lnTo>
                      <a:pt x="127" y="365"/>
                    </a:lnTo>
                    <a:lnTo>
                      <a:pt x="135" y="348"/>
                    </a:lnTo>
                    <a:lnTo>
                      <a:pt x="143" y="329"/>
                    </a:lnTo>
                    <a:lnTo>
                      <a:pt x="146" y="310"/>
                    </a:lnTo>
                    <a:lnTo>
                      <a:pt x="152" y="291"/>
                    </a:lnTo>
                    <a:lnTo>
                      <a:pt x="156" y="270"/>
                    </a:lnTo>
                    <a:lnTo>
                      <a:pt x="158" y="251"/>
                    </a:lnTo>
                    <a:lnTo>
                      <a:pt x="158" y="230"/>
                    </a:lnTo>
                    <a:lnTo>
                      <a:pt x="158" y="211"/>
                    </a:lnTo>
                    <a:lnTo>
                      <a:pt x="156" y="194"/>
                    </a:lnTo>
                    <a:lnTo>
                      <a:pt x="156" y="179"/>
                    </a:lnTo>
                    <a:lnTo>
                      <a:pt x="154" y="162"/>
                    </a:lnTo>
                    <a:lnTo>
                      <a:pt x="150" y="147"/>
                    </a:lnTo>
                    <a:lnTo>
                      <a:pt x="148" y="135"/>
                    </a:lnTo>
                    <a:lnTo>
                      <a:pt x="146" y="126"/>
                    </a:lnTo>
                    <a:lnTo>
                      <a:pt x="145" y="116"/>
                    </a:lnTo>
                    <a:lnTo>
                      <a:pt x="143" y="109"/>
                    </a:lnTo>
                    <a:lnTo>
                      <a:pt x="143" y="105"/>
                    </a:lnTo>
                    <a:lnTo>
                      <a:pt x="722" y="74"/>
                    </a:lnTo>
                    <a:lnTo>
                      <a:pt x="665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0" name="Freeform 95"/>
              <p:cNvSpPr>
                <a:spLocks/>
              </p:cNvSpPr>
              <p:nvPr/>
            </p:nvSpPr>
            <p:spPr bwMode="auto">
              <a:xfrm>
                <a:off x="2556" y="2845"/>
                <a:ext cx="166" cy="151"/>
              </a:xfrm>
              <a:custGeom>
                <a:avLst/>
                <a:gdLst>
                  <a:gd name="T0" fmla="*/ 20 w 333"/>
                  <a:gd name="T1" fmla="*/ 0 h 303"/>
                  <a:gd name="T2" fmla="*/ 20 w 333"/>
                  <a:gd name="T3" fmla="*/ 7 h 303"/>
                  <a:gd name="T4" fmla="*/ 1 w 333"/>
                  <a:gd name="T5" fmla="*/ 18 h 303"/>
                  <a:gd name="T6" fmla="*/ 15 w 333"/>
                  <a:gd name="T7" fmla="*/ 8 h 303"/>
                  <a:gd name="T8" fmla="*/ 0 w 333"/>
                  <a:gd name="T9" fmla="*/ 12 h 303"/>
                  <a:gd name="T10" fmla="*/ 16 w 333"/>
                  <a:gd name="T11" fmla="*/ 4 h 303"/>
                  <a:gd name="T12" fmla="*/ 0 w 333"/>
                  <a:gd name="T13" fmla="*/ 5 h 303"/>
                  <a:gd name="T14" fmla="*/ 20 w 333"/>
                  <a:gd name="T15" fmla="*/ 0 h 303"/>
                  <a:gd name="T16" fmla="*/ 20 w 333"/>
                  <a:gd name="T17" fmla="*/ 0 h 30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33"/>
                  <a:gd name="T28" fmla="*/ 0 h 303"/>
                  <a:gd name="T29" fmla="*/ 333 w 333"/>
                  <a:gd name="T30" fmla="*/ 303 h 30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33" h="303">
                    <a:moveTo>
                      <a:pt x="331" y="0"/>
                    </a:moveTo>
                    <a:lnTo>
                      <a:pt x="333" y="126"/>
                    </a:lnTo>
                    <a:lnTo>
                      <a:pt x="21" y="303"/>
                    </a:lnTo>
                    <a:lnTo>
                      <a:pt x="247" y="130"/>
                    </a:lnTo>
                    <a:lnTo>
                      <a:pt x="12" y="200"/>
                    </a:lnTo>
                    <a:lnTo>
                      <a:pt x="264" y="65"/>
                    </a:lnTo>
                    <a:lnTo>
                      <a:pt x="0" y="95"/>
                    </a:lnTo>
                    <a:lnTo>
                      <a:pt x="331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1" name="Freeform 96"/>
              <p:cNvSpPr>
                <a:spLocks/>
              </p:cNvSpPr>
              <p:nvPr/>
            </p:nvSpPr>
            <p:spPr bwMode="auto">
              <a:xfrm>
                <a:off x="1086" y="2628"/>
                <a:ext cx="363" cy="200"/>
              </a:xfrm>
              <a:custGeom>
                <a:avLst/>
                <a:gdLst>
                  <a:gd name="T0" fmla="*/ 0 w 727"/>
                  <a:gd name="T1" fmla="*/ 17 h 401"/>
                  <a:gd name="T2" fmla="*/ 3 w 727"/>
                  <a:gd name="T3" fmla="*/ 10 h 401"/>
                  <a:gd name="T4" fmla="*/ 8 w 727"/>
                  <a:gd name="T5" fmla="*/ 4 h 401"/>
                  <a:gd name="T6" fmla="*/ 16 w 727"/>
                  <a:gd name="T7" fmla="*/ 1 h 401"/>
                  <a:gd name="T8" fmla="*/ 22 w 727"/>
                  <a:gd name="T9" fmla="*/ 0 h 401"/>
                  <a:gd name="T10" fmla="*/ 27 w 727"/>
                  <a:gd name="T11" fmla="*/ 0 h 401"/>
                  <a:gd name="T12" fmla="*/ 27 w 727"/>
                  <a:gd name="T13" fmla="*/ 0 h 401"/>
                  <a:gd name="T14" fmla="*/ 24 w 727"/>
                  <a:gd name="T15" fmla="*/ 0 h 401"/>
                  <a:gd name="T16" fmla="*/ 19 w 727"/>
                  <a:gd name="T17" fmla="*/ 1 h 401"/>
                  <a:gd name="T18" fmla="*/ 15 w 727"/>
                  <a:gd name="T19" fmla="*/ 3 h 401"/>
                  <a:gd name="T20" fmla="*/ 12 w 727"/>
                  <a:gd name="T21" fmla="*/ 6 h 401"/>
                  <a:gd name="T22" fmla="*/ 10 w 727"/>
                  <a:gd name="T23" fmla="*/ 9 h 401"/>
                  <a:gd name="T24" fmla="*/ 9 w 727"/>
                  <a:gd name="T25" fmla="*/ 11 h 401"/>
                  <a:gd name="T26" fmla="*/ 10 w 727"/>
                  <a:gd name="T27" fmla="*/ 10 h 401"/>
                  <a:gd name="T28" fmla="*/ 14 w 727"/>
                  <a:gd name="T29" fmla="*/ 7 h 401"/>
                  <a:gd name="T30" fmla="*/ 19 w 727"/>
                  <a:gd name="T31" fmla="*/ 4 h 401"/>
                  <a:gd name="T32" fmla="*/ 22 w 727"/>
                  <a:gd name="T33" fmla="*/ 3 h 401"/>
                  <a:gd name="T34" fmla="*/ 27 w 727"/>
                  <a:gd name="T35" fmla="*/ 3 h 401"/>
                  <a:gd name="T36" fmla="*/ 29 w 727"/>
                  <a:gd name="T37" fmla="*/ 2 h 401"/>
                  <a:gd name="T38" fmla="*/ 28 w 727"/>
                  <a:gd name="T39" fmla="*/ 3 h 401"/>
                  <a:gd name="T40" fmla="*/ 24 w 727"/>
                  <a:gd name="T41" fmla="*/ 5 h 401"/>
                  <a:gd name="T42" fmla="*/ 20 w 727"/>
                  <a:gd name="T43" fmla="*/ 7 h 401"/>
                  <a:gd name="T44" fmla="*/ 17 w 727"/>
                  <a:gd name="T45" fmla="*/ 9 h 401"/>
                  <a:gd name="T46" fmla="*/ 15 w 727"/>
                  <a:gd name="T47" fmla="*/ 11 h 401"/>
                  <a:gd name="T48" fmla="*/ 15 w 727"/>
                  <a:gd name="T49" fmla="*/ 12 h 401"/>
                  <a:gd name="T50" fmla="*/ 20 w 727"/>
                  <a:gd name="T51" fmla="*/ 10 h 401"/>
                  <a:gd name="T52" fmla="*/ 25 w 727"/>
                  <a:gd name="T53" fmla="*/ 8 h 401"/>
                  <a:gd name="T54" fmla="*/ 29 w 727"/>
                  <a:gd name="T55" fmla="*/ 7 h 401"/>
                  <a:gd name="T56" fmla="*/ 32 w 727"/>
                  <a:gd name="T57" fmla="*/ 8 h 401"/>
                  <a:gd name="T58" fmla="*/ 34 w 727"/>
                  <a:gd name="T59" fmla="*/ 9 h 401"/>
                  <a:gd name="T60" fmla="*/ 31 w 727"/>
                  <a:gd name="T61" fmla="*/ 9 h 401"/>
                  <a:gd name="T62" fmla="*/ 28 w 727"/>
                  <a:gd name="T63" fmla="*/ 10 h 401"/>
                  <a:gd name="T64" fmla="*/ 25 w 727"/>
                  <a:gd name="T65" fmla="*/ 11 h 401"/>
                  <a:gd name="T66" fmla="*/ 22 w 727"/>
                  <a:gd name="T67" fmla="*/ 13 h 401"/>
                  <a:gd name="T68" fmla="*/ 21 w 727"/>
                  <a:gd name="T69" fmla="*/ 15 h 401"/>
                  <a:gd name="T70" fmla="*/ 24 w 727"/>
                  <a:gd name="T71" fmla="*/ 13 h 401"/>
                  <a:gd name="T72" fmla="*/ 29 w 727"/>
                  <a:gd name="T73" fmla="*/ 12 h 401"/>
                  <a:gd name="T74" fmla="*/ 33 w 727"/>
                  <a:gd name="T75" fmla="*/ 11 h 401"/>
                  <a:gd name="T76" fmla="*/ 35 w 727"/>
                  <a:gd name="T77" fmla="*/ 11 h 401"/>
                  <a:gd name="T78" fmla="*/ 37 w 727"/>
                  <a:gd name="T79" fmla="*/ 12 h 401"/>
                  <a:gd name="T80" fmla="*/ 35 w 727"/>
                  <a:gd name="T81" fmla="*/ 12 h 401"/>
                  <a:gd name="T82" fmla="*/ 32 w 727"/>
                  <a:gd name="T83" fmla="*/ 13 h 401"/>
                  <a:gd name="T84" fmla="*/ 29 w 727"/>
                  <a:gd name="T85" fmla="*/ 15 h 401"/>
                  <a:gd name="T86" fmla="*/ 27 w 727"/>
                  <a:gd name="T87" fmla="*/ 17 h 401"/>
                  <a:gd name="T88" fmla="*/ 27 w 727"/>
                  <a:gd name="T89" fmla="*/ 17 h 401"/>
                  <a:gd name="T90" fmla="*/ 30 w 727"/>
                  <a:gd name="T91" fmla="*/ 16 h 401"/>
                  <a:gd name="T92" fmla="*/ 34 w 727"/>
                  <a:gd name="T93" fmla="*/ 16 h 401"/>
                  <a:gd name="T94" fmla="*/ 37 w 727"/>
                  <a:gd name="T95" fmla="*/ 15 h 401"/>
                  <a:gd name="T96" fmla="*/ 40 w 727"/>
                  <a:gd name="T97" fmla="*/ 15 h 401"/>
                  <a:gd name="T98" fmla="*/ 43 w 727"/>
                  <a:gd name="T99" fmla="*/ 17 h 401"/>
                  <a:gd name="T100" fmla="*/ 0 w 727"/>
                  <a:gd name="T101" fmla="*/ 19 h 40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727"/>
                  <a:gd name="T154" fmla="*/ 0 h 401"/>
                  <a:gd name="T155" fmla="*/ 727 w 727"/>
                  <a:gd name="T156" fmla="*/ 401 h 401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727" h="401">
                    <a:moveTo>
                      <a:pt x="0" y="310"/>
                    </a:moveTo>
                    <a:lnTo>
                      <a:pt x="0" y="308"/>
                    </a:lnTo>
                    <a:lnTo>
                      <a:pt x="2" y="300"/>
                    </a:lnTo>
                    <a:lnTo>
                      <a:pt x="6" y="289"/>
                    </a:lnTo>
                    <a:lnTo>
                      <a:pt x="12" y="278"/>
                    </a:lnTo>
                    <a:lnTo>
                      <a:pt x="18" y="259"/>
                    </a:lnTo>
                    <a:lnTo>
                      <a:pt x="25" y="240"/>
                    </a:lnTo>
                    <a:lnTo>
                      <a:pt x="35" y="219"/>
                    </a:lnTo>
                    <a:lnTo>
                      <a:pt x="48" y="198"/>
                    </a:lnTo>
                    <a:lnTo>
                      <a:pt x="57" y="175"/>
                    </a:lnTo>
                    <a:lnTo>
                      <a:pt x="71" y="152"/>
                    </a:lnTo>
                    <a:lnTo>
                      <a:pt x="88" y="129"/>
                    </a:lnTo>
                    <a:lnTo>
                      <a:pt x="105" y="108"/>
                    </a:lnTo>
                    <a:lnTo>
                      <a:pt x="122" y="89"/>
                    </a:lnTo>
                    <a:lnTo>
                      <a:pt x="141" y="70"/>
                    </a:lnTo>
                    <a:lnTo>
                      <a:pt x="164" y="55"/>
                    </a:lnTo>
                    <a:lnTo>
                      <a:pt x="189" y="46"/>
                    </a:lnTo>
                    <a:lnTo>
                      <a:pt x="209" y="32"/>
                    </a:lnTo>
                    <a:lnTo>
                      <a:pt x="234" y="25"/>
                    </a:lnTo>
                    <a:lnTo>
                      <a:pt x="257" y="17"/>
                    </a:lnTo>
                    <a:lnTo>
                      <a:pt x="280" y="13"/>
                    </a:lnTo>
                    <a:lnTo>
                      <a:pt x="301" y="8"/>
                    </a:lnTo>
                    <a:lnTo>
                      <a:pt x="324" y="4"/>
                    </a:lnTo>
                    <a:lnTo>
                      <a:pt x="344" y="0"/>
                    </a:lnTo>
                    <a:lnTo>
                      <a:pt x="365" y="0"/>
                    </a:lnTo>
                    <a:lnTo>
                      <a:pt x="382" y="0"/>
                    </a:lnTo>
                    <a:lnTo>
                      <a:pt x="400" y="0"/>
                    </a:lnTo>
                    <a:lnTo>
                      <a:pt x="413" y="0"/>
                    </a:lnTo>
                    <a:lnTo>
                      <a:pt x="426" y="0"/>
                    </a:lnTo>
                    <a:lnTo>
                      <a:pt x="436" y="0"/>
                    </a:lnTo>
                    <a:lnTo>
                      <a:pt x="445" y="0"/>
                    </a:lnTo>
                    <a:lnTo>
                      <a:pt x="451" y="0"/>
                    </a:lnTo>
                    <a:lnTo>
                      <a:pt x="453" y="2"/>
                    </a:lnTo>
                    <a:lnTo>
                      <a:pt x="451" y="2"/>
                    </a:lnTo>
                    <a:lnTo>
                      <a:pt x="445" y="2"/>
                    </a:lnTo>
                    <a:lnTo>
                      <a:pt x="438" y="2"/>
                    </a:lnTo>
                    <a:lnTo>
                      <a:pt x="430" y="4"/>
                    </a:lnTo>
                    <a:lnTo>
                      <a:pt x="417" y="4"/>
                    </a:lnTo>
                    <a:lnTo>
                      <a:pt x="405" y="8"/>
                    </a:lnTo>
                    <a:lnTo>
                      <a:pt x="390" y="10"/>
                    </a:lnTo>
                    <a:lnTo>
                      <a:pt x="377" y="13"/>
                    </a:lnTo>
                    <a:lnTo>
                      <a:pt x="362" y="17"/>
                    </a:lnTo>
                    <a:lnTo>
                      <a:pt x="344" y="19"/>
                    </a:lnTo>
                    <a:lnTo>
                      <a:pt x="329" y="23"/>
                    </a:lnTo>
                    <a:lnTo>
                      <a:pt x="314" y="29"/>
                    </a:lnTo>
                    <a:lnTo>
                      <a:pt x="297" y="32"/>
                    </a:lnTo>
                    <a:lnTo>
                      <a:pt x="286" y="38"/>
                    </a:lnTo>
                    <a:lnTo>
                      <a:pt x="272" y="42"/>
                    </a:lnTo>
                    <a:lnTo>
                      <a:pt x="263" y="50"/>
                    </a:lnTo>
                    <a:lnTo>
                      <a:pt x="251" y="55"/>
                    </a:lnTo>
                    <a:lnTo>
                      <a:pt x="240" y="63"/>
                    </a:lnTo>
                    <a:lnTo>
                      <a:pt x="230" y="70"/>
                    </a:lnTo>
                    <a:lnTo>
                      <a:pt x="221" y="82"/>
                    </a:lnTo>
                    <a:lnTo>
                      <a:pt x="211" y="93"/>
                    </a:lnTo>
                    <a:lnTo>
                      <a:pt x="202" y="103"/>
                    </a:lnTo>
                    <a:lnTo>
                      <a:pt x="192" y="114"/>
                    </a:lnTo>
                    <a:lnTo>
                      <a:pt x="187" y="127"/>
                    </a:lnTo>
                    <a:lnTo>
                      <a:pt x="179" y="135"/>
                    </a:lnTo>
                    <a:lnTo>
                      <a:pt x="171" y="146"/>
                    </a:lnTo>
                    <a:lnTo>
                      <a:pt x="164" y="154"/>
                    </a:lnTo>
                    <a:lnTo>
                      <a:pt x="160" y="164"/>
                    </a:lnTo>
                    <a:lnTo>
                      <a:pt x="154" y="171"/>
                    </a:lnTo>
                    <a:lnTo>
                      <a:pt x="152" y="177"/>
                    </a:lnTo>
                    <a:lnTo>
                      <a:pt x="151" y="179"/>
                    </a:lnTo>
                    <a:lnTo>
                      <a:pt x="151" y="183"/>
                    </a:lnTo>
                    <a:lnTo>
                      <a:pt x="151" y="179"/>
                    </a:lnTo>
                    <a:lnTo>
                      <a:pt x="154" y="177"/>
                    </a:lnTo>
                    <a:lnTo>
                      <a:pt x="160" y="171"/>
                    </a:lnTo>
                    <a:lnTo>
                      <a:pt x="168" y="167"/>
                    </a:lnTo>
                    <a:lnTo>
                      <a:pt x="175" y="160"/>
                    </a:lnTo>
                    <a:lnTo>
                      <a:pt x="187" y="150"/>
                    </a:lnTo>
                    <a:lnTo>
                      <a:pt x="198" y="143"/>
                    </a:lnTo>
                    <a:lnTo>
                      <a:pt x="211" y="135"/>
                    </a:lnTo>
                    <a:lnTo>
                      <a:pt x="223" y="124"/>
                    </a:lnTo>
                    <a:lnTo>
                      <a:pt x="236" y="116"/>
                    </a:lnTo>
                    <a:lnTo>
                      <a:pt x="249" y="107"/>
                    </a:lnTo>
                    <a:lnTo>
                      <a:pt x="265" y="99"/>
                    </a:lnTo>
                    <a:lnTo>
                      <a:pt x="278" y="89"/>
                    </a:lnTo>
                    <a:lnTo>
                      <a:pt x="291" y="84"/>
                    </a:lnTo>
                    <a:lnTo>
                      <a:pt x="305" y="76"/>
                    </a:lnTo>
                    <a:lnTo>
                      <a:pt x="318" y="72"/>
                    </a:lnTo>
                    <a:lnTo>
                      <a:pt x="329" y="67"/>
                    </a:lnTo>
                    <a:lnTo>
                      <a:pt x="341" y="63"/>
                    </a:lnTo>
                    <a:lnTo>
                      <a:pt x="354" y="59"/>
                    </a:lnTo>
                    <a:lnTo>
                      <a:pt x="367" y="55"/>
                    </a:lnTo>
                    <a:lnTo>
                      <a:pt x="381" y="51"/>
                    </a:lnTo>
                    <a:lnTo>
                      <a:pt x="394" y="51"/>
                    </a:lnTo>
                    <a:lnTo>
                      <a:pt x="407" y="50"/>
                    </a:lnTo>
                    <a:lnTo>
                      <a:pt x="422" y="50"/>
                    </a:lnTo>
                    <a:lnTo>
                      <a:pt x="432" y="48"/>
                    </a:lnTo>
                    <a:lnTo>
                      <a:pt x="445" y="46"/>
                    </a:lnTo>
                    <a:lnTo>
                      <a:pt x="455" y="46"/>
                    </a:lnTo>
                    <a:lnTo>
                      <a:pt x="464" y="46"/>
                    </a:lnTo>
                    <a:lnTo>
                      <a:pt x="470" y="46"/>
                    </a:lnTo>
                    <a:lnTo>
                      <a:pt x="478" y="46"/>
                    </a:lnTo>
                    <a:lnTo>
                      <a:pt x="483" y="46"/>
                    </a:lnTo>
                    <a:lnTo>
                      <a:pt x="476" y="48"/>
                    </a:lnTo>
                    <a:lnTo>
                      <a:pt x="470" y="50"/>
                    </a:lnTo>
                    <a:lnTo>
                      <a:pt x="462" y="53"/>
                    </a:lnTo>
                    <a:lnTo>
                      <a:pt x="453" y="55"/>
                    </a:lnTo>
                    <a:lnTo>
                      <a:pt x="441" y="61"/>
                    </a:lnTo>
                    <a:lnTo>
                      <a:pt x="430" y="65"/>
                    </a:lnTo>
                    <a:lnTo>
                      <a:pt x="417" y="70"/>
                    </a:lnTo>
                    <a:lnTo>
                      <a:pt x="403" y="74"/>
                    </a:lnTo>
                    <a:lnTo>
                      <a:pt x="390" y="82"/>
                    </a:lnTo>
                    <a:lnTo>
                      <a:pt x="375" y="88"/>
                    </a:lnTo>
                    <a:lnTo>
                      <a:pt x="363" y="95"/>
                    </a:lnTo>
                    <a:lnTo>
                      <a:pt x="350" y="101"/>
                    </a:lnTo>
                    <a:lnTo>
                      <a:pt x="339" y="108"/>
                    </a:lnTo>
                    <a:lnTo>
                      <a:pt x="329" y="112"/>
                    </a:lnTo>
                    <a:lnTo>
                      <a:pt x="320" y="120"/>
                    </a:lnTo>
                    <a:lnTo>
                      <a:pt x="310" y="124"/>
                    </a:lnTo>
                    <a:lnTo>
                      <a:pt x="303" y="131"/>
                    </a:lnTo>
                    <a:lnTo>
                      <a:pt x="295" y="137"/>
                    </a:lnTo>
                    <a:lnTo>
                      <a:pt x="286" y="145"/>
                    </a:lnTo>
                    <a:lnTo>
                      <a:pt x="278" y="152"/>
                    </a:lnTo>
                    <a:lnTo>
                      <a:pt x="270" y="160"/>
                    </a:lnTo>
                    <a:lnTo>
                      <a:pt x="263" y="169"/>
                    </a:lnTo>
                    <a:lnTo>
                      <a:pt x="259" y="177"/>
                    </a:lnTo>
                    <a:lnTo>
                      <a:pt x="246" y="190"/>
                    </a:lnTo>
                    <a:lnTo>
                      <a:pt x="238" y="202"/>
                    </a:lnTo>
                    <a:lnTo>
                      <a:pt x="230" y="215"/>
                    </a:lnTo>
                    <a:lnTo>
                      <a:pt x="236" y="211"/>
                    </a:lnTo>
                    <a:lnTo>
                      <a:pt x="242" y="207"/>
                    </a:lnTo>
                    <a:lnTo>
                      <a:pt x="251" y="202"/>
                    </a:lnTo>
                    <a:lnTo>
                      <a:pt x="263" y="196"/>
                    </a:lnTo>
                    <a:lnTo>
                      <a:pt x="274" y="188"/>
                    </a:lnTo>
                    <a:lnTo>
                      <a:pt x="289" y="183"/>
                    </a:lnTo>
                    <a:lnTo>
                      <a:pt x="305" y="175"/>
                    </a:lnTo>
                    <a:lnTo>
                      <a:pt x="322" y="167"/>
                    </a:lnTo>
                    <a:lnTo>
                      <a:pt x="339" y="160"/>
                    </a:lnTo>
                    <a:lnTo>
                      <a:pt x="356" y="150"/>
                    </a:lnTo>
                    <a:lnTo>
                      <a:pt x="373" y="145"/>
                    </a:lnTo>
                    <a:lnTo>
                      <a:pt x="388" y="137"/>
                    </a:lnTo>
                    <a:lnTo>
                      <a:pt x="407" y="133"/>
                    </a:lnTo>
                    <a:lnTo>
                      <a:pt x="422" y="127"/>
                    </a:lnTo>
                    <a:lnTo>
                      <a:pt x="438" y="127"/>
                    </a:lnTo>
                    <a:lnTo>
                      <a:pt x="451" y="122"/>
                    </a:lnTo>
                    <a:lnTo>
                      <a:pt x="462" y="122"/>
                    </a:lnTo>
                    <a:lnTo>
                      <a:pt x="474" y="122"/>
                    </a:lnTo>
                    <a:lnTo>
                      <a:pt x="487" y="122"/>
                    </a:lnTo>
                    <a:lnTo>
                      <a:pt x="497" y="122"/>
                    </a:lnTo>
                    <a:lnTo>
                      <a:pt x="506" y="124"/>
                    </a:lnTo>
                    <a:lnTo>
                      <a:pt x="516" y="126"/>
                    </a:lnTo>
                    <a:lnTo>
                      <a:pt x="525" y="129"/>
                    </a:lnTo>
                    <a:lnTo>
                      <a:pt x="536" y="133"/>
                    </a:lnTo>
                    <a:lnTo>
                      <a:pt x="548" y="139"/>
                    </a:lnTo>
                    <a:lnTo>
                      <a:pt x="554" y="141"/>
                    </a:lnTo>
                    <a:lnTo>
                      <a:pt x="557" y="145"/>
                    </a:lnTo>
                    <a:lnTo>
                      <a:pt x="552" y="145"/>
                    </a:lnTo>
                    <a:lnTo>
                      <a:pt x="540" y="145"/>
                    </a:lnTo>
                    <a:lnTo>
                      <a:pt x="533" y="145"/>
                    </a:lnTo>
                    <a:lnTo>
                      <a:pt x="525" y="148"/>
                    </a:lnTo>
                    <a:lnTo>
                      <a:pt x="516" y="150"/>
                    </a:lnTo>
                    <a:lnTo>
                      <a:pt x="506" y="152"/>
                    </a:lnTo>
                    <a:lnTo>
                      <a:pt x="493" y="154"/>
                    </a:lnTo>
                    <a:lnTo>
                      <a:pt x="483" y="156"/>
                    </a:lnTo>
                    <a:lnTo>
                      <a:pt x="472" y="160"/>
                    </a:lnTo>
                    <a:lnTo>
                      <a:pt x="460" y="164"/>
                    </a:lnTo>
                    <a:lnTo>
                      <a:pt x="449" y="165"/>
                    </a:lnTo>
                    <a:lnTo>
                      <a:pt x="438" y="169"/>
                    </a:lnTo>
                    <a:lnTo>
                      <a:pt x="426" y="175"/>
                    </a:lnTo>
                    <a:lnTo>
                      <a:pt x="419" y="181"/>
                    </a:lnTo>
                    <a:lnTo>
                      <a:pt x="409" y="185"/>
                    </a:lnTo>
                    <a:lnTo>
                      <a:pt x="400" y="188"/>
                    </a:lnTo>
                    <a:lnTo>
                      <a:pt x="392" y="194"/>
                    </a:lnTo>
                    <a:lnTo>
                      <a:pt x="384" y="202"/>
                    </a:lnTo>
                    <a:lnTo>
                      <a:pt x="375" y="205"/>
                    </a:lnTo>
                    <a:lnTo>
                      <a:pt x="367" y="211"/>
                    </a:lnTo>
                    <a:lnTo>
                      <a:pt x="360" y="219"/>
                    </a:lnTo>
                    <a:lnTo>
                      <a:pt x="354" y="224"/>
                    </a:lnTo>
                    <a:lnTo>
                      <a:pt x="343" y="236"/>
                    </a:lnTo>
                    <a:lnTo>
                      <a:pt x="333" y="245"/>
                    </a:lnTo>
                    <a:lnTo>
                      <a:pt x="327" y="255"/>
                    </a:lnTo>
                    <a:lnTo>
                      <a:pt x="339" y="247"/>
                    </a:lnTo>
                    <a:lnTo>
                      <a:pt x="346" y="245"/>
                    </a:lnTo>
                    <a:lnTo>
                      <a:pt x="356" y="240"/>
                    </a:lnTo>
                    <a:lnTo>
                      <a:pt x="369" y="234"/>
                    </a:lnTo>
                    <a:lnTo>
                      <a:pt x="381" y="228"/>
                    </a:lnTo>
                    <a:lnTo>
                      <a:pt x="398" y="223"/>
                    </a:lnTo>
                    <a:lnTo>
                      <a:pt x="411" y="215"/>
                    </a:lnTo>
                    <a:lnTo>
                      <a:pt x="426" y="209"/>
                    </a:lnTo>
                    <a:lnTo>
                      <a:pt x="441" y="202"/>
                    </a:lnTo>
                    <a:lnTo>
                      <a:pt x="457" y="198"/>
                    </a:lnTo>
                    <a:lnTo>
                      <a:pt x="470" y="192"/>
                    </a:lnTo>
                    <a:lnTo>
                      <a:pt x="485" y="188"/>
                    </a:lnTo>
                    <a:lnTo>
                      <a:pt x="497" y="185"/>
                    </a:lnTo>
                    <a:lnTo>
                      <a:pt x="510" y="185"/>
                    </a:lnTo>
                    <a:lnTo>
                      <a:pt x="519" y="183"/>
                    </a:lnTo>
                    <a:lnTo>
                      <a:pt x="529" y="181"/>
                    </a:lnTo>
                    <a:lnTo>
                      <a:pt x="536" y="181"/>
                    </a:lnTo>
                    <a:lnTo>
                      <a:pt x="546" y="181"/>
                    </a:lnTo>
                    <a:lnTo>
                      <a:pt x="554" y="181"/>
                    </a:lnTo>
                    <a:lnTo>
                      <a:pt x="561" y="181"/>
                    </a:lnTo>
                    <a:lnTo>
                      <a:pt x="567" y="183"/>
                    </a:lnTo>
                    <a:lnTo>
                      <a:pt x="574" y="183"/>
                    </a:lnTo>
                    <a:lnTo>
                      <a:pt x="584" y="186"/>
                    </a:lnTo>
                    <a:lnTo>
                      <a:pt x="592" y="188"/>
                    </a:lnTo>
                    <a:lnTo>
                      <a:pt x="595" y="190"/>
                    </a:lnTo>
                    <a:lnTo>
                      <a:pt x="599" y="192"/>
                    </a:lnTo>
                    <a:lnTo>
                      <a:pt x="595" y="192"/>
                    </a:lnTo>
                    <a:lnTo>
                      <a:pt x="586" y="196"/>
                    </a:lnTo>
                    <a:lnTo>
                      <a:pt x="578" y="198"/>
                    </a:lnTo>
                    <a:lnTo>
                      <a:pt x="573" y="200"/>
                    </a:lnTo>
                    <a:lnTo>
                      <a:pt x="563" y="204"/>
                    </a:lnTo>
                    <a:lnTo>
                      <a:pt x="557" y="207"/>
                    </a:lnTo>
                    <a:lnTo>
                      <a:pt x="548" y="211"/>
                    </a:lnTo>
                    <a:lnTo>
                      <a:pt x="538" y="215"/>
                    </a:lnTo>
                    <a:lnTo>
                      <a:pt x="529" y="217"/>
                    </a:lnTo>
                    <a:lnTo>
                      <a:pt x="521" y="221"/>
                    </a:lnTo>
                    <a:lnTo>
                      <a:pt x="514" y="224"/>
                    </a:lnTo>
                    <a:lnTo>
                      <a:pt x="506" y="228"/>
                    </a:lnTo>
                    <a:lnTo>
                      <a:pt x="497" y="232"/>
                    </a:lnTo>
                    <a:lnTo>
                      <a:pt x="493" y="236"/>
                    </a:lnTo>
                    <a:lnTo>
                      <a:pt x="479" y="242"/>
                    </a:lnTo>
                    <a:lnTo>
                      <a:pt x="468" y="249"/>
                    </a:lnTo>
                    <a:lnTo>
                      <a:pt x="455" y="257"/>
                    </a:lnTo>
                    <a:lnTo>
                      <a:pt x="447" y="266"/>
                    </a:lnTo>
                    <a:lnTo>
                      <a:pt x="438" y="272"/>
                    </a:lnTo>
                    <a:lnTo>
                      <a:pt x="432" y="280"/>
                    </a:lnTo>
                    <a:lnTo>
                      <a:pt x="428" y="283"/>
                    </a:lnTo>
                    <a:lnTo>
                      <a:pt x="428" y="287"/>
                    </a:lnTo>
                    <a:lnTo>
                      <a:pt x="428" y="285"/>
                    </a:lnTo>
                    <a:lnTo>
                      <a:pt x="432" y="283"/>
                    </a:lnTo>
                    <a:lnTo>
                      <a:pt x="436" y="281"/>
                    </a:lnTo>
                    <a:lnTo>
                      <a:pt x="445" y="281"/>
                    </a:lnTo>
                    <a:lnTo>
                      <a:pt x="453" y="278"/>
                    </a:lnTo>
                    <a:lnTo>
                      <a:pt x="464" y="276"/>
                    </a:lnTo>
                    <a:lnTo>
                      <a:pt x="474" y="272"/>
                    </a:lnTo>
                    <a:lnTo>
                      <a:pt x="487" y="270"/>
                    </a:lnTo>
                    <a:lnTo>
                      <a:pt x="497" y="266"/>
                    </a:lnTo>
                    <a:lnTo>
                      <a:pt x="510" y="262"/>
                    </a:lnTo>
                    <a:lnTo>
                      <a:pt x="521" y="261"/>
                    </a:lnTo>
                    <a:lnTo>
                      <a:pt x="535" y="259"/>
                    </a:lnTo>
                    <a:lnTo>
                      <a:pt x="546" y="257"/>
                    </a:lnTo>
                    <a:lnTo>
                      <a:pt x="557" y="255"/>
                    </a:lnTo>
                    <a:lnTo>
                      <a:pt x="567" y="255"/>
                    </a:lnTo>
                    <a:lnTo>
                      <a:pt x="578" y="255"/>
                    </a:lnTo>
                    <a:lnTo>
                      <a:pt x="586" y="253"/>
                    </a:lnTo>
                    <a:lnTo>
                      <a:pt x="595" y="253"/>
                    </a:lnTo>
                    <a:lnTo>
                      <a:pt x="603" y="253"/>
                    </a:lnTo>
                    <a:lnTo>
                      <a:pt x="611" y="253"/>
                    </a:lnTo>
                    <a:lnTo>
                      <a:pt x="624" y="253"/>
                    </a:lnTo>
                    <a:lnTo>
                      <a:pt x="637" y="253"/>
                    </a:lnTo>
                    <a:lnTo>
                      <a:pt x="649" y="253"/>
                    </a:lnTo>
                    <a:lnTo>
                      <a:pt x="656" y="255"/>
                    </a:lnTo>
                    <a:lnTo>
                      <a:pt x="662" y="255"/>
                    </a:lnTo>
                    <a:lnTo>
                      <a:pt x="666" y="257"/>
                    </a:lnTo>
                    <a:lnTo>
                      <a:pt x="519" y="310"/>
                    </a:lnTo>
                    <a:lnTo>
                      <a:pt x="692" y="287"/>
                    </a:lnTo>
                    <a:lnTo>
                      <a:pt x="618" y="335"/>
                    </a:lnTo>
                    <a:lnTo>
                      <a:pt x="723" y="335"/>
                    </a:lnTo>
                    <a:lnTo>
                      <a:pt x="727" y="401"/>
                    </a:lnTo>
                    <a:lnTo>
                      <a:pt x="82" y="291"/>
                    </a:lnTo>
                    <a:lnTo>
                      <a:pt x="0" y="310"/>
                    </a:lnTo>
                    <a:close/>
                  </a:path>
                </a:pathLst>
              </a:custGeom>
              <a:solidFill>
                <a:srgbClr val="BFC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2" name="Freeform 97"/>
              <p:cNvSpPr>
                <a:spLocks/>
              </p:cNvSpPr>
              <p:nvPr/>
            </p:nvSpPr>
            <p:spPr bwMode="auto">
              <a:xfrm>
                <a:off x="1493" y="2605"/>
                <a:ext cx="106" cy="138"/>
              </a:xfrm>
              <a:custGeom>
                <a:avLst/>
                <a:gdLst>
                  <a:gd name="T0" fmla="*/ 0 w 213"/>
                  <a:gd name="T1" fmla="*/ 12 h 275"/>
                  <a:gd name="T2" fmla="*/ 0 w 213"/>
                  <a:gd name="T3" fmla="*/ 11 h 275"/>
                  <a:gd name="T4" fmla="*/ 0 w 213"/>
                  <a:gd name="T5" fmla="*/ 10 h 275"/>
                  <a:gd name="T6" fmla="*/ 0 w 213"/>
                  <a:gd name="T7" fmla="*/ 9 h 275"/>
                  <a:gd name="T8" fmla="*/ 0 w 213"/>
                  <a:gd name="T9" fmla="*/ 7 h 275"/>
                  <a:gd name="T10" fmla="*/ 1 w 213"/>
                  <a:gd name="T11" fmla="*/ 6 h 275"/>
                  <a:gd name="T12" fmla="*/ 1 w 213"/>
                  <a:gd name="T13" fmla="*/ 5 h 275"/>
                  <a:gd name="T14" fmla="*/ 2 w 213"/>
                  <a:gd name="T15" fmla="*/ 4 h 275"/>
                  <a:gd name="T16" fmla="*/ 3 w 213"/>
                  <a:gd name="T17" fmla="*/ 3 h 275"/>
                  <a:gd name="T18" fmla="*/ 4 w 213"/>
                  <a:gd name="T19" fmla="*/ 2 h 275"/>
                  <a:gd name="T20" fmla="*/ 5 w 213"/>
                  <a:gd name="T21" fmla="*/ 1 h 275"/>
                  <a:gd name="T22" fmla="*/ 6 w 213"/>
                  <a:gd name="T23" fmla="*/ 1 h 275"/>
                  <a:gd name="T24" fmla="*/ 7 w 213"/>
                  <a:gd name="T25" fmla="*/ 1 h 275"/>
                  <a:gd name="T26" fmla="*/ 8 w 213"/>
                  <a:gd name="T27" fmla="*/ 0 h 275"/>
                  <a:gd name="T28" fmla="*/ 8 w 213"/>
                  <a:gd name="T29" fmla="*/ 1 h 275"/>
                  <a:gd name="T30" fmla="*/ 7 w 213"/>
                  <a:gd name="T31" fmla="*/ 1 h 275"/>
                  <a:gd name="T32" fmla="*/ 6 w 213"/>
                  <a:gd name="T33" fmla="*/ 3 h 275"/>
                  <a:gd name="T34" fmla="*/ 5 w 213"/>
                  <a:gd name="T35" fmla="*/ 4 h 275"/>
                  <a:gd name="T36" fmla="*/ 4 w 213"/>
                  <a:gd name="T37" fmla="*/ 5 h 275"/>
                  <a:gd name="T38" fmla="*/ 3 w 213"/>
                  <a:gd name="T39" fmla="*/ 6 h 275"/>
                  <a:gd name="T40" fmla="*/ 3 w 213"/>
                  <a:gd name="T41" fmla="*/ 8 h 275"/>
                  <a:gd name="T42" fmla="*/ 3 w 213"/>
                  <a:gd name="T43" fmla="*/ 9 h 275"/>
                  <a:gd name="T44" fmla="*/ 3 w 213"/>
                  <a:gd name="T45" fmla="*/ 9 h 275"/>
                  <a:gd name="T46" fmla="*/ 3 w 213"/>
                  <a:gd name="T47" fmla="*/ 8 h 275"/>
                  <a:gd name="T48" fmla="*/ 4 w 213"/>
                  <a:gd name="T49" fmla="*/ 7 h 275"/>
                  <a:gd name="T50" fmla="*/ 5 w 213"/>
                  <a:gd name="T51" fmla="*/ 6 h 275"/>
                  <a:gd name="T52" fmla="*/ 7 w 213"/>
                  <a:gd name="T53" fmla="*/ 5 h 275"/>
                  <a:gd name="T54" fmla="*/ 8 w 213"/>
                  <a:gd name="T55" fmla="*/ 4 h 275"/>
                  <a:gd name="T56" fmla="*/ 9 w 213"/>
                  <a:gd name="T57" fmla="*/ 4 h 275"/>
                  <a:gd name="T58" fmla="*/ 10 w 213"/>
                  <a:gd name="T59" fmla="*/ 4 h 275"/>
                  <a:gd name="T60" fmla="*/ 10 w 213"/>
                  <a:gd name="T61" fmla="*/ 4 h 275"/>
                  <a:gd name="T62" fmla="*/ 9 w 213"/>
                  <a:gd name="T63" fmla="*/ 5 h 275"/>
                  <a:gd name="T64" fmla="*/ 7 w 213"/>
                  <a:gd name="T65" fmla="*/ 6 h 275"/>
                  <a:gd name="T66" fmla="*/ 6 w 213"/>
                  <a:gd name="T67" fmla="*/ 8 h 275"/>
                  <a:gd name="T68" fmla="*/ 6 w 213"/>
                  <a:gd name="T69" fmla="*/ 9 h 275"/>
                  <a:gd name="T70" fmla="*/ 5 w 213"/>
                  <a:gd name="T71" fmla="*/ 10 h 275"/>
                  <a:gd name="T72" fmla="*/ 5 w 213"/>
                  <a:gd name="T73" fmla="*/ 11 h 275"/>
                  <a:gd name="T74" fmla="*/ 4 w 213"/>
                  <a:gd name="T75" fmla="*/ 11 h 275"/>
                  <a:gd name="T76" fmla="*/ 4 w 213"/>
                  <a:gd name="T77" fmla="*/ 11 h 275"/>
                  <a:gd name="T78" fmla="*/ 5 w 213"/>
                  <a:gd name="T79" fmla="*/ 11 h 275"/>
                  <a:gd name="T80" fmla="*/ 7 w 213"/>
                  <a:gd name="T81" fmla="*/ 10 h 275"/>
                  <a:gd name="T82" fmla="*/ 8 w 213"/>
                  <a:gd name="T83" fmla="*/ 9 h 275"/>
                  <a:gd name="T84" fmla="*/ 10 w 213"/>
                  <a:gd name="T85" fmla="*/ 8 h 275"/>
                  <a:gd name="T86" fmla="*/ 11 w 213"/>
                  <a:gd name="T87" fmla="*/ 7 h 275"/>
                  <a:gd name="T88" fmla="*/ 12 w 213"/>
                  <a:gd name="T89" fmla="*/ 7 h 275"/>
                  <a:gd name="T90" fmla="*/ 13 w 213"/>
                  <a:gd name="T91" fmla="*/ 7 h 275"/>
                  <a:gd name="T92" fmla="*/ 13 w 213"/>
                  <a:gd name="T93" fmla="*/ 7 h 275"/>
                  <a:gd name="T94" fmla="*/ 11 w 213"/>
                  <a:gd name="T95" fmla="*/ 8 h 275"/>
                  <a:gd name="T96" fmla="*/ 10 w 213"/>
                  <a:gd name="T97" fmla="*/ 10 h 275"/>
                  <a:gd name="T98" fmla="*/ 8 w 213"/>
                  <a:gd name="T99" fmla="*/ 11 h 275"/>
                  <a:gd name="T100" fmla="*/ 8 w 213"/>
                  <a:gd name="T101" fmla="*/ 12 h 275"/>
                  <a:gd name="T102" fmla="*/ 7 w 213"/>
                  <a:gd name="T103" fmla="*/ 13 h 275"/>
                  <a:gd name="T104" fmla="*/ 7 w 213"/>
                  <a:gd name="T105" fmla="*/ 14 h 275"/>
                  <a:gd name="T106" fmla="*/ 12 w 213"/>
                  <a:gd name="T107" fmla="*/ 12 h 275"/>
                  <a:gd name="T108" fmla="*/ 5 w 213"/>
                  <a:gd name="T109" fmla="*/ 17 h 275"/>
                  <a:gd name="T110" fmla="*/ 0 w 213"/>
                  <a:gd name="T111" fmla="*/ 12 h 27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13"/>
                  <a:gd name="T169" fmla="*/ 0 h 275"/>
                  <a:gd name="T170" fmla="*/ 213 w 213"/>
                  <a:gd name="T171" fmla="*/ 275 h 27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13" h="275">
                    <a:moveTo>
                      <a:pt x="0" y="190"/>
                    </a:moveTo>
                    <a:lnTo>
                      <a:pt x="0" y="186"/>
                    </a:lnTo>
                    <a:lnTo>
                      <a:pt x="0" y="176"/>
                    </a:lnTo>
                    <a:lnTo>
                      <a:pt x="0" y="167"/>
                    </a:lnTo>
                    <a:lnTo>
                      <a:pt x="0" y="161"/>
                    </a:lnTo>
                    <a:lnTo>
                      <a:pt x="2" y="152"/>
                    </a:lnTo>
                    <a:lnTo>
                      <a:pt x="4" y="144"/>
                    </a:lnTo>
                    <a:lnTo>
                      <a:pt x="6" y="133"/>
                    </a:lnTo>
                    <a:lnTo>
                      <a:pt x="8" y="121"/>
                    </a:lnTo>
                    <a:lnTo>
                      <a:pt x="11" y="110"/>
                    </a:lnTo>
                    <a:lnTo>
                      <a:pt x="15" y="100"/>
                    </a:lnTo>
                    <a:lnTo>
                      <a:pt x="19" y="91"/>
                    </a:lnTo>
                    <a:lnTo>
                      <a:pt x="25" y="81"/>
                    </a:lnTo>
                    <a:lnTo>
                      <a:pt x="30" y="72"/>
                    </a:lnTo>
                    <a:lnTo>
                      <a:pt x="38" y="64"/>
                    </a:lnTo>
                    <a:lnTo>
                      <a:pt x="44" y="53"/>
                    </a:lnTo>
                    <a:lnTo>
                      <a:pt x="53" y="45"/>
                    </a:lnTo>
                    <a:lnTo>
                      <a:pt x="61" y="36"/>
                    </a:lnTo>
                    <a:lnTo>
                      <a:pt x="68" y="30"/>
                    </a:lnTo>
                    <a:lnTo>
                      <a:pt x="76" y="24"/>
                    </a:lnTo>
                    <a:lnTo>
                      <a:pt x="86" y="19"/>
                    </a:lnTo>
                    <a:lnTo>
                      <a:pt x="95" y="15"/>
                    </a:lnTo>
                    <a:lnTo>
                      <a:pt x="105" y="11"/>
                    </a:lnTo>
                    <a:lnTo>
                      <a:pt x="110" y="7"/>
                    </a:lnTo>
                    <a:lnTo>
                      <a:pt x="120" y="5"/>
                    </a:lnTo>
                    <a:lnTo>
                      <a:pt x="124" y="3"/>
                    </a:lnTo>
                    <a:lnTo>
                      <a:pt x="131" y="1"/>
                    </a:lnTo>
                    <a:lnTo>
                      <a:pt x="139" y="0"/>
                    </a:lnTo>
                    <a:lnTo>
                      <a:pt x="143" y="0"/>
                    </a:lnTo>
                    <a:lnTo>
                      <a:pt x="141" y="1"/>
                    </a:lnTo>
                    <a:lnTo>
                      <a:pt x="133" y="7"/>
                    </a:lnTo>
                    <a:lnTo>
                      <a:pt x="124" y="15"/>
                    </a:lnTo>
                    <a:lnTo>
                      <a:pt x="114" y="26"/>
                    </a:lnTo>
                    <a:lnTo>
                      <a:pt x="103" y="38"/>
                    </a:lnTo>
                    <a:lnTo>
                      <a:pt x="91" y="49"/>
                    </a:lnTo>
                    <a:lnTo>
                      <a:pt x="80" y="58"/>
                    </a:lnTo>
                    <a:lnTo>
                      <a:pt x="72" y="70"/>
                    </a:lnTo>
                    <a:lnTo>
                      <a:pt x="66" y="77"/>
                    </a:lnTo>
                    <a:lnTo>
                      <a:pt x="63" y="87"/>
                    </a:lnTo>
                    <a:lnTo>
                      <a:pt x="57" y="96"/>
                    </a:lnTo>
                    <a:lnTo>
                      <a:pt x="55" y="108"/>
                    </a:lnTo>
                    <a:lnTo>
                      <a:pt x="53" y="115"/>
                    </a:lnTo>
                    <a:lnTo>
                      <a:pt x="51" y="123"/>
                    </a:lnTo>
                    <a:lnTo>
                      <a:pt x="51" y="129"/>
                    </a:lnTo>
                    <a:lnTo>
                      <a:pt x="51" y="131"/>
                    </a:lnTo>
                    <a:lnTo>
                      <a:pt x="51" y="129"/>
                    </a:lnTo>
                    <a:lnTo>
                      <a:pt x="55" y="125"/>
                    </a:lnTo>
                    <a:lnTo>
                      <a:pt x="61" y="117"/>
                    </a:lnTo>
                    <a:lnTo>
                      <a:pt x="68" y="110"/>
                    </a:lnTo>
                    <a:lnTo>
                      <a:pt x="76" y="102"/>
                    </a:lnTo>
                    <a:lnTo>
                      <a:pt x="86" y="95"/>
                    </a:lnTo>
                    <a:lnTo>
                      <a:pt x="95" y="87"/>
                    </a:lnTo>
                    <a:lnTo>
                      <a:pt x="106" y="79"/>
                    </a:lnTo>
                    <a:lnTo>
                      <a:pt x="116" y="74"/>
                    </a:lnTo>
                    <a:lnTo>
                      <a:pt x="127" y="68"/>
                    </a:lnTo>
                    <a:lnTo>
                      <a:pt x="137" y="64"/>
                    </a:lnTo>
                    <a:lnTo>
                      <a:pt x="146" y="58"/>
                    </a:lnTo>
                    <a:lnTo>
                      <a:pt x="154" y="55"/>
                    </a:lnTo>
                    <a:lnTo>
                      <a:pt x="162" y="55"/>
                    </a:lnTo>
                    <a:lnTo>
                      <a:pt x="165" y="53"/>
                    </a:lnTo>
                    <a:lnTo>
                      <a:pt x="167" y="53"/>
                    </a:lnTo>
                    <a:lnTo>
                      <a:pt x="165" y="55"/>
                    </a:lnTo>
                    <a:lnTo>
                      <a:pt x="158" y="60"/>
                    </a:lnTo>
                    <a:lnTo>
                      <a:pt x="146" y="70"/>
                    </a:lnTo>
                    <a:lnTo>
                      <a:pt x="137" y="83"/>
                    </a:lnTo>
                    <a:lnTo>
                      <a:pt x="127" y="95"/>
                    </a:lnTo>
                    <a:lnTo>
                      <a:pt x="118" y="106"/>
                    </a:lnTo>
                    <a:lnTo>
                      <a:pt x="110" y="117"/>
                    </a:lnTo>
                    <a:lnTo>
                      <a:pt x="105" y="125"/>
                    </a:lnTo>
                    <a:lnTo>
                      <a:pt x="101" y="131"/>
                    </a:lnTo>
                    <a:lnTo>
                      <a:pt x="95" y="138"/>
                    </a:lnTo>
                    <a:lnTo>
                      <a:pt x="91" y="148"/>
                    </a:lnTo>
                    <a:lnTo>
                      <a:pt x="86" y="157"/>
                    </a:lnTo>
                    <a:lnTo>
                      <a:pt x="80" y="163"/>
                    </a:lnTo>
                    <a:lnTo>
                      <a:pt x="76" y="172"/>
                    </a:lnTo>
                    <a:lnTo>
                      <a:pt x="72" y="176"/>
                    </a:lnTo>
                    <a:lnTo>
                      <a:pt x="72" y="180"/>
                    </a:lnTo>
                    <a:lnTo>
                      <a:pt x="74" y="176"/>
                    </a:lnTo>
                    <a:lnTo>
                      <a:pt x="80" y="172"/>
                    </a:lnTo>
                    <a:lnTo>
                      <a:pt x="87" y="165"/>
                    </a:lnTo>
                    <a:lnTo>
                      <a:pt x="101" y="157"/>
                    </a:lnTo>
                    <a:lnTo>
                      <a:pt x="112" y="148"/>
                    </a:lnTo>
                    <a:lnTo>
                      <a:pt x="125" y="140"/>
                    </a:lnTo>
                    <a:lnTo>
                      <a:pt x="139" y="133"/>
                    </a:lnTo>
                    <a:lnTo>
                      <a:pt x="152" y="125"/>
                    </a:lnTo>
                    <a:lnTo>
                      <a:pt x="163" y="117"/>
                    </a:lnTo>
                    <a:lnTo>
                      <a:pt x="175" y="114"/>
                    </a:lnTo>
                    <a:lnTo>
                      <a:pt x="184" y="110"/>
                    </a:lnTo>
                    <a:lnTo>
                      <a:pt x="194" y="108"/>
                    </a:lnTo>
                    <a:lnTo>
                      <a:pt x="201" y="104"/>
                    </a:lnTo>
                    <a:lnTo>
                      <a:pt x="207" y="104"/>
                    </a:lnTo>
                    <a:lnTo>
                      <a:pt x="211" y="104"/>
                    </a:lnTo>
                    <a:lnTo>
                      <a:pt x="213" y="104"/>
                    </a:lnTo>
                    <a:lnTo>
                      <a:pt x="209" y="106"/>
                    </a:lnTo>
                    <a:lnTo>
                      <a:pt x="201" y="112"/>
                    </a:lnTo>
                    <a:lnTo>
                      <a:pt x="188" y="121"/>
                    </a:lnTo>
                    <a:lnTo>
                      <a:pt x="177" y="134"/>
                    </a:lnTo>
                    <a:lnTo>
                      <a:pt x="162" y="148"/>
                    </a:lnTo>
                    <a:lnTo>
                      <a:pt x="150" y="159"/>
                    </a:lnTo>
                    <a:lnTo>
                      <a:pt x="141" y="171"/>
                    </a:lnTo>
                    <a:lnTo>
                      <a:pt x="137" y="180"/>
                    </a:lnTo>
                    <a:lnTo>
                      <a:pt x="133" y="186"/>
                    </a:lnTo>
                    <a:lnTo>
                      <a:pt x="131" y="193"/>
                    </a:lnTo>
                    <a:lnTo>
                      <a:pt x="127" y="199"/>
                    </a:lnTo>
                    <a:lnTo>
                      <a:pt x="127" y="209"/>
                    </a:lnTo>
                    <a:lnTo>
                      <a:pt x="125" y="218"/>
                    </a:lnTo>
                    <a:lnTo>
                      <a:pt x="125" y="224"/>
                    </a:lnTo>
                    <a:lnTo>
                      <a:pt x="198" y="186"/>
                    </a:lnTo>
                    <a:lnTo>
                      <a:pt x="120" y="275"/>
                    </a:lnTo>
                    <a:lnTo>
                      <a:pt x="80" y="266"/>
                    </a:lnTo>
                    <a:lnTo>
                      <a:pt x="0" y="190"/>
                    </a:lnTo>
                    <a:close/>
                  </a:path>
                </a:pathLst>
              </a:custGeom>
              <a:solidFill>
                <a:srgbClr val="BFC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3" name="Freeform 98"/>
              <p:cNvSpPr>
                <a:spLocks/>
              </p:cNvSpPr>
              <p:nvPr/>
            </p:nvSpPr>
            <p:spPr bwMode="auto">
              <a:xfrm>
                <a:off x="896" y="3034"/>
                <a:ext cx="104" cy="337"/>
              </a:xfrm>
              <a:custGeom>
                <a:avLst/>
                <a:gdLst>
                  <a:gd name="T0" fmla="*/ 13 w 207"/>
                  <a:gd name="T1" fmla="*/ 0 h 673"/>
                  <a:gd name="T2" fmla="*/ 13 w 207"/>
                  <a:gd name="T3" fmla="*/ 40 h 673"/>
                  <a:gd name="T4" fmla="*/ 5 w 207"/>
                  <a:gd name="T5" fmla="*/ 43 h 673"/>
                  <a:gd name="T6" fmla="*/ 0 w 207"/>
                  <a:gd name="T7" fmla="*/ 39 h 673"/>
                  <a:gd name="T8" fmla="*/ 5 w 207"/>
                  <a:gd name="T9" fmla="*/ 36 h 673"/>
                  <a:gd name="T10" fmla="*/ 5 w 207"/>
                  <a:gd name="T11" fmla="*/ 35 h 673"/>
                  <a:gd name="T12" fmla="*/ 5 w 207"/>
                  <a:gd name="T13" fmla="*/ 34 h 673"/>
                  <a:gd name="T14" fmla="*/ 6 w 207"/>
                  <a:gd name="T15" fmla="*/ 33 h 673"/>
                  <a:gd name="T16" fmla="*/ 6 w 207"/>
                  <a:gd name="T17" fmla="*/ 31 h 673"/>
                  <a:gd name="T18" fmla="*/ 6 w 207"/>
                  <a:gd name="T19" fmla="*/ 30 h 673"/>
                  <a:gd name="T20" fmla="*/ 7 w 207"/>
                  <a:gd name="T21" fmla="*/ 28 h 673"/>
                  <a:gd name="T22" fmla="*/ 7 w 207"/>
                  <a:gd name="T23" fmla="*/ 26 h 673"/>
                  <a:gd name="T24" fmla="*/ 7 w 207"/>
                  <a:gd name="T25" fmla="*/ 24 h 673"/>
                  <a:gd name="T26" fmla="*/ 7 w 207"/>
                  <a:gd name="T27" fmla="*/ 23 h 673"/>
                  <a:gd name="T28" fmla="*/ 7 w 207"/>
                  <a:gd name="T29" fmla="*/ 21 h 673"/>
                  <a:gd name="T30" fmla="*/ 7 w 207"/>
                  <a:gd name="T31" fmla="*/ 19 h 673"/>
                  <a:gd name="T32" fmla="*/ 7 w 207"/>
                  <a:gd name="T33" fmla="*/ 17 h 673"/>
                  <a:gd name="T34" fmla="*/ 6 w 207"/>
                  <a:gd name="T35" fmla="*/ 16 h 673"/>
                  <a:gd name="T36" fmla="*/ 6 w 207"/>
                  <a:gd name="T37" fmla="*/ 15 h 673"/>
                  <a:gd name="T38" fmla="*/ 5 w 207"/>
                  <a:gd name="T39" fmla="*/ 14 h 673"/>
                  <a:gd name="T40" fmla="*/ 4 w 207"/>
                  <a:gd name="T41" fmla="*/ 12 h 673"/>
                  <a:gd name="T42" fmla="*/ 4 w 207"/>
                  <a:gd name="T43" fmla="*/ 11 h 673"/>
                  <a:gd name="T44" fmla="*/ 3 w 207"/>
                  <a:gd name="T45" fmla="*/ 10 h 673"/>
                  <a:gd name="T46" fmla="*/ 3 w 207"/>
                  <a:gd name="T47" fmla="*/ 9 h 673"/>
                  <a:gd name="T48" fmla="*/ 3 w 207"/>
                  <a:gd name="T49" fmla="*/ 9 h 673"/>
                  <a:gd name="T50" fmla="*/ 3 w 207"/>
                  <a:gd name="T51" fmla="*/ 8 h 673"/>
                  <a:gd name="T52" fmla="*/ 3 w 207"/>
                  <a:gd name="T53" fmla="*/ 7 h 673"/>
                  <a:gd name="T54" fmla="*/ 3 w 207"/>
                  <a:gd name="T55" fmla="*/ 7 h 673"/>
                  <a:gd name="T56" fmla="*/ 3 w 207"/>
                  <a:gd name="T57" fmla="*/ 6 h 673"/>
                  <a:gd name="T58" fmla="*/ 3 w 207"/>
                  <a:gd name="T59" fmla="*/ 5 h 673"/>
                  <a:gd name="T60" fmla="*/ 3 w 207"/>
                  <a:gd name="T61" fmla="*/ 5 h 673"/>
                  <a:gd name="T62" fmla="*/ 4 w 207"/>
                  <a:gd name="T63" fmla="*/ 5 h 673"/>
                  <a:gd name="T64" fmla="*/ 4 w 207"/>
                  <a:gd name="T65" fmla="*/ 5 h 673"/>
                  <a:gd name="T66" fmla="*/ 13 w 207"/>
                  <a:gd name="T67" fmla="*/ 0 h 673"/>
                  <a:gd name="T68" fmla="*/ 13 w 207"/>
                  <a:gd name="T69" fmla="*/ 0 h 67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07"/>
                  <a:gd name="T106" fmla="*/ 0 h 673"/>
                  <a:gd name="T107" fmla="*/ 207 w 207"/>
                  <a:gd name="T108" fmla="*/ 673 h 67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07" h="673">
                    <a:moveTo>
                      <a:pt x="198" y="0"/>
                    </a:moveTo>
                    <a:lnTo>
                      <a:pt x="207" y="625"/>
                    </a:lnTo>
                    <a:lnTo>
                      <a:pt x="76" y="673"/>
                    </a:lnTo>
                    <a:lnTo>
                      <a:pt x="0" y="612"/>
                    </a:lnTo>
                    <a:lnTo>
                      <a:pt x="71" y="564"/>
                    </a:lnTo>
                    <a:lnTo>
                      <a:pt x="72" y="551"/>
                    </a:lnTo>
                    <a:lnTo>
                      <a:pt x="78" y="536"/>
                    </a:lnTo>
                    <a:lnTo>
                      <a:pt x="82" y="515"/>
                    </a:lnTo>
                    <a:lnTo>
                      <a:pt x="90" y="492"/>
                    </a:lnTo>
                    <a:lnTo>
                      <a:pt x="93" y="465"/>
                    </a:lnTo>
                    <a:lnTo>
                      <a:pt x="99" y="441"/>
                    </a:lnTo>
                    <a:lnTo>
                      <a:pt x="103" y="412"/>
                    </a:lnTo>
                    <a:lnTo>
                      <a:pt x="105" y="384"/>
                    </a:lnTo>
                    <a:lnTo>
                      <a:pt x="107" y="353"/>
                    </a:lnTo>
                    <a:lnTo>
                      <a:pt x="109" y="327"/>
                    </a:lnTo>
                    <a:lnTo>
                      <a:pt x="105" y="298"/>
                    </a:lnTo>
                    <a:lnTo>
                      <a:pt x="99" y="271"/>
                    </a:lnTo>
                    <a:lnTo>
                      <a:pt x="91" y="249"/>
                    </a:lnTo>
                    <a:lnTo>
                      <a:pt x="82" y="230"/>
                    </a:lnTo>
                    <a:lnTo>
                      <a:pt x="67" y="209"/>
                    </a:lnTo>
                    <a:lnTo>
                      <a:pt x="59" y="192"/>
                    </a:lnTo>
                    <a:lnTo>
                      <a:pt x="50" y="173"/>
                    </a:lnTo>
                    <a:lnTo>
                      <a:pt x="46" y="159"/>
                    </a:lnTo>
                    <a:lnTo>
                      <a:pt x="42" y="142"/>
                    </a:lnTo>
                    <a:lnTo>
                      <a:pt x="40" y="131"/>
                    </a:lnTo>
                    <a:lnTo>
                      <a:pt x="38" y="118"/>
                    </a:lnTo>
                    <a:lnTo>
                      <a:pt x="40" y="108"/>
                    </a:lnTo>
                    <a:lnTo>
                      <a:pt x="40" y="97"/>
                    </a:lnTo>
                    <a:lnTo>
                      <a:pt x="42" y="89"/>
                    </a:lnTo>
                    <a:lnTo>
                      <a:pt x="44" y="80"/>
                    </a:lnTo>
                    <a:lnTo>
                      <a:pt x="46" y="76"/>
                    </a:lnTo>
                    <a:lnTo>
                      <a:pt x="50" y="68"/>
                    </a:lnTo>
                    <a:lnTo>
                      <a:pt x="53" y="66"/>
                    </a:lnTo>
                    <a:lnTo>
                      <a:pt x="198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4" name="Freeform 99"/>
              <p:cNvSpPr>
                <a:spLocks/>
              </p:cNvSpPr>
              <p:nvPr/>
            </p:nvSpPr>
            <p:spPr bwMode="auto">
              <a:xfrm>
                <a:off x="1552" y="2514"/>
                <a:ext cx="1092" cy="365"/>
              </a:xfrm>
              <a:custGeom>
                <a:avLst/>
                <a:gdLst>
                  <a:gd name="T0" fmla="*/ 0 w 2184"/>
                  <a:gd name="T1" fmla="*/ 41 h 732"/>
                  <a:gd name="T2" fmla="*/ 1 w 2184"/>
                  <a:gd name="T3" fmla="*/ 37 h 732"/>
                  <a:gd name="T4" fmla="*/ 2 w 2184"/>
                  <a:gd name="T5" fmla="*/ 32 h 732"/>
                  <a:gd name="T6" fmla="*/ 5 w 2184"/>
                  <a:gd name="T7" fmla="*/ 28 h 732"/>
                  <a:gd name="T8" fmla="*/ 11 w 2184"/>
                  <a:gd name="T9" fmla="*/ 26 h 732"/>
                  <a:gd name="T10" fmla="*/ 15 w 2184"/>
                  <a:gd name="T11" fmla="*/ 24 h 732"/>
                  <a:gd name="T12" fmla="*/ 18 w 2184"/>
                  <a:gd name="T13" fmla="*/ 24 h 732"/>
                  <a:gd name="T14" fmla="*/ 20 w 2184"/>
                  <a:gd name="T15" fmla="*/ 24 h 732"/>
                  <a:gd name="T16" fmla="*/ 20 w 2184"/>
                  <a:gd name="T17" fmla="*/ 21 h 732"/>
                  <a:gd name="T18" fmla="*/ 22 w 2184"/>
                  <a:gd name="T19" fmla="*/ 16 h 732"/>
                  <a:gd name="T20" fmla="*/ 26 w 2184"/>
                  <a:gd name="T21" fmla="*/ 10 h 732"/>
                  <a:gd name="T22" fmla="*/ 31 w 2184"/>
                  <a:gd name="T23" fmla="*/ 6 h 732"/>
                  <a:gd name="T24" fmla="*/ 36 w 2184"/>
                  <a:gd name="T25" fmla="*/ 4 h 732"/>
                  <a:gd name="T26" fmla="*/ 41 w 2184"/>
                  <a:gd name="T27" fmla="*/ 3 h 732"/>
                  <a:gd name="T28" fmla="*/ 45 w 2184"/>
                  <a:gd name="T29" fmla="*/ 4 h 732"/>
                  <a:gd name="T30" fmla="*/ 48 w 2184"/>
                  <a:gd name="T31" fmla="*/ 5 h 732"/>
                  <a:gd name="T32" fmla="*/ 52 w 2184"/>
                  <a:gd name="T33" fmla="*/ 6 h 732"/>
                  <a:gd name="T34" fmla="*/ 55 w 2184"/>
                  <a:gd name="T35" fmla="*/ 8 h 732"/>
                  <a:gd name="T36" fmla="*/ 57 w 2184"/>
                  <a:gd name="T37" fmla="*/ 10 h 732"/>
                  <a:gd name="T38" fmla="*/ 58 w 2184"/>
                  <a:gd name="T39" fmla="*/ 10 h 732"/>
                  <a:gd name="T40" fmla="*/ 60 w 2184"/>
                  <a:gd name="T41" fmla="*/ 9 h 732"/>
                  <a:gd name="T42" fmla="*/ 62 w 2184"/>
                  <a:gd name="T43" fmla="*/ 6 h 732"/>
                  <a:gd name="T44" fmla="*/ 68 w 2184"/>
                  <a:gd name="T45" fmla="*/ 3 h 732"/>
                  <a:gd name="T46" fmla="*/ 74 w 2184"/>
                  <a:gd name="T47" fmla="*/ 2 h 732"/>
                  <a:gd name="T48" fmla="*/ 81 w 2184"/>
                  <a:gd name="T49" fmla="*/ 4 h 732"/>
                  <a:gd name="T50" fmla="*/ 86 w 2184"/>
                  <a:gd name="T51" fmla="*/ 7 h 732"/>
                  <a:gd name="T52" fmla="*/ 89 w 2184"/>
                  <a:gd name="T53" fmla="*/ 10 h 732"/>
                  <a:gd name="T54" fmla="*/ 90 w 2184"/>
                  <a:gd name="T55" fmla="*/ 11 h 732"/>
                  <a:gd name="T56" fmla="*/ 91 w 2184"/>
                  <a:gd name="T57" fmla="*/ 9 h 732"/>
                  <a:gd name="T58" fmla="*/ 94 w 2184"/>
                  <a:gd name="T59" fmla="*/ 6 h 732"/>
                  <a:gd name="T60" fmla="*/ 100 w 2184"/>
                  <a:gd name="T61" fmla="*/ 3 h 732"/>
                  <a:gd name="T62" fmla="*/ 107 w 2184"/>
                  <a:gd name="T63" fmla="*/ 1 h 732"/>
                  <a:gd name="T64" fmla="*/ 114 w 2184"/>
                  <a:gd name="T65" fmla="*/ 1 h 732"/>
                  <a:gd name="T66" fmla="*/ 119 w 2184"/>
                  <a:gd name="T67" fmla="*/ 2 h 732"/>
                  <a:gd name="T68" fmla="*/ 122 w 2184"/>
                  <a:gd name="T69" fmla="*/ 4 h 732"/>
                  <a:gd name="T70" fmla="*/ 137 w 2184"/>
                  <a:gd name="T71" fmla="*/ 0 h 732"/>
                  <a:gd name="T72" fmla="*/ 134 w 2184"/>
                  <a:gd name="T73" fmla="*/ 21 h 732"/>
                  <a:gd name="T74" fmla="*/ 127 w 2184"/>
                  <a:gd name="T75" fmla="*/ 19 h 732"/>
                  <a:gd name="T76" fmla="*/ 118 w 2184"/>
                  <a:gd name="T77" fmla="*/ 16 h 732"/>
                  <a:gd name="T78" fmla="*/ 108 w 2184"/>
                  <a:gd name="T79" fmla="*/ 15 h 732"/>
                  <a:gd name="T80" fmla="*/ 100 w 2184"/>
                  <a:gd name="T81" fmla="*/ 17 h 732"/>
                  <a:gd name="T82" fmla="*/ 94 w 2184"/>
                  <a:gd name="T83" fmla="*/ 20 h 732"/>
                  <a:gd name="T84" fmla="*/ 89 w 2184"/>
                  <a:gd name="T85" fmla="*/ 23 h 732"/>
                  <a:gd name="T86" fmla="*/ 88 w 2184"/>
                  <a:gd name="T87" fmla="*/ 24 h 732"/>
                  <a:gd name="T88" fmla="*/ 87 w 2184"/>
                  <a:gd name="T89" fmla="*/ 23 h 732"/>
                  <a:gd name="T90" fmla="*/ 83 w 2184"/>
                  <a:gd name="T91" fmla="*/ 22 h 732"/>
                  <a:gd name="T92" fmla="*/ 77 w 2184"/>
                  <a:gd name="T93" fmla="*/ 20 h 732"/>
                  <a:gd name="T94" fmla="*/ 68 w 2184"/>
                  <a:gd name="T95" fmla="*/ 20 h 732"/>
                  <a:gd name="T96" fmla="*/ 61 w 2184"/>
                  <a:gd name="T97" fmla="*/ 21 h 732"/>
                  <a:gd name="T98" fmla="*/ 56 w 2184"/>
                  <a:gd name="T99" fmla="*/ 24 h 732"/>
                  <a:gd name="T100" fmla="*/ 52 w 2184"/>
                  <a:gd name="T101" fmla="*/ 28 h 732"/>
                  <a:gd name="T102" fmla="*/ 50 w 2184"/>
                  <a:gd name="T103" fmla="*/ 31 h 732"/>
                  <a:gd name="T104" fmla="*/ 44 w 2184"/>
                  <a:gd name="T105" fmla="*/ 31 h 732"/>
                  <a:gd name="T106" fmla="*/ 39 w 2184"/>
                  <a:gd name="T107" fmla="*/ 31 h 732"/>
                  <a:gd name="T108" fmla="*/ 34 w 2184"/>
                  <a:gd name="T109" fmla="*/ 32 h 732"/>
                  <a:gd name="T110" fmla="*/ 29 w 2184"/>
                  <a:gd name="T111" fmla="*/ 35 h 732"/>
                  <a:gd name="T112" fmla="*/ 26 w 2184"/>
                  <a:gd name="T113" fmla="*/ 37 h 732"/>
                  <a:gd name="T114" fmla="*/ 24 w 2184"/>
                  <a:gd name="T115" fmla="*/ 40 h 732"/>
                  <a:gd name="T116" fmla="*/ 23 w 2184"/>
                  <a:gd name="T117" fmla="*/ 42 h 732"/>
                  <a:gd name="T118" fmla="*/ 14 w 2184"/>
                  <a:gd name="T119" fmla="*/ 44 h 732"/>
                  <a:gd name="T120" fmla="*/ 1 w 2184"/>
                  <a:gd name="T121" fmla="*/ 42 h 73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184"/>
                  <a:gd name="T184" fmla="*/ 0 h 732"/>
                  <a:gd name="T185" fmla="*/ 2184 w 2184"/>
                  <a:gd name="T186" fmla="*/ 732 h 73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184" h="732">
                    <a:moveTo>
                      <a:pt x="2" y="675"/>
                    </a:moveTo>
                    <a:lnTo>
                      <a:pt x="0" y="671"/>
                    </a:lnTo>
                    <a:lnTo>
                      <a:pt x="0" y="665"/>
                    </a:lnTo>
                    <a:lnTo>
                      <a:pt x="0" y="658"/>
                    </a:lnTo>
                    <a:lnTo>
                      <a:pt x="2" y="646"/>
                    </a:lnTo>
                    <a:lnTo>
                      <a:pt x="2" y="633"/>
                    </a:lnTo>
                    <a:lnTo>
                      <a:pt x="4" y="618"/>
                    </a:lnTo>
                    <a:lnTo>
                      <a:pt x="6" y="601"/>
                    </a:lnTo>
                    <a:lnTo>
                      <a:pt x="11" y="585"/>
                    </a:lnTo>
                    <a:lnTo>
                      <a:pt x="15" y="566"/>
                    </a:lnTo>
                    <a:lnTo>
                      <a:pt x="25" y="547"/>
                    </a:lnTo>
                    <a:lnTo>
                      <a:pt x="34" y="527"/>
                    </a:lnTo>
                    <a:lnTo>
                      <a:pt x="45" y="509"/>
                    </a:lnTo>
                    <a:lnTo>
                      <a:pt x="57" y="490"/>
                    </a:lnTo>
                    <a:lnTo>
                      <a:pt x="74" y="477"/>
                    </a:lnTo>
                    <a:lnTo>
                      <a:pt x="93" y="462"/>
                    </a:lnTo>
                    <a:lnTo>
                      <a:pt x="116" y="451"/>
                    </a:lnTo>
                    <a:lnTo>
                      <a:pt x="137" y="439"/>
                    </a:lnTo>
                    <a:lnTo>
                      <a:pt x="158" y="430"/>
                    </a:lnTo>
                    <a:lnTo>
                      <a:pt x="177" y="420"/>
                    </a:lnTo>
                    <a:lnTo>
                      <a:pt x="198" y="414"/>
                    </a:lnTo>
                    <a:lnTo>
                      <a:pt x="215" y="407"/>
                    </a:lnTo>
                    <a:lnTo>
                      <a:pt x="232" y="403"/>
                    </a:lnTo>
                    <a:lnTo>
                      <a:pt x="247" y="399"/>
                    </a:lnTo>
                    <a:lnTo>
                      <a:pt x="264" y="397"/>
                    </a:lnTo>
                    <a:lnTo>
                      <a:pt x="274" y="393"/>
                    </a:lnTo>
                    <a:lnTo>
                      <a:pt x="287" y="392"/>
                    </a:lnTo>
                    <a:lnTo>
                      <a:pt x="296" y="392"/>
                    </a:lnTo>
                    <a:lnTo>
                      <a:pt x="306" y="392"/>
                    </a:lnTo>
                    <a:lnTo>
                      <a:pt x="317" y="392"/>
                    </a:lnTo>
                    <a:lnTo>
                      <a:pt x="323" y="392"/>
                    </a:lnTo>
                    <a:lnTo>
                      <a:pt x="323" y="390"/>
                    </a:lnTo>
                    <a:lnTo>
                      <a:pt x="323" y="382"/>
                    </a:lnTo>
                    <a:lnTo>
                      <a:pt x="325" y="371"/>
                    </a:lnTo>
                    <a:lnTo>
                      <a:pt x="329" y="359"/>
                    </a:lnTo>
                    <a:lnTo>
                      <a:pt x="332" y="340"/>
                    </a:lnTo>
                    <a:lnTo>
                      <a:pt x="338" y="321"/>
                    </a:lnTo>
                    <a:lnTo>
                      <a:pt x="344" y="300"/>
                    </a:lnTo>
                    <a:lnTo>
                      <a:pt x="353" y="279"/>
                    </a:lnTo>
                    <a:lnTo>
                      <a:pt x="361" y="257"/>
                    </a:lnTo>
                    <a:lnTo>
                      <a:pt x="374" y="234"/>
                    </a:lnTo>
                    <a:lnTo>
                      <a:pt x="386" y="209"/>
                    </a:lnTo>
                    <a:lnTo>
                      <a:pt x="401" y="188"/>
                    </a:lnTo>
                    <a:lnTo>
                      <a:pt x="416" y="165"/>
                    </a:lnTo>
                    <a:lnTo>
                      <a:pt x="435" y="146"/>
                    </a:lnTo>
                    <a:lnTo>
                      <a:pt x="454" y="127"/>
                    </a:lnTo>
                    <a:lnTo>
                      <a:pt x="477" y="114"/>
                    </a:lnTo>
                    <a:lnTo>
                      <a:pt x="498" y="99"/>
                    </a:lnTo>
                    <a:lnTo>
                      <a:pt x="521" y="87"/>
                    </a:lnTo>
                    <a:lnTo>
                      <a:pt x="543" y="78"/>
                    </a:lnTo>
                    <a:lnTo>
                      <a:pt x="564" y="72"/>
                    </a:lnTo>
                    <a:lnTo>
                      <a:pt x="585" y="67"/>
                    </a:lnTo>
                    <a:lnTo>
                      <a:pt x="604" y="65"/>
                    </a:lnTo>
                    <a:lnTo>
                      <a:pt x="625" y="63"/>
                    </a:lnTo>
                    <a:lnTo>
                      <a:pt x="646" y="63"/>
                    </a:lnTo>
                    <a:lnTo>
                      <a:pt x="663" y="63"/>
                    </a:lnTo>
                    <a:lnTo>
                      <a:pt x="680" y="65"/>
                    </a:lnTo>
                    <a:lnTo>
                      <a:pt x="697" y="67"/>
                    </a:lnTo>
                    <a:lnTo>
                      <a:pt x="713" y="70"/>
                    </a:lnTo>
                    <a:lnTo>
                      <a:pt x="728" y="72"/>
                    </a:lnTo>
                    <a:lnTo>
                      <a:pt x="743" y="78"/>
                    </a:lnTo>
                    <a:lnTo>
                      <a:pt x="756" y="80"/>
                    </a:lnTo>
                    <a:lnTo>
                      <a:pt x="770" y="84"/>
                    </a:lnTo>
                    <a:lnTo>
                      <a:pt x="781" y="87"/>
                    </a:lnTo>
                    <a:lnTo>
                      <a:pt x="792" y="91"/>
                    </a:lnTo>
                    <a:lnTo>
                      <a:pt x="806" y="97"/>
                    </a:lnTo>
                    <a:lnTo>
                      <a:pt x="821" y="105"/>
                    </a:lnTo>
                    <a:lnTo>
                      <a:pt x="834" y="110"/>
                    </a:lnTo>
                    <a:lnTo>
                      <a:pt x="848" y="120"/>
                    </a:lnTo>
                    <a:lnTo>
                      <a:pt x="863" y="127"/>
                    </a:lnTo>
                    <a:lnTo>
                      <a:pt x="876" y="135"/>
                    </a:lnTo>
                    <a:lnTo>
                      <a:pt x="889" y="143"/>
                    </a:lnTo>
                    <a:lnTo>
                      <a:pt x="901" y="148"/>
                    </a:lnTo>
                    <a:lnTo>
                      <a:pt x="910" y="156"/>
                    </a:lnTo>
                    <a:lnTo>
                      <a:pt x="922" y="162"/>
                    </a:lnTo>
                    <a:lnTo>
                      <a:pt x="927" y="167"/>
                    </a:lnTo>
                    <a:lnTo>
                      <a:pt x="935" y="171"/>
                    </a:lnTo>
                    <a:lnTo>
                      <a:pt x="937" y="173"/>
                    </a:lnTo>
                    <a:lnTo>
                      <a:pt x="941" y="175"/>
                    </a:lnTo>
                    <a:lnTo>
                      <a:pt x="941" y="171"/>
                    </a:lnTo>
                    <a:lnTo>
                      <a:pt x="943" y="169"/>
                    </a:lnTo>
                    <a:lnTo>
                      <a:pt x="946" y="163"/>
                    </a:lnTo>
                    <a:lnTo>
                      <a:pt x="952" y="158"/>
                    </a:lnTo>
                    <a:lnTo>
                      <a:pt x="960" y="148"/>
                    </a:lnTo>
                    <a:lnTo>
                      <a:pt x="969" y="139"/>
                    </a:lnTo>
                    <a:lnTo>
                      <a:pt x="979" y="127"/>
                    </a:lnTo>
                    <a:lnTo>
                      <a:pt x="994" y="118"/>
                    </a:lnTo>
                    <a:lnTo>
                      <a:pt x="1007" y="105"/>
                    </a:lnTo>
                    <a:lnTo>
                      <a:pt x="1024" y="95"/>
                    </a:lnTo>
                    <a:lnTo>
                      <a:pt x="1043" y="82"/>
                    </a:lnTo>
                    <a:lnTo>
                      <a:pt x="1064" y="72"/>
                    </a:lnTo>
                    <a:lnTo>
                      <a:pt x="1087" y="63"/>
                    </a:lnTo>
                    <a:lnTo>
                      <a:pt x="1112" y="55"/>
                    </a:lnTo>
                    <a:lnTo>
                      <a:pt x="1138" y="49"/>
                    </a:lnTo>
                    <a:lnTo>
                      <a:pt x="1171" y="46"/>
                    </a:lnTo>
                    <a:lnTo>
                      <a:pt x="1199" y="44"/>
                    </a:lnTo>
                    <a:lnTo>
                      <a:pt x="1228" y="46"/>
                    </a:lnTo>
                    <a:lnTo>
                      <a:pt x="1254" y="49"/>
                    </a:lnTo>
                    <a:lnTo>
                      <a:pt x="1281" y="59"/>
                    </a:lnTo>
                    <a:lnTo>
                      <a:pt x="1304" y="67"/>
                    </a:lnTo>
                    <a:lnTo>
                      <a:pt x="1327" y="80"/>
                    </a:lnTo>
                    <a:lnTo>
                      <a:pt x="1348" y="91"/>
                    </a:lnTo>
                    <a:lnTo>
                      <a:pt x="1368" y="105"/>
                    </a:lnTo>
                    <a:lnTo>
                      <a:pt x="1384" y="118"/>
                    </a:lnTo>
                    <a:lnTo>
                      <a:pt x="1401" y="131"/>
                    </a:lnTo>
                    <a:lnTo>
                      <a:pt x="1412" y="143"/>
                    </a:lnTo>
                    <a:lnTo>
                      <a:pt x="1424" y="158"/>
                    </a:lnTo>
                    <a:lnTo>
                      <a:pt x="1431" y="165"/>
                    </a:lnTo>
                    <a:lnTo>
                      <a:pt x="1439" y="173"/>
                    </a:lnTo>
                    <a:lnTo>
                      <a:pt x="1443" y="179"/>
                    </a:lnTo>
                    <a:lnTo>
                      <a:pt x="1444" y="181"/>
                    </a:lnTo>
                    <a:lnTo>
                      <a:pt x="1444" y="179"/>
                    </a:lnTo>
                    <a:lnTo>
                      <a:pt x="1448" y="175"/>
                    </a:lnTo>
                    <a:lnTo>
                      <a:pt x="1452" y="167"/>
                    </a:lnTo>
                    <a:lnTo>
                      <a:pt x="1458" y="160"/>
                    </a:lnTo>
                    <a:lnTo>
                      <a:pt x="1467" y="148"/>
                    </a:lnTo>
                    <a:lnTo>
                      <a:pt x="1477" y="139"/>
                    </a:lnTo>
                    <a:lnTo>
                      <a:pt x="1490" y="124"/>
                    </a:lnTo>
                    <a:lnTo>
                      <a:pt x="1505" y="112"/>
                    </a:lnTo>
                    <a:lnTo>
                      <a:pt x="1519" y="97"/>
                    </a:lnTo>
                    <a:lnTo>
                      <a:pt x="1538" y="86"/>
                    </a:lnTo>
                    <a:lnTo>
                      <a:pt x="1559" y="72"/>
                    </a:lnTo>
                    <a:lnTo>
                      <a:pt x="1581" y="59"/>
                    </a:lnTo>
                    <a:lnTo>
                      <a:pt x="1604" y="48"/>
                    </a:lnTo>
                    <a:lnTo>
                      <a:pt x="1631" y="36"/>
                    </a:lnTo>
                    <a:lnTo>
                      <a:pt x="1659" y="29"/>
                    </a:lnTo>
                    <a:lnTo>
                      <a:pt x="1692" y="23"/>
                    </a:lnTo>
                    <a:lnTo>
                      <a:pt x="1722" y="17"/>
                    </a:lnTo>
                    <a:lnTo>
                      <a:pt x="1752" y="17"/>
                    </a:lnTo>
                    <a:lnTo>
                      <a:pt x="1781" y="17"/>
                    </a:lnTo>
                    <a:lnTo>
                      <a:pt x="1808" y="19"/>
                    </a:lnTo>
                    <a:lnTo>
                      <a:pt x="1832" y="21"/>
                    </a:lnTo>
                    <a:lnTo>
                      <a:pt x="1857" y="27"/>
                    </a:lnTo>
                    <a:lnTo>
                      <a:pt x="1880" y="32"/>
                    </a:lnTo>
                    <a:lnTo>
                      <a:pt x="1901" y="40"/>
                    </a:lnTo>
                    <a:lnTo>
                      <a:pt x="1916" y="46"/>
                    </a:lnTo>
                    <a:lnTo>
                      <a:pt x="1933" y="53"/>
                    </a:lnTo>
                    <a:lnTo>
                      <a:pt x="1946" y="59"/>
                    </a:lnTo>
                    <a:lnTo>
                      <a:pt x="1958" y="67"/>
                    </a:lnTo>
                    <a:lnTo>
                      <a:pt x="1967" y="70"/>
                    </a:lnTo>
                    <a:lnTo>
                      <a:pt x="1973" y="76"/>
                    </a:lnTo>
                    <a:lnTo>
                      <a:pt x="1977" y="78"/>
                    </a:lnTo>
                    <a:lnTo>
                      <a:pt x="1980" y="80"/>
                    </a:lnTo>
                    <a:lnTo>
                      <a:pt x="2184" y="0"/>
                    </a:lnTo>
                    <a:lnTo>
                      <a:pt x="2169" y="355"/>
                    </a:lnTo>
                    <a:lnTo>
                      <a:pt x="2165" y="352"/>
                    </a:lnTo>
                    <a:lnTo>
                      <a:pt x="2155" y="348"/>
                    </a:lnTo>
                    <a:lnTo>
                      <a:pt x="2142" y="340"/>
                    </a:lnTo>
                    <a:lnTo>
                      <a:pt x="2123" y="335"/>
                    </a:lnTo>
                    <a:lnTo>
                      <a:pt x="2098" y="325"/>
                    </a:lnTo>
                    <a:lnTo>
                      <a:pt x="2070" y="316"/>
                    </a:lnTo>
                    <a:lnTo>
                      <a:pt x="2039" y="304"/>
                    </a:lnTo>
                    <a:lnTo>
                      <a:pt x="2007" y="295"/>
                    </a:lnTo>
                    <a:lnTo>
                      <a:pt x="1971" y="283"/>
                    </a:lnTo>
                    <a:lnTo>
                      <a:pt x="1933" y="274"/>
                    </a:lnTo>
                    <a:lnTo>
                      <a:pt x="1893" y="266"/>
                    </a:lnTo>
                    <a:lnTo>
                      <a:pt x="1855" y="260"/>
                    </a:lnTo>
                    <a:lnTo>
                      <a:pt x="1815" y="257"/>
                    </a:lnTo>
                    <a:lnTo>
                      <a:pt x="1777" y="255"/>
                    </a:lnTo>
                    <a:lnTo>
                      <a:pt x="1739" y="255"/>
                    </a:lnTo>
                    <a:lnTo>
                      <a:pt x="1703" y="260"/>
                    </a:lnTo>
                    <a:lnTo>
                      <a:pt x="1667" y="266"/>
                    </a:lnTo>
                    <a:lnTo>
                      <a:pt x="1635" y="274"/>
                    </a:lnTo>
                    <a:lnTo>
                      <a:pt x="1602" y="281"/>
                    </a:lnTo>
                    <a:lnTo>
                      <a:pt x="1576" y="293"/>
                    </a:lnTo>
                    <a:lnTo>
                      <a:pt x="1549" y="302"/>
                    </a:lnTo>
                    <a:lnTo>
                      <a:pt x="1526" y="316"/>
                    </a:lnTo>
                    <a:lnTo>
                      <a:pt x="1505" y="327"/>
                    </a:lnTo>
                    <a:lnTo>
                      <a:pt x="1486" y="338"/>
                    </a:lnTo>
                    <a:lnTo>
                      <a:pt x="1467" y="348"/>
                    </a:lnTo>
                    <a:lnTo>
                      <a:pt x="1452" y="359"/>
                    </a:lnTo>
                    <a:lnTo>
                      <a:pt x="1439" y="369"/>
                    </a:lnTo>
                    <a:lnTo>
                      <a:pt x="1429" y="378"/>
                    </a:lnTo>
                    <a:lnTo>
                      <a:pt x="1420" y="384"/>
                    </a:lnTo>
                    <a:lnTo>
                      <a:pt x="1416" y="390"/>
                    </a:lnTo>
                    <a:lnTo>
                      <a:pt x="1410" y="392"/>
                    </a:lnTo>
                    <a:lnTo>
                      <a:pt x="1410" y="395"/>
                    </a:lnTo>
                    <a:lnTo>
                      <a:pt x="1408" y="392"/>
                    </a:lnTo>
                    <a:lnTo>
                      <a:pt x="1403" y="390"/>
                    </a:lnTo>
                    <a:lnTo>
                      <a:pt x="1395" y="384"/>
                    </a:lnTo>
                    <a:lnTo>
                      <a:pt x="1384" y="378"/>
                    </a:lnTo>
                    <a:lnTo>
                      <a:pt x="1368" y="371"/>
                    </a:lnTo>
                    <a:lnTo>
                      <a:pt x="1353" y="363"/>
                    </a:lnTo>
                    <a:lnTo>
                      <a:pt x="1334" y="355"/>
                    </a:lnTo>
                    <a:lnTo>
                      <a:pt x="1313" y="346"/>
                    </a:lnTo>
                    <a:lnTo>
                      <a:pt x="1289" y="338"/>
                    </a:lnTo>
                    <a:lnTo>
                      <a:pt x="1262" y="331"/>
                    </a:lnTo>
                    <a:lnTo>
                      <a:pt x="1233" y="325"/>
                    </a:lnTo>
                    <a:lnTo>
                      <a:pt x="1205" y="321"/>
                    </a:lnTo>
                    <a:lnTo>
                      <a:pt x="1171" y="317"/>
                    </a:lnTo>
                    <a:lnTo>
                      <a:pt x="1138" y="317"/>
                    </a:lnTo>
                    <a:lnTo>
                      <a:pt x="1100" y="321"/>
                    </a:lnTo>
                    <a:lnTo>
                      <a:pt x="1066" y="327"/>
                    </a:lnTo>
                    <a:lnTo>
                      <a:pt x="1036" y="331"/>
                    </a:lnTo>
                    <a:lnTo>
                      <a:pt x="1007" y="340"/>
                    </a:lnTo>
                    <a:lnTo>
                      <a:pt x="983" y="348"/>
                    </a:lnTo>
                    <a:lnTo>
                      <a:pt x="960" y="359"/>
                    </a:lnTo>
                    <a:lnTo>
                      <a:pt x="937" y="371"/>
                    </a:lnTo>
                    <a:lnTo>
                      <a:pt x="918" y="382"/>
                    </a:lnTo>
                    <a:lnTo>
                      <a:pt x="901" y="397"/>
                    </a:lnTo>
                    <a:lnTo>
                      <a:pt x="886" y="411"/>
                    </a:lnTo>
                    <a:lnTo>
                      <a:pt x="868" y="422"/>
                    </a:lnTo>
                    <a:lnTo>
                      <a:pt x="857" y="437"/>
                    </a:lnTo>
                    <a:lnTo>
                      <a:pt x="844" y="451"/>
                    </a:lnTo>
                    <a:lnTo>
                      <a:pt x="832" y="466"/>
                    </a:lnTo>
                    <a:lnTo>
                      <a:pt x="821" y="477"/>
                    </a:lnTo>
                    <a:lnTo>
                      <a:pt x="811" y="490"/>
                    </a:lnTo>
                    <a:lnTo>
                      <a:pt x="800" y="502"/>
                    </a:lnTo>
                    <a:lnTo>
                      <a:pt x="791" y="515"/>
                    </a:lnTo>
                    <a:lnTo>
                      <a:pt x="764" y="509"/>
                    </a:lnTo>
                    <a:lnTo>
                      <a:pt x="739" y="508"/>
                    </a:lnTo>
                    <a:lnTo>
                      <a:pt x="715" y="506"/>
                    </a:lnTo>
                    <a:lnTo>
                      <a:pt x="694" y="504"/>
                    </a:lnTo>
                    <a:lnTo>
                      <a:pt x="671" y="500"/>
                    </a:lnTo>
                    <a:lnTo>
                      <a:pt x="652" y="500"/>
                    </a:lnTo>
                    <a:lnTo>
                      <a:pt x="631" y="500"/>
                    </a:lnTo>
                    <a:lnTo>
                      <a:pt x="612" y="506"/>
                    </a:lnTo>
                    <a:lnTo>
                      <a:pt x="591" y="506"/>
                    </a:lnTo>
                    <a:lnTo>
                      <a:pt x="572" y="511"/>
                    </a:lnTo>
                    <a:lnTo>
                      <a:pt x="551" y="517"/>
                    </a:lnTo>
                    <a:lnTo>
                      <a:pt x="532" y="527"/>
                    </a:lnTo>
                    <a:lnTo>
                      <a:pt x="511" y="536"/>
                    </a:lnTo>
                    <a:lnTo>
                      <a:pt x="490" y="549"/>
                    </a:lnTo>
                    <a:lnTo>
                      <a:pt x="467" y="565"/>
                    </a:lnTo>
                    <a:lnTo>
                      <a:pt x="445" y="582"/>
                    </a:lnTo>
                    <a:lnTo>
                      <a:pt x="437" y="587"/>
                    </a:lnTo>
                    <a:lnTo>
                      <a:pt x="429" y="595"/>
                    </a:lnTo>
                    <a:lnTo>
                      <a:pt x="422" y="604"/>
                    </a:lnTo>
                    <a:lnTo>
                      <a:pt x="414" y="614"/>
                    </a:lnTo>
                    <a:lnTo>
                      <a:pt x="407" y="623"/>
                    </a:lnTo>
                    <a:lnTo>
                      <a:pt x="399" y="635"/>
                    </a:lnTo>
                    <a:lnTo>
                      <a:pt x="393" y="646"/>
                    </a:lnTo>
                    <a:lnTo>
                      <a:pt x="388" y="658"/>
                    </a:lnTo>
                    <a:lnTo>
                      <a:pt x="380" y="667"/>
                    </a:lnTo>
                    <a:lnTo>
                      <a:pt x="374" y="677"/>
                    </a:lnTo>
                    <a:lnTo>
                      <a:pt x="370" y="684"/>
                    </a:lnTo>
                    <a:lnTo>
                      <a:pt x="367" y="694"/>
                    </a:lnTo>
                    <a:lnTo>
                      <a:pt x="359" y="705"/>
                    </a:lnTo>
                    <a:lnTo>
                      <a:pt x="357" y="711"/>
                    </a:lnTo>
                    <a:lnTo>
                      <a:pt x="228" y="711"/>
                    </a:lnTo>
                    <a:lnTo>
                      <a:pt x="188" y="732"/>
                    </a:lnTo>
                    <a:lnTo>
                      <a:pt x="123" y="684"/>
                    </a:lnTo>
                    <a:lnTo>
                      <a:pt x="2" y="675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5" name="Freeform 100"/>
              <p:cNvSpPr>
                <a:spLocks/>
              </p:cNvSpPr>
              <p:nvPr/>
            </p:nvSpPr>
            <p:spPr bwMode="auto">
              <a:xfrm>
                <a:off x="1763" y="2668"/>
                <a:ext cx="869" cy="211"/>
              </a:xfrm>
              <a:custGeom>
                <a:avLst/>
                <a:gdLst>
                  <a:gd name="T0" fmla="*/ 0 w 1737"/>
                  <a:gd name="T1" fmla="*/ 26 h 422"/>
                  <a:gd name="T2" fmla="*/ 1 w 1737"/>
                  <a:gd name="T3" fmla="*/ 25 h 422"/>
                  <a:gd name="T4" fmla="*/ 2 w 1737"/>
                  <a:gd name="T5" fmla="*/ 24 h 422"/>
                  <a:gd name="T6" fmla="*/ 3 w 1737"/>
                  <a:gd name="T7" fmla="*/ 23 h 422"/>
                  <a:gd name="T8" fmla="*/ 4 w 1737"/>
                  <a:gd name="T9" fmla="*/ 21 h 422"/>
                  <a:gd name="T10" fmla="*/ 5 w 1737"/>
                  <a:gd name="T11" fmla="*/ 20 h 422"/>
                  <a:gd name="T12" fmla="*/ 7 w 1737"/>
                  <a:gd name="T13" fmla="*/ 19 h 422"/>
                  <a:gd name="T14" fmla="*/ 9 w 1737"/>
                  <a:gd name="T15" fmla="*/ 17 h 422"/>
                  <a:gd name="T16" fmla="*/ 11 w 1737"/>
                  <a:gd name="T17" fmla="*/ 16 h 422"/>
                  <a:gd name="T18" fmla="*/ 14 w 1737"/>
                  <a:gd name="T19" fmla="*/ 15 h 422"/>
                  <a:gd name="T20" fmla="*/ 17 w 1737"/>
                  <a:gd name="T21" fmla="*/ 15 h 422"/>
                  <a:gd name="T22" fmla="*/ 20 w 1737"/>
                  <a:gd name="T23" fmla="*/ 15 h 422"/>
                  <a:gd name="T24" fmla="*/ 22 w 1737"/>
                  <a:gd name="T25" fmla="*/ 17 h 422"/>
                  <a:gd name="T26" fmla="*/ 24 w 1737"/>
                  <a:gd name="T27" fmla="*/ 17 h 422"/>
                  <a:gd name="T28" fmla="*/ 25 w 1737"/>
                  <a:gd name="T29" fmla="*/ 17 h 422"/>
                  <a:gd name="T30" fmla="*/ 25 w 1737"/>
                  <a:gd name="T31" fmla="*/ 17 h 422"/>
                  <a:gd name="T32" fmla="*/ 26 w 1737"/>
                  <a:gd name="T33" fmla="*/ 15 h 422"/>
                  <a:gd name="T34" fmla="*/ 27 w 1737"/>
                  <a:gd name="T35" fmla="*/ 13 h 422"/>
                  <a:gd name="T36" fmla="*/ 29 w 1737"/>
                  <a:gd name="T37" fmla="*/ 12 h 422"/>
                  <a:gd name="T38" fmla="*/ 32 w 1737"/>
                  <a:gd name="T39" fmla="*/ 10 h 422"/>
                  <a:gd name="T40" fmla="*/ 34 w 1737"/>
                  <a:gd name="T41" fmla="*/ 7 h 422"/>
                  <a:gd name="T42" fmla="*/ 38 w 1737"/>
                  <a:gd name="T43" fmla="*/ 6 h 422"/>
                  <a:gd name="T44" fmla="*/ 41 w 1737"/>
                  <a:gd name="T45" fmla="*/ 5 h 422"/>
                  <a:gd name="T46" fmla="*/ 45 w 1737"/>
                  <a:gd name="T47" fmla="*/ 5 h 422"/>
                  <a:gd name="T48" fmla="*/ 49 w 1737"/>
                  <a:gd name="T49" fmla="*/ 5 h 422"/>
                  <a:gd name="T50" fmla="*/ 52 w 1737"/>
                  <a:gd name="T51" fmla="*/ 6 h 422"/>
                  <a:gd name="T52" fmla="*/ 55 w 1737"/>
                  <a:gd name="T53" fmla="*/ 6 h 422"/>
                  <a:gd name="T54" fmla="*/ 58 w 1737"/>
                  <a:gd name="T55" fmla="*/ 7 h 422"/>
                  <a:gd name="T56" fmla="*/ 60 w 1737"/>
                  <a:gd name="T57" fmla="*/ 7 h 422"/>
                  <a:gd name="T58" fmla="*/ 62 w 1737"/>
                  <a:gd name="T59" fmla="*/ 9 h 422"/>
                  <a:gd name="T60" fmla="*/ 63 w 1737"/>
                  <a:gd name="T61" fmla="*/ 9 h 422"/>
                  <a:gd name="T62" fmla="*/ 63 w 1737"/>
                  <a:gd name="T63" fmla="*/ 9 h 422"/>
                  <a:gd name="T64" fmla="*/ 63 w 1737"/>
                  <a:gd name="T65" fmla="*/ 7 h 422"/>
                  <a:gd name="T66" fmla="*/ 65 w 1737"/>
                  <a:gd name="T67" fmla="*/ 7 h 422"/>
                  <a:gd name="T68" fmla="*/ 67 w 1737"/>
                  <a:gd name="T69" fmla="*/ 6 h 422"/>
                  <a:gd name="T70" fmla="*/ 70 w 1737"/>
                  <a:gd name="T71" fmla="*/ 3 h 422"/>
                  <a:gd name="T72" fmla="*/ 73 w 1737"/>
                  <a:gd name="T73" fmla="*/ 3 h 422"/>
                  <a:gd name="T74" fmla="*/ 77 w 1737"/>
                  <a:gd name="T75" fmla="*/ 2 h 422"/>
                  <a:gd name="T76" fmla="*/ 81 w 1737"/>
                  <a:gd name="T77" fmla="*/ 1 h 422"/>
                  <a:gd name="T78" fmla="*/ 86 w 1737"/>
                  <a:gd name="T79" fmla="*/ 0 h 422"/>
                  <a:gd name="T80" fmla="*/ 90 w 1737"/>
                  <a:gd name="T81" fmla="*/ 1 h 422"/>
                  <a:gd name="T82" fmla="*/ 95 w 1737"/>
                  <a:gd name="T83" fmla="*/ 1 h 422"/>
                  <a:gd name="T84" fmla="*/ 99 w 1737"/>
                  <a:gd name="T85" fmla="*/ 2 h 422"/>
                  <a:gd name="T86" fmla="*/ 102 w 1737"/>
                  <a:gd name="T87" fmla="*/ 3 h 422"/>
                  <a:gd name="T88" fmla="*/ 105 w 1737"/>
                  <a:gd name="T89" fmla="*/ 4 h 422"/>
                  <a:gd name="T90" fmla="*/ 107 w 1737"/>
                  <a:gd name="T91" fmla="*/ 5 h 422"/>
                  <a:gd name="T92" fmla="*/ 109 w 1737"/>
                  <a:gd name="T93" fmla="*/ 6 h 422"/>
                  <a:gd name="T94" fmla="*/ 109 w 1737"/>
                  <a:gd name="T95" fmla="*/ 18 h 422"/>
                  <a:gd name="T96" fmla="*/ 80 w 1737"/>
                  <a:gd name="T97" fmla="*/ 26 h 422"/>
                  <a:gd name="T98" fmla="*/ 0 w 1737"/>
                  <a:gd name="T99" fmla="*/ 26 h 42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737"/>
                  <a:gd name="T151" fmla="*/ 0 h 422"/>
                  <a:gd name="T152" fmla="*/ 1737 w 1737"/>
                  <a:gd name="T153" fmla="*/ 422 h 42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737" h="422">
                    <a:moveTo>
                      <a:pt x="0" y="407"/>
                    </a:moveTo>
                    <a:lnTo>
                      <a:pt x="0" y="403"/>
                    </a:lnTo>
                    <a:lnTo>
                      <a:pt x="6" y="393"/>
                    </a:lnTo>
                    <a:lnTo>
                      <a:pt x="9" y="388"/>
                    </a:lnTo>
                    <a:lnTo>
                      <a:pt x="15" y="380"/>
                    </a:lnTo>
                    <a:lnTo>
                      <a:pt x="21" y="372"/>
                    </a:lnTo>
                    <a:lnTo>
                      <a:pt x="28" y="365"/>
                    </a:lnTo>
                    <a:lnTo>
                      <a:pt x="36" y="353"/>
                    </a:lnTo>
                    <a:lnTo>
                      <a:pt x="45" y="342"/>
                    </a:lnTo>
                    <a:lnTo>
                      <a:pt x="55" y="333"/>
                    </a:lnTo>
                    <a:lnTo>
                      <a:pt x="66" y="323"/>
                    </a:lnTo>
                    <a:lnTo>
                      <a:pt x="78" y="310"/>
                    </a:lnTo>
                    <a:lnTo>
                      <a:pt x="91" y="300"/>
                    </a:lnTo>
                    <a:lnTo>
                      <a:pt x="104" y="289"/>
                    </a:lnTo>
                    <a:lnTo>
                      <a:pt x="121" y="279"/>
                    </a:lnTo>
                    <a:lnTo>
                      <a:pt x="137" y="270"/>
                    </a:lnTo>
                    <a:lnTo>
                      <a:pt x="154" y="262"/>
                    </a:lnTo>
                    <a:lnTo>
                      <a:pt x="175" y="256"/>
                    </a:lnTo>
                    <a:lnTo>
                      <a:pt x="197" y="255"/>
                    </a:lnTo>
                    <a:lnTo>
                      <a:pt x="220" y="253"/>
                    </a:lnTo>
                    <a:lnTo>
                      <a:pt x="243" y="253"/>
                    </a:lnTo>
                    <a:lnTo>
                      <a:pt x="266" y="253"/>
                    </a:lnTo>
                    <a:lnTo>
                      <a:pt x="289" y="255"/>
                    </a:lnTo>
                    <a:lnTo>
                      <a:pt x="310" y="255"/>
                    </a:lnTo>
                    <a:lnTo>
                      <a:pt x="329" y="256"/>
                    </a:lnTo>
                    <a:lnTo>
                      <a:pt x="348" y="260"/>
                    </a:lnTo>
                    <a:lnTo>
                      <a:pt x="363" y="262"/>
                    </a:lnTo>
                    <a:lnTo>
                      <a:pt x="374" y="264"/>
                    </a:lnTo>
                    <a:lnTo>
                      <a:pt x="386" y="266"/>
                    </a:lnTo>
                    <a:lnTo>
                      <a:pt x="393" y="268"/>
                    </a:lnTo>
                    <a:lnTo>
                      <a:pt x="395" y="270"/>
                    </a:lnTo>
                    <a:lnTo>
                      <a:pt x="395" y="266"/>
                    </a:lnTo>
                    <a:lnTo>
                      <a:pt x="401" y="260"/>
                    </a:lnTo>
                    <a:lnTo>
                      <a:pt x="407" y="251"/>
                    </a:lnTo>
                    <a:lnTo>
                      <a:pt x="416" y="237"/>
                    </a:lnTo>
                    <a:lnTo>
                      <a:pt x="427" y="222"/>
                    </a:lnTo>
                    <a:lnTo>
                      <a:pt x="445" y="207"/>
                    </a:lnTo>
                    <a:lnTo>
                      <a:pt x="460" y="190"/>
                    </a:lnTo>
                    <a:lnTo>
                      <a:pt x="479" y="171"/>
                    </a:lnTo>
                    <a:lnTo>
                      <a:pt x="498" y="154"/>
                    </a:lnTo>
                    <a:lnTo>
                      <a:pt x="521" y="135"/>
                    </a:lnTo>
                    <a:lnTo>
                      <a:pt x="543" y="118"/>
                    </a:lnTo>
                    <a:lnTo>
                      <a:pt x="572" y="103"/>
                    </a:lnTo>
                    <a:lnTo>
                      <a:pt x="597" y="89"/>
                    </a:lnTo>
                    <a:lnTo>
                      <a:pt x="625" y="80"/>
                    </a:lnTo>
                    <a:lnTo>
                      <a:pt x="654" y="72"/>
                    </a:lnTo>
                    <a:lnTo>
                      <a:pt x="684" y="72"/>
                    </a:lnTo>
                    <a:lnTo>
                      <a:pt x="715" y="70"/>
                    </a:lnTo>
                    <a:lnTo>
                      <a:pt x="745" y="72"/>
                    </a:lnTo>
                    <a:lnTo>
                      <a:pt x="773" y="74"/>
                    </a:lnTo>
                    <a:lnTo>
                      <a:pt x="802" y="78"/>
                    </a:lnTo>
                    <a:lnTo>
                      <a:pt x="827" y="82"/>
                    </a:lnTo>
                    <a:lnTo>
                      <a:pt x="853" y="89"/>
                    </a:lnTo>
                    <a:lnTo>
                      <a:pt x="876" y="95"/>
                    </a:lnTo>
                    <a:lnTo>
                      <a:pt x="901" y="101"/>
                    </a:lnTo>
                    <a:lnTo>
                      <a:pt x="920" y="106"/>
                    </a:lnTo>
                    <a:lnTo>
                      <a:pt x="939" y="114"/>
                    </a:lnTo>
                    <a:lnTo>
                      <a:pt x="954" y="120"/>
                    </a:lnTo>
                    <a:lnTo>
                      <a:pt x="969" y="125"/>
                    </a:lnTo>
                    <a:lnTo>
                      <a:pt x="979" y="129"/>
                    </a:lnTo>
                    <a:lnTo>
                      <a:pt x="988" y="133"/>
                    </a:lnTo>
                    <a:lnTo>
                      <a:pt x="994" y="135"/>
                    </a:lnTo>
                    <a:lnTo>
                      <a:pt x="996" y="137"/>
                    </a:lnTo>
                    <a:lnTo>
                      <a:pt x="996" y="133"/>
                    </a:lnTo>
                    <a:lnTo>
                      <a:pt x="1000" y="129"/>
                    </a:lnTo>
                    <a:lnTo>
                      <a:pt x="1007" y="123"/>
                    </a:lnTo>
                    <a:lnTo>
                      <a:pt x="1017" y="116"/>
                    </a:lnTo>
                    <a:lnTo>
                      <a:pt x="1028" y="106"/>
                    </a:lnTo>
                    <a:lnTo>
                      <a:pt x="1045" y="97"/>
                    </a:lnTo>
                    <a:lnTo>
                      <a:pt x="1062" y="83"/>
                    </a:lnTo>
                    <a:lnTo>
                      <a:pt x="1083" y="72"/>
                    </a:lnTo>
                    <a:lnTo>
                      <a:pt x="1106" y="61"/>
                    </a:lnTo>
                    <a:lnTo>
                      <a:pt x="1129" y="49"/>
                    </a:lnTo>
                    <a:lnTo>
                      <a:pt x="1157" y="36"/>
                    </a:lnTo>
                    <a:lnTo>
                      <a:pt x="1186" y="26"/>
                    </a:lnTo>
                    <a:lnTo>
                      <a:pt x="1218" y="17"/>
                    </a:lnTo>
                    <a:lnTo>
                      <a:pt x="1251" y="9"/>
                    </a:lnTo>
                    <a:lnTo>
                      <a:pt x="1287" y="4"/>
                    </a:lnTo>
                    <a:lnTo>
                      <a:pt x="1325" y="2"/>
                    </a:lnTo>
                    <a:lnTo>
                      <a:pt x="1361" y="0"/>
                    </a:lnTo>
                    <a:lnTo>
                      <a:pt x="1399" y="2"/>
                    </a:lnTo>
                    <a:lnTo>
                      <a:pt x="1435" y="4"/>
                    </a:lnTo>
                    <a:lnTo>
                      <a:pt x="1473" y="9"/>
                    </a:lnTo>
                    <a:lnTo>
                      <a:pt x="1507" y="15"/>
                    </a:lnTo>
                    <a:lnTo>
                      <a:pt x="1541" y="23"/>
                    </a:lnTo>
                    <a:lnTo>
                      <a:pt x="1574" y="30"/>
                    </a:lnTo>
                    <a:lnTo>
                      <a:pt x="1604" y="40"/>
                    </a:lnTo>
                    <a:lnTo>
                      <a:pt x="1631" y="49"/>
                    </a:lnTo>
                    <a:lnTo>
                      <a:pt x="1655" y="57"/>
                    </a:lnTo>
                    <a:lnTo>
                      <a:pt x="1676" y="64"/>
                    </a:lnTo>
                    <a:lnTo>
                      <a:pt x="1697" y="72"/>
                    </a:lnTo>
                    <a:lnTo>
                      <a:pt x="1712" y="78"/>
                    </a:lnTo>
                    <a:lnTo>
                      <a:pt x="1724" y="83"/>
                    </a:lnTo>
                    <a:lnTo>
                      <a:pt x="1730" y="87"/>
                    </a:lnTo>
                    <a:lnTo>
                      <a:pt x="1733" y="89"/>
                    </a:lnTo>
                    <a:lnTo>
                      <a:pt x="1737" y="274"/>
                    </a:lnTo>
                    <a:lnTo>
                      <a:pt x="1298" y="369"/>
                    </a:lnTo>
                    <a:lnTo>
                      <a:pt x="1277" y="412"/>
                    </a:lnTo>
                    <a:lnTo>
                      <a:pt x="711" y="422"/>
                    </a:lnTo>
                    <a:lnTo>
                      <a:pt x="0" y="407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6" name="Freeform 101"/>
              <p:cNvSpPr>
                <a:spLocks/>
              </p:cNvSpPr>
              <p:nvPr/>
            </p:nvSpPr>
            <p:spPr bwMode="auto">
              <a:xfrm>
                <a:off x="1010" y="2454"/>
                <a:ext cx="1636" cy="367"/>
              </a:xfrm>
              <a:custGeom>
                <a:avLst/>
                <a:gdLst>
                  <a:gd name="T0" fmla="*/ 1 w 3272"/>
                  <a:gd name="T1" fmla="*/ 43 h 736"/>
                  <a:gd name="T2" fmla="*/ 3 w 3272"/>
                  <a:gd name="T3" fmla="*/ 38 h 736"/>
                  <a:gd name="T4" fmla="*/ 6 w 3272"/>
                  <a:gd name="T5" fmla="*/ 32 h 736"/>
                  <a:gd name="T6" fmla="*/ 10 w 3272"/>
                  <a:gd name="T7" fmla="*/ 26 h 736"/>
                  <a:gd name="T8" fmla="*/ 13 w 3272"/>
                  <a:gd name="T9" fmla="*/ 21 h 736"/>
                  <a:gd name="T10" fmla="*/ 20 w 3272"/>
                  <a:gd name="T11" fmla="*/ 18 h 736"/>
                  <a:gd name="T12" fmla="*/ 25 w 3272"/>
                  <a:gd name="T13" fmla="*/ 16 h 736"/>
                  <a:gd name="T14" fmla="*/ 30 w 3272"/>
                  <a:gd name="T15" fmla="*/ 15 h 736"/>
                  <a:gd name="T16" fmla="*/ 37 w 3272"/>
                  <a:gd name="T17" fmla="*/ 16 h 736"/>
                  <a:gd name="T18" fmla="*/ 41 w 3272"/>
                  <a:gd name="T19" fmla="*/ 16 h 736"/>
                  <a:gd name="T20" fmla="*/ 45 w 3272"/>
                  <a:gd name="T21" fmla="*/ 18 h 736"/>
                  <a:gd name="T22" fmla="*/ 49 w 3272"/>
                  <a:gd name="T23" fmla="*/ 20 h 736"/>
                  <a:gd name="T24" fmla="*/ 51 w 3272"/>
                  <a:gd name="T25" fmla="*/ 22 h 736"/>
                  <a:gd name="T26" fmla="*/ 53 w 3272"/>
                  <a:gd name="T27" fmla="*/ 23 h 736"/>
                  <a:gd name="T28" fmla="*/ 55 w 3272"/>
                  <a:gd name="T29" fmla="*/ 24 h 736"/>
                  <a:gd name="T30" fmla="*/ 55 w 3272"/>
                  <a:gd name="T31" fmla="*/ 24 h 736"/>
                  <a:gd name="T32" fmla="*/ 55 w 3272"/>
                  <a:gd name="T33" fmla="*/ 23 h 736"/>
                  <a:gd name="T34" fmla="*/ 56 w 3272"/>
                  <a:gd name="T35" fmla="*/ 20 h 736"/>
                  <a:gd name="T36" fmla="*/ 59 w 3272"/>
                  <a:gd name="T37" fmla="*/ 17 h 736"/>
                  <a:gd name="T38" fmla="*/ 62 w 3272"/>
                  <a:gd name="T39" fmla="*/ 14 h 736"/>
                  <a:gd name="T40" fmla="*/ 69 w 3272"/>
                  <a:gd name="T41" fmla="*/ 11 h 736"/>
                  <a:gd name="T42" fmla="*/ 75 w 3272"/>
                  <a:gd name="T43" fmla="*/ 10 h 736"/>
                  <a:gd name="T44" fmla="*/ 81 w 3272"/>
                  <a:gd name="T45" fmla="*/ 11 h 736"/>
                  <a:gd name="T46" fmla="*/ 86 w 3272"/>
                  <a:gd name="T47" fmla="*/ 13 h 736"/>
                  <a:gd name="T48" fmla="*/ 89 w 3272"/>
                  <a:gd name="T49" fmla="*/ 15 h 736"/>
                  <a:gd name="T50" fmla="*/ 91 w 3272"/>
                  <a:gd name="T51" fmla="*/ 16 h 736"/>
                  <a:gd name="T52" fmla="*/ 91 w 3272"/>
                  <a:gd name="T53" fmla="*/ 15 h 736"/>
                  <a:gd name="T54" fmla="*/ 93 w 3272"/>
                  <a:gd name="T55" fmla="*/ 14 h 736"/>
                  <a:gd name="T56" fmla="*/ 95 w 3272"/>
                  <a:gd name="T57" fmla="*/ 12 h 736"/>
                  <a:gd name="T58" fmla="*/ 98 w 3272"/>
                  <a:gd name="T59" fmla="*/ 10 h 736"/>
                  <a:gd name="T60" fmla="*/ 102 w 3272"/>
                  <a:gd name="T61" fmla="*/ 8 h 736"/>
                  <a:gd name="T62" fmla="*/ 108 w 3272"/>
                  <a:gd name="T63" fmla="*/ 7 h 736"/>
                  <a:gd name="T64" fmla="*/ 113 w 3272"/>
                  <a:gd name="T65" fmla="*/ 8 h 736"/>
                  <a:gd name="T66" fmla="*/ 118 w 3272"/>
                  <a:gd name="T67" fmla="*/ 10 h 736"/>
                  <a:gd name="T68" fmla="*/ 122 w 3272"/>
                  <a:gd name="T69" fmla="*/ 12 h 736"/>
                  <a:gd name="T70" fmla="*/ 125 w 3272"/>
                  <a:gd name="T71" fmla="*/ 13 h 736"/>
                  <a:gd name="T72" fmla="*/ 126 w 3272"/>
                  <a:gd name="T73" fmla="*/ 14 h 736"/>
                  <a:gd name="T74" fmla="*/ 126 w 3272"/>
                  <a:gd name="T75" fmla="*/ 13 h 736"/>
                  <a:gd name="T76" fmla="*/ 129 w 3272"/>
                  <a:gd name="T77" fmla="*/ 11 h 736"/>
                  <a:gd name="T78" fmla="*/ 133 w 3272"/>
                  <a:gd name="T79" fmla="*/ 9 h 736"/>
                  <a:gd name="T80" fmla="*/ 137 w 3272"/>
                  <a:gd name="T81" fmla="*/ 7 h 736"/>
                  <a:gd name="T82" fmla="*/ 142 w 3272"/>
                  <a:gd name="T83" fmla="*/ 6 h 736"/>
                  <a:gd name="T84" fmla="*/ 148 w 3272"/>
                  <a:gd name="T85" fmla="*/ 7 h 736"/>
                  <a:gd name="T86" fmla="*/ 152 w 3272"/>
                  <a:gd name="T87" fmla="*/ 8 h 736"/>
                  <a:gd name="T88" fmla="*/ 155 w 3272"/>
                  <a:gd name="T89" fmla="*/ 10 h 736"/>
                  <a:gd name="T90" fmla="*/ 157 w 3272"/>
                  <a:gd name="T91" fmla="*/ 12 h 736"/>
                  <a:gd name="T92" fmla="*/ 158 w 3272"/>
                  <a:gd name="T93" fmla="*/ 13 h 736"/>
                  <a:gd name="T94" fmla="*/ 159 w 3272"/>
                  <a:gd name="T95" fmla="*/ 13 h 736"/>
                  <a:gd name="T96" fmla="*/ 160 w 3272"/>
                  <a:gd name="T97" fmla="*/ 12 h 736"/>
                  <a:gd name="T98" fmla="*/ 162 w 3272"/>
                  <a:gd name="T99" fmla="*/ 10 h 736"/>
                  <a:gd name="T100" fmla="*/ 165 w 3272"/>
                  <a:gd name="T101" fmla="*/ 8 h 736"/>
                  <a:gd name="T102" fmla="*/ 170 w 3272"/>
                  <a:gd name="T103" fmla="*/ 6 h 736"/>
                  <a:gd name="T104" fmla="*/ 175 w 3272"/>
                  <a:gd name="T105" fmla="*/ 5 h 736"/>
                  <a:gd name="T106" fmla="*/ 180 w 3272"/>
                  <a:gd name="T107" fmla="*/ 4 h 736"/>
                  <a:gd name="T108" fmla="*/ 185 w 3272"/>
                  <a:gd name="T109" fmla="*/ 5 h 736"/>
                  <a:gd name="T110" fmla="*/ 188 w 3272"/>
                  <a:gd name="T111" fmla="*/ 6 h 736"/>
                  <a:gd name="T112" fmla="*/ 191 w 3272"/>
                  <a:gd name="T113" fmla="*/ 8 h 736"/>
                  <a:gd name="T114" fmla="*/ 192 w 3272"/>
                  <a:gd name="T115" fmla="*/ 8 h 736"/>
                  <a:gd name="T116" fmla="*/ 205 w 3272"/>
                  <a:gd name="T117" fmla="*/ 0 h 7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272"/>
                  <a:gd name="T178" fmla="*/ 0 h 736"/>
                  <a:gd name="T179" fmla="*/ 3272 w 3272"/>
                  <a:gd name="T180" fmla="*/ 736 h 7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272" h="736">
                    <a:moveTo>
                      <a:pt x="2" y="0"/>
                    </a:moveTo>
                    <a:lnTo>
                      <a:pt x="0" y="736"/>
                    </a:lnTo>
                    <a:lnTo>
                      <a:pt x="16" y="692"/>
                    </a:lnTo>
                    <a:lnTo>
                      <a:pt x="21" y="667"/>
                    </a:lnTo>
                    <a:lnTo>
                      <a:pt x="33" y="643"/>
                    </a:lnTo>
                    <a:lnTo>
                      <a:pt x="44" y="614"/>
                    </a:lnTo>
                    <a:lnTo>
                      <a:pt x="59" y="584"/>
                    </a:lnTo>
                    <a:lnTo>
                      <a:pt x="73" y="550"/>
                    </a:lnTo>
                    <a:lnTo>
                      <a:pt x="90" y="517"/>
                    </a:lnTo>
                    <a:lnTo>
                      <a:pt x="107" y="485"/>
                    </a:lnTo>
                    <a:lnTo>
                      <a:pt x="128" y="455"/>
                    </a:lnTo>
                    <a:lnTo>
                      <a:pt x="149" y="422"/>
                    </a:lnTo>
                    <a:lnTo>
                      <a:pt x="171" y="394"/>
                    </a:lnTo>
                    <a:lnTo>
                      <a:pt x="194" y="369"/>
                    </a:lnTo>
                    <a:lnTo>
                      <a:pt x="223" y="348"/>
                    </a:lnTo>
                    <a:lnTo>
                      <a:pt x="247" y="329"/>
                    </a:lnTo>
                    <a:lnTo>
                      <a:pt x="278" y="312"/>
                    </a:lnTo>
                    <a:lnTo>
                      <a:pt x="306" y="297"/>
                    </a:lnTo>
                    <a:lnTo>
                      <a:pt x="337" y="287"/>
                    </a:lnTo>
                    <a:lnTo>
                      <a:pt x="367" y="276"/>
                    </a:lnTo>
                    <a:lnTo>
                      <a:pt x="398" y="268"/>
                    </a:lnTo>
                    <a:lnTo>
                      <a:pt x="428" y="261"/>
                    </a:lnTo>
                    <a:lnTo>
                      <a:pt x="462" y="259"/>
                    </a:lnTo>
                    <a:lnTo>
                      <a:pt x="491" y="253"/>
                    </a:lnTo>
                    <a:lnTo>
                      <a:pt x="521" y="253"/>
                    </a:lnTo>
                    <a:lnTo>
                      <a:pt x="550" y="253"/>
                    </a:lnTo>
                    <a:lnTo>
                      <a:pt x="578" y="259"/>
                    </a:lnTo>
                    <a:lnTo>
                      <a:pt x="607" y="261"/>
                    </a:lnTo>
                    <a:lnTo>
                      <a:pt x="631" y="264"/>
                    </a:lnTo>
                    <a:lnTo>
                      <a:pt x="656" y="270"/>
                    </a:lnTo>
                    <a:lnTo>
                      <a:pt x="679" y="278"/>
                    </a:lnTo>
                    <a:lnTo>
                      <a:pt x="700" y="283"/>
                    </a:lnTo>
                    <a:lnTo>
                      <a:pt x="719" y="293"/>
                    </a:lnTo>
                    <a:lnTo>
                      <a:pt x="738" y="301"/>
                    </a:lnTo>
                    <a:lnTo>
                      <a:pt x="759" y="312"/>
                    </a:lnTo>
                    <a:lnTo>
                      <a:pt x="776" y="322"/>
                    </a:lnTo>
                    <a:lnTo>
                      <a:pt x="795" y="333"/>
                    </a:lnTo>
                    <a:lnTo>
                      <a:pt x="810" y="342"/>
                    </a:lnTo>
                    <a:lnTo>
                      <a:pt x="827" y="352"/>
                    </a:lnTo>
                    <a:lnTo>
                      <a:pt x="839" y="361"/>
                    </a:lnTo>
                    <a:lnTo>
                      <a:pt x="850" y="371"/>
                    </a:lnTo>
                    <a:lnTo>
                      <a:pt x="861" y="377"/>
                    </a:lnTo>
                    <a:lnTo>
                      <a:pt x="871" y="386"/>
                    </a:lnTo>
                    <a:lnTo>
                      <a:pt x="879" y="390"/>
                    </a:lnTo>
                    <a:lnTo>
                      <a:pt x="882" y="396"/>
                    </a:lnTo>
                    <a:lnTo>
                      <a:pt x="886" y="399"/>
                    </a:lnTo>
                    <a:lnTo>
                      <a:pt x="888" y="399"/>
                    </a:lnTo>
                    <a:lnTo>
                      <a:pt x="888" y="398"/>
                    </a:lnTo>
                    <a:lnTo>
                      <a:pt x="888" y="392"/>
                    </a:lnTo>
                    <a:lnTo>
                      <a:pt x="890" y="384"/>
                    </a:lnTo>
                    <a:lnTo>
                      <a:pt x="894" y="375"/>
                    </a:lnTo>
                    <a:lnTo>
                      <a:pt x="898" y="361"/>
                    </a:lnTo>
                    <a:lnTo>
                      <a:pt x="903" y="346"/>
                    </a:lnTo>
                    <a:lnTo>
                      <a:pt x="911" y="329"/>
                    </a:lnTo>
                    <a:lnTo>
                      <a:pt x="922" y="314"/>
                    </a:lnTo>
                    <a:lnTo>
                      <a:pt x="934" y="297"/>
                    </a:lnTo>
                    <a:lnTo>
                      <a:pt x="947" y="280"/>
                    </a:lnTo>
                    <a:lnTo>
                      <a:pt x="964" y="261"/>
                    </a:lnTo>
                    <a:lnTo>
                      <a:pt x="983" y="244"/>
                    </a:lnTo>
                    <a:lnTo>
                      <a:pt x="1006" y="226"/>
                    </a:lnTo>
                    <a:lnTo>
                      <a:pt x="1031" y="211"/>
                    </a:lnTo>
                    <a:lnTo>
                      <a:pt x="1059" y="198"/>
                    </a:lnTo>
                    <a:lnTo>
                      <a:pt x="1093" y="187"/>
                    </a:lnTo>
                    <a:lnTo>
                      <a:pt x="1126" y="175"/>
                    </a:lnTo>
                    <a:lnTo>
                      <a:pt x="1160" y="169"/>
                    </a:lnTo>
                    <a:lnTo>
                      <a:pt x="1192" y="169"/>
                    </a:lnTo>
                    <a:lnTo>
                      <a:pt x="1224" y="171"/>
                    </a:lnTo>
                    <a:lnTo>
                      <a:pt x="1253" y="173"/>
                    </a:lnTo>
                    <a:lnTo>
                      <a:pt x="1283" y="181"/>
                    </a:lnTo>
                    <a:lnTo>
                      <a:pt x="1312" y="188"/>
                    </a:lnTo>
                    <a:lnTo>
                      <a:pt x="1339" y="200"/>
                    </a:lnTo>
                    <a:lnTo>
                      <a:pt x="1361" y="209"/>
                    </a:lnTo>
                    <a:lnTo>
                      <a:pt x="1384" y="221"/>
                    </a:lnTo>
                    <a:lnTo>
                      <a:pt x="1403" y="230"/>
                    </a:lnTo>
                    <a:lnTo>
                      <a:pt x="1418" y="240"/>
                    </a:lnTo>
                    <a:lnTo>
                      <a:pt x="1432" y="247"/>
                    </a:lnTo>
                    <a:lnTo>
                      <a:pt x="1441" y="253"/>
                    </a:lnTo>
                    <a:lnTo>
                      <a:pt x="1449" y="259"/>
                    </a:lnTo>
                    <a:lnTo>
                      <a:pt x="1451" y="261"/>
                    </a:lnTo>
                    <a:lnTo>
                      <a:pt x="1451" y="259"/>
                    </a:lnTo>
                    <a:lnTo>
                      <a:pt x="1454" y="253"/>
                    </a:lnTo>
                    <a:lnTo>
                      <a:pt x="1458" y="247"/>
                    </a:lnTo>
                    <a:lnTo>
                      <a:pt x="1466" y="240"/>
                    </a:lnTo>
                    <a:lnTo>
                      <a:pt x="1473" y="230"/>
                    </a:lnTo>
                    <a:lnTo>
                      <a:pt x="1485" y="221"/>
                    </a:lnTo>
                    <a:lnTo>
                      <a:pt x="1496" y="209"/>
                    </a:lnTo>
                    <a:lnTo>
                      <a:pt x="1513" y="198"/>
                    </a:lnTo>
                    <a:lnTo>
                      <a:pt x="1529" y="187"/>
                    </a:lnTo>
                    <a:lnTo>
                      <a:pt x="1548" y="173"/>
                    </a:lnTo>
                    <a:lnTo>
                      <a:pt x="1567" y="162"/>
                    </a:lnTo>
                    <a:lnTo>
                      <a:pt x="1591" y="152"/>
                    </a:lnTo>
                    <a:lnTo>
                      <a:pt x="1614" y="141"/>
                    </a:lnTo>
                    <a:lnTo>
                      <a:pt x="1641" y="135"/>
                    </a:lnTo>
                    <a:lnTo>
                      <a:pt x="1667" y="130"/>
                    </a:lnTo>
                    <a:lnTo>
                      <a:pt x="1698" y="126"/>
                    </a:lnTo>
                    <a:lnTo>
                      <a:pt x="1728" y="124"/>
                    </a:lnTo>
                    <a:lnTo>
                      <a:pt x="1759" y="126"/>
                    </a:lnTo>
                    <a:lnTo>
                      <a:pt x="1787" y="130"/>
                    </a:lnTo>
                    <a:lnTo>
                      <a:pt x="1816" y="137"/>
                    </a:lnTo>
                    <a:lnTo>
                      <a:pt x="1844" y="143"/>
                    </a:lnTo>
                    <a:lnTo>
                      <a:pt x="1871" y="152"/>
                    </a:lnTo>
                    <a:lnTo>
                      <a:pt x="1895" y="162"/>
                    </a:lnTo>
                    <a:lnTo>
                      <a:pt x="1918" y="173"/>
                    </a:lnTo>
                    <a:lnTo>
                      <a:pt x="1939" y="185"/>
                    </a:lnTo>
                    <a:lnTo>
                      <a:pt x="1958" y="196"/>
                    </a:lnTo>
                    <a:lnTo>
                      <a:pt x="1975" y="206"/>
                    </a:lnTo>
                    <a:lnTo>
                      <a:pt x="1991" y="215"/>
                    </a:lnTo>
                    <a:lnTo>
                      <a:pt x="2002" y="221"/>
                    </a:lnTo>
                    <a:lnTo>
                      <a:pt x="2010" y="228"/>
                    </a:lnTo>
                    <a:lnTo>
                      <a:pt x="2015" y="232"/>
                    </a:lnTo>
                    <a:lnTo>
                      <a:pt x="2017" y="234"/>
                    </a:lnTo>
                    <a:lnTo>
                      <a:pt x="2017" y="232"/>
                    </a:lnTo>
                    <a:lnTo>
                      <a:pt x="2021" y="228"/>
                    </a:lnTo>
                    <a:lnTo>
                      <a:pt x="2029" y="221"/>
                    </a:lnTo>
                    <a:lnTo>
                      <a:pt x="2038" y="213"/>
                    </a:lnTo>
                    <a:lnTo>
                      <a:pt x="2049" y="202"/>
                    </a:lnTo>
                    <a:lnTo>
                      <a:pt x="2063" y="190"/>
                    </a:lnTo>
                    <a:lnTo>
                      <a:pt x="2080" y="179"/>
                    </a:lnTo>
                    <a:lnTo>
                      <a:pt x="2099" y="168"/>
                    </a:lnTo>
                    <a:lnTo>
                      <a:pt x="2118" y="154"/>
                    </a:lnTo>
                    <a:lnTo>
                      <a:pt x="2139" y="143"/>
                    </a:lnTo>
                    <a:lnTo>
                      <a:pt x="2162" y="131"/>
                    </a:lnTo>
                    <a:lnTo>
                      <a:pt x="2188" y="124"/>
                    </a:lnTo>
                    <a:lnTo>
                      <a:pt x="2213" y="114"/>
                    </a:lnTo>
                    <a:lnTo>
                      <a:pt x="2241" y="111"/>
                    </a:lnTo>
                    <a:lnTo>
                      <a:pt x="2270" y="107"/>
                    </a:lnTo>
                    <a:lnTo>
                      <a:pt x="2302" y="109"/>
                    </a:lnTo>
                    <a:lnTo>
                      <a:pt x="2331" y="112"/>
                    </a:lnTo>
                    <a:lnTo>
                      <a:pt x="2357" y="116"/>
                    </a:lnTo>
                    <a:lnTo>
                      <a:pt x="2382" y="122"/>
                    </a:lnTo>
                    <a:lnTo>
                      <a:pt x="2405" y="131"/>
                    </a:lnTo>
                    <a:lnTo>
                      <a:pt x="2424" y="139"/>
                    </a:lnTo>
                    <a:lnTo>
                      <a:pt x="2445" y="149"/>
                    </a:lnTo>
                    <a:lnTo>
                      <a:pt x="2462" y="160"/>
                    </a:lnTo>
                    <a:lnTo>
                      <a:pt x="2477" y="169"/>
                    </a:lnTo>
                    <a:lnTo>
                      <a:pt x="2490" y="179"/>
                    </a:lnTo>
                    <a:lnTo>
                      <a:pt x="2502" y="188"/>
                    </a:lnTo>
                    <a:lnTo>
                      <a:pt x="2509" y="198"/>
                    </a:lnTo>
                    <a:lnTo>
                      <a:pt x="2519" y="207"/>
                    </a:lnTo>
                    <a:lnTo>
                      <a:pt x="2523" y="213"/>
                    </a:lnTo>
                    <a:lnTo>
                      <a:pt x="2528" y="219"/>
                    </a:lnTo>
                    <a:lnTo>
                      <a:pt x="2532" y="221"/>
                    </a:lnTo>
                    <a:lnTo>
                      <a:pt x="2532" y="225"/>
                    </a:lnTo>
                    <a:lnTo>
                      <a:pt x="2532" y="221"/>
                    </a:lnTo>
                    <a:lnTo>
                      <a:pt x="2536" y="217"/>
                    </a:lnTo>
                    <a:lnTo>
                      <a:pt x="2542" y="211"/>
                    </a:lnTo>
                    <a:lnTo>
                      <a:pt x="2549" y="202"/>
                    </a:lnTo>
                    <a:lnTo>
                      <a:pt x="2557" y="192"/>
                    </a:lnTo>
                    <a:lnTo>
                      <a:pt x="2570" y="181"/>
                    </a:lnTo>
                    <a:lnTo>
                      <a:pt x="2584" y="169"/>
                    </a:lnTo>
                    <a:lnTo>
                      <a:pt x="2601" y="158"/>
                    </a:lnTo>
                    <a:lnTo>
                      <a:pt x="2616" y="145"/>
                    </a:lnTo>
                    <a:lnTo>
                      <a:pt x="2635" y="131"/>
                    </a:lnTo>
                    <a:lnTo>
                      <a:pt x="2656" y="120"/>
                    </a:lnTo>
                    <a:lnTo>
                      <a:pt x="2681" y="109"/>
                    </a:lnTo>
                    <a:lnTo>
                      <a:pt x="2705" y="99"/>
                    </a:lnTo>
                    <a:lnTo>
                      <a:pt x="2732" y="90"/>
                    </a:lnTo>
                    <a:lnTo>
                      <a:pt x="2758" y="84"/>
                    </a:lnTo>
                    <a:lnTo>
                      <a:pt x="2789" y="80"/>
                    </a:lnTo>
                    <a:lnTo>
                      <a:pt x="2817" y="76"/>
                    </a:lnTo>
                    <a:lnTo>
                      <a:pt x="2846" y="76"/>
                    </a:lnTo>
                    <a:lnTo>
                      <a:pt x="2874" y="78"/>
                    </a:lnTo>
                    <a:lnTo>
                      <a:pt x="2901" y="82"/>
                    </a:lnTo>
                    <a:lnTo>
                      <a:pt x="2924" y="84"/>
                    </a:lnTo>
                    <a:lnTo>
                      <a:pt x="2947" y="90"/>
                    </a:lnTo>
                    <a:lnTo>
                      <a:pt x="2968" y="95"/>
                    </a:lnTo>
                    <a:lnTo>
                      <a:pt x="2987" y="103"/>
                    </a:lnTo>
                    <a:lnTo>
                      <a:pt x="3004" y="111"/>
                    </a:lnTo>
                    <a:lnTo>
                      <a:pt x="3019" y="116"/>
                    </a:lnTo>
                    <a:lnTo>
                      <a:pt x="3032" y="122"/>
                    </a:lnTo>
                    <a:lnTo>
                      <a:pt x="3044" y="130"/>
                    </a:lnTo>
                    <a:lnTo>
                      <a:pt x="3051" y="133"/>
                    </a:lnTo>
                    <a:lnTo>
                      <a:pt x="3057" y="139"/>
                    </a:lnTo>
                    <a:lnTo>
                      <a:pt x="3061" y="141"/>
                    </a:lnTo>
                    <a:lnTo>
                      <a:pt x="3064" y="143"/>
                    </a:lnTo>
                    <a:lnTo>
                      <a:pt x="3270" y="71"/>
                    </a:lnTo>
                    <a:lnTo>
                      <a:pt x="327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FC9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7" name="Freeform 102"/>
              <p:cNvSpPr>
                <a:spLocks/>
              </p:cNvSpPr>
              <p:nvPr/>
            </p:nvSpPr>
            <p:spPr bwMode="auto">
              <a:xfrm>
                <a:off x="1034" y="2479"/>
                <a:ext cx="656" cy="169"/>
              </a:xfrm>
              <a:custGeom>
                <a:avLst/>
                <a:gdLst>
                  <a:gd name="T0" fmla="*/ 0 w 1311"/>
                  <a:gd name="T1" fmla="*/ 1 h 338"/>
                  <a:gd name="T2" fmla="*/ 82 w 1311"/>
                  <a:gd name="T3" fmla="*/ 0 h 338"/>
                  <a:gd name="T4" fmla="*/ 68 w 1311"/>
                  <a:gd name="T5" fmla="*/ 3 h 338"/>
                  <a:gd name="T6" fmla="*/ 46 w 1311"/>
                  <a:gd name="T7" fmla="*/ 6 h 338"/>
                  <a:gd name="T8" fmla="*/ 16 w 1311"/>
                  <a:gd name="T9" fmla="*/ 7 h 338"/>
                  <a:gd name="T10" fmla="*/ 19 w 1311"/>
                  <a:gd name="T11" fmla="*/ 11 h 338"/>
                  <a:gd name="T12" fmla="*/ 6 w 1311"/>
                  <a:gd name="T13" fmla="*/ 14 h 338"/>
                  <a:gd name="T14" fmla="*/ 1 w 1311"/>
                  <a:gd name="T15" fmla="*/ 21 h 338"/>
                  <a:gd name="T16" fmla="*/ 0 w 1311"/>
                  <a:gd name="T17" fmla="*/ 1 h 338"/>
                  <a:gd name="T18" fmla="*/ 0 w 1311"/>
                  <a:gd name="T19" fmla="*/ 1 h 33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11"/>
                  <a:gd name="T31" fmla="*/ 0 h 338"/>
                  <a:gd name="T32" fmla="*/ 1311 w 1311"/>
                  <a:gd name="T33" fmla="*/ 338 h 33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11" h="338">
                    <a:moveTo>
                      <a:pt x="0" y="9"/>
                    </a:moveTo>
                    <a:lnTo>
                      <a:pt x="1311" y="0"/>
                    </a:lnTo>
                    <a:lnTo>
                      <a:pt x="1074" y="41"/>
                    </a:lnTo>
                    <a:lnTo>
                      <a:pt x="730" y="100"/>
                    </a:lnTo>
                    <a:lnTo>
                      <a:pt x="251" y="125"/>
                    </a:lnTo>
                    <a:lnTo>
                      <a:pt x="294" y="182"/>
                    </a:lnTo>
                    <a:lnTo>
                      <a:pt x="85" y="235"/>
                    </a:lnTo>
                    <a:lnTo>
                      <a:pt x="7" y="338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8" name="Freeform 103"/>
              <p:cNvSpPr>
                <a:spLocks/>
              </p:cNvSpPr>
              <p:nvPr/>
            </p:nvSpPr>
            <p:spPr bwMode="auto">
              <a:xfrm>
                <a:off x="1656" y="2773"/>
                <a:ext cx="90" cy="83"/>
              </a:xfrm>
              <a:custGeom>
                <a:avLst/>
                <a:gdLst>
                  <a:gd name="T0" fmla="*/ 1 w 179"/>
                  <a:gd name="T1" fmla="*/ 11 h 165"/>
                  <a:gd name="T2" fmla="*/ 1 w 179"/>
                  <a:gd name="T3" fmla="*/ 10 h 165"/>
                  <a:gd name="T4" fmla="*/ 1 w 179"/>
                  <a:gd name="T5" fmla="*/ 10 h 165"/>
                  <a:gd name="T6" fmla="*/ 0 w 179"/>
                  <a:gd name="T7" fmla="*/ 9 h 165"/>
                  <a:gd name="T8" fmla="*/ 0 w 179"/>
                  <a:gd name="T9" fmla="*/ 9 h 165"/>
                  <a:gd name="T10" fmla="*/ 0 w 179"/>
                  <a:gd name="T11" fmla="*/ 8 h 165"/>
                  <a:gd name="T12" fmla="*/ 0 w 179"/>
                  <a:gd name="T13" fmla="*/ 8 h 165"/>
                  <a:gd name="T14" fmla="*/ 0 w 179"/>
                  <a:gd name="T15" fmla="*/ 7 h 165"/>
                  <a:gd name="T16" fmla="*/ 0 w 179"/>
                  <a:gd name="T17" fmla="*/ 6 h 165"/>
                  <a:gd name="T18" fmla="*/ 1 w 179"/>
                  <a:gd name="T19" fmla="*/ 6 h 165"/>
                  <a:gd name="T20" fmla="*/ 1 w 179"/>
                  <a:gd name="T21" fmla="*/ 5 h 165"/>
                  <a:gd name="T22" fmla="*/ 1 w 179"/>
                  <a:gd name="T23" fmla="*/ 5 h 165"/>
                  <a:gd name="T24" fmla="*/ 1 w 179"/>
                  <a:gd name="T25" fmla="*/ 4 h 165"/>
                  <a:gd name="T26" fmla="*/ 1 w 179"/>
                  <a:gd name="T27" fmla="*/ 4 h 165"/>
                  <a:gd name="T28" fmla="*/ 2 w 179"/>
                  <a:gd name="T29" fmla="*/ 3 h 165"/>
                  <a:gd name="T30" fmla="*/ 2 w 179"/>
                  <a:gd name="T31" fmla="*/ 2 h 165"/>
                  <a:gd name="T32" fmla="*/ 3 w 179"/>
                  <a:gd name="T33" fmla="*/ 2 h 165"/>
                  <a:gd name="T34" fmla="*/ 4 w 179"/>
                  <a:gd name="T35" fmla="*/ 1 h 165"/>
                  <a:gd name="T36" fmla="*/ 5 w 179"/>
                  <a:gd name="T37" fmla="*/ 1 h 165"/>
                  <a:gd name="T38" fmla="*/ 5 w 179"/>
                  <a:gd name="T39" fmla="*/ 1 h 165"/>
                  <a:gd name="T40" fmla="*/ 7 w 179"/>
                  <a:gd name="T41" fmla="*/ 0 h 165"/>
                  <a:gd name="T42" fmla="*/ 5 w 179"/>
                  <a:gd name="T43" fmla="*/ 4 h 165"/>
                  <a:gd name="T44" fmla="*/ 9 w 179"/>
                  <a:gd name="T45" fmla="*/ 1 h 165"/>
                  <a:gd name="T46" fmla="*/ 7 w 179"/>
                  <a:gd name="T47" fmla="*/ 5 h 165"/>
                  <a:gd name="T48" fmla="*/ 12 w 179"/>
                  <a:gd name="T49" fmla="*/ 2 h 165"/>
                  <a:gd name="T50" fmla="*/ 11 w 179"/>
                  <a:gd name="T51" fmla="*/ 3 h 165"/>
                  <a:gd name="T52" fmla="*/ 11 w 179"/>
                  <a:gd name="T53" fmla="*/ 4 h 165"/>
                  <a:gd name="T54" fmla="*/ 10 w 179"/>
                  <a:gd name="T55" fmla="*/ 4 h 165"/>
                  <a:gd name="T56" fmla="*/ 10 w 179"/>
                  <a:gd name="T57" fmla="*/ 5 h 165"/>
                  <a:gd name="T58" fmla="*/ 10 w 179"/>
                  <a:gd name="T59" fmla="*/ 6 h 165"/>
                  <a:gd name="T60" fmla="*/ 10 w 179"/>
                  <a:gd name="T61" fmla="*/ 6 h 165"/>
                  <a:gd name="T62" fmla="*/ 10 w 179"/>
                  <a:gd name="T63" fmla="*/ 7 h 165"/>
                  <a:gd name="T64" fmla="*/ 10 w 179"/>
                  <a:gd name="T65" fmla="*/ 7 h 165"/>
                  <a:gd name="T66" fmla="*/ 10 w 179"/>
                  <a:gd name="T67" fmla="*/ 8 h 165"/>
                  <a:gd name="T68" fmla="*/ 10 w 179"/>
                  <a:gd name="T69" fmla="*/ 9 h 165"/>
                  <a:gd name="T70" fmla="*/ 10 w 179"/>
                  <a:gd name="T71" fmla="*/ 10 h 165"/>
                  <a:gd name="T72" fmla="*/ 10 w 179"/>
                  <a:gd name="T73" fmla="*/ 10 h 165"/>
                  <a:gd name="T74" fmla="*/ 10 w 179"/>
                  <a:gd name="T75" fmla="*/ 11 h 165"/>
                  <a:gd name="T76" fmla="*/ 10 w 179"/>
                  <a:gd name="T77" fmla="*/ 11 h 165"/>
                  <a:gd name="T78" fmla="*/ 1 w 179"/>
                  <a:gd name="T79" fmla="*/ 11 h 165"/>
                  <a:gd name="T80" fmla="*/ 1 w 179"/>
                  <a:gd name="T81" fmla="*/ 11 h 16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79"/>
                  <a:gd name="T124" fmla="*/ 0 h 165"/>
                  <a:gd name="T125" fmla="*/ 179 w 179"/>
                  <a:gd name="T126" fmla="*/ 165 h 16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79" h="165">
                    <a:moveTo>
                      <a:pt x="2" y="162"/>
                    </a:moveTo>
                    <a:lnTo>
                      <a:pt x="2" y="158"/>
                    </a:lnTo>
                    <a:lnTo>
                      <a:pt x="2" y="148"/>
                    </a:lnTo>
                    <a:lnTo>
                      <a:pt x="0" y="141"/>
                    </a:lnTo>
                    <a:lnTo>
                      <a:pt x="0" y="133"/>
                    </a:lnTo>
                    <a:lnTo>
                      <a:pt x="0" y="124"/>
                    </a:lnTo>
                    <a:lnTo>
                      <a:pt x="0" y="116"/>
                    </a:lnTo>
                    <a:lnTo>
                      <a:pt x="0" y="104"/>
                    </a:lnTo>
                    <a:lnTo>
                      <a:pt x="0" y="95"/>
                    </a:lnTo>
                    <a:lnTo>
                      <a:pt x="2" y="85"/>
                    </a:lnTo>
                    <a:lnTo>
                      <a:pt x="4" y="76"/>
                    </a:lnTo>
                    <a:lnTo>
                      <a:pt x="8" y="66"/>
                    </a:lnTo>
                    <a:lnTo>
                      <a:pt x="9" y="57"/>
                    </a:lnTo>
                    <a:lnTo>
                      <a:pt x="13" y="49"/>
                    </a:lnTo>
                    <a:lnTo>
                      <a:pt x="21" y="44"/>
                    </a:lnTo>
                    <a:lnTo>
                      <a:pt x="30" y="30"/>
                    </a:lnTo>
                    <a:lnTo>
                      <a:pt x="46" y="21"/>
                    </a:lnTo>
                    <a:lnTo>
                      <a:pt x="57" y="13"/>
                    </a:lnTo>
                    <a:lnTo>
                      <a:pt x="68" y="8"/>
                    </a:lnTo>
                    <a:lnTo>
                      <a:pt x="80" y="2"/>
                    </a:lnTo>
                    <a:lnTo>
                      <a:pt x="97" y="0"/>
                    </a:lnTo>
                    <a:lnTo>
                      <a:pt x="72" y="51"/>
                    </a:lnTo>
                    <a:lnTo>
                      <a:pt x="141" y="6"/>
                    </a:lnTo>
                    <a:lnTo>
                      <a:pt x="104" y="78"/>
                    </a:lnTo>
                    <a:lnTo>
                      <a:pt x="179" y="28"/>
                    </a:lnTo>
                    <a:lnTo>
                      <a:pt x="169" y="40"/>
                    </a:lnTo>
                    <a:lnTo>
                      <a:pt x="163" y="51"/>
                    </a:lnTo>
                    <a:lnTo>
                      <a:pt x="158" y="61"/>
                    </a:lnTo>
                    <a:lnTo>
                      <a:pt x="152" y="72"/>
                    </a:lnTo>
                    <a:lnTo>
                      <a:pt x="148" y="82"/>
                    </a:lnTo>
                    <a:lnTo>
                      <a:pt x="148" y="91"/>
                    </a:lnTo>
                    <a:lnTo>
                      <a:pt x="146" y="99"/>
                    </a:lnTo>
                    <a:lnTo>
                      <a:pt x="146" y="108"/>
                    </a:lnTo>
                    <a:lnTo>
                      <a:pt x="146" y="122"/>
                    </a:lnTo>
                    <a:lnTo>
                      <a:pt x="148" y="135"/>
                    </a:lnTo>
                    <a:lnTo>
                      <a:pt x="148" y="146"/>
                    </a:lnTo>
                    <a:lnTo>
                      <a:pt x="148" y="156"/>
                    </a:lnTo>
                    <a:lnTo>
                      <a:pt x="150" y="163"/>
                    </a:lnTo>
                    <a:lnTo>
                      <a:pt x="152" y="165"/>
                    </a:lnTo>
                    <a:lnTo>
                      <a:pt x="2" y="162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9" name="Freeform 104"/>
              <p:cNvSpPr>
                <a:spLocks/>
              </p:cNvSpPr>
              <p:nvPr/>
            </p:nvSpPr>
            <p:spPr bwMode="auto">
              <a:xfrm>
                <a:off x="1737" y="2627"/>
                <a:ext cx="109" cy="138"/>
              </a:xfrm>
              <a:custGeom>
                <a:avLst/>
                <a:gdLst>
                  <a:gd name="T0" fmla="*/ 0 w 217"/>
                  <a:gd name="T1" fmla="*/ 11 h 278"/>
                  <a:gd name="T2" fmla="*/ 0 w 217"/>
                  <a:gd name="T3" fmla="*/ 10 h 278"/>
                  <a:gd name="T4" fmla="*/ 1 w 217"/>
                  <a:gd name="T5" fmla="*/ 9 h 278"/>
                  <a:gd name="T6" fmla="*/ 1 w 217"/>
                  <a:gd name="T7" fmla="*/ 8 h 278"/>
                  <a:gd name="T8" fmla="*/ 1 w 217"/>
                  <a:gd name="T9" fmla="*/ 6 h 278"/>
                  <a:gd name="T10" fmla="*/ 2 w 217"/>
                  <a:gd name="T11" fmla="*/ 5 h 278"/>
                  <a:gd name="T12" fmla="*/ 3 w 217"/>
                  <a:gd name="T13" fmla="*/ 4 h 278"/>
                  <a:gd name="T14" fmla="*/ 3 w 217"/>
                  <a:gd name="T15" fmla="*/ 3 h 278"/>
                  <a:gd name="T16" fmla="*/ 5 w 217"/>
                  <a:gd name="T17" fmla="*/ 2 h 278"/>
                  <a:gd name="T18" fmla="*/ 6 w 217"/>
                  <a:gd name="T19" fmla="*/ 1 h 278"/>
                  <a:gd name="T20" fmla="*/ 7 w 217"/>
                  <a:gd name="T21" fmla="*/ 0 h 278"/>
                  <a:gd name="T22" fmla="*/ 8 w 217"/>
                  <a:gd name="T23" fmla="*/ 0 h 278"/>
                  <a:gd name="T24" fmla="*/ 8 w 217"/>
                  <a:gd name="T25" fmla="*/ 0 h 278"/>
                  <a:gd name="T26" fmla="*/ 9 w 217"/>
                  <a:gd name="T27" fmla="*/ 0 h 278"/>
                  <a:gd name="T28" fmla="*/ 10 w 217"/>
                  <a:gd name="T29" fmla="*/ 0 h 278"/>
                  <a:gd name="T30" fmla="*/ 8 w 217"/>
                  <a:gd name="T31" fmla="*/ 0 h 278"/>
                  <a:gd name="T32" fmla="*/ 7 w 217"/>
                  <a:gd name="T33" fmla="*/ 2 h 278"/>
                  <a:gd name="T34" fmla="*/ 6 w 217"/>
                  <a:gd name="T35" fmla="*/ 3 h 278"/>
                  <a:gd name="T36" fmla="*/ 5 w 217"/>
                  <a:gd name="T37" fmla="*/ 4 h 278"/>
                  <a:gd name="T38" fmla="*/ 4 w 217"/>
                  <a:gd name="T39" fmla="*/ 5 h 278"/>
                  <a:gd name="T40" fmla="*/ 4 w 217"/>
                  <a:gd name="T41" fmla="*/ 7 h 278"/>
                  <a:gd name="T42" fmla="*/ 4 w 217"/>
                  <a:gd name="T43" fmla="*/ 8 h 278"/>
                  <a:gd name="T44" fmla="*/ 4 w 217"/>
                  <a:gd name="T45" fmla="*/ 8 h 278"/>
                  <a:gd name="T46" fmla="*/ 5 w 217"/>
                  <a:gd name="T47" fmla="*/ 7 h 278"/>
                  <a:gd name="T48" fmla="*/ 5 w 217"/>
                  <a:gd name="T49" fmla="*/ 6 h 278"/>
                  <a:gd name="T50" fmla="*/ 7 w 217"/>
                  <a:gd name="T51" fmla="*/ 5 h 278"/>
                  <a:gd name="T52" fmla="*/ 8 w 217"/>
                  <a:gd name="T53" fmla="*/ 4 h 278"/>
                  <a:gd name="T54" fmla="*/ 9 w 217"/>
                  <a:gd name="T55" fmla="*/ 3 h 278"/>
                  <a:gd name="T56" fmla="*/ 10 w 217"/>
                  <a:gd name="T57" fmla="*/ 3 h 278"/>
                  <a:gd name="T58" fmla="*/ 11 w 217"/>
                  <a:gd name="T59" fmla="*/ 3 h 278"/>
                  <a:gd name="T60" fmla="*/ 11 w 217"/>
                  <a:gd name="T61" fmla="*/ 3 h 278"/>
                  <a:gd name="T62" fmla="*/ 10 w 217"/>
                  <a:gd name="T63" fmla="*/ 4 h 278"/>
                  <a:gd name="T64" fmla="*/ 9 w 217"/>
                  <a:gd name="T65" fmla="*/ 5 h 278"/>
                  <a:gd name="T66" fmla="*/ 8 w 217"/>
                  <a:gd name="T67" fmla="*/ 7 h 278"/>
                  <a:gd name="T68" fmla="*/ 7 w 217"/>
                  <a:gd name="T69" fmla="*/ 8 h 278"/>
                  <a:gd name="T70" fmla="*/ 6 w 217"/>
                  <a:gd name="T71" fmla="*/ 9 h 278"/>
                  <a:gd name="T72" fmla="*/ 6 w 217"/>
                  <a:gd name="T73" fmla="*/ 10 h 278"/>
                  <a:gd name="T74" fmla="*/ 5 w 217"/>
                  <a:gd name="T75" fmla="*/ 11 h 278"/>
                  <a:gd name="T76" fmla="*/ 5 w 217"/>
                  <a:gd name="T77" fmla="*/ 11 h 278"/>
                  <a:gd name="T78" fmla="*/ 6 w 217"/>
                  <a:gd name="T79" fmla="*/ 10 h 278"/>
                  <a:gd name="T80" fmla="*/ 8 w 217"/>
                  <a:gd name="T81" fmla="*/ 9 h 278"/>
                  <a:gd name="T82" fmla="*/ 9 w 217"/>
                  <a:gd name="T83" fmla="*/ 8 h 278"/>
                  <a:gd name="T84" fmla="*/ 11 w 217"/>
                  <a:gd name="T85" fmla="*/ 7 h 278"/>
                  <a:gd name="T86" fmla="*/ 12 w 217"/>
                  <a:gd name="T87" fmla="*/ 6 h 278"/>
                  <a:gd name="T88" fmla="*/ 13 w 217"/>
                  <a:gd name="T89" fmla="*/ 6 h 278"/>
                  <a:gd name="T90" fmla="*/ 14 w 217"/>
                  <a:gd name="T91" fmla="*/ 6 h 278"/>
                  <a:gd name="T92" fmla="*/ 14 w 217"/>
                  <a:gd name="T93" fmla="*/ 6 h 278"/>
                  <a:gd name="T94" fmla="*/ 12 w 217"/>
                  <a:gd name="T95" fmla="*/ 7 h 278"/>
                  <a:gd name="T96" fmla="*/ 11 w 217"/>
                  <a:gd name="T97" fmla="*/ 9 h 278"/>
                  <a:gd name="T98" fmla="*/ 10 w 217"/>
                  <a:gd name="T99" fmla="*/ 10 h 278"/>
                  <a:gd name="T100" fmla="*/ 9 w 217"/>
                  <a:gd name="T101" fmla="*/ 11 h 278"/>
                  <a:gd name="T102" fmla="*/ 9 w 217"/>
                  <a:gd name="T103" fmla="*/ 12 h 278"/>
                  <a:gd name="T104" fmla="*/ 8 w 217"/>
                  <a:gd name="T105" fmla="*/ 13 h 278"/>
                  <a:gd name="T106" fmla="*/ 13 w 217"/>
                  <a:gd name="T107" fmla="*/ 11 h 278"/>
                  <a:gd name="T108" fmla="*/ 6 w 217"/>
                  <a:gd name="T109" fmla="*/ 16 h 278"/>
                  <a:gd name="T110" fmla="*/ 0 w 217"/>
                  <a:gd name="T111" fmla="*/ 11 h 278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17"/>
                  <a:gd name="T169" fmla="*/ 0 h 278"/>
                  <a:gd name="T170" fmla="*/ 217 w 217"/>
                  <a:gd name="T171" fmla="*/ 278 h 278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17" h="278">
                    <a:moveTo>
                      <a:pt x="0" y="190"/>
                    </a:moveTo>
                    <a:lnTo>
                      <a:pt x="0" y="185"/>
                    </a:lnTo>
                    <a:lnTo>
                      <a:pt x="0" y="175"/>
                    </a:lnTo>
                    <a:lnTo>
                      <a:pt x="0" y="167"/>
                    </a:lnTo>
                    <a:lnTo>
                      <a:pt x="0" y="162"/>
                    </a:lnTo>
                    <a:lnTo>
                      <a:pt x="2" y="152"/>
                    </a:lnTo>
                    <a:lnTo>
                      <a:pt x="6" y="143"/>
                    </a:lnTo>
                    <a:lnTo>
                      <a:pt x="6" y="133"/>
                    </a:lnTo>
                    <a:lnTo>
                      <a:pt x="10" y="122"/>
                    </a:lnTo>
                    <a:lnTo>
                      <a:pt x="14" y="110"/>
                    </a:lnTo>
                    <a:lnTo>
                      <a:pt x="18" y="101"/>
                    </a:lnTo>
                    <a:lnTo>
                      <a:pt x="21" y="90"/>
                    </a:lnTo>
                    <a:lnTo>
                      <a:pt x="27" y="80"/>
                    </a:lnTo>
                    <a:lnTo>
                      <a:pt x="33" y="71"/>
                    </a:lnTo>
                    <a:lnTo>
                      <a:pt x="42" y="63"/>
                    </a:lnTo>
                    <a:lnTo>
                      <a:pt x="48" y="53"/>
                    </a:lnTo>
                    <a:lnTo>
                      <a:pt x="58" y="44"/>
                    </a:lnTo>
                    <a:lnTo>
                      <a:pt x="65" y="36"/>
                    </a:lnTo>
                    <a:lnTo>
                      <a:pt x="75" y="31"/>
                    </a:lnTo>
                    <a:lnTo>
                      <a:pt x="82" y="25"/>
                    </a:lnTo>
                    <a:lnTo>
                      <a:pt x="90" y="19"/>
                    </a:lnTo>
                    <a:lnTo>
                      <a:pt x="99" y="15"/>
                    </a:lnTo>
                    <a:lnTo>
                      <a:pt x="109" y="12"/>
                    </a:lnTo>
                    <a:lnTo>
                      <a:pt x="115" y="8"/>
                    </a:lnTo>
                    <a:lnTo>
                      <a:pt x="122" y="6"/>
                    </a:lnTo>
                    <a:lnTo>
                      <a:pt x="128" y="2"/>
                    </a:lnTo>
                    <a:lnTo>
                      <a:pt x="135" y="2"/>
                    </a:lnTo>
                    <a:lnTo>
                      <a:pt x="143" y="0"/>
                    </a:lnTo>
                    <a:lnTo>
                      <a:pt x="147" y="0"/>
                    </a:lnTo>
                    <a:lnTo>
                      <a:pt x="145" y="2"/>
                    </a:lnTo>
                    <a:lnTo>
                      <a:pt x="137" y="6"/>
                    </a:lnTo>
                    <a:lnTo>
                      <a:pt x="128" y="15"/>
                    </a:lnTo>
                    <a:lnTo>
                      <a:pt x="118" y="27"/>
                    </a:lnTo>
                    <a:lnTo>
                      <a:pt x="107" y="38"/>
                    </a:lnTo>
                    <a:lnTo>
                      <a:pt x="94" y="50"/>
                    </a:lnTo>
                    <a:lnTo>
                      <a:pt x="84" y="59"/>
                    </a:lnTo>
                    <a:lnTo>
                      <a:pt x="78" y="69"/>
                    </a:lnTo>
                    <a:lnTo>
                      <a:pt x="71" y="76"/>
                    </a:lnTo>
                    <a:lnTo>
                      <a:pt x="67" y="86"/>
                    </a:lnTo>
                    <a:lnTo>
                      <a:pt x="61" y="95"/>
                    </a:lnTo>
                    <a:lnTo>
                      <a:pt x="59" y="107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56" y="128"/>
                    </a:lnTo>
                    <a:lnTo>
                      <a:pt x="56" y="129"/>
                    </a:lnTo>
                    <a:lnTo>
                      <a:pt x="56" y="128"/>
                    </a:lnTo>
                    <a:lnTo>
                      <a:pt x="59" y="124"/>
                    </a:lnTo>
                    <a:lnTo>
                      <a:pt x="65" y="116"/>
                    </a:lnTo>
                    <a:lnTo>
                      <a:pt x="73" y="110"/>
                    </a:lnTo>
                    <a:lnTo>
                      <a:pt x="80" y="101"/>
                    </a:lnTo>
                    <a:lnTo>
                      <a:pt x="90" y="93"/>
                    </a:lnTo>
                    <a:lnTo>
                      <a:pt x="101" y="86"/>
                    </a:lnTo>
                    <a:lnTo>
                      <a:pt x="113" y="78"/>
                    </a:lnTo>
                    <a:lnTo>
                      <a:pt x="122" y="72"/>
                    </a:lnTo>
                    <a:lnTo>
                      <a:pt x="132" y="67"/>
                    </a:lnTo>
                    <a:lnTo>
                      <a:pt x="141" y="63"/>
                    </a:lnTo>
                    <a:lnTo>
                      <a:pt x="153" y="59"/>
                    </a:lnTo>
                    <a:lnTo>
                      <a:pt x="160" y="55"/>
                    </a:lnTo>
                    <a:lnTo>
                      <a:pt x="166" y="53"/>
                    </a:lnTo>
                    <a:lnTo>
                      <a:pt x="170" y="53"/>
                    </a:lnTo>
                    <a:lnTo>
                      <a:pt x="173" y="53"/>
                    </a:lnTo>
                    <a:lnTo>
                      <a:pt x="170" y="55"/>
                    </a:lnTo>
                    <a:lnTo>
                      <a:pt x="164" y="63"/>
                    </a:lnTo>
                    <a:lnTo>
                      <a:pt x="153" y="72"/>
                    </a:lnTo>
                    <a:lnTo>
                      <a:pt x="143" y="84"/>
                    </a:lnTo>
                    <a:lnTo>
                      <a:pt x="132" y="95"/>
                    </a:lnTo>
                    <a:lnTo>
                      <a:pt x="122" y="107"/>
                    </a:lnTo>
                    <a:lnTo>
                      <a:pt x="113" y="118"/>
                    </a:lnTo>
                    <a:lnTo>
                      <a:pt x="109" y="126"/>
                    </a:lnTo>
                    <a:lnTo>
                      <a:pt x="103" y="131"/>
                    </a:lnTo>
                    <a:lnTo>
                      <a:pt x="99" y="139"/>
                    </a:lnTo>
                    <a:lnTo>
                      <a:pt x="94" y="147"/>
                    </a:lnTo>
                    <a:lnTo>
                      <a:pt x="90" y="158"/>
                    </a:lnTo>
                    <a:lnTo>
                      <a:pt x="84" y="166"/>
                    </a:lnTo>
                    <a:lnTo>
                      <a:pt x="80" y="175"/>
                    </a:lnTo>
                    <a:lnTo>
                      <a:pt x="78" y="181"/>
                    </a:lnTo>
                    <a:lnTo>
                      <a:pt x="78" y="183"/>
                    </a:lnTo>
                    <a:lnTo>
                      <a:pt x="80" y="181"/>
                    </a:lnTo>
                    <a:lnTo>
                      <a:pt x="84" y="175"/>
                    </a:lnTo>
                    <a:lnTo>
                      <a:pt x="92" y="166"/>
                    </a:lnTo>
                    <a:lnTo>
                      <a:pt x="103" y="160"/>
                    </a:lnTo>
                    <a:lnTo>
                      <a:pt x="115" y="148"/>
                    </a:lnTo>
                    <a:lnTo>
                      <a:pt x="128" y="141"/>
                    </a:lnTo>
                    <a:lnTo>
                      <a:pt x="141" y="133"/>
                    </a:lnTo>
                    <a:lnTo>
                      <a:pt x="154" y="126"/>
                    </a:lnTo>
                    <a:lnTo>
                      <a:pt x="164" y="118"/>
                    </a:lnTo>
                    <a:lnTo>
                      <a:pt x="177" y="114"/>
                    </a:lnTo>
                    <a:lnTo>
                      <a:pt x="187" y="110"/>
                    </a:lnTo>
                    <a:lnTo>
                      <a:pt x="198" y="107"/>
                    </a:lnTo>
                    <a:lnTo>
                      <a:pt x="204" y="105"/>
                    </a:lnTo>
                    <a:lnTo>
                      <a:pt x="211" y="103"/>
                    </a:lnTo>
                    <a:lnTo>
                      <a:pt x="215" y="103"/>
                    </a:lnTo>
                    <a:lnTo>
                      <a:pt x="217" y="103"/>
                    </a:lnTo>
                    <a:lnTo>
                      <a:pt x="213" y="105"/>
                    </a:lnTo>
                    <a:lnTo>
                      <a:pt x="206" y="112"/>
                    </a:lnTo>
                    <a:lnTo>
                      <a:pt x="192" y="122"/>
                    </a:lnTo>
                    <a:lnTo>
                      <a:pt x="181" y="133"/>
                    </a:lnTo>
                    <a:lnTo>
                      <a:pt x="166" y="147"/>
                    </a:lnTo>
                    <a:lnTo>
                      <a:pt x="154" y="160"/>
                    </a:lnTo>
                    <a:lnTo>
                      <a:pt x="145" y="171"/>
                    </a:lnTo>
                    <a:lnTo>
                      <a:pt x="141" y="183"/>
                    </a:lnTo>
                    <a:lnTo>
                      <a:pt x="137" y="188"/>
                    </a:lnTo>
                    <a:lnTo>
                      <a:pt x="135" y="194"/>
                    </a:lnTo>
                    <a:lnTo>
                      <a:pt x="132" y="202"/>
                    </a:lnTo>
                    <a:lnTo>
                      <a:pt x="132" y="209"/>
                    </a:lnTo>
                    <a:lnTo>
                      <a:pt x="128" y="217"/>
                    </a:lnTo>
                    <a:lnTo>
                      <a:pt x="128" y="223"/>
                    </a:lnTo>
                    <a:lnTo>
                      <a:pt x="202" y="187"/>
                    </a:lnTo>
                    <a:lnTo>
                      <a:pt x="122" y="278"/>
                    </a:lnTo>
                    <a:lnTo>
                      <a:pt x="84" y="264"/>
                    </a:lnTo>
                    <a:lnTo>
                      <a:pt x="0" y="19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0" name="Freeform 105"/>
              <p:cNvSpPr>
                <a:spLocks/>
              </p:cNvSpPr>
              <p:nvPr/>
            </p:nvSpPr>
            <p:spPr bwMode="auto">
              <a:xfrm>
                <a:off x="2173" y="2916"/>
                <a:ext cx="253" cy="198"/>
              </a:xfrm>
              <a:custGeom>
                <a:avLst/>
                <a:gdLst>
                  <a:gd name="T0" fmla="*/ 0 w 508"/>
                  <a:gd name="T1" fmla="*/ 2 h 395"/>
                  <a:gd name="T2" fmla="*/ 0 w 508"/>
                  <a:gd name="T3" fmla="*/ 3 h 395"/>
                  <a:gd name="T4" fmla="*/ 1 w 508"/>
                  <a:gd name="T5" fmla="*/ 4 h 395"/>
                  <a:gd name="T6" fmla="*/ 2 w 508"/>
                  <a:gd name="T7" fmla="*/ 6 h 395"/>
                  <a:gd name="T8" fmla="*/ 3 w 508"/>
                  <a:gd name="T9" fmla="*/ 8 h 395"/>
                  <a:gd name="T10" fmla="*/ 3 w 508"/>
                  <a:gd name="T11" fmla="*/ 9 h 395"/>
                  <a:gd name="T12" fmla="*/ 4 w 508"/>
                  <a:gd name="T13" fmla="*/ 11 h 395"/>
                  <a:gd name="T14" fmla="*/ 4 w 508"/>
                  <a:gd name="T15" fmla="*/ 13 h 395"/>
                  <a:gd name="T16" fmla="*/ 4 w 508"/>
                  <a:gd name="T17" fmla="*/ 15 h 395"/>
                  <a:gd name="T18" fmla="*/ 4 w 508"/>
                  <a:gd name="T19" fmla="*/ 17 h 395"/>
                  <a:gd name="T20" fmla="*/ 3 w 508"/>
                  <a:gd name="T21" fmla="*/ 20 h 395"/>
                  <a:gd name="T22" fmla="*/ 2 w 508"/>
                  <a:gd name="T23" fmla="*/ 21 h 395"/>
                  <a:gd name="T24" fmla="*/ 1 w 508"/>
                  <a:gd name="T25" fmla="*/ 23 h 395"/>
                  <a:gd name="T26" fmla="*/ 1 w 508"/>
                  <a:gd name="T27" fmla="*/ 24 h 395"/>
                  <a:gd name="T28" fmla="*/ 1 w 508"/>
                  <a:gd name="T29" fmla="*/ 25 h 395"/>
                  <a:gd name="T30" fmla="*/ 2 w 508"/>
                  <a:gd name="T31" fmla="*/ 25 h 395"/>
                  <a:gd name="T32" fmla="*/ 3 w 508"/>
                  <a:gd name="T33" fmla="*/ 24 h 395"/>
                  <a:gd name="T34" fmla="*/ 3 w 508"/>
                  <a:gd name="T35" fmla="*/ 23 h 395"/>
                  <a:gd name="T36" fmla="*/ 4 w 508"/>
                  <a:gd name="T37" fmla="*/ 22 h 395"/>
                  <a:gd name="T38" fmla="*/ 5 w 508"/>
                  <a:gd name="T39" fmla="*/ 21 h 395"/>
                  <a:gd name="T40" fmla="*/ 6 w 508"/>
                  <a:gd name="T41" fmla="*/ 19 h 395"/>
                  <a:gd name="T42" fmla="*/ 6 w 508"/>
                  <a:gd name="T43" fmla="*/ 18 h 395"/>
                  <a:gd name="T44" fmla="*/ 7 w 508"/>
                  <a:gd name="T45" fmla="*/ 16 h 395"/>
                  <a:gd name="T46" fmla="*/ 7 w 508"/>
                  <a:gd name="T47" fmla="*/ 14 h 395"/>
                  <a:gd name="T48" fmla="*/ 7 w 508"/>
                  <a:gd name="T49" fmla="*/ 12 h 395"/>
                  <a:gd name="T50" fmla="*/ 7 w 508"/>
                  <a:gd name="T51" fmla="*/ 10 h 395"/>
                  <a:gd name="T52" fmla="*/ 7 w 508"/>
                  <a:gd name="T53" fmla="*/ 9 h 395"/>
                  <a:gd name="T54" fmla="*/ 7 w 508"/>
                  <a:gd name="T55" fmla="*/ 8 h 395"/>
                  <a:gd name="T56" fmla="*/ 7 w 508"/>
                  <a:gd name="T57" fmla="*/ 7 h 395"/>
                  <a:gd name="T58" fmla="*/ 6 w 508"/>
                  <a:gd name="T59" fmla="*/ 6 h 395"/>
                  <a:gd name="T60" fmla="*/ 29 w 508"/>
                  <a:gd name="T61" fmla="*/ 0 h 395"/>
                  <a:gd name="T62" fmla="*/ 0 w 508"/>
                  <a:gd name="T63" fmla="*/ 2 h 39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08"/>
                  <a:gd name="T97" fmla="*/ 0 h 395"/>
                  <a:gd name="T98" fmla="*/ 508 w 508"/>
                  <a:gd name="T99" fmla="*/ 395 h 39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08" h="395">
                    <a:moveTo>
                      <a:pt x="0" y="19"/>
                    </a:moveTo>
                    <a:lnTo>
                      <a:pt x="2" y="23"/>
                    </a:lnTo>
                    <a:lnTo>
                      <a:pt x="8" y="34"/>
                    </a:lnTo>
                    <a:lnTo>
                      <a:pt x="11" y="42"/>
                    </a:lnTo>
                    <a:lnTo>
                      <a:pt x="17" y="51"/>
                    </a:lnTo>
                    <a:lnTo>
                      <a:pt x="23" y="63"/>
                    </a:lnTo>
                    <a:lnTo>
                      <a:pt x="30" y="76"/>
                    </a:lnTo>
                    <a:lnTo>
                      <a:pt x="36" y="87"/>
                    </a:lnTo>
                    <a:lnTo>
                      <a:pt x="44" y="101"/>
                    </a:lnTo>
                    <a:lnTo>
                      <a:pt x="48" y="114"/>
                    </a:lnTo>
                    <a:lnTo>
                      <a:pt x="55" y="129"/>
                    </a:lnTo>
                    <a:lnTo>
                      <a:pt x="61" y="144"/>
                    </a:lnTo>
                    <a:lnTo>
                      <a:pt x="67" y="160"/>
                    </a:lnTo>
                    <a:lnTo>
                      <a:pt x="70" y="175"/>
                    </a:lnTo>
                    <a:lnTo>
                      <a:pt x="74" y="190"/>
                    </a:lnTo>
                    <a:lnTo>
                      <a:pt x="74" y="205"/>
                    </a:lnTo>
                    <a:lnTo>
                      <a:pt x="74" y="220"/>
                    </a:lnTo>
                    <a:lnTo>
                      <a:pt x="72" y="238"/>
                    </a:lnTo>
                    <a:lnTo>
                      <a:pt x="70" y="255"/>
                    </a:lnTo>
                    <a:lnTo>
                      <a:pt x="65" y="272"/>
                    </a:lnTo>
                    <a:lnTo>
                      <a:pt x="61" y="289"/>
                    </a:lnTo>
                    <a:lnTo>
                      <a:pt x="55" y="306"/>
                    </a:lnTo>
                    <a:lnTo>
                      <a:pt x="49" y="323"/>
                    </a:lnTo>
                    <a:lnTo>
                      <a:pt x="44" y="336"/>
                    </a:lnTo>
                    <a:lnTo>
                      <a:pt x="38" y="350"/>
                    </a:lnTo>
                    <a:lnTo>
                      <a:pt x="30" y="363"/>
                    </a:lnTo>
                    <a:lnTo>
                      <a:pt x="27" y="373"/>
                    </a:lnTo>
                    <a:lnTo>
                      <a:pt x="23" y="382"/>
                    </a:lnTo>
                    <a:lnTo>
                      <a:pt x="19" y="388"/>
                    </a:lnTo>
                    <a:lnTo>
                      <a:pt x="17" y="392"/>
                    </a:lnTo>
                    <a:lnTo>
                      <a:pt x="17" y="395"/>
                    </a:lnTo>
                    <a:lnTo>
                      <a:pt x="40" y="395"/>
                    </a:lnTo>
                    <a:lnTo>
                      <a:pt x="44" y="390"/>
                    </a:lnTo>
                    <a:lnTo>
                      <a:pt x="49" y="382"/>
                    </a:lnTo>
                    <a:lnTo>
                      <a:pt x="53" y="373"/>
                    </a:lnTo>
                    <a:lnTo>
                      <a:pt x="61" y="367"/>
                    </a:lnTo>
                    <a:lnTo>
                      <a:pt x="67" y="357"/>
                    </a:lnTo>
                    <a:lnTo>
                      <a:pt x="74" y="348"/>
                    </a:lnTo>
                    <a:lnTo>
                      <a:pt x="80" y="336"/>
                    </a:lnTo>
                    <a:lnTo>
                      <a:pt x="86" y="325"/>
                    </a:lnTo>
                    <a:lnTo>
                      <a:pt x="93" y="314"/>
                    </a:lnTo>
                    <a:lnTo>
                      <a:pt x="99" y="300"/>
                    </a:lnTo>
                    <a:lnTo>
                      <a:pt x="105" y="287"/>
                    </a:lnTo>
                    <a:lnTo>
                      <a:pt x="110" y="274"/>
                    </a:lnTo>
                    <a:lnTo>
                      <a:pt x="114" y="260"/>
                    </a:lnTo>
                    <a:lnTo>
                      <a:pt x="120" y="247"/>
                    </a:lnTo>
                    <a:lnTo>
                      <a:pt x="122" y="230"/>
                    </a:lnTo>
                    <a:lnTo>
                      <a:pt x="124" y="217"/>
                    </a:lnTo>
                    <a:lnTo>
                      <a:pt x="124" y="201"/>
                    </a:lnTo>
                    <a:lnTo>
                      <a:pt x="126" y="188"/>
                    </a:lnTo>
                    <a:lnTo>
                      <a:pt x="124" y="175"/>
                    </a:lnTo>
                    <a:lnTo>
                      <a:pt x="124" y="160"/>
                    </a:lnTo>
                    <a:lnTo>
                      <a:pt x="124" y="148"/>
                    </a:lnTo>
                    <a:lnTo>
                      <a:pt x="122" y="139"/>
                    </a:lnTo>
                    <a:lnTo>
                      <a:pt x="118" y="127"/>
                    </a:lnTo>
                    <a:lnTo>
                      <a:pt x="116" y="118"/>
                    </a:lnTo>
                    <a:lnTo>
                      <a:pt x="114" y="108"/>
                    </a:lnTo>
                    <a:lnTo>
                      <a:pt x="114" y="103"/>
                    </a:lnTo>
                    <a:lnTo>
                      <a:pt x="108" y="93"/>
                    </a:lnTo>
                    <a:lnTo>
                      <a:pt x="108" y="91"/>
                    </a:lnTo>
                    <a:lnTo>
                      <a:pt x="508" y="51"/>
                    </a:lnTo>
                    <a:lnTo>
                      <a:pt x="468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1" name="Freeform 106"/>
              <p:cNvSpPr>
                <a:spLocks/>
              </p:cNvSpPr>
              <p:nvPr/>
            </p:nvSpPr>
            <p:spPr bwMode="auto">
              <a:xfrm>
                <a:off x="2135" y="3176"/>
                <a:ext cx="64" cy="25"/>
              </a:xfrm>
              <a:custGeom>
                <a:avLst/>
                <a:gdLst>
                  <a:gd name="T0" fmla="*/ 0 w 127"/>
                  <a:gd name="T1" fmla="*/ 2 h 49"/>
                  <a:gd name="T2" fmla="*/ 1 w 127"/>
                  <a:gd name="T3" fmla="*/ 3 h 49"/>
                  <a:gd name="T4" fmla="*/ 2 w 127"/>
                  <a:gd name="T5" fmla="*/ 3 h 49"/>
                  <a:gd name="T6" fmla="*/ 2 w 127"/>
                  <a:gd name="T7" fmla="*/ 3 h 49"/>
                  <a:gd name="T8" fmla="*/ 3 w 127"/>
                  <a:gd name="T9" fmla="*/ 3 h 49"/>
                  <a:gd name="T10" fmla="*/ 4 w 127"/>
                  <a:gd name="T11" fmla="*/ 3 h 49"/>
                  <a:gd name="T12" fmla="*/ 4 w 127"/>
                  <a:gd name="T13" fmla="*/ 4 h 49"/>
                  <a:gd name="T14" fmla="*/ 5 w 127"/>
                  <a:gd name="T15" fmla="*/ 3 h 49"/>
                  <a:gd name="T16" fmla="*/ 6 w 127"/>
                  <a:gd name="T17" fmla="*/ 3 h 49"/>
                  <a:gd name="T18" fmla="*/ 6 w 127"/>
                  <a:gd name="T19" fmla="*/ 3 h 49"/>
                  <a:gd name="T20" fmla="*/ 7 w 127"/>
                  <a:gd name="T21" fmla="*/ 3 h 49"/>
                  <a:gd name="T22" fmla="*/ 7 w 127"/>
                  <a:gd name="T23" fmla="*/ 2 h 49"/>
                  <a:gd name="T24" fmla="*/ 7 w 127"/>
                  <a:gd name="T25" fmla="*/ 2 h 49"/>
                  <a:gd name="T26" fmla="*/ 8 w 127"/>
                  <a:gd name="T27" fmla="*/ 1 h 49"/>
                  <a:gd name="T28" fmla="*/ 8 w 127"/>
                  <a:gd name="T29" fmla="*/ 1 h 49"/>
                  <a:gd name="T30" fmla="*/ 8 w 127"/>
                  <a:gd name="T31" fmla="*/ 1 h 49"/>
                  <a:gd name="T32" fmla="*/ 8 w 127"/>
                  <a:gd name="T33" fmla="*/ 0 h 49"/>
                  <a:gd name="T34" fmla="*/ 0 w 127"/>
                  <a:gd name="T35" fmla="*/ 2 h 49"/>
                  <a:gd name="T36" fmla="*/ 0 w 127"/>
                  <a:gd name="T37" fmla="*/ 2 h 4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27"/>
                  <a:gd name="T58" fmla="*/ 0 h 49"/>
                  <a:gd name="T59" fmla="*/ 127 w 127"/>
                  <a:gd name="T60" fmla="*/ 49 h 4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27" h="49">
                    <a:moveTo>
                      <a:pt x="0" y="30"/>
                    </a:moveTo>
                    <a:lnTo>
                      <a:pt x="8" y="34"/>
                    </a:lnTo>
                    <a:lnTo>
                      <a:pt x="17" y="40"/>
                    </a:lnTo>
                    <a:lnTo>
                      <a:pt x="27" y="42"/>
                    </a:lnTo>
                    <a:lnTo>
                      <a:pt x="38" y="46"/>
                    </a:lnTo>
                    <a:lnTo>
                      <a:pt x="49" y="47"/>
                    </a:lnTo>
                    <a:lnTo>
                      <a:pt x="61" y="49"/>
                    </a:lnTo>
                    <a:lnTo>
                      <a:pt x="74" y="47"/>
                    </a:lnTo>
                    <a:lnTo>
                      <a:pt x="87" y="47"/>
                    </a:lnTo>
                    <a:lnTo>
                      <a:pt x="93" y="44"/>
                    </a:lnTo>
                    <a:lnTo>
                      <a:pt x="99" y="38"/>
                    </a:lnTo>
                    <a:lnTo>
                      <a:pt x="106" y="30"/>
                    </a:lnTo>
                    <a:lnTo>
                      <a:pt x="112" y="23"/>
                    </a:lnTo>
                    <a:lnTo>
                      <a:pt x="118" y="13"/>
                    </a:lnTo>
                    <a:lnTo>
                      <a:pt x="122" y="8"/>
                    </a:lnTo>
                    <a:lnTo>
                      <a:pt x="125" y="2"/>
                    </a:lnTo>
                    <a:lnTo>
                      <a:pt x="127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2" name="Freeform 107"/>
              <p:cNvSpPr>
                <a:spLocks/>
              </p:cNvSpPr>
              <p:nvPr/>
            </p:nvSpPr>
            <p:spPr bwMode="auto">
              <a:xfrm>
                <a:off x="2296" y="3133"/>
                <a:ext cx="55" cy="19"/>
              </a:xfrm>
              <a:custGeom>
                <a:avLst/>
                <a:gdLst>
                  <a:gd name="T0" fmla="*/ 0 w 110"/>
                  <a:gd name="T1" fmla="*/ 1 h 38"/>
                  <a:gd name="T2" fmla="*/ 1 w 110"/>
                  <a:gd name="T3" fmla="*/ 1 h 38"/>
                  <a:gd name="T4" fmla="*/ 1 w 110"/>
                  <a:gd name="T5" fmla="*/ 2 h 38"/>
                  <a:gd name="T6" fmla="*/ 2 w 110"/>
                  <a:gd name="T7" fmla="*/ 2 h 38"/>
                  <a:gd name="T8" fmla="*/ 2 w 110"/>
                  <a:gd name="T9" fmla="*/ 2 h 38"/>
                  <a:gd name="T10" fmla="*/ 3 w 110"/>
                  <a:gd name="T11" fmla="*/ 2 h 38"/>
                  <a:gd name="T12" fmla="*/ 3 w 110"/>
                  <a:gd name="T13" fmla="*/ 2 h 38"/>
                  <a:gd name="T14" fmla="*/ 3 w 110"/>
                  <a:gd name="T15" fmla="*/ 2 h 38"/>
                  <a:gd name="T16" fmla="*/ 5 w 110"/>
                  <a:gd name="T17" fmla="*/ 2 h 38"/>
                  <a:gd name="T18" fmla="*/ 5 w 110"/>
                  <a:gd name="T19" fmla="*/ 1 h 38"/>
                  <a:gd name="T20" fmla="*/ 6 w 110"/>
                  <a:gd name="T21" fmla="*/ 1 h 38"/>
                  <a:gd name="T22" fmla="*/ 6 w 110"/>
                  <a:gd name="T23" fmla="*/ 1 h 38"/>
                  <a:gd name="T24" fmla="*/ 7 w 110"/>
                  <a:gd name="T25" fmla="*/ 1 h 38"/>
                  <a:gd name="T26" fmla="*/ 7 w 110"/>
                  <a:gd name="T27" fmla="*/ 1 h 38"/>
                  <a:gd name="T28" fmla="*/ 7 w 110"/>
                  <a:gd name="T29" fmla="*/ 0 h 38"/>
                  <a:gd name="T30" fmla="*/ 0 w 110"/>
                  <a:gd name="T31" fmla="*/ 1 h 38"/>
                  <a:gd name="T32" fmla="*/ 0 w 110"/>
                  <a:gd name="T33" fmla="*/ 1 h 3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10"/>
                  <a:gd name="T52" fmla="*/ 0 h 38"/>
                  <a:gd name="T53" fmla="*/ 110 w 110"/>
                  <a:gd name="T54" fmla="*/ 38 h 3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10" h="38">
                    <a:moveTo>
                      <a:pt x="0" y="25"/>
                    </a:moveTo>
                    <a:lnTo>
                      <a:pt x="4" y="29"/>
                    </a:lnTo>
                    <a:lnTo>
                      <a:pt x="12" y="33"/>
                    </a:lnTo>
                    <a:lnTo>
                      <a:pt x="17" y="35"/>
                    </a:lnTo>
                    <a:lnTo>
                      <a:pt x="25" y="36"/>
                    </a:lnTo>
                    <a:lnTo>
                      <a:pt x="34" y="36"/>
                    </a:lnTo>
                    <a:lnTo>
                      <a:pt x="44" y="38"/>
                    </a:lnTo>
                    <a:lnTo>
                      <a:pt x="55" y="36"/>
                    </a:lnTo>
                    <a:lnTo>
                      <a:pt x="67" y="36"/>
                    </a:lnTo>
                    <a:lnTo>
                      <a:pt x="76" y="31"/>
                    </a:lnTo>
                    <a:lnTo>
                      <a:pt x="84" y="27"/>
                    </a:lnTo>
                    <a:lnTo>
                      <a:pt x="91" y="21"/>
                    </a:lnTo>
                    <a:lnTo>
                      <a:pt x="97" y="16"/>
                    </a:lnTo>
                    <a:lnTo>
                      <a:pt x="105" y="4"/>
                    </a:lnTo>
                    <a:lnTo>
                      <a:pt x="110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3" name="Freeform 108"/>
              <p:cNvSpPr>
                <a:spLocks/>
              </p:cNvSpPr>
              <p:nvPr/>
            </p:nvSpPr>
            <p:spPr bwMode="auto">
              <a:xfrm>
                <a:off x="1814" y="3087"/>
                <a:ext cx="306" cy="93"/>
              </a:xfrm>
              <a:custGeom>
                <a:avLst/>
                <a:gdLst>
                  <a:gd name="T0" fmla="*/ 4 w 613"/>
                  <a:gd name="T1" fmla="*/ 5 h 187"/>
                  <a:gd name="T2" fmla="*/ 0 w 613"/>
                  <a:gd name="T3" fmla="*/ 11 h 187"/>
                  <a:gd name="T4" fmla="*/ 34 w 613"/>
                  <a:gd name="T5" fmla="*/ 4 h 187"/>
                  <a:gd name="T6" fmla="*/ 38 w 613"/>
                  <a:gd name="T7" fmla="*/ 0 h 187"/>
                  <a:gd name="T8" fmla="*/ 4 w 613"/>
                  <a:gd name="T9" fmla="*/ 5 h 187"/>
                  <a:gd name="T10" fmla="*/ 4 w 613"/>
                  <a:gd name="T11" fmla="*/ 5 h 1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3"/>
                  <a:gd name="T19" fmla="*/ 0 h 187"/>
                  <a:gd name="T20" fmla="*/ 613 w 613"/>
                  <a:gd name="T21" fmla="*/ 187 h 18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3" h="187">
                    <a:moveTo>
                      <a:pt x="71" y="88"/>
                    </a:moveTo>
                    <a:lnTo>
                      <a:pt x="0" y="187"/>
                    </a:lnTo>
                    <a:lnTo>
                      <a:pt x="554" y="78"/>
                    </a:lnTo>
                    <a:lnTo>
                      <a:pt x="613" y="0"/>
                    </a:lnTo>
                    <a:lnTo>
                      <a:pt x="71" y="8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" name="Freeform 109"/>
              <p:cNvSpPr>
                <a:spLocks/>
              </p:cNvSpPr>
              <p:nvPr/>
            </p:nvSpPr>
            <p:spPr bwMode="auto">
              <a:xfrm>
                <a:off x="2105" y="2556"/>
                <a:ext cx="163" cy="140"/>
              </a:xfrm>
              <a:custGeom>
                <a:avLst/>
                <a:gdLst>
                  <a:gd name="T0" fmla="*/ 4 w 325"/>
                  <a:gd name="T1" fmla="*/ 1 h 279"/>
                  <a:gd name="T2" fmla="*/ 7 w 325"/>
                  <a:gd name="T3" fmla="*/ 1 h 279"/>
                  <a:gd name="T4" fmla="*/ 10 w 325"/>
                  <a:gd name="T5" fmla="*/ 1 h 279"/>
                  <a:gd name="T6" fmla="*/ 13 w 325"/>
                  <a:gd name="T7" fmla="*/ 1 h 279"/>
                  <a:gd name="T8" fmla="*/ 16 w 325"/>
                  <a:gd name="T9" fmla="*/ 3 h 279"/>
                  <a:gd name="T10" fmla="*/ 19 w 325"/>
                  <a:gd name="T11" fmla="*/ 6 h 279"/>
                  <a:gd name="T12" fmla="*/ 21 w 325"/>
                  <a:gd name="T13" fmla="*/ 8 h 279"/>
                  <a:gd name="T14" fmla="*/ 19 w 325"/>
                  <a:gd name="T15" fmla="*/ 18 h 279"/>
                  <a:gd name="T16" fmla="*/ 17 w 325"/>
                  <a:gd name="T17" fmla="*/ 16 h 279"/>
                  <a:gd name="T18" fmla="*/ 13 w 325"/>
                  <a:gd name="T19" fmla="*/ 15 h 279"/>
                  <a:gd name="T20" fmla="*/ 9 w 325"/>
                  <a:gd name="T21" fmla="*/ 14 h 279"/>
                  <a:gd name="T22" fmla="*/ 6 w 325"/>
                  <a:gd name="T23" fmla="*/ 14 h 279"/>
                  <a:gd name="T24" fmla="*/ 3 w 325"/>
                  <a:gd name="T25" fmla="*/ 14 h 279"/>
                  <a:gd name="T26" fmla="*/ 2 w 325"/>
                  <a:gd name="T27" fmla="*/ 14 h 279"/>
                  <a:gd name="T28" fmla="*/ 0 w 325"/>
                  <a:gd name="T29" fmla="*/ 14 h 279"/>
                  <a:gd name="T30" fmla="*/ 2 w 325"/>
                  <a:gd name="T31" fmla="*/ 13 h 279"/>
                  <a:gd name="T32" fmla="*/ 3 w 325"/>
                  <a:gd name="T33" fmla="*/ 13 h 279"/>
                  <a:gd name="T34" fmla="*/ 6 w 325"/>
                  <a:gd name="T35" fmla="*/ 12 h 279"/>
                  <a:gd name="T36" fmla="*/ 9 w 325"/>
                  <a:gd name="T37" fmla="*/ 12 h 279"/>
                  <a:gd name="T38" fmla="*/ 12 w 325"/>
                  <a:gd name="T39" fmla="*/ 13 h 279"/>
                  <a:gd name="T40" fmla="*/ 15 w 325"/>
                  <a:gd name="T41" fmla="*/ 13 h 279"/>
                  <a:gd name="T42" fmla="*/ 16 w 325"/>
                  <a:gd name="T43" fmla="*/ 13 h 279"/>
                  <a:gd name="T44" fmla="*/ 14 w 325"/>
                  <a:gd name="T45" fmla="*/ 12 h 279"/>
                  <a:gd name="T46" fmla="*/ 12 w 325"/>
                  <a:gd name="T47" fmla="*/ 11 h 279"/>
                  <a:gd name="T48" fmla="*/ 8 w 325"/>
                  <a:gd name="T49" fmla="*/ 10 h 279"/>
                  <a:gd name="T50" fmla="*/ 5 w 325"/>
                  <a:gd name="T51" fmla="*/ 10 h 279"/>
                  <a:gd name="T52" fmla="*/ 3 w 325"/>
                  <a:gd name="T53" fmla="*/ 10 h 279"/>
                  <a:gd name="T54" fmla="*/ 2 w 325"/>
                  <a:gd name="T55" fmla="*/ 10 h 279"/>
                  <a:gd name="T56" fmla="*/ 3 w 325"/>
                  <a:gd name="T57" fmla="*/ 9 h 279"/>
                  <a:gd name="T58" fmla="*/ 5 w 325"/>
                  <a:gd name="T59" fmla="*/ 9 h 279"/>
                  <a:gd name="T60" fmla="*/ 8 w 325"/>
                  <a:gd name="T61" fmla="*/ 9 h 279"/>
                  <a:gd name="T62" fmla="*/ 10 w 325"/>
                  <a:gd name="T63" fmla="*/ 9 h 279"/>
                  <a:gd name="T64" fmla="*/ 13 w 325"/>
                  <a:gd name="T65" fmla="*/ 9 h 279"/>
                  <a:gd name="T66" fmla="*/ 15 w 325"/>
                  <a:gd name="T67" fmla="*/ 10 h 279"/>
                  <a:gd name="T68" fmla="*/ 15 w 325"/>
                  <a:gd name="T69" fmla="*/ 10 h 279"/>
                  <a:gd name="T70" fmla="*/ 13 w 325"/>
                  <a:gd name="T71" fmla="*/ 8 h 279"/>
                  <a:gd name="T72" fmla="*/ 11 w 325"/>
                  <a:gd name="T73" fmla="*/ 7 h 279"/>
                  <a:gd name="T74" fmla="*/ 8 w 325"/>
                  <a:gd name="T75" fmla="*/ 6 h 279"/>
                  <a:gd name="T76" fmla="*/ 5 w 325"/>
                  <a:gd name="T77" fmla="*/ 6 h 279"/>
                  <a:gd name="T78" fmla="*/ 3 w 325"/>
                  <a:gd name="T79" fmla="*/ 6 h 279"/>
                  <a:gd name="T80" fmla="*/ 2 w 325"/>
                  <a:gd name="T81" fmla="*/ 6 h 279"/>
                  <a:gd name="T82" fmla="*/ 4 w 325"/>
                  <a:gd name="T83" fmla="*/ 5 h 279"/>
                  <a:gd name="T84" fmla="*/ 6 w 325"/>
                  <a:gd name="T85" fmla="*/ 4 h 279"/>
                  <a:gd name="T86" fmla="*/ 8 w 325"/>
                  <a:gd name="T87" fmla="*/ 4 h 279"/>
                  <a:gd name="T88" fmla="*/ 10 w 325"/>
                  <a:gd name="T89" fmla="*/ 4 h 279"/>
                  <a:gd name="T90" fmla="*/ 13 w 325"/>
                  <a:gd name="T91" fmla="*/ 5 h 279"/>
                  <a:gd name="T92" fmla="*/ 15 w 325"/>
                  <a:gd name="T93" fmla="*/ 7 h 279"/>
                  <a:gd name="T94" fmla="*/ 16 w 325"/>
                  <a:gd name="T95" fmla="*/ 8 h 279"/>
                  <a:gd name="T96" fmla="*/ 15 w 325"/>
                  <a:gd name="T97" fmla="*/ 6 h 279"/>
                  <a:gd name="T98" fmla="*/ 13 w 325"/>
                  <a:gd name="T99" fmla="*/ 4 h 279"/>
                  <a:gd name="T100" fmla="*/ 11 w 325"/>
                  <a:gd name="T101" fmla="*/ 3 h 279"/>
                  <a:gd name="T102" fmla="*/ 8 w 325"/>
                  <a:gd name="T103" fmla="*/ 2 h 279"/>
                  <a:gd name="T104" fmla="*/ 6 w 325"/>
                  <a:gd name="T105" fmla="*/ 2 h 279"/>
                  <a:gd name="T106" fmla="*/ 4 w 325"/>
                  <a:gd name="T107" fmla="*/ 2 h 27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25"/>
                  <a:gd name="T163" fmla="*/ 0 h 279"/>
                  <a:gd name="T164" fmla="*/ 325 w 325"/>
                  <a:gd name="T165" fmla="*/ 279 h 279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25" h="279">
                    <a:moveTo>
                      <a:pt x="38" y="19"/>
                    </a:moveTo>
                    <a:lnTo>
                      <a:pt x="40" y="15"/>
                    </a:lnTo>
                    <a:lnTo>
                      <a:pt x="51" y="13"/>
                    </a:lnTo>
                    <a:lnTo>
                      <a:pt x="57" y="11"/>
                    </a:lnTo>
                    <a:lnTo>
                      <a:pt x="65" y="7"/>
                    </a:lnTo>
                    <a:lnTo>
                      <a:pt x="74" y="5"/>
                    </a:lnTo>
                    <a:lnTo>
                      <a:pt x="86" y="5"/>
                    </a:lnTo>
                    <a:lnTo>
                      <a:pt x="97" y="1"/>
                    </a:lnTo>
                    <a:lnTo>
                      <a:pt x="108" y="1"/>
                    </a:lnTo>
                    <a:lnTo>
                      <a:pt x="122" y="0"/>
                    </a:lnTo>
                    <a:lnTo>
                      <a:pt x="135" y="1"/>
                    </a:lnTo>
                    <a:lnTo>
                      <a:pt x="146" y="1"/>
                    </a:lnTo>
                    <a:lnTo>
                      <a:pt x="162" y="3"/>
                    </a:lnTo>
                    <a:lnTo>
                      <a:pt x="175" y="5"/>
                    </a:lnTo>
                    <a:lnTo>
                      <a:pt x="190" y="11"/>
                    </a:lnTo>
                    <a:lnTo>
                      <a:pt x="202" y="15"/>
                    </a:lnTo>
                    <a:lnTo>
                      <a:pt x="215" y="22"/>
                    </a:lnTo>
                    <a:lnTo>
                      <a:pt x="226" y="30"/>
                    </a:lnTo>
                    <a:lnTo>
                      <a:pt x="240" y="38"/>
                    </a:lnTo>
                    <a:lnTo>
                      <a:pt x="251" y="47"/>
                    </a:lnTo>
                    <a:lnTo>
                      <a:pt x="262" y="55"/>
                    </a:lnTo>
                    <a:lnTo>
                      <a:pt x="272" y="64"/>
                    </a:lnTo>
                    <a:lnTo>
                      <a:pt x="283" y="74"/>
                    </a:lnTo>
                    <a:lnTo>
                      <a:pt x="291" y="81"/>
                    </a:lnTo>
                    <a:lnTo>
                      <a:pt x="300" y="89"/>
                    </a:lnTo>
                    <a:lnTo>
                      <a:pt x="306" y="95"/>
                    </a:lnTo>
                    <a:lnTo>
                      <a:pt x="314" y="104"/>
                    </a:lnTo>
                    <a:lnTo>
                      <a:pt x="321" y="114"/>
                    </a:lnTo>
                    <a:lnTo>
                      <a:pt x="325" y="117"/>
                    </a:lnTo>
                    <a:lnTo>
                      <a:pt x="300" y="279"/>
                    </a:lnTo>
                    <a:lnTo>
                      <a:pt x="299" y="277"/>
                    </a:lnTo>
                    <a:lnTo>
                      <a:pt x="295" y="275"/>
                    </a:lnTo>
                    <a:lnTo>
                      <a:pt x="287" y="271"/>
                    </a:lnTo>
                    <a:lnTo>
                      <a:pt x="281" y="269"/>
                    </a:lnTo>
                    <a:lnTo>
                      <a:pt x="270" y="262"/>
                    </a:lnTo>
                    <a:lnTo>
                      <a:pt x="259" y="256"/>
                    </a:lnTo>
                    <a:lnTo>
                      <a:pt x="245" y="250"/>
                    </a:lnTo>
                    <a:lnTo>
                      <a:pt x="234" y="245"/>
                    </a:lnTo>
                    <a:lnTo>
                      <a:pt x="217" y="239"/>
                    </a:lnTo>
                    <a:lnTo>
                      <a:pt x="202" y="233"/>
                    </a:lnTo>
                    <a:lnTo>
                      <a:pt x="186" y="226"/>
                    </a:lnTo>
                    <a:lnTo>
                      <a:pt x="171" y="222"/>
                    </a:lnTo>
                    <a:lnTo>
                      <a:pt x="154" y="216"/>
                    </a:lnTo>
                    <a:lnTo>
                      <a:pt x="141" y="214"/>
                    </a:lnTo>
                    <a:lnTo>
                      <a:pt x="127" y="212"/>
                    </a:lnTo>
                    <a:lnTo>
                      <a:pt x="114" y="212"/>
                    </a:lnTo>
                    <a:lnTo>
                      <a:pt x="101" y="211"/>
                    </a:lnTo>
                    <a:lnTo>
                      <a:pt x="89" y="209"/>
                    </a:lnTo>
                    <a:lnTo>
                      <a:pt x="78" y="209"/>
                    </a:lnTo>
                    <a:lnTo>
                      <a:pt x="67" y="209"/>
                    </a:lnTo>
                    <a:lnTo>
                      <a:pt x="57" y="209"/>
                    </a:lnTo>
                    <a:lnTo>
                      <a:pt x="48" y="209"/>
                    </a:lnTo>
                    <a:lnTo>
                      <a:pt x="38" y="209"/>
                    </a:lnTo>
                    <a:lnTo>
                      <a:pt x="32" y="209"/>
                    </a:lnTo>
                    <a:lnTo>
                      <a:pt x="23" y="209"/>
                    </a:lnTo>
                    <a:lnTo>
                      <a:pt x="17" y="209"/>
                    </a:lnTo>
                    <a:lnTo>
                      <a:pt x="12" y="209"/>
                    </a:lnTo>
                    <a:lnTo>
                      <a:pt x="8" y="211"/>
                    </a:lnTo>
                    <a:lnTo>
                      <a:pt x="2" y="211"/>
                    </a:lnTo>
                    <a:lnTo>
                      <a:pt x="0" y="212"/>
                    </a:lnTo>
                    <a:lnTo>
                      <a:pt x="0" y="211"/>
                    </a:lnTo>
                    <a:lnTo>
                      <a:pt x="4" y="209"/>
                    </a:lnTo>
                    <a:lnTo>
                      <a:pt x="8" y="205"/>
                    </a:lnTo>
                    <a:lnTo>
                      <a:pt x="17" y="203"/>
                    </a:lnTo>
                    <a:lnTo>
                      <a:pt x="21" y="199"/>
                    </a:lnTo>
                    <a:lnTo>
                      <a:pt x="29" y="197"/>
                    </a:lnTo>
                    <a:lnTo>
                      <a:pt x="34" y="195"/>
                    </a:lnTo>
                    <a:lnTo>
                      <a:pt x="44" y="193"/>
                    </a:lnTo>
                    <a:lnTo>
                      <a:pt x="51" y="192"/>
                    </a:lnTo>
                    <a:lnTo>
                      <a:pt x="63" y="190"/>
                    </a:lnTo>
                    <a:lnTo>
                      <a:pt x="74" y="188"/>
                    </a:lnTo>
                    <a:lnTo>
                      <a:pt x="88" y="188"/>
                    </a:lnTo>
                    <a:lnTo>
                      <a:pt x="99" y="184"/>
                    </a:lnTo>
                    <a:lnTo>
                      <a:pt x="112" y="184"/>
                    </a:lnTo>
                    <a:lnTo>
                      <a:pt x="126" y="184"/>
                    </a:lnTo>
                    <a:lnTo>
                      <a:pt x="141" y="186"/>
                    </a:lnTo>
                    <a:lnTo>
                      <a:pt x="152" y="186"/>
                    </a:lnTo>
                    <a:lnTo>
                      <a:pt x="165" y="188"/>
                    </a:lnTo>
                    <a:lnTo>
                      <a:pt x="179" y="192"/>
                    </a:lnTo>
                    <a:lnTo>
                      <a:pt x="192" y="195"/>
                    </a:lnTo>
                    <a:lnTo>
                      <a:pt x="202" y="197"/>
                    </a:lnTo>
                    <a:lnTo>
                      <a:pt x="213" y="199"/>
                    </a:lnTo>
                    <a:lnTo>
                      <a:pt x="221" y="203"/>
                    </a:lnTo>
                    <a:lnTo>
                      <a:pt x="230" y="205"/>
                    </a:lnTo>
                    <a:lnTo>
                      <a:pt x="242" y="209"/>
                    </a:lnTo>
                    <a:lnTo>
                      <a:pt x="247" y="212"/>
                    </a:lnTo>
                    <a:lnTo>
                      <a:pt x="243" y="209"/>
                    </a:lnTo>
                    <a:lnTo>
                      <a:pt x="242" y="205"/>
                    </a:lnTo>
                    <a:lnTo>
                      <a:pt x="234" y="197"/>
                    </a:lnTo>
                    <a:lnTo>
                      <a:pt x="224" y="192"/>
                    </a:lnTo>
                    <a:lnTo>
                      <a:pt x="219" y="186"/>
                    </a:lnTo>
                    <a:lnTo>
                      <a:pt x="213" y="182"/>
                    </a:lnTo>
                    <a:lnTo>
                      <a:pt x="205" y="178"/>
                    </a:lnTo>
                    <a:lnTo>
                      <a:pt x="196" y="174"/>
                    </a:lnTo>
                    <a:lnTo>
                      <a:pt x="186" y="171"/>
                    </a:lnTo>
                    <a:lnTo>
                      <a:pt x="177" y="167"/>
                    </a:lnTo>
                    <a:lnTo>
                      <a:pt x="164" y="165"/>
                    </a:lnTo>
                    <a:lnTo>
                      <a:pt x="152" y="163"/>
                    </a:lnTo>
                    <a:lnTo>
                      <a:pt x="137" y="159"/>
                    </a:lnTo>
                    <a:lnTo>
                      <a:pt x="124" y="157"/>
                    </a:lnTo>
                    <a:lnTo>
                      <a:pt x="112" y="155"/>
                    </a:lnTo>
                    <a:lnTo>
                      <a:pt x="99" y="155"/>
                    </a:lnTo>
                    <a:lnTo>
                      <a:pt x="88" y="154"/>
                    </a:lnTo>
                    <a:lnTo>
                      <a:pt x="76" y="152"/>
                    </a:lnTo>
                    <a:lnTo>
                      <a:pt x="65" y="152"/>
                    </a:lnTo>
                    <a:lnTo>
                      <a:pt x="57" y="152"/>
                    </a:lnTo>
                    <a:lnTo>
                      <a:pt x="48" y="150"/>
                    </a:lnTo>
                    <a:lnTo>
                      <a:pt x="42" y="150"/>
                    </a:lnTo>
                    <a:lnTo>
                      <a:pt x="34" y="150"/>
                    </a:lnTo>
                    <a:lnTo>
                      <a:pt x="31" y="150"/>
                    </a:lnTo>
                    <a:lnTo>
                      <a:pt x="23" y="150"/>
                    </a:lnTo>
                    <a:lnTo>
                      <a:pt x="21" y="150"/>
                    </a:lnTo>
                    <a:lnTo>
                      <a:pt x="21" y="148"/>
                    </a:lnTo>
                    <a:lnTo>
                      <a:pt x="27" y="146"/>
                    </a:lnTo>
                    <a:lnTo>
                      <a:pt x="32" y="142"/>
                    </a:lnTo>
                    <a:lnTo>
                      <a:pt x="46" y="140"/>
                    </a:lnTo>
                    <a:lnTo>
                      <a:pt x="50" y="136"/>
                    </a:lnTo>
                    <a:lnTo>
                      <a:pt x="57" y="136"/>
                    </a:lnTo>
                    <a:lnTo>
                      <a:pt x="65" y="133"/>
                    </a:lnTo>
                    <a:lnTo>
                      <a:pt x="74" y="133"/>
                    </a:lnTo>
                    <a:lnTo>
                      <a:pt x="82" y="131"/>
                    </a:lnTo>
                    <a:lnTo>
                      <a:pt x="93" y="129"/>
                    </a:lnTo>
                    <a:lnTo>
                      <a:pt x="103" y="129"/>
                    </a:lnTo>
                    <a:lnTo>
                      <a:pt x="114" y="129"/>
                    </a:lnTo>
                    <a:lnTo>
                      <a:pt x="124" y="127"/>
                    </a:lnTo>
                    <a:lnTo>
                      <a:pt x="135" y="127"/>
                    </a:lnTo>
                    <a:lnTo>
                      <a:pt x="145" y="127"/>
                    </a:lnTo>
                    <a:lnTo>
                      <a:pt x="158" y="131"/>
                    </a:lnTo>
                    <a:lnTo>
                      <a:pt x="169" y="133"/>
                    </a:lnTo>
                    <a:lnTo>
                      <a:pt x="179" y="135"/>
                    </a:lnTo>
                    <a:lnTo>
                      <a:pt x="190" y="138"/>
                    </a:lnTo>
                    <a:lnTo>
                      <a:pt x="202" y="142"/>
                    </a:lnTo>
                    <a:lnTo>
                      <a:pt x="209" y="146"/>
                    </a:lnTo>
                    <a:lnTo>
                      <a:pt x="219" y="150"/>
                    </a:lnTo>
                    <a:lnTo>
                      <a:pt x="224" y="152"/>
                    </a:lnTo>
                    <a:lnTo>
                      <a:pt x="234" y="155"/>
                    </a:lnTo>
                    <a:lnTo>
                      <a:pt x="243" y="161"/>
                    </a:lnTo>
                    <a:lnTo>
                      <a:pt x="247" y="163"/>
                    </a:lnTo>
                    <a:lnTo>
                      <a:pt x="243" y="161"/>
                    </a:lnTo>
                    <a:lnTo>
                      <a:pt x="240" y="154"/>
                    </a:lnTo>
                    <a:lnTo>
                      <a:pt x="230" y="144"/>
                    </a:lnTo>
                    <a:lnTo>
                      <a:pt x="219" y="135"/>
                    </a:lnTo>
                    <a:lnTo>
                      <a:pt x="211" y="127"/>
                    </a:lnTo>
                    <a:lnTo>
                      <a:pt x="202" y="123"/>
                    </a:lnTo>
                    <a:lnTo>
                      <a:pt x="194" y="116"/>
                    </a:lnTo>
                    <a:lnTo>
                      <a:pt x="186" y="112"/>
                    </a:lnTo>
                    <a:lnTo>
                      <a:pt x="175" y="106"/>
                    </a:lnTo>
                    <a:lnTo>
                      <a:pt x="165" y="100"/>
                    </a:lnTo>
                    <a:lnTo>
                      <a:pt x="154" y="97"/>
                    </a:lnTo>
                    <a:lnTo>
                      <a:pt x="145" y="95"/>
                    </a:lnTo>
                    <a:lnTo>
                      <a:pt x="133" y="91"/>
                    </a:lnTo>
                    <a:lnTo>
                      <a:pt x="122" y="91"/>
                    </a:lnTo>
                    <a:lnTo>
                      <a:pt x="110" y="87"/>
                    </a:lnTo>
                    <a:lnTo>
                      <a:pt x="99" y="87"/>
                    </a:lnTo>
                    <a:lnTo>
                      <a:pt x="89" y="85"/>
                    </a:lnTo>
                    <a:lnTo>
                      <a:pt x="80" y="83"/>
                    </a:lnTo>
                    <a:lnTo>
                      <a:pt x="70" y="83"/>
                    </a:lnTo>
                    <a:lnTo>
                      <a:pt x="63" y="83"/>
                    </a:lnTo>
                    <a:lnTo>
                      <a:pt x="53" y="81"/>
                    </a:lnTo>
                    <a:lnTo>
                      <a:pt x="48" y="81"/>
                    </a:lnTo>
                    <a:lnTo>
                      <a:pt x="40" y="81"/>
                    </a:lnTo>
                    <a:lnTo>
                      <a:pt x="36" y="81"/>
                    </a:lnTo>
                    <a:lnTo>
                      <a:pt x="29" y="81"/>
                    </a:lnTo>
                    <a:lnTo>
                      <a:pt x="27" y="81"/>
                    </a:lnTo>
                    <a:lnTo>
                      <a:pt x="29" y="79"/>
                    </a:lnTo>
                    <a:lnTo>
                      <a:pt x="38" y="76"/>
                    </a:lnTo>
                    <a:lnTo>
                      <a:pt x="42" y="74"/>
                    </a:lnTo>
                    <a:lnTo>
                      <a:pt x="50" y="72"/>
                    </a:lnTo>
                    <a:lnTo>
                      <a:pt x="57" y="70"/>
                    </a:lnTo>
                    <a:lnTo>
                      <a:pt x="67" y="68"/>
                    </a:lnTo>
                    <a:lnTo>
                      <a:pt x="74" y="66"/>
                    </a:lnTo>
                    <a:lnTo>
                      <a:pt x="84" y="64"/>
                    </a:lnTo>
                    <a:lnTo>
                      <a:pt x="93" y="62"/>
                    </a:lnTo>
                    <a:lnTo>
                      <a:pt x="103" y="60"/>
                    </a:lnTo>
                    <a:lnTo>
                      <a:pt x="112" y="58"/>
                    </a:lnTo>
                    <a:lnTo>
                      <a:pt x="122" y="58"/>
                    </a:lnTo>
                    <a:lnTo>
                      <a:pt x="131" y="58"/>
                    </a:lnTo>
                    <a:lnTo>
                      <a:pt x="141" y="62"/>
                    </a:lnTo>
                    <a:lnTo>
                      <a:pt x="150" y="62"/>
                    </a:lnTo>
                    <a:lnTo>
                      <a:pt x="158" y="64"/>
                    </a:lnTo>
                    <a:lnTo>
                      <a:pt x="167" y="66"/>
                    </a:lnTo>
                    <a:lnTo>
                      <a:pt x="177" y="72"/>
                    </a:lnTo>
                    <a:lnTo>
                      <a:pt x="186" y="76"/>
                    </a:lnTo>
                    <a:lnTo>
                      <a:pt x="196" y="79"/>
                    </a:lnTo>
                    <a:lnTo>
                      <a:pt x="205" y="85"/>
                    </a:lnTo>
                    <a:lnTo>
                      <a:pt x="215" y="91"/>
                    </a:lnTo>
                    <a:lnTo>
                      <a:pt x="221" y="95"/>
                    </a:lnTo>
                    <a:lnTo>
                      <a:pt x="230" y="98"/>
                    </a:lnTo>
                    <a:lnTo>
                      <a:pt x="236" y="102"/>
                    </a:lnTo>
                    <a:lnTo>
                      <a:pt x="243" y="108"/>
                    </a:lnTo>
                    <a:lnTo>
                      <a:pt x="251" y="114"/>
                    </a:lnTo>
                    <a:lnTo>
                      <a:pt x="255" y="116"/>
                    </a:lnTo>
                    <a:lnTo>
                      <a:pt x="253" y="114"/>
                    </a:lnTo>
                    <a:lnTo>
                      <a:pt x="247" y="106"/>
                    </a:lnTo>
                    <a:lnTo>
                      <a:pt x="240" y="95"/>
                    </a:lnTo>
                    <a:lnTo>
                      <a:pt x="230" y="85"/>
                    </a:lnTo>
                    <a:lnTo>
                      <a:pt x="223" y="77"/>
                    </a:lnTo>
                    <a:lnTo>
                      <a:pt x="215" y="72"/>
                    </a:lnTo>
                    <a:lnTo>
                      <a:pt x="207" y="64"/>
                    </a:lnTo>
                    <a:lnTo>
                      <a:pt x="202" y="58"/>
                    </a:lnTo>
                    <a:lnTo>
                      <a:pt x="192" y="53"/>
                    </a:lnTo>
                    <a:lnTo>
                      <a:pt x="184" y="47"/>
                    </a:lnTo>
                    <a:lnTo>
                      <a:pt x="177" y="43"/>
                    </a:lnTo>
                    <a:lnTo>
                      <a:pt x="169" y="41"/>
                    </a:lnTo>
                    <a:lnTo>
                      <a:pt x="158" y="38"/>
                    </a:lnTo>
                    <a:lnTo>
                      <a:pt x="146" y="34"/>
                    </a:lnTo>
                    <a:lnTo>
                      <a:pt x="137" y="30"/>
                    </a:lnTo>
                    <a:lnTo>
                      <a:pt x="126" y="28"/>
                    </a:lnTo>
                    <a:lnTo>
                      <a:pt x="114" y="24"/>
                    </a:lnTo>
                    <a:lnTo>
                      <a:pt x="103" y="24"/>
                    </a:lnTo>
                    <a:lnTo>
                      <a:pt x="93" y="20"/>
                    </a:lnTo>
                    <a:lnTo>
                      <a:pt x="84" y="20"/>
                    </a:lnTo>
                    <a:lnTo>
                      <a:pt x="72" y="19"/>
                    </a:lnTo>
                    <a:lnTo>
                      <a:pt x="65" y="19"/>
                    </a:lnTo>
                    <a:lnTo>
                      <a:pt x="57" y="19"/>
                    </a:lnTo>
                    <a:lnTo>
                      <a:pt x="50" y="19"/>
                    </a:lnTo>
                    <a:lnTo>
                      <a:pt x="40" y="19"/>
                    </a:lnTo>
                    <a:lnTo>
                      <a:pt x="38" y="1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" name="Freeform 110"/>
              <p:cNvSpPr>
                <a:spLocks/>
              </p:cNvSpPr>
              <p:nvPr/>
            </p:nvSpPr>
            <p:spPr bwMode="auto">
              <a:xfrm>
                <a:off x="1833" y="2563"/>
                <a:ext cx="183" cy="189"/>
              </a:xfrm>
              <a:custGeom>
                <a:avLst/>
                <a:gdLst>
                  <a:gd name="T0" fmla="*/ 3 w 365"/>
                  <a:gd name="T1" fmla="*/ 1 h 378"/>
                  <a:gd name="T2" fmla="*/ 7 w 365"/>
                  <a:gd name="T3" fmla="*/ 1 h 378"/>
                  <a:gd name="T4" fmla="*/ 13 w 365"/>
                  <a:gd name="T5" fmla="*/ 1 h 378"/>
                  <a:gd name="T6" fmla="*/ 19 w 365"/>
                  <a:gd name="T7" fmla="*/ 3 h 378"/>
                  <a:gd name="T8" fmla="*/ 23 w 365"/>
                  <a:gd name="T9" fmla="*/ 6 h 378"/>
                  <a:gd name="T10" fmla="*/ 21 w 365"/>
                  <a:gd name="T11" fmla="*/ 17 h 378"/>
                  <a:gd name="T12" fmla="*/ 17 w 365"/>
                  <a:gd name="T13" fmla="*/ 20 h 378"/>
                  <a:gd name="T14" fmla="*/ 15 w 365"/>
                  <a:gd name="T15" fmla="*/ 24 h 378"/>
                  <a:gd name="T16" fmla="*/ 12 w 365"/>
                  <a:gd name="T17" fmla="*/ 24 h 378"/>
                  <a:gd name="T18" fmla="*/ 8 w 365"/>
                  <a:gd name="T19" fmla="*/ 23 h 378"/>
                  <a:gd name="T20" fmla="*/ 5 w 365"/>
                  <a:gd name="T21" fmla="*/ 23 h 378"/>
                  <a:gd name="T22" fmla="*/ 4 w 365"/>
                  <a:gd name="T23" fmla="*/ 23 h 378"/>
                  <a:gd name="T24" fmla="*/ 8 w 365"/>
                  <a:gd name="T25" fmla="*/ 21 h 378"/>
                  <a:gd name="T26" fmla="*/ 10 w 365"/>
                  <a:gd name="T27" fmla="*/ 21 h 378"/>
                  <a:gd name="T28" fmla="*/ 14 w 365"/>
                  <a:gd name="T29" fmla="*/ 21 h 378"/>
                  <a:gd name="T30" fmla="*/ 13 w 365"/>
                  <a:gd name="T31" fmla="*/ 20 h 378"/>
                  <a:gd name="T32" fmla="*/ 9 w 365"/>
                  <a:gd name="T33" fmla="*/ 20 h 378"/>
                  <a:gd name="T34" fmla="*/ 6 w 365"/>
                  <a:gd name="T35" fmla="*/ 20 h 378"/>
                  <a:gd name="T36" fmla="*/ 3 w 365"/>
                  <a:gd name="T37" fmla="*/ 20 h 378"/>
                  <a:gd name="T38" fmla="*/ 5 w 365"/>
                  <a:gd name="T39" fmla="*/ 19 h 378"/>
                  <a:gd name="T40" fmla="*/ 8 w 365"/>
                  <a:gd name="T41" fmla="*/ 18 h 378"/>
                  <a:gd name="T42" fmla="*/ 11 w 365"/>
                  <a:gd name="T43" fmla="*/ 17 h 378"/>
                  <a:gd name="T44" fmla="*/ 15 w 365"/>
                  <a:gd name="T45" fmla="*/ 17 h 378"/>
                  <a:gd name="T46" fmla="*/ 16 w 365"/>
                  <a:gd name="T47" fmla="*/ 17 h 378"/>
                  <a:gd name="T48" fmla="*/ 12 w 365"/>
                  <a:gd name="T49" fmla="*/ 15 h 378"/>
                  <a:gd name="T50" fmla="*/ 9 w 365"/>
                  <a:gd name="T51" fmla="*/ 15 h 378"/>
                  <a:gd name="T52" fmla="*/ 5 w 365"/>
                  <a:gd name="T53" fmla="*/ 15 h 378"/>
                  <a:gd name="T54" fmla="*/ 3 w 365"/>
                  <a:gd name="T55" fmla="*/ 15 h 378"/>
                  <a:gd name="T56" fmla="*/ 6 w 365"/>
                  <a:gd name="T57" fmla="*/ 14 h 378"/>
                  <a:gd name="T58" fmla="*/ 10 w 365"/>
                  <a:gd name="T59" fmla="*/ 13 h 378"/>
                  <a:gd name="T60" fmla="*/ 15 w 365"/>
                  <a:gd name="T61" fmla="*/ 13 h 378"/>
                  <a:gd name="T62" fmla="*/ 18 w 365"/>
                  <a:gd name="T63" fmla="*/ 13 h 378"/>
                  <a:gd name="T64" fmla="*/ 15 w 365"/>
                  <a:gd name="T65" fmla="*/ 12 h 378"/>
                  <a:gd name="T66" fmla="*/ 12 w 365"/>
                  <a:gd name="T67" fmla="*/ 11 h 378"/>
                  <a:gd name="T68" fmla="*/ 7 w 365"/>
                  <a:gd name="T69" fmla="*/ 12 h 378"/>
                  <a:gd name="T70" fmla="*/ 3 w 365"/>
                  <a:gd name="T71" fmla="*/ 12 h 378"/>
                  <a:gd name="T72" fmla="*/ 5 w 365"/>
                  <a:gd name="T73" fmla="*/ 11 h 378"/>
                  <a:gd name="T74" fmla="*/ 9 w 365"/>
                  <a:gd name="T75" fmla="*/ 9 h 378"/>
                  <a:gd name="T76" fmla="*/ 13 w 365"/>
                  <a:gd name="T77" fmla="*/ 9 h 378"/>
                  <a:gd name="T78" fmla="*/ 17 w 365"/>
                  <a:gd name="T79" fmla="*/ 10 h 378"/>
                  <a:gd name="T80" fmla="*/ 18 w 365"/>
                  <a:gd name="T81" fmla="*/ 10 h 378"/>
                  <a:gd name="T82" fmla="*/ 14 w 365"/>
                  <a:gd name="T83" fmla="*/ 7 h 378"/>
                  <a:gd name="T84" fmla="*/ 8 w 365"/>
                  <a:gd name="T85" fmla="*/ 6 h 378"/>
                  <a:gd name="T86" fmla="*/ 3 w 365"/>
                  <a:gd name="T87" fmla="*/ 6 h 378"/>
                  <a:gd name="T88" fmla="*/ 1 w 365"/>
                  <a:gd name="T89" fmla="*/ 7 h 378"/>
                  <a:gd name="T90" fmla="*/ 3 w 365"/>
                  <a:gd name="T91" fmla="*/ 6 h 378"/>
                  <a:gd name="T92" fmla="*/ 7 w 365"/>
                  <a:gd name="T93" fmla="*/ 5 h 378"/>
                  <a:gd name="T94" fmla="*/ 12 w 365"/>
                  <a:gd name="T95" fmla="*/ 4 h 378"/>
                  <a:gd name="T96" fmla="*/ 16 w 365"/>
                  <a:gd name="T97" fmla="*/ 6 h 378"/>
                  <a:gd name="T98" fmla="*/ 18 w 365"/>
                  <a:gd name="T99" fmla="*/ 6 h 378"/>
                  <a:gd name="T100" fmla="*/ 15 w 365"/>
                  <a:gd name="T101" fmla="*/ 5 h 378"/>
                  <a:gd name="T102" fmla="*/ 10 w 365"/>
                  <a:gd name="T103" fmla="*/ 3 h 378"/>
                  <a:gd name="T104" fmla="*/ 5 w 365"/>
                  <a:gd name="T105" fmla="*/ 1 h 378"/>
                  <a:gd name="T106" fmla="*/ 1 w 365"/>
                  <a:gd name="T107" fmla="*/ 1 h 378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365"/>
                  <a:gd name="T163" fmla="*/ 0 h 378"/>
                  <a:gd name="T164" fmla="*/ 365 w 365"/>
                  <a:gd name="T165" fmla="*/ 378 h 378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365" h="378">
                    <a:moveTo>
                      <a:pt x="0" y="32"/>
                    </a:moveTo>
                    <a:lnTo>
                      <a:pt x="4" y="30"/>
                    </a:lnTo>
                    <a:lnTo>
                      <a:pt x="14" y="25"/>
                    </a:lnTo>
                    <a:lnTo>
                      <a:pt x="19" y="23"/>
                    </a:lnTo>
                    <a:lnTo>
                      <a:pt x="29" y="21"/>
                    </a:lnTo>
                    <a:lnTo>
                      <a:pt x="37" y="17"/>
                    </a:lnTo>
                    <a:lnTo>
                      <a:pt x="48" y="15"/>
                    </a:lnTo>
                    <a:lnTo>
                      <a:pt x="59" y="11"/>
                    </a:lnTo>
                    <a:lnTo>
                      <a:pt x="71" y="7"/>
                    </a:lnTo>
                    <a:lnTo>
                      <a:pt x="84" y="6"/>
                    </a:lnTo>
                    <a:lnTo>
                      <a:pt x="97" y="4"/>
                    </a:lnTo>
                    <a:lnTo>
                      <a:pt x="111" y="2"/>
                    </a:lnTo>
                    <a:lnTo>
                      <a:pt x="126" y="2"/>
                    </a:lnTo>
                    <a:lnTo>
                      <a:pt x="139" y="0"/>
                    </a:lnTo>
                    <a:lnTo>
                      <a:pt x="154" y="2"/>
                    </a:lnTo>
                    <a:lnTo>
                      <a:pt x="168" y="4"/>
                    </a:lnTo>
                    <a:lnTo>
                      <a:pt x="183" y="7"/>
                    </a:lnTo>
                    <a:lnTo>
                      <a:pt x="200" y="11"/>
                    </a:lnTo>
                    <a:lnTo>
                      <a:pt x="217" y="19"/>
                    </a:lnTo>
                    <a:lnTo>
                      <a:pt x="234" y="25"/>
                    </a:lnTo>
                    <a:lnTo>
                      <a:pt x="251" y="34"/>
                    </a:lnTo>
                    <a:lnTo>
                      <a:pt x="268" y="42"/>
                    </a:lnTo>
                    <a:lnTo>
                      <a:pt x="286" y="51"/>
                    </a:lnTo>
                    <a:lnTo>
                      <a:pt x="301" y="59"/>
                    </a:lnTo>
                    <a:lnTo>
                      <a:pt x="316" y="68"/>
                    </a:lnTo>
                    <a:lnTo>
                      <a:pt x="329" y="74"/>
                    </a:lnTo>
                    <a:lnTo>
                      <a:pt x="343" y="82"/>
                    </a:lnTo>
                    <a:lnTo>
                      <a:pt x="350" y="87"/>
                    </a:lnTo>
                    <a:lnTo>
                      <a:pt x="358" y="91"/>
                    </a:lnTo>
                    <a:lnTo>
                      <a:pt x="362" y="95"/>
                    </a:lnTo>
                    <a:lnTo>
                      <a:pt x="365" y="97"/>
                    </a:lnTo>
                    <a:lnTo>
                      <a:pt x="364" y="241"/>
                    </a:lnTo>
                    <a:lnTo>
                      <a:pt x="360" y="241"/>
                    </a:lnTo>
                    <a:lnTo>
                      <a:pt x="352" y="247"/>
                    </a:lnTo>
                    <a:lnTo>
                      <a:pt x="343" y="251"/>
                    </a:lnTo>
                    <a:lnTo>
                      <a:pt x="331" y="260"/>
                    </a:lnTo>
                    <a:lnTo>
                      <a:pt x="316" y="268"/>
                    </a:lnTo>
                    <a:lnTo>
                      <a:pt x="303" y="277"/>
                    </a:lnTo>
                    <a:lnTo>
                      <a:pt x="287" y="285"/>
                    </a:lnTo>
                    <a:lnTo>
                      <a:pt x="276" y="296"/>
                    </a:lnTo>
                    <a:lnTo>
                      <a:pt x="267" y="306"/>
                    </a:lnTo>
                    <a:lnTo>
                      <a:pt x="257" y="317"/>
                    </a:lnTo>
                    <a:lnTo>
                      <a:pt x="248" y="331"/>
                    </a:lnTo>
                    <a:lnTo>
                      <a:pt x="240" y="344"/>
                    </a:lnTo>
                    <a:lnTo>
                      <a:pt x="232" y="355"/>
                    </a:lnTo>
                    <a:lnTo>
                      <a:pt x="229" y="367"/>
                    </a:lnTo>
                    <a:lnTo>
                      <a:pt x="225" y="374"/>
                    </a:lnTo>
                    <a:lnTo>
                      <a:pt x="225" y="378"/>
                    </a:lnTo>
                    <a:lnTo>
                      <a:pt x="223" y="376"/>
                    </a:lnTo>
                    <a:lnTo>
                      <a:pt x="221" y="376"/>
                    </a:lnTo>
                    <a:lnTo>
                      <a:pt x="215" y="374"/>
                    </a:lnTo>
                    <a:lnTo>
                      <a:pt x="208" y="374"/>
                    </a:lnTo>
                    <a:lnTo>
                      <a:pt x="198" y="371"/>
                    </a:lnTo>
                    <a:lnTo>
                      <a:pt x="191" y="369"/>
                    </a:lnTo>
                    <a:lnTo>
                      <a:pt x="181" y="369"/>
                    </a:lnTo>
                    <a:lnTo>
                      <a:pt x="172" y="367"/>
                    </a:lnTo>
                    <a:lnTo>
                      <a:pt x="160" y="365"/>
                    </a:lnTo>
                    <a:lnTo>
                      <a:pt x="149" y="363"/>
                    </a:lnTo>
                    <a:lnTo>
                      <a:pt x="137" y="359"/>
                    </a:lnTo>
                    <a:lnTo>
                      <a:pt x="128" y="359"/>
                    </a:lnTo>
                    <a:lnTo>
                      <a:pt x="118" y="357"/>
                    </a:lnTo>
                    <a:lnTo>
                      <a:pt x="111" y="357"/>
                    </a:lnTo>
                    <a:lnTo>
                      <a:pt x="103" y="357"/>
                    </a:lnTo>
                    <a:lnTo>
                      <a:pt x="97" y="357"/>
                    </a:lnTo>
                    <a:lnTo>
                      <a:pt x="86" y="357"/>
                    </a:lnTo>
                    <a:lnTo>
                      <a:pt x="76" y="357"/>
                    </a:lnTo>
                    <a:lnTo>
                      <a:pt x="67" y="357"/>
                    </a:lnTo>
                    <a:lnTo>
                      <a:pt x="61" y="357"/>
                    </a:lnTo>
                    <a:lnTo>
                      <a:pt x="48" y="357"/>
                    </a:lnTo>
                    <a:lnTo>
                      <a:pt x="46" y="357"/>
                    </a:lnTo>
                    <a:lnTo>
                      <a:pt x="46" y="355"/>
                    </a:lnTo>
                    <a:lnTo>
                      <a:pt x="52" y="353"/>
                    </a:lnTo>
                    <a:lnTo>
                      <a:pt x="57" y="350"/>
                    </a:lnTo>
                    <a:lnTo>
                      <a:pt x="69" y="346"/>
                    </a:lnTo>
                    <a:lnTo>
                      <a:pt x="78" y="342"/>
                    </a:lnTo>
                    <a:lnTo>
                      <a:pt x="90" y="338"/>
                    </a:lnTo>
                    <a:lnTo>
                      <a:pt x="101" y="334"/>
                    </a:lnTo>
                    <a:lnTo>
                      <a:pt x="113" y="334"/>
                    </a:lnTo>
                    <a:lnTo>
                      <a:pt x="118" y="333"/>
                    </a:lnTo>
                    <a:lnTo>
                      <a:pt x="124" y="331"/>
                    </a:lnTo>
                    <a:lnTo>
                      <a:pt x="132" y="331"/>
                    </a:lnTo>
                    <a:lnTo>
                      <a:pt x="141" y="331"/>
                    </a:lnTo>
                    <a:lnTo>
                      <a:pt x="149" y="329"/>
                    </a:lnTo>
                    <a:lnTo>
                      <a:pt x="158" y="329"/>
                    </a:lnTo>
                    <a:lnTo>
                      <a:pt x="168" y="329"/>
                    </a:lnTo>
                    <a:lnTo>
                      <a:pt x="179" y="329"/>
                    </a:lnTo>
                    <a:lnTo>
                      <a:pt x="187" y="327"/>
                    </a:lnTo>
                    <a:lnTo>
                      <a:pt x="194" y="327"/>
                    </a:lnTo>
                    <a:lnTo>
                      <a:pt x="202" y="327"/>
                    </a:lnTo>
                    <a:lnTo>
                      <a:pt x="211" y="327"/>
                    </a:lnTo>
                    <a:lnTo>
                      <a:pt x="221" y="327"/>
                    </a:lnTo>
                    <a:lnTo>
                      <a:pt x="225" y="327"/>
                    </a:lnTo>
                    <a:lnTo>
                      <a:pt x="223" y="327"/>
                    </a:lnTo>
                    <a:lnTo>
                      <a:pt x="217" y="325"/>
                    </a:lnTo>
                    <a:lnTo>
                      <a:pt x="210" y="321"/>
                    </a:lnTo>
                    <a:lnTo>
                      <a:pt x="200" y="317"/>
                    </a:lnTo>
                    <a:lnTo>
                      <a:pt x="189" y="314"/>
                    </a:lnTo>
                    <a:lnTo>
                      <a:pt x="175" y="312"/>
                    </a:lnTo>
                    <a:lnTo>
                      <a:pt x="162" y="310"/>
                    </a:lnTo>
                    <a:lnTo>
                      <a:pt x="151" y="310"/>
                    </a:lnTo>
                    <a:lnTo>
                      <a:pt x="141" y="310"/>
                    </a:lnTo>
                    <a:lnTo>
                      <a:pt x="134" y="310"/>
                    </a:lnTo>
                    <a:lnTo>
                      <a:pt x="126" y="310"/>
                    </a:lnTo>
                    <a:lnTo>
                      <a:pt x="118" y="310"/>
                    </a:lnTo>
                    <a:lnTo>
                      <a:pt x="109" y="310"/>
                    </a:lnTo>
                    <a:lnTo>
                      <a:pt x="99" y="312"/>
                    </a:lnTo>
                    <a:lnTo>
                      <a:pt x="90" y="312"/>
                    </a:lnTo>
                    <a:lnTo>
                      <a:pt x="82" y="314"/>
                    </a:lnTo>
                    <a:lnTo>
                      <a:pt x="73" y="314"/>
                    </a:lnTo>
                    <a:lnTo>
                      <a:pt x="65" y="314"/>
                    </a:lnTo>
                    <a:lnTo>
                      <a:pt x="57" y="314"/>
                    </a:lnTo>
                    <a:lnTo>
                      <a:pt x="52" y="315"/>
                    </a:lnTo>
                    <a:lnTo>
                      <a:pt x="44" y="317"/>
                    </a:lnTo>
                    <a:lnTo>
                      <a:pt x="42" y="317"/>
                    </a:lnTo>
                    <a:lnTo>
                      <a:pt x="42" y="315"/>
                    </a:lnTo>
                    <a:lnTo>
                      <a:pt x="52" y="312"/>
                    </a:lnTo>
                    <a:lnTo>
                      <a:pt x="56" y="308"/>
                    </a:lnTo>
                    <a:lnTo>
                      <a:pt x="61" y="302"/>
                    </a:lnTo>
                    <a:lnTo>
                      <a:pt x="69" y="298"/>
                    </a:lnTo>
                    <a:lnTo>
                      <a:pt x="76" y="296"/>
                    </a:lnTo>
                    <a:lnTo>
                      <a:pt x="84" y="293"/>
                    </a:lnTo>
                    <a:lnTo>
                      <a:pt x="92" y="289"/>
                    </a:lnTo>
                    <a:lnTo>
                      <a:pt x="99" y="283"/>
                    </a:lnTo>
                    <a:lnTo>
                      <a:pt x="107" y="279"/>
                    </a:lnTo>
                    <a:lnTo>
                      <a:pt x="113" y="275"/>
                    </a:lnTo>
                    <a:lnTo>
                      <a:pt x="122" y="274"/>
                    </a:lnTo>
                    <a:lnTo>
                      <a:pt x="130" y="274"/>
                    </a:lnTo>
                    <a:lnTo>
                      <a:pt x="137" y="274"/>
                    </a:lnTo>
                    <a:lnTo>
                      <a:pt x="143" y="272"/>
                    </a:lnTo>
                    <a:lnTo>
                      <a:pt x="151" y="272"/>
                    </a:lnTo>
                    <a:lnTo>
                      <a:pt x="160" y="272"/>
                    </a:lnTo>
                    <a:lnTo>
                      <a:pt x="170" y="272"/>
                    </a:lnTo>
                    <a:lnTo>
                      <a:pt x="179" y="272"/>
                    </a:lnTo>
                    <a:lnTo>
                      <a:pt x="189" y="272"/>
                    </a:lnTo>
                    <a:lnTo>
                      <a:pt x="198" y="272"/>
                    </a:lnTo>
                    <a:lnTo>
                      <a:pt x="210" y="272"/>
                    </a:lnTo>
                    <a:lnTo>
                      <a:pt x="217" y="270"/>
                    </a:lnTo>
                    <a:lnTo>
                      <a:pt x="227" y="270"/>
                    </a:lnTo>
                    <a:lnTo>
                      <a:pt x="234" y="270"/>
                    </a:lnTo>
                    <a:lnTo>
                      <a:pt x="242" y="270"/>
                    </a:lnTo>
                    <a:lnTo>
                      <a:pt x="253" y="270"/>
                    </a:lnTo>
                    <a:lnTo>
                      <a:pt x="257" y="270"/>
                    </a:lnTo>
                    <a:lnTo>
                      <a:pt x="253" y="268"/>
                    </a:lnTo>
                    <a:lnTo>
                      <a:pt x="246" y="264"/>
                    </a:lnTo>
                    <a:lnTo>
                      <a:pt x="234" y="260"/>
                    </a:lnTo>
                    <a:lnTo>
                      <a:pt x="221" y="256"/>
                    </a:lnTo>
                    <a:lnTo>
                      <a:pt x="211" y="255"/>
                    </a:lnTo>
                    <a:lnTo>
                      <a:pt x="204" y="251"/>
                    </a:lnTo>
                    <a:lnTo>
                      <a:pt x="196" y="249"/>
                    </a:lnTo>
                    <a:lnTo>
                      <a:pt x="189" y="247"/>
                    </a:lnTo>
                    <a:lnTo>
                      <a:pt x="179" y="245"/>
                    </a:lnTo>
                    <a:lnTo>
                      <a:pt x="172" y="245"/>
                    </a:lnTo>
                    <a:lnTo>
                      <a:pt x="164" y="243"/>
                    </a:lnTo>
                    <a:lnTo>
                      <a:pt x="158" y="243"/>
                    </a:lnTo>
                    <a:lnTo>
                      <a:pt x="149" y="243"/>
                    </a:lnTo>
                    <a:lnTo>
                      <a:pt x="141" y="243"/>
                    </a:lnTo>
                    <a:lnTo>
                      <a:pt x="132" y="243"/>
                    </a:lnTo>
                    <a:lnTo>
                      <a:pt x="122" y="245"/>
                    </a:lnTo>
                    <a:lnTo>
                      <a:pt x="111" y="247"/>
                    </a:lnTo>
                    <a:lnTo>
                      <a:pt x="99" y="247"/>
                    </a:lnTo>
                    <a:lnTo>
                      <a:pt x="90" y="249"/>
                    </a:lnTo>
                    <a:lnTo>
                      <a:pt x="80" y="251"/>
                    </a:lnTo>
                    <a:lnTo>
                      <a:pt x="71" y="251"/>
                    </a:lnTo>
                    <a:lnTo>
                      <a:pt x="61" y="255"/>
                    </a:lnTo>
                    <a:lnTo>
                      <a:pt x="52" y="255"/>
                    </a:lnTo>
                    <a:lnTo>
                      <a:pt x="46" y="256"/>
                    </a:lnTo>
                    <a:lnTo>
                      <a:pt x="33" y="260"/>
                    </a:lnTo>
                    <a:lnTo>
                      <a:pt x="40" y="253"/>
                    </a:lnTo>
                    <a:lnTo>
                      <a:pt x="50" y="247"/>
                    </a:lnTo>
                    <a:lnTo>
                      <a:pt x="63" y="241"/>
                    </a:lnTo>
                    <a:lnTo>
                      <a:pt x="71" y="237"/>
                    </a:lnTo>
                    <a:lnTo>
                      <a:pt x="78" y="232"/>
                    </a:lnTo>
                    <a:lnTo>
                      <a:pt x="86" y="228"/>
                    </a:lnTo>
                    <a:lnTo>
                      <a:pt x="96" y="226"/>
                    </a:lnTo>
                    <a:lnTo>
                      <a:pt x="103" y="222"/>
                    </a:lnTo>
                    <a:lnTo>
                      <a:pt x="113" y="218"/>
                    </a:lnTo>
                    <a:lnTo>
                      <a:pt x="122" y="217"/>
                    </a:lnTo>
                    <a:lnTo>
                      <a:pt x="134" y="215"/>
                    </a:lnTo>
                    <a:lnTo>
                      <a:pt x="141" y="211"/>
                    </a:lnTo>
                    <a:lnTo>
                      <a:pt x="153" y="209"/>
                    </a:lnTo>
                    <a:lnTo>
                      <a:pt x="164" y="209"/>
                    </a:lnTo>
                    <a:lnTo>
                      <a:pt x="177" y="209"/>
                    </a:lnTo>
                    <a:lnTo>
                      <a:pt x="189" y="209"/>
                    </a:lnTo>
                    <a:lnTo>
                      <a:pt x="200" y="209"/>
                    </a:lnTo>
                    <a:lnTo>
                      <a:pt x="211" y="209"/>
                    </a:lnTo>
                    <a:lnTo>
                      <a:pt x="225" y="209"/>
                    </a:lnTo>
                    <a:lnTo>
                      <a:pt x="234" y="209"/>
                    </a:lnTo>
                    <a:lnTo>
                      <a:pt x="244" y="211"/>
                    </a:lnTo>
                    <a:lnTo>
                      <a:pt x="253" y="213"/>
                    </a:lnTo>
                    <a:lnTo>
                      <a:pt x="263" y="213"/>
                    </a:lnTo>
                    <a:lnTo>
                      <a:pt x="274" y="215"/>
                    </a:lnTo>
                    <a:lnTo>
                      <a:pt x="280" y="217"/>
                    </a:lnTo>
                    <a:lnTo>
                      <a:pt x="276" y="213"/>
                    </a:lnTo>
                    <a:lnTo>
                      <a:pt x="272" y="209"/>
                    </a:lnTo>
                    <a:lnTo>
                      <a:pt x="263" y="203"/>
                    </a:lnTo>
                    <a:lnTo>
                      <a:pt x="253" y="198"/>
                    </a:lnTo>
                    <a:lnTo>
                      <a:pt x="246" y="194"/>
                    </a:lnTo>
                    <a:lnTo>
                      <a:pt x="240" y="190"/>
                    </a:lnTo>
                    <a:lnTo>
                      <a:pt x="230" y="186"/>
                    </a:lnTo>
                    <a:lnTo>
                      <a:pt x="223" y="184"/>
                    </a:lnTo>
                    <a:lnTo>
                      <a:pt x="213" y="180"/>
                    </a:lnTo>
                    <a:lnTo>
                      <a:pt x="204" y="179"/>
                    </a:lnTo>
                    <a:lnTo>
                      <a:pt x="192" y="175"/>
                    </a:lnTo>
                    <a:lnTo>
                      <a:pt x="183" y="175"/>
                    </a:lnTo>
                    <a:lnTo>
                      <a:pt x="170" y="175"/>
                    </a:lnTo>
                    <a:lnTo>
                      <a:pt x="156" y="175"/>
                    </a:lnTo>
                    <a:lnTo>
                      <a:pt x="143" y="175"/>
                    </a:lnTo>
                    <a:lnTo>
                      <a:pt x="130" y="175"/>
                    </a:lnTo>
                    <a:lnTo>
                      <a:pt x="115" y="175"/>
                    </a:lnTo>
                    <a:lnTo>
                      <a:pt x="103" y="177"/>
                    </a:lnTo>
                    <a:lnTo>
                      <a:pt x="90" y="179"/>
                    </a:lnTo>
                    <a:lnTo>
                      <a:pt x="76" y="180"/>
                    </a:lnTo>
                    <a:lnTo>
                      <a:pt x="63" y="182"/>
                    </a:lnTo>
                    <a:lnTo>
                      <a:pt x="52" y="184"/>
                    </a:lnTo>
                    <a:lnTo>
                      <a:pt x="42" y="184"/>
                    </a:lnTo>
                    <a:lnTo>
                      <a:pt x="35" y="188"/>
                    </a:lnTo>
                    <a:lnTo>
                      <a:pt x="19" y="192"/>
                    </a:lnTo>
                    <a:lnTo>
                      <a:pt x="35" y="180"/>
                    </a:lnTo>
                    <a:lnTo>
                      <a:pt x="42" y="179"/>
                    </a:lnTo>
                    <a:lnTo>
                      <a:pt x="52" y="175"/>
                    </a:lnTo>
                    <a:lnTo>
                      <a:pt x="61" y="171"/>
                    </a:lnTo>
                    <a:lnTo>
                      <a:pt x="69" y="167"/>
                    </a:lnTo>
                    <a:lnTo>
                      <a:pt x="80" y="161"/>
                    </a:lnTo>
                    <a:lnTo>
                      <a:pt x="90" y="158"/>
                    </a:lnTo>
                    <a:lnTo>
                      <a:pt x="101" y="156"/>
                    </a:lnTo>
                    <a:lnTo>
                      <a:pt x="113" y="152"/>
                    </a:lnTo>
                    <a:lnTo>
                      <a:pt x="122" y="148"/>
                    </a:lnTo>
                    <a:lnTo>
                      <a:pt x="134" y="144"/>
                    </a:lnTo>
                    <a:lnTo>
                      <a:pt x="145" y="144"/>
                    </a:lnTo>
                    <a:lnTo>
                      <a:pt x="154" y="142"/>
                    </a:lnTo>
                    <a:lnTo>
                      <a:pt x="164" y="141"/>
                    </a:lnTo>
                    <a:lnTo>
                      <a:pt x="177" y="141"/>
                    </a:lnTo>
                    <a:lnTo>
                      <a:pt x="189" y="142"/>
                    </a:lnTo>
                    <a:lnTo>
                      <a:pt x="202" y="142"/>
                    </a:lnTo>
                    <a:lnTo>
                      <a:pt x="213" y="144"/>
                    </a:lnTo>
                    <a:lnTo>
                      <a:pt x="225" y="146"/>
                    </a:lnTo>
                    <a:lnTo>
                      <a:pt x="240" y="148"/>
                    </a:lnTo>
                    <a:lnTo>
                      <a:pt x="249" y="150"/>
                    </a:lnTo>
                    <a:lnTo>
                      <a:pt x="259" y="152"/>
                    </a:lnTo>
                    <a:lnTo>
                      <a:pt x="267" y="154"/>
                    </a:lnTo>
                    <a:lnTo>
                      <a:pt x="276" y="158"/>
                    </a:lnTo>
                    <a:lnTo>
                      <a:pt x="287" y="158"/>
                    </a:lnTo>
                    <a:lnTo>
                      <a:pt x="293" y="161"/>
                    </a:lnTo>
                    <a:lnTo>
                      <a:pt x="289" y="158"/>
                    </a:lnTo>
                    <a:lnTo>
                      <a:pt x="282" y="152"/>
                    </a:lnTo>
                    <a:lnTo>
                      <a:pt x="274" y="146"/>
                    </a:lnTo>
                    <a:lnTo>
                      <a:pt x="267" y="141"/>
                    </a:lnTo>
                    <a:lnTo>
                      <a:pt x="259" y="135"/>
                    </a:lnTo>
                    <a:lnTo>
                      <a:pt x="251" y="131"/>
                    </a:lnTo>
                    <a:lnTo>
                      <a:pt x="240" y="123"/>
                    </a:lnTo>
                    <a:lnTo>
                      <a:pt x="229" y="120"/>
                    </a:lnTo>
                    <a:lnTo>
                      <a:pt x="215" y="114"/>
                    </a:lnTo>
                    <a:lnTo>
                      <a:pt x="202" y="110"/>
                    </a:lnTo>
                    <a:lnTo>
                      <a:pt x="189" y="106"/>
                    </a:lnTo>
                    <a:lnTo>
                      <a:pt x="173" y="104"/>
                    </a:lnTo>
                    <a:lnTo>
                      <a:pt x="158" y="103"/>
                    </a:lnTo>
                    <a:lnTo>
                      <a:pt x="143" y="103"/>
                    </a:lnTo>
                    <a:lnTo>
                      <a:pt x="126" y="101"/>
                    </a:lnTo>
                    <a:lnTo>
                      <a:pt x="111" y="101"/>
                    </a:lnTo>
                    <a:lnTo>
                      <a:pt x="94" y="101"/>
                    </a:lnTo>
                    <a:lnTo>
                      <a:pt x="82" y="103"/>
                    </a:lnTo>
                    <a:lnTo>
                      <a:pt x="71" y="103"/>
                    </a:lnTo>
                    <a:lnTo>
                      <a:pt x="59" y="104"/>
                    </a:lnTo>
                    <a:lnTo>
                      <a:pt x="48" y="104"/>
                    </a:lnTo>
                    <a:lnTo>
                      <a:pt x="40" y="106"/>
                    </a:lnTo>
                    <a:lnTo>
                      <a:pt x="33" y="106"/>
                    </a:lnTo>
                    <a:lnTo>
                      <a:pt x="25" y="108"/>
                    </a:lnTo>
                    <a:lnTo>
                      <a:pt x="19" y="110"/>
                    </a:lnTo>
                    <a:lnTo>
                      <a:pt x="16" y="110"/>
                    </a:lnTo>
                    <a:lnTo>
                      <a:pt x="10" y="112"/>
                    </a:lnTo>
                    <a:lnTo>
                      <a:pt x="8" y="114"/>
                    </a:lnTo>
                    <a:lnTo>
                      <a:pt x="10" y="110"/>
                    </a:lnTo>
                    <a:lnTo>
                      <a:pt x="19" y="104"/>
                    </a:lnTo>
                    <a:lnTo>
                      <a:pt x="23" y="101"/>
                    </a:lnTo>
                    <a:lnTo>
                      <a:pt x="31" y="95"/>
                    </a:lnTo>
                    <a:lnTo>
                      <a:pt x="38" y="91"/>
                    </a:lnTo>
                    <a:lnTo>
                      <a:pt x="50" y="87"/>
                    </a:lnTo>
                    <a:lnTo>
                      <a:pt x="57" y="82"/>
                    </a:lnTo>
                    <a:lnTo>
                      <a:pt x="71" y="78"/>
                    </a:lnTo>
                    <a:lnTo>
                      <a:pt x="80" y="74"/>
                    </a:lnTo>
                    <a:lnTo>
                      <a:pt x="94" y="70"/>
                    </a:lnTo>
                    <a:lnTo>
                      <a:pt x="107" y="66"/>
                    </a:lnTo>
                    <a:lnTo>
                      <a:pt x="118" y="64"/>
                    </a:lnTo>
                    <a:lnTo>
                      <a:pt x="132" y="63"/>
                    </a:lnTo>
                    <a:lnTo>
                      <a:pt x="147" y="63"/>
                    </a:lnTo>
                    <a:lnTo>
                      <a:pt x="160" y="63"/>
                    </a:lnTo>
                    <a:lnTo>
                      <a:pt x="172" y="63"/>
                    </a:lnTo>
                    <a:lnTo>
                      <a:pt x="183" y="64"/>
                    </a:lnTo>
                    <a:lnTo>
                      <a:pt x="196" y="68"/>
                    </a:lnTo>
                    <a:lnTo>
                      <a:pt x="208" y="72"/>
                    </a:lnTo>
                    <a:lnTo>
                      <a:pt x="219" y="76"/>
                    </a:lnTo>
                    <a:lnTo>
                      <a:pt x="230" y="80"/>
                    </a:lnTo>
                    <a:lnTo>
                      <a:pt x="240" y="84"/>
                    </a:lnTo>
                    <a:lnTo>
                      <a:pt x="249" y="87"/>
                    </a:lnTo>
                    <a:lnTo>
                      <a:pt x="257" y="91"/>
                    </a:lnTo>
                    <a:lnTo>
                      <a:pt x="263" y="95"/>
                    </a:lnTo>
                    <a:lnTo>
                      <a:pt x="270" y="99"/>
                    </a:lnTo>
                    <a:lnTo>
                      <a:pt x="278" y="104"/>
                    </a:lnTo>
                    <a:lnTo>
                      <a:pt x="282" y="106"/>
                    </a:lnTo>
                    <a:lnTo>
                      <a:pt x="280" y="104"/>
                    </a:lnTo>
                    <a:lnTo>
                      <a:pt x="272" y="97"/>
                    </a:lnTo>
                    <a:lnTo>
                      <a:pt x="267" y="91"/>
                    </a:lnTo>
                    <a:lnTo>
                      <a:pt x="261" y="87"/>
                    </a:lnTo>
                    <a:lnTo>
                      <a:pt x="253" y="82"/>
                    </a:lnTo>
                    <a:lnTo>
                      <a:pt x="246" y="78"/>
                    </a:lnTo>
                    <a:lnTo>
                      <a:pt x="234" y="72"/>
                    </a:lnTo>
                    <a:lnTo>
                      <a:pt x="225" y="66"/>
                    </a:lnTo>
                    <a:lnTo>
                      <a:pt x="213" y="59"/>
                    </a:lnTo>
                    <a:lnTo>
                      <a:pt x="202" y="55"/>
                    </a:lnTo>
                    <a:lnTo>
                      <a:pt x="187" y="49"/>
                    </a:lnTo>
                    <a:lnTo>
                      <a:pt x="173" y="45"/>
                    </a:lnTo>
                    <a:lnTo>
                      <a:pt x="156" y="42"/>
                    </a:lnTo>
                    <a:lnTo>
                      <a:pt x="141" y="40"/>
                    </a:lnTo>
                    <a:lnTo>
                      <a:pt x="122" y="34"/>
                    </a:lnTo>
                    <a:lnTo>
                      <a:pt x="107" y="34"/>
                    </a:lnTo>
                    <a:lnTo>
                      <a:pt x="90" y="30"/>
                    </a:lnTo>
                    <a:lnTo>
                      <a:pt x="78" y="30"/>
                    </a:lnTo>
                    <a:lnTo>
                      <a:pt x="65" y="28"/>
                    </a:lnTo>
                    <a:lnTo>
                      <a:pt x="54" y="28"/>
                    </a:lnTo>
                    <a:lnTo>
                      <a:pt x="42" y="28"/>
                    </a:lnTo>
                    <a:lnTo>
                      <a:pt x="35" y="30"/>
                    </a:lnTo>
                    <a:lnTo>
                      <a:pt x="25" y="30"/>
                    </a:lnTo>
                    <a:lnTo>
                      <a:pt x="19" y="30"/>
                    </a:lnTo>
                    <a:lnTo>
                      <a:pt x="14" y="30"/>
                    </a:lnTo>
                    <a:lnTo>
                      <a:pt x="10" y="30"/>
                    </a:lnTo>
                    <a:lnTo>
                      <a:pt x="2" y="3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6" name="Freeform 111"/>
              <p:cNvSpPr>
                <a:spLocks/>
              </p:cNvSpPr>
              <p:nvPr/>
            </p:nvSpPr>
            <p:spPr bwMode="auto">
              <a:xfrm>
                <a:off x="2380" y="2536"/>
                <a:ext cx="158" cy="112"/>
              </a:xfrm>
              <a:custGeom>
                <a:avLst/>
                <a:gdLst>
                  <a:gd name="T0" fmla="*/ 1 w 318"/>
                  <a:gd name="T1" fmla="*/ 2 h 224"/>
                  <a:gd name="T2" fmla="*/ 4 w 318"/>
                  <a:gd name="T3" fmla="*/ 1 h 224"/>
                  <a:gd name="T4" fmla="*/ 8 w 318"/>
                  <a:gd name="T5" fmla="*/ 0 h 224"/>
                  <a:gd name="T6" fmla="*/ 12 w 318"/>
                  <a:gd name="T7" fmla="*/ 1 h 224"/>
                  <a:gd name="T8" fmla="*/ 15 w 318"/>
                  <a:gd name="T9" fmla="*/ 2 h 224"/>
                  <a:gd name="T10" fmla="*/ 18 w 318"/>
                  <a:gd name="T11" fmla="*/ 4 h 224"/>
                  <a:gd name="T12" fmla="*/ 19 w 318"/>
                  <a:gd name="T13" fmla="*/ 4 h 224"/>
                  <a:gd name="T14" fmla="*/ 18 w 318"/>
                  <a:gd name="T15" fmla="*/ 14 h 224"/>
                  <a:gd name="T16" fmla="*/ 16 w 318"/>
                  <a:gd name="T17" fmla="*/ 14 h 224"/>
                  <a:gd name="T18" fmla="*/ 13 w 318"/>
                  <a:gd name="T19" fmla="*/ 13 h 224"/>
                  <a:gd name="T20" fmla="*/ 11 w 318"/>
                  <a:gd name="T21" fmla="*/ 13 h 224"/>
                  <a:gd name="T22" fmla="*/ 8 w 318"/>
                  <a:gd name="T23" fmla="*/ 12 h 224"/>
                  <a:gd name="T24" fmla="*/ 6 w 318"/>
                  <a:gd name="T25" fmla="*/ 12 h 224"/>
                  <a:gd name="T26" fmla="*/ 5 w 318"/>
                  <a:gd name="T27" fmla="*/ 12 h 224"/>
                  <a:gd name="T28" fmla="*/ 7 w 318"/>
                  <a:gd name="T29" fmla="*/ 11 h 224"/>
                  <a:gd name="T30" fmla="*/ 10 w 318"/>
                  <a:gd name="T31" fmla="*/ 11 h 224"/>
                  <a:gd name="T32" fmla="*/ 12 w 318"/>
                  <a:gd name="T33" fmla="*/ 11 h 224"/>
                  <a:gd name="T34" fmla="*/ 14 w 318"/>
                  <a:gd name="T35" fmla="*/ 11 h 224"/>
                  <a:gd name="T36" fmla="*/ 16 w 318"/>
                  <a:gd name="T37" fmla="*/ 11 h 224"/>
                  <a:gd name="T38" fmla="*/ 15 w 318"/>
                  <a:gd name="T39" fmla="*/ 11 h 224"/>
                  <a:gd name="T40" fmla="*/ 13 w 318"/>
                  <a:gd name="T41" fmla="*/ 10 h 224"/>
                  <a:gd name="T42" fmla="*/ 10 w 318"/>
                  <a:gd name="T43" fmla="*/ 9 h 224"/>
                  <a:gd name="T44" fmla="*/ 8 w 318"/>
                  <a:gd name="T45" fmla="*/ 9 h 224"/>
                  <a:gd name="T46" fmla="*/ 6 w 318"/>
                  <a:gd name="T47" fmla="*/ 9 h 224"/>
                  <a:gd name="T48" fmla="*/ 4 w 318"/>
                  <a:gd name="T49" fmla="*/ 9 h 224"/>
                  <a:gd name="T50" fmla="*/ 3 w 318"/>
                  <a:gd name="T51" fmla="*/ 9 h 224"/>
                  <a:gd name="T52" fmla="*/ 5 w 318"/>
                  <a:gd name="T53" fmla="*/ 7 h 224"/>
                  <a:gd name="T54" fmla="*/ 7 w 318"/>
                  <a:gd name="T55" fmla="*/ 7 h 224"/>
                  <a:gd name="T56" fmla="*/ 9 w 318"/>
                  <a:gd name="T57" fmla="*/ 7 h 224"/>
                  <a:gd name="T58" fmla="*/ 10 w 318"/>
                  <a:gd name="T59" fmla="*/ 7 h 224"/>
                  <a:gd name="T60" fmla="*/ 13 w 318"/>
                  <a:gd name="T61" fmla="*/ 7 h 224"/>
                  <a:gd name="T62" fmla="*/ 15 w 318"/>
                  <a:gd name="T63" fmla="*/ 7 h 224"/>
                  <a:gd name="T64" fmla="*/ 16 w 318"/>
                  <a:gd name="T65" fmla="*/ 7 h 224"/>
                  <a:gd name="T66" fmla="*/ 14 w 318"/>
                  <a:gd name="T67" fmla="*/ 7 h 224"/>
                  <a:gd name="T68" fmla="*/ 11 w 318"/>
                  <a:gd name="T69" fmla="*/ 6 h 224"/>
                  <a:gd name="T70" fmla="*/ 9 w 318"/>
                  <a:gd name="T71" fmla="*/ 6 h 224"/>
                  <a:gd name="T72" fmla="*/ 6 w 318"/>
                  <a:gd name="T73" fmla="*/ 6 h 224"/>
                  <a:gd name="T74" fmla="*/ 3 w 318"/>
                  <a:gd name="T75" fmla="*/ 6 h 224"/>
                  <a:gd name="T76" fmla="*/ 1 w 318"/>
                  <a:gd name="T77" fmla="*/ 6 h 224"/>
                  <a:gd name="T78" fmla="*/ 2 w 318"/>
                  <a:gd name="T79" fmla="*/ 5 h 224"/>
                  <a:gd name="T80" fmla="*/ 4 w 318"/>
                  <a:gd name="T81" fmla="*/ 4 h 224"/>
                  <a:gd name="T82" fmla="*/ 7 w 318"/>
                  <a:gd name="T83" fmla="*/ 4 h 224"/>
                  <a:gd name="T84" fmla="*/ 11 w 318"/>
                  <a:gd name="T85" fmla="*/ 4 h 224"/>
                  <a:gd name="T86" fmla="*/ 13 w 318"/>
                  <a:gd name="T87" fmla="*/ 5 h 224"/>
                  <a:gd name="T88" fmla="*/ 14 w 318"/>
                  <a:gd name="T89" fmla="*/ 5 h 224"/>
                  <a:gd name="T90" fmla="*/ 12 w 318"/>
                  <a:gd name="T91" fmla="*/ 4 h 224"/>
                  <a:gd name="T92" fmla="*/ 9 w 318"/>
                  <a:gd name="T93" fmla="*/ 3 h 224"/>
                  <a:gd name="T94" fmla="*/ 6 w 318"/>
                  <a:gd name="T95" fmla="*/ 2 h 224"/>
                  <a:gd name="T96" fmla="*/ 3 w 318"/>
                  <a:gd name="T97" fmla="*/ 2 h 224"/>
                  <a:gd name="T98" fmla="*/ 1 w 318"/>
                  <a:gd name="T99" fmla="*/ 2 h 224"/>
                  <a:gd name="T100" fmla="*/ 0 w 318"/>
                  <a:gd name="T101" fmla="*/ 2 h 224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18"/>
                  <a:gd name="T154" fmla="*/ 0 h 224"/>
                  <a:gd name="T155" fmla="*/ 318 w 318"/>
                  <a:gd name="T156" fmla="*/ 224 h 224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18" h="224">
                    <a:moveTo>
                      <a:pt x="0" y="32"/>
                    </a:moveTo>
                    <a:lnTo>
                      <a:pt x="4" y="28"/>
                    </a:lnTo>
                    <a:lnTo>
                      <a:pt x="16" y="22"/>
                    </a:lnTo>
                    <a:lnTo>
                      <a:pt x="23" y="19"/>
                    </a:lnTo>
                    <a:lnTo>
                      <a:pt x="33" y="17"/>
                    </a:lnTo>
                    <a:lnTo>
                      <a:pt x="44" y="13"/>
                    </a:lnTo>
                    <a:lnTo>
                      <a:pt x="57" y="9"/>
                    </a:lnTo>
                    <a:lnTo>
                      <a:pt x="69" y="5"/>
                    </a:lnTo>
                    <a:lnTo>
                      <a:pt x="84" y="3"/>
                    </a:lnTo>
                    <a:lnTo>
                      <a:pt x="99" y="0"/>
                    </a:lnTo>
                    <a:lnTo>
                      <a:pt x="116" y="0"/>
                    </a:lnTo>
                    <a:lnTo>
                      <a:pt x="132" y="0"/>
                    </a:lnTo>
                    <a:lnTo>
                      <a:pt x="149" y="2"/>
                    </a:lnTo>
                    <a:lnTo>
                      <a:pt x="164" y="3"/>
                    </a:lnTo>
                    <a:lnTo>
                      <a:pt x="181" y="7"/>
                    </a:lnTo>
                    <a:lnTo>
                      <a:pt x="196" y="13"/>
                    </a:lnTo>
                    <a:lnTo>
                      <a:pt x="211" y="17"/>
                    </a:lnTo>
                    <a:lnTo>
                      <a:pt x="225" y="21"/>
                    </a:lnTo>
                    <a:lnTo>
                      <a:pt x="238" y="26"/>
                    </a:lnTo>
                    <a:lnTo>
                      <a:pt x="249" y="32"/>
                    </a:lnTo>
                    <a:lnTo>
                      <a:pt x="261" y="36"/>
                    </a:lnTo>
                    <a:lnTo>
                      <a:pt x="270" y="41"/>
                    </a:lnTo>
                    <a:lnTo>
                      <a:pt x="282" y="45"/>
                    </a:lnTo>
                    <a:lnTo>
                      <a:pt x="289" y="49"/>
                    </a:lnTo>
                    <a:lnTo>
                      <a:pt x="297" y="53"/>
                    </a:lnTo>
                    <a:lnTo>
                      <a:pt x="303" y="55"/>
                    </a:lnTo>
                    <a:lnTo>
                      <a:pt x="308" y="59"/>
                    </a:lnTo>
                    <a:lnTo>
                      <a:pt x="314" y="62"/>
                    </a:lnTo>
                    <a:lnTo>
                      <a:pt x="318" y="64"/>
                    </a:lnTo>
                    <a:lnTo>
                      <a:pt x="301" y="224"/>
                    </a:lnTo>
                    <a:lnTo>
                      <a:pt x="297" y="220"/>
                    </a:lnTo>
                    <a:lnTo>
                      <a:pt x="289" y="218"/>
                    </a:lnTo>
                    <a:lnTo>
                      <a:pt x="282" y="214"/>
                    </a:lnTo>
                    <a:lnTo>
                      <a:pt x="276" y="213"/>
                    </a:lnTo>
                    <a:lnTo>
                      <a:pt x="267" y="211"/>
                    </a:lnTo>
                    <a:lnTo>
                      <a:pt x="259" y="209"/>
                    </a:lnTo>
                    <a:lnTo>
                      <a:pt x="248" y="205"/>
                    </a:lnTo>
                    <a:lnTo>
                      <a:pt x="238" y="203"/>
                    </a:lnTo>
                    <a:lnTo>
                      <a:pt x="229" y="201"/>
                    </a:lnTo>
                    <a:lnTo>
                      <a:pt x="219" y="199"/>
                    </a:lnTo>
                    <a:lnTo>
                      <a:pt x="206" y="195"/>
                    </a:lnTo>
                    <a:lnTo>
                      <a:pt x="196" y="195"/>
                    </a:lnTo>
                    <a:lnTo>
                      <a:pt x="187" y="194"/>
                    </a:lnTo>
                    <a:lnTo>
                      <a:pt x="177" y="194"/>
                    </a:lnTo>
                    <a:lnTo>
                      <a:pt x="166" y="192"/>
                    </a:lnTo>
                    <a:lnTo>
                      <a:pt x="156" y="192"/>
                    </a:lnTo>
                    <a:lnTo>
                      <a:pt x="147" y="190"/>
                    </a:lnTo>
                    <a:lnTo>
                      <a:pt x="139" y="190"/>
                    </a:lnTo>
                    <a:lnTo>
                      <a:pt x="130" y="190"/>
                    </a:lnTo>
                    <a:lnTo>
                      <a:pt x="122" y="190"/>
                    </a:lnTo>
                    <a:lnTo>
                      <a:pt x="116" y="190"/>
                    </a:lnTo>
                    <a:lnTo>
                      <a:pt x="111" y="190"/>
                    </a:lnTo>
                    <a:lnTo>
                      <a:pt x="99" y="190"/>
                    </a:lnTo>
                    <a:lnTo>
                      <a:pt x="94" y="190"/>
                    </a:lnTo>
                    <a:lnTo>
                      <a:pt x="88" y="190"/>
                    </a:lnTo>
                    <a:lnTo>
                      <a:pt x="88" y="186"/>
                    </a:lnTo>
                    <a:lnTo>
                      <a:pt x="94" y="184"/>
                    </a:lnTo>
                    <a:lnTo>
                      <a:pt x="101" y="180"/>
                    </a:lnTo>
                    <a:lnTo>
                      <a:pt x="113" y="176"/>
                    </a:lnTo>
                    <a:lnTo>
                      <a:pt x="126" y="171"/>
                    </a:lnTo>
                    <a:lnTo>
                      <a:pt x="139" y="167"/>
                    </a:lnTo>
                    <a:lnTo>
                      <a:pt x="149" y="165"/>
                    </a:lnTo>
                    <a:lnTo>
                      <a:pt x="156" y="163"/>
                    </a:lnTo>
                    <a:lnTo>
                      <a:pt x="164" y="163"/>
                    </a:lnTo>
                    <a:lnTo>
                      <a:pt x="172" y="163"/>
                    </a:lnTo>
                    <a:lnTo>
                      <a:pt x="179" y="163"/>
                    </a:lnTo>
                    <a:lnTo>
                      <a:pt x="187" y="163"/>
                    </a:lnTo>
                    <a:lnTo>
                      <a:pt x="196" y="163"/>
                    </a:lnTo>
                    <a:lnTo>
                      <a:pt x="204" y="163"/>
                    </a:lnTo>
                    <a:lnTo>
                      <a:pt x="210" y="163"/>
                    </a:lnTo>
                    <a:lnTo>
                      <a:pt x="219" y="165"/>
                    </a:lnTo>
                    <a:lnTo>
                      <a:pt x="225" y="165"/>
                    </a:lnTo>
                    <a:lnTo>
                      <a:pt x="232" y="167"/>
                    </a:lnTo>
                    <a:lnTo>
                      <a:pt x="242" y="167"/>
                    </a:lnTo>
                    <a:lnTo>
                      <a:pt x="251" y="167"/>
                    </a:lnTo>
                    <a:lnTo>
                      <a:pt x="257" y="169"/>
                    </a:lnTo>
                    <a:lnTo>
                      <a:pt x="261" y="171"/>
                    </a:lnTo>
                    <a:lnTo>
                      <a:pt x="257" y="167"/>
                    </a:lnTo>
                    <a:lnTo>
                      <a:pt x="248" y="163"/>
                    </a:lnTo>
                    <a:lnTo>
                      <a:pt x="242" y="161"/>
                    </a:lnTo>
                    <a:lnTo>
                      <a:pt x="236" y="157"/>
                    </a:lnTo>
                    <a:lnTo>
                      <a:pt x="229" y="156"/>
                    </a:lnTo>
                    <a:lnTo>
                      <a:pt x="221" y="154"/>
                    </a:lnTo>
                    <a:lnTo>
                      <a:pt x="211" y="148"/>
                    </a:lnTo>
                    <a:lnTo>
                      <a:pt x="202" y="146"/>
                    </a:lnTo>
                    <a:lnTo>
                      <a:pt x="192" y="144"/>
                    </a:lnTo>
                    <a:lnTo>
                      <a:pt x="183" y="140"/>
                    </a:lnTo>
                    <a:lnTo>
                      <a:pt x="172" y="138"/>
                    </a:lnTo>
                    <a:lnTo>
                      <a:pt x="162" y="137"/>
                    </a:lnTo>
                    <a:lnTo>
                      <a:pt x="153" y="137"/>
                    </a:lnTo>
                    <a:lnTo>
                      <a:pt x="145" y="137"/>
                    </a:lnTo>
                    <a:lnTo>
                      <a:pt x="135" y="135"/>
                    </a:lnTo>
                    <a:lnTo>
                      <a:pt x="126" y="135"/>
                    </a:lnTo>
                    <a:lnTo>
                      <a:pt x="116" y="135"/>
                    </a:lnTo>
                    <a:lnTo>
                      <a:pt x="109" y="135"/>
                    </a:lnTo>
                    <a:lnTo>
                      <a:pt x="101" y="135"/>
                    </a:lnTo>
                    <a:lnTo>
                      <a:pt x="94" y="135"/>
                    </a:lnTo>
                    <a:lnTo>
                      <a:pt x="84" y="135"/>
                    </a:lnTo>
                    <a:lnTo>
                      <a:pt x="78" y="135"/>
                    </a:lnTo>
                    <a:lnTo>
                      <a:pt x="65" y="135"/>
                    </a:lnTo>
                    <a:lnTo>
                      <a:pt x="57" y="135"/>
                    </a:lnTo>
                    <a:lnTo>
                      <a:pt x="52" y="135"/>
                    </a:lnTo>
                    <a:lnTo>
                      <a:pt x="50" y="137"/>
                    </a:lnTo>
                    <a:lnTo>
                      <a:pt x="54" y="135"/>
                    </a:lnTo>
                    <a:lnTo>
                      <a:pt x="61" y="133"/>
                    </a:lnTo>
                    <a:lnTo>
                      <a:pt x="65" y="131"/>
                    </a:lnTo>
                    <a:lnTo>
                      <a:pt x="73" y="129"/>
                    </a:lnTo>
                    <a:lnTo>
                      <a:pt x="80" y="125"/>
                    </a:lnTo>
                    <a:lnTo>
                      <a:pt x="88" y="125"/>
                    </a:lnTo>
                    <a:lnTo>
                      <a:pt x="97" y="121"/>
                    </a:lnTo>
                    <a:lnTo>
                      <a:pt x="105" y="119"/>
                    </a:lnTo>
                    <a:lnTo>
                      <a:pt x="113" y="116"/>
                    </a:lnTo>
                    <a:lnTo>
                      <a:pt x="122" y="116"/>
                    </a:lnTo>
                    <a:lnTo>
                      <a:pt x="130" y="114"/>
                    </a:lnTo>
                    <a:lnTo>
                      <a:pt x="137" y="112"/>
                    </a:lnTo>
                    <a:lnTo>
                      <a:pt x="145" y="112"/>
                    </a:lnTo>
                    <a:lnTo>
                      <a:pt x="153" y="112"/>
                    </a:lnTo>
                    <a:lnTo>
                      <a:pt x="158" y="112"/>
                    </a:lnTo>
                    <a:lnTo>
                      <a:pt x="166" y="112"/>
                    </a:lnTo>
                    <a:lnTo>
                      <a:pt x="173" y="112"/>
                    </a:lnTo>
                    <a:lnTo>
                      <a:pt x="183" y="114"/>
                    </a:lnTo>
                    <a:lnTo>
                      <a:pt x="191" y="116"/>
                    </a:lnTo>
                    <a:lnTo>
                      <a:pt x="200" y="116"/>
                    </a:lnTo>
                    <a:lnTo>
                      <a:pt x="210" y="117"/>
                    </a:lnTo>
                    <a:lnTo>
                      <a:pt x="219" y="121"/>
                    </a:lnTo>
                    <a:lnTo>
                      <a:pt x="229" y="121"/>
                    </a:lnTo>
                    <a:lnTo>
                      <a:pt x="236" y="123"/>
                    </a:lnTo>
                    <a:lnTo>
                      <a:pt x="242" y="123"/>
                    </a:lnTo>
                    <a:lnTo>
                      <a:pt x="251" y="125"/>
                    </a:lnTo>
                    <a:lnTo>
                      <a:pt x="261" y="127"/>
                    </a:lnTo>
                    <a:lnTo>
                      <a:pt x="265" y="129"/>
                    </a:lnTo>
                    <a:lnTo>
                      <a:pt x="261" y="125"/>
                    </a:lnTo>
                    <a:lnTo>
                      <a:pt x="255" y="123"/>
                    </a:lnTo>
                    <a:lnTo>
                      <a:pt x="244" y="116"/>
                    </a:lnTo>
                    <a:lnTo>
                      <a:pt x="232" y="112"/>
                    </a:lnTo>
                    <a:lnTo>
                      <a:pt x="225" y="106"/>
                    </a:lnTo>
                    <a:lnTo>
                      <a:pt x="215" y="102"/>
                    </a:lnTo>
                    <a:lnTo>
                      <a:pt x="206" y="98"/>
                    </a:lnTo>
                    <a:lnTo>
                      <a:pt x="198" y="97"/>
                    </a:lnTo>
                    <a:lnTo>
                      <a:pt x="187" y="93"/>
                    </a:lnTo>
                    <a:lnTo>
                      <a:pt x="177" y="89"/>
                    </a:lnTo>
                    <a:lnTo>
                      <a:pt x="166" y="87"/>
                    </a:lnTo>
                    <a:lnTo>
                      <a:pt x="156" y="85"/>
                    </a:lnTo>
                    <a:lnTo>
                      <a:pt x="145" y="83"/>
                    </a:lnTo>
                    <a:lnTo>
                      <a:pt x="134" y="81"/>
                    </a:lnTo>
                    <a:lnTo>
                      <a:pt x="120" y="81"/>
                    </a:lnTo>
                    <a:lnTo>
                      <a:pt x="111" y="81"/>
                    </a:lnTo>
                    <a:lnTo>
                      <a:pt x="97" y="81"/>
                    </a:lnTo>
                    <a:lnTo>
                      <a:pt x="88" y="81"/>
                    </a:lnTo>
                    <a:lnTo>
                      <a:pt x="78" y="83"/>
                    </a:lnTo>
                    <a:lnTo>
                      <a:pt x="69" y="83"/>
                    </a:lnTo>
                    <a:lnTo>
                      <a:pt x="59" y="83"/>
                    </a:lnTo>
                    <a:lnTo>
                      <a:pt x="52" y="85"/>
                    </a:lnTo>
                    <a:lnTo>
                      <a:pt x="44" y="87"/>
                    </a:lnTo>
                    <a:lnTo>
                      <a:pt x="38" y="87"/>
                    </a:lnTo>
                    <a:lnTo>
                      <a:pt x="31" y="91"/>
                    </a:lnTo>
                    <a:lnTo>
                      <a:pt x="27" y="93"/>
                    </a:lnTo>
                    <a:lnTo>
                      <a:pt x="27" y="89"/>
                    </a:lnTo>
                    <a:lnTo>
                      <a:pt x="33" y="85"/>
                    </a:lnTo>
                    <a:lnTo>
                      <a:pt x="40" y="79"/>
                    </a:lnTo>
                    <a:lnTo>
                      <a:pt x="56" y="74"/>
                    </a:lnTo>
                    <a:lnTo>
                      <a:pt x="61" y="70"/>
                    </a:lnTo>
                    <a:lnTo>
                      <a:pt x="69" y="68"/>
                    </a:lnTo>
                    <a:lnTo>
                      <a:pt x="78" y="64"/>
                    </a:lnTo>
                    <a:lnTo>
                      <a:pt x="90" y="62"/>
                    </a:lnTo>
                    <a:lnTo>
                      <a:pt x="101" y="59"/>
                    </a:lnTo>
                    <a:lnTo>
                      <a:pt x="114" y="59"/>
                    </a:lnTo>
                    <a:lnTo>
                      <a:pt x="126" y="59"/>
                    </a:lnTo>
                    <a:lnTo>
                      <a:pt x="143" y="59"/>
                    </a:lnTo>
                    <a:lnTo>
                      <a:pt x="156" y="59"/>
                    </a:lnTo>
                    <a:lnTo>
                      <a:pt x="170" y="59"/>
                    </a:lnTo>
                    <a:lnTo>
                      <a:pt x="181" y="59"/>
                    </a:lnTo>
                    <a:lnTo>
                      <a:pt x="194" y="62"/>
                    </a:lnTo>
                    <a:lnTo>
                      <a:pt x="204" y="64"/>
                    </a:lnTo>
                    <a:lnTo>
                      <a:pt x="215" y="66"/>
                    </a:lnTo>
                    <a:lnTo>
                      <a:pt x="223" y="68"/>
                    </a:lnTo>
                    <a:lnTo>
                      <a:pt x="232" y="72"/>
                    </a:lnTo>
                    <a:lnTo>
                      <a:pt x="244" y="76"/>
                    </a:lnTo>
                    <a:lnTo>
                      <a:pt x="253" y="79"/>
                    </a:lnTo>
                    <a:lnTo>
                      <a:pt x="238" y="70"/>
                    </a:lnTo>
                    <a:lnTo>
                      <a:pt x="230" y="66"/>
                    </a:lnTo>
                    <a:lnTo>
                      <a:pt x="225" y="64"/>
                    </a:lnTo>
                    <a:lnTo>
                      <a:pt x="213" y="59"/>
                    </a:lnTo>
                    <a:lnTo>
                      <a:pt x="204" y="55"/>
                    </a:lnTo>
                    <a:lnTo>
                      <a:pt x="191" y="51"/>
                    </a:lnTo>
                    <a:lnTo>
                      <a:pt x="181" y="45"/>
                    </a:lnTo>
                    <a:lnTo>
                      <a:pt x="168" y="41"/>
                    </a:lnTo>
                    <a:lnTo>
                      <a:pt x="154" y="38"/>
                    </a:lnTo>
                    <a:lnTo>
                      <a:pt x="141" y="36"/>
                    </a:lnTo>
                    <a:lnTo>
                      <a:pt x="128" y="34"/>
                    </a:lnTo>
                    <a:lnTo>
                      <a:pt x="111" y="30"/>
                    </a:lnTo>
                    <a:lnTo>
                      <a:pt x="97" y="28"/>
                    </a:lnTo>
                    <a:lnTo>
                      <a:pt x="84" y="26"/>
                    </a:lnTo>
                    <a:lnTo>
                      <a:pt x="75" y="26"/>
                    </a:lnTo>
                    <a:lnTo>
                      <a:pt x="61" y="26"/>
                    </a:lnTo>
                    <a:lnTo>
                      <a:pt x="50" y="26"/>
                    </a:lnTo>
                    <a:lnTo>
                      <a:pt x="40" y="26"/>
                    </a:lnTo>
                    <a:lnTo>
                      <a:pt x="33" y="26"/>
                    </a:lnTo>
                    <a:lnTo>
                      <a:pt x="25" y="26"/>
                    </a:lnTo>
                    <a:lnTo>
                      <a:pt x="18" y="26"/>
                    </a:lnTo>
                    <a:lnTo>
                      <a:pt x="14" y="26"/>
                    </a:lnTo>
                    <a:lnTo>
                      <a:pt x="8" y="28"/>
                    </a:lnTo>
                    <a:lnTo>
                      <a:pt x="2" y="3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7" name="Freeform 112"/>
              <p:cNvSpPr>
                <a:spLocks/>
              </p:cNvSpPr>
              <p:nvPr/>
            </p:nvSpPr>
            <p:spPr bwMode="auto">
              <a:xfrm>
                <a:off x="1969" y="2722"/>
                <a:ext cx="184" cy="144"/>
              </a:xfrm>
              <a:custGeom>
                <a:avLst/>
                <a:gdLst>
                  <a:gd name="T0" fmla="*/ 1 w 367"/>
                  <a:gd name="T1" fmla="*/ 10 h 289"/>
                  <a:gd name="T2" fmla="*/ 2 w 367"/>
                  <a:gd name="T3" fmla="*/ 9 h 289"/>
                  <a:gd name="T4" fmla="*/ 4 w 367"/>
                  <a:gd name="T5" fmla="*/ 6 h 289"/>
                  <a:gd name="T6" fmla="*/ 7 w 367"/>
                  <a:gd name="T7" fmla="*/ 4 h 289"/>
                  <a:gd name="T8" fmla="*/ 10 w 367"/>
                  <a:gd name="T9" fmla="*/ 2 h 289"/>
                  <a:gd name="T10" fmla="*/ 13 w 367"/>
                  <a:gd name="T11" fmla="*/ 1 h 289"/>
                  <a:gd name="T12" fmla="*/ 16 w 367"/>
                  <a:gd name="T13" fmla="*/ 0 h 289"/>
                  <a:gd name="T14" fmla="*/ 17 w 367"/>
                  <a:gd name="T15" fmla="*/ 0 h 289"/>
                  <a:gd name="T16" fmla="*/ 19 w 367"/>
                  <a:gd name="T17" fmla="*/ 0 h 289"/>
                  <a:gd name="T18" fmla="*/ 20 w 367"/>
                  <a:gd name="T19" fmla="*/ 0 h 289"/>
                  <a:gd name="T20" fmla="*/ 18 w 367"/>
                  <a:gd name="T21" fmla="*/ 0 h 289"/>
                  <a:gd name="T22" fmla="*/ 16 w 367"/>
                  <a:gd name="T23" fmla="*/ 1 h 289"/>
                  <a:gd name="T24" fmla="*/ 13 w 367"/>
                  <a:gd name="T25" fmla="*/ 3 h 289"/>
                  <a:gd name="T26" fmla="*/ 11 w 367"/>
                  <a:gd name="T27" fmla="*/ 4 h 289"/>
                  <a:gd name="T28" fmla="*/ 10 w 367"/>
                  <a:gd name="T29" fmla="*/ 5 h 289"/>
                  <a:gd name="T30" fmla="*/ 8 w 367"/>
                  <a:gd name="T31" fmla="*/ 7 h 289"/>
                  <a:gd name="T32" fmla="*/ 6 w 367"/>
                  <a:gd name="T33" fmla="*/ 9 h 289"/>
                  <a:gd name="T34" fmla="*/ 6 w 367"/>
                  <a:gd name="T35" fmla="*/ 9 h 289"/>
                  <a:gd name="T36" fmla="*/ 8 w 367"/>
                  <a:gd name="T37" fmla="*/ 8 h 289"/>
                  <a:gd name="T38" fmla="*/ 10 w 367"/>
                  <a:gd name="T39" fmla="*/ 7 h 289"/>
                  <a:gd name="T40" fmla="*/ 12 w 367"/>
                  <a:gd name="T41" fmla="*/ 6 h 289"/>
                  <a:gd name="T42" fmla="*/ 14 w 367"/>
                  <a:gd name="T43" fmla="*/ 5 h 289"/>
                  <a:gd name="T44" fmla="*/ 16 w 367"/>
                  <a:gd name="T45" fmla="*/ 4 h 289"/>
                  <a:gd name="T46" fmla="*/ 17 w 367"/>
                  <a:gd name="T47" fmla="*/ 3 h 289"/>
                  <a:gd name="T48" fmla="*/ 19 w 367"/>
                  <a:gd name="T49" fmla="*/ 3 h 289"/>
                  <a:gd name="T50" fmla="*/ 20 w 367"/>
                  <a:gd name="T51" fmla="*/ 3 h 289"/>
                  <a:gd name="T52" fmla="*/ 22 w 367"/>
                  <a:gd name="T53" fmla="*/ 3 h 289"/>
                  <a:gd name="T54" fmla="*/ 20 w 367"/>
                  <a:gd name="T55" fmla="*/ 4 h 289"/>
                  <a:gd name="T56" fmla="*/ 19 w 367"/>
                  <a:gd name="T57" fmla="*/ 5 h 289"/>
                  <a:gd name="T58" fmla="*/ 17 w 367"/>
                  <a:gd name="T59" fmla="*/ 6 h 289"/>
                  <a:gd name="T60" fmla="*/ 15 w 367"/>
                  <a:gd name="T61" fmla="*/ 7 h 289"/>
                  <a:gd name="T62" fmla="*/ 14 w 367"/>
                  <a:gd name="T63" fmla="*/ 8 h 289"/>
                  <a:gd name="T64" fmla="*/ 12 w 367"/>
                  <a:gd name="T65" fmla="*/ 9 h 289"/>
                  <a:gd name="T66" fmla="*/ 10 w 367"/>
                  <a:gd name="T67" fmla="*/ 11 h 289"/>
                  <a:gd name="T68" fmla="*/ 9 w 367"/>
                  <a:gd name="T69" fmla="*/ 12 h 289"/>
                  <a:gd name="T70" fmla="*/ 10 w 367"/>
                  <a:gd name="T71" fmla="*/ 11 h 289"/>
                  <a:gd name="T72" fmla="*/ 12 w 367"/>
                  <a:gd name="T73" fmla="*/ 10 h 289"/>
                  <a:gd name="T74" fmla="*/ 14 w 367"/>
                  <a:gd name="T75" fmla="*/ 9 h 289"/>
                  <a:gd name="T76" fmla="*/ 16 w 367"/>
                  <a:gd name="T77" fmla="*/ 8 h 289"/>
                  <a:gd name="T78" fmla="*/ 18 w 367"/>
                  <a:gd name="T79" fmla="*/ 8 h 289"/>
                  <a:gd name="T80" fmla="*/ 21 w 367"/>
                  <a:gd name="T81" fmla="*/ 7 h 289"/>
                  <a:gd name="T82" fmla="*/ 22 w 367"/>
                  <a:gd name="T83" fmla="*/ 7 h 289"/>
                  <a:gd name="T84" fmla="*/ 23 w 367"/>
                  <a:gd name="T85" fmla="*/ 11 h 289"/>
                  <a:gd name="T86" fmla="*/ 22 w 367"/>
                  <a:gd name="T87" fmla="*/ 17 h 289"/>
                  <a:gd name="T88" fmla="*/ 12 w 367"/>
                  <a:gd name="T89" fmla="*/ 17 h 289"/>
                  <a:gd name="T90" fmla="*/ 10 w 367"/>
                  <a:gd name="T91" fmla="*/ 16 h 289"/>
                  <a:gd name="T92" fmla="*/ 9 w 367"/>
                  <a:gd name="T93" fmla="*/ 15 h 289"/>
                  <a:gd name="T94" fmla="*/ 8 w 367"/>
                  <a:gd name="T95" fmla="*/ 13 h 289"/>
                  <a:gd name="T96" fmla="*/ 6 w 367"/>
                  <a:gd name="T97" fmla="*/ 12 h 289"/>
                  <a:gd name="T98" fmla="*/ 4 w 367"/>
                  <a:gd name="T99" fmla="*/ 12 h 289"/>
                  <a:gd name="T100" fmla="*/ 3 w 367"/>
                  <a:gd name="T101" fmla="*/ 11 h 289"/>
                  <a:gd name="T102" fmla="*/ 1 w 367"/>
                  <a:gd name="T103" fmla="*/ 11 h 28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67"/>
                  <a:gd name="T157" fmla="*/ 0 h 289"/>
                  <a:gd name="T158" fmla="*/ 367 w 367"/>
                  <a:gd name="T159" fmla="*/ 289 h 28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67" h="289">
                    <a:moveTo>
                      <a:pt x="0" y="181"/>
                    </a:moveTo>
                    <a:lnTo>
                      <a:pt x="0" y="179"/>
                    </a:lnTo>
                    <a:lnTo>
                      <a:pt x="4" y="173"/>
                    </a:lnTo>
                    <a:lnTo>
                      <a:pt x="10" y="166"/>
                    </a:lnTo>
                    <a:lnTo>
                      <a:pt x="17" y="160"/>
                    </a:lnTo>
                    <a:lnTo>
                      <a:pt x="25" y="147"/>
                    </a:lnTo>
                    <a:lnTo>
                      <a:pt x="38" y="137"/>
                    </a:lnTo>
                    <a:lnTo>
                      <a:pt x="48" y="122"/>
                    </a:lnTo>
                    <a:lnTo>
                      <a:pt x="63" y="111"/>
                    </a:lnTo>
                    <a:lnTo>
                      <a:pt x="76" y="95"/>
                    </a:lnTo>
                    <a:lnTo>
                      <a:pt x="92" y="82"/>
                    </a:lnTo>
                    <a:lnTo>
                      <a:pt x="109" y="69"/>
                    </a:lnTo>
                    <a:lnTo>
                      <a:pt x="124" y="57"/>
                    </a:lnTo>
                    <a:lnTo>
                      <a:pt x="141" y="44"/>
                    </a:lnTo>
                    <a:lnTo>
                      <a:pt x="156" y="35"/>
                    </a:lnTo>
                    <a:lnTo>
                      <a:pt x="173" y="25"/>
                    </a:lnTo>
                    <a:lnTo>
                      <a:pt x="190" y="21"/>
                    </a:lnTo>
                    <a:lnTo>
                      <a:pt x="204" y="16"/>
                    </a:lnTo>
                    <a:lnTo>
                      <a:pt x="219" y="12"/>
                    </a:lnTo>
                    <a:lnTo>
                      <a:pt x="230" y="8"/>
                    </a:lnTo>
                    <a:lnTo>
                      <a:pt x="244" y="6"/>
                    </a:lnTo>
                    <a:lnTo>
                      <a:pt x="253" y="2"/>
                    </a:lnTo>
                    <a:lnTo>
                      <a:pt x="265" y="0"/>
                    </a:lnTo>
                    <a:lnTo>
                      <a:pt x="272" y="0"/>
                    </a:lnTo>
                    <a:lnTo>
                      <a:pt x="282" y="0"/>
                    </a:lnTo>
                    <a:lnTo>
                      <a:pt x="295" y="0"/>
                    </a:lnTo>
                    <a:lnTo>
                      <a:pt x="304" y="0"/>
                    </a:lnTo>
                    <a:lnTo>
                      <a:pt x="310" y="0"/>
                    </a:lnTo>
                    <a:lnTo>
                      <a:pt x="312" y="0"/>
                    </a:lnTo>
                    <a:lnTo>
                      <a:pt x="310" y="0"/>
                    </a:lnTo>
                    <a:lnTo>
                      <a:pt x="304" y="4"/>
                    </a:lnTo>
                    <a:lnTo>
                      <a:pt x="297" y="6"/>
                    </a:lnTo>
                    <a:lnTo>
                      <a:pt x="287" y="10"/>
                    </a:lnTo>
                    <a:lnTo>
                      <a:pt x="276" y="14"/>
                    </a:lnTo>
                    <a:lnTo>
                      <a:pt x="263" y="21"/>
                    </a:lnTo>
                    <a:lnTo>
                      <a:pt x="249" y="27"/>
                    </a:lnTo>
                    <a:lnTo>
                      <a:pt x="236" y="36"/>
                    </a:lnTo>
                    <a:lnTo>
                      <a:pt x="221" y="42"/>
                    </a:lnTo>
                    <a:lnTo>
                      <a:pt x="206" y="50"/>
                    </a:lnTo>
                    <a:lnTo>
                      <a:pt x="192" y="57"/>
                    </a:lnTo>
                    <a:lnTo>
                      <a:pt x="179" y="63"/>
                    </a:lnTo>
                    <a:lnTo>
                      <a:pt x="168" y="69"/>
                    </a:lnTo>
                    <a:lnTo>
                      <a:pt x="158" y="74"/>
                    </a:lnTo>
                    <a:lnTo>
                      <a:pt x="150" y="80"/>
                    </a:lnTo>
                    <a:lnTo>
                      <a:pt x="145" y="84"/>
                    </a:lnTo>
                    <a:lnTo>
                      <a:pt x="135" y="92"/>
                    </a:lnTo>
                    <a:lnTo>
                      <a:pt x="126" y="103"/>
                    </a:lnTo>
                    <a:lnTo>
                      <a:pt x="114" y="114"/>
                    </a:lnTo>
                    <a:lnTo>
                      <a:pt x="107" y="128"/>
                    </a:lnTo>
                    <a:lnTo>
                      <a:pt x="97" y="139"/>
                    </a:lnTo>
                    <a:lnTo>
                      <a:pt x="92" y="150"/>
                    </a:lnTo>
                    <a:lnTo>
                      <a:pt x="86" y="156"/>
                    </a:lnTo>
                    <a:lnTo>
                      <a:pt x="86" y="160"/>
                    </a:lnTo>
                    <a:lnTo>
                      <a:pt x="90" y="156"/>
                    </a:lnTo>
                    <a:lnTo>
                      <a:pt x="101" y="150"/>
                    </a:lnTo>
                    <a:lnTo>
                      <a:pt x="109" y="143"/>
                    </a:lnTo>
                    <a:lnTo>
                      <a:pt x="118" y="137"/>
                    </a:lnTo>
                    <a:lnTo>
                      <a:pt x="128" y="131"/>
                    </a:lnTo>
                    <a:lnTo>
                      <a:pt x="141" y="126"/>
                    </a:lnTo>
                    <a:lnTo>
                      <a:pt x="150" y="118"/>
                    </a:lnTo>
                    <a:lnTo>
                      <a:pt x="164" y="111"/>
                    </a:lnTo>
                    <a:lnTo>
                      <a:pt x="173" y="103"/>
                    </a:lnTo>
                    <a:lnTo>
                      <a:pt x="187" y="97"/>
                    </a:lnTo>
                    <a:lnTo>
                      <a:pt x="196" y="90"/>
                    </a:lnTo>
                    <a:lnTo>
                      <a:pt x="206" y="84"/>
                    </a:lnTo>
                    <a:lnTo>
                      <a:pt x="215" y="80"/>
                    </a:lnTo>
                    <a:lnTo>
                      <a:pt x="225" y="78"/>
                    </a:lnTo>
                    <a:lnTo>
                      <a:pt x="234" y="74"/>
                    </a:lnTo>
                    <a:lnTo>
                      <a:pt x="242" y="71"/>
                    </a:lnTo>
                    <a:lnTo>
                      <a:pt x="251" y="67"/>
                    </a:lnTo>
                    <a:lnTo>
                      <a:pt x="261" y="65"/>
                    </a:lnTo>
                    <a:lnTo>
                      <a:pt x="268" y="63"/>
                    </a:lnTo>
                    <a:lnTo>
                      <a:pt x="278" y="61"/>
                    </a:lnTo>
                    <a:lnTo>
                      <a:pt x="287" y="59"/>
                    </a:lnTo>
                    <a:lnTo>
                      <a:pt x="297" y="59"/>
                    </a:lnTo>
                    <a:lnTo>
                      <a:pt x="304" y="57"/>
                    </a:lnTo>
                    <a:lnTo>
                      <a:pt x="312" y="55"/>
                    </a:lnTo>
                    <a:lnTo>
                      <a:pt x="318" y="54"/>
                    </a:lnTo>
                    <a:lnTo>
                      <a:pt x="323" y="54"/>
                    </a:lnTo>
                    <a:lnTo>
                      <a:pt x="333" y="54"/>
                    </a:lnTo>
                    <a:lnTo>
                      <a:pt x="337" y="54"/>
                    </a:lnTo>
                    <a:lnTo>
                      <a:pt x="333" y="55"/>
                    </a:lnTo>
                    <a:lnTo>
                      <a:pt x="323" y="61"/>
                    </a:lnTo>
                    <a:lnTo>
                      <a:pt x="314" y="65"/>
                    </a:lnTo>
                    <a:lnTo>
                      <a:pt x="308" y="69"/>
                    </a:lnTo>
                    <a:lnTo>
                      <a:pt x="301" y="74"/>
                    </a:lnTo>
                    <a:lnTo>
                      <a:pt x="291" y="80"/>
                    </a:lnTo>
                    <a:lnTo>
                      <a:pt x="282" y="84"/>
                    </a:lnTo>
                    <a:lnTo>
                      <a:pt x="272" y="92"/>
                    </a:lnTo>
                    <a:lnTo>
                      <a:pt x="263" y="97"/>
                    </a:lnTo>
                    <a:lnTo>
                      <a:pt x="253" y="105"/>
                    </a:lnTo>
                    <a:lnTo>
                      <a:pt x="242" y="111"/>
                    </a:lnTo>
                    <a:lnTo>
                      <a:pt x="232" y="118"/>
                    </a:lnTo>
                    <a:lnTo>
                      <a:pt x="225" y="122"/>
                    </a:lnTo>
                    <a:lnTo>
                      <a:pt x="217" y="130"/>
                    </a:lnTo>
                    <a:lnTo>
                      <a:pt x="209" y="133"/>
                    </a:lnTo>
                    <a:lnTo>
                      <a:pt x="202" y="139"/>
                    </a:lnTo>
                    <a:lnTo>
                      <a:pt x="192" y="145"/>
                    </a:lnTo>
                    <a:lnTo>
                      <a:pt x="187" y="150"/>
                    </a:lnTo>
                    <a:lnTo>
                      <a:pt x="171" y="160"/>
                    </a:lnTo>
                    <a:lnTo>
                      <a:pt x="160" y="171"/>
                    </a:lnTo>
                    <a:lnTo>
                      <a:pt x="150" y="179"/>
                    </a:lnTo>
                    <a:lnTo>
                      <a:pt x="141" y="187"/>
                    </a:lnTo>
                    <a:lnTo>
                      <a:pt x="135" y="190"/>
                    </a:lnTo>
                    <a:lnTo>
                      <a:pt x="135" y="192"/>
                    </a:lnTo>
                    <a:lnTo>
                      <a:pt x="139" y="190"/>
                    </a:lnTo>
                    <a:lnTo>
                      <a:pt x="150" y="185"/>
                    </a:lnTo>
                    <a:lnTo>
                      <a:pt x="158" y="181"/>
                    </a:lnTo>
                    <a:lnTo>
                      <a:pt x="168" y="177"/>
                    </a:lnTo>
                    <a:lnTo>
                      <a:pt x="177" y="173"/>
                    </a:lnTo>
                    <a:lnTo>
                      <a:pt x="188" y="169"/>
                    </a:lnTo>
                    <a:lnTo>
                      <a:pt x="200" y="164"/>
                    </a:lnTo>
                    <a:lnTo>
                      <a:pt x="211" y="160"/>
                    </a:lnTo>
                    <a:lnTo>
                      <a:pt x="221" y="154"/>
                    </a:lnTo>
                    <a:lnTo>
                      <a:pt x="232" y="150"/>
                    </a:lnTo>
                    <a:lnTo>
                      <a:pt x="242" y="147"/>
                    </a:lnTo>
                    <a:lnTo>
                      <a:pt x="253" y="143"/>
                    </a:lnTo>
                    <a:lnTo>
                      <a:pt x="261" y="139"/>
                    </a:lnTo>
                    <a:lnTo>
                      <a:pt x="268" y="137"/>
                    </a:lnTo>
                    <a:lnTo>
                      <a:pt x="280" y="130"/>
                    </a:lnTo>
                    <a:lnTo>
                      <a:pt x="295" y="126"/>
                    </a:lnTo>
                    <a:lnTo>
                      <a:pt x="308" y="122"/>
                    </a:lnTo>
                    <a:lnTo>
                      <a:pt x="322" y="118"/>
                    </a:lnTo>
                    <a:lnTo>
                      <a:pt x="333" y="112"/>
                    </a:lnTo>
                    <a:lnTo>
                      <a:pt x="342" y="112"/>
                    </a:lnTo>
                    <a:lnTo>
                      <a:pt x="350" y="112"/>
                    </a:lnTo>
                    <a:lnTo>
                      <a:pt x="352" y="112"/>
                    </a:lnTo>
                    <a:lnTo>
                      <a:pt x="206" y="213"/>
                    </a:lnTo>
                    <a:lnTo>
                      <a:pt x="361" y="179"/>
                    </a:lnTo>
                    <a:lnTo>
                      <a:pt x="251" y="244"/>
                    </a:lnTo>
                    <a:lnTo>
                      <a:pt x="367" y="240"/>
                    </a:lnTo>
                    <a:lnTo>
                      <a:pt x="350" y="282"/>
                    </a:lnTo>
                    <a:lnTo>
                      <a:pt x="183" y="289"/>
                    </a:lnTo>
                    <a:lnTo>
                      <a:pt x="181" y="287"/>
                    </a:lnTo>
                    <a:lnTo>
                      <a:pt x="179" y="282"/>
                    </a:lnTo>
                    <a:lnTo>
                      <a:pt x="171" y="272"/>
                    </a:lnTo>
                    <a:lnTo>
                      <a:pt x="164" y="263"/>
                    </a:lnTo>
                    <a:lnTo>
                      <a:pt x="158" y="257"/>
                    </a:lnTo>
                    <a:lnTo>
                      <a:pt x="152" y="251"/>
                    </a:lnTo>
                    <a:lnTo>
                      <a:pt x="145" y="246"/>
                    </a:lnTo>
                    <a:lnTo>
                      <a:pt x="139" y="240"/>
                    </a:lnTo>
                    <a:lnTo>
                      <a:pt x="131" y="234"/>
                    </a:lnTo>
                    <a:lnTo>
                      <a:pt x="122" y="228"/>
                    </a:lnTo>
                    <a:lnTo>
                      <a:pt x="114" y="221"/>
                    </a:lnTo>
                    <a:lnTo>
                      <a:pt x="107" y="217"/>
                    </a:lnTo>
                    <a:lnTo>
                      <a:pt x="95" y="211"/>
                    </a:lnTo>
                    <a:lnTo>
                      <a:pt x="86" y="207"/>
                    </a:lnTo>
                    <a:lnTo>
                      <a:pt x="74" y="202"/>
                    </a:lnTo>
                    <a:lnTo>
                      <a:pt x="67" y="200"/>
                    </a:lnTo>
                    <a:lnTo>
                      <a:pt x="57" y="196"/>
                    </a:lnTo>
                    <a:lnTo>
                      <a:pt x="48" y="192"/>
                    </a:lnTo>
                    <a:lnTo>
                      <a:pt x="40" y="190"/>
                    </a:lnTo>
                    <a:lnTo>
                      <a:pt x="33" y="188"/>
                    </a:lnTo>
                    <a:lnTo>
                      <a:pt x="19" y="183"/>
                    </a:lnTo>
                    <a:lnTo>
                      <a:pt x="10" y="183"/>
                    </a:lnTo>
                    <a:lnTo>
                      <a:pt x="2" y="181"/>
                    </a:ln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8" name="Freeform 113"/>
              <p:cNvSpPr>
                <a:spLocks/>
              </p:cNvSpPr>
              <p:nvPr/>
            </p:nvSpPr>
            <p:spPr bwMode="auto">
              <a:xfrm>
                <a:off x="2269" y="2684"/>
                <a:ext cx="135" cy="153"/>
              </a:xfrm>
              <a:custGeom>
                <a:avLst/>
                <a:gdLst>
                  <a:gd name="T0" fmla="*/ 1 w 270"/>
                  <a:gd name="T1" fmla="*/ 7 h 306"/>
                  <a:gd name="T2" fmla="*/ 2 w 270"/>
                  <a:gd name="T3" fmla="*/ 10 h 306"/>
                  <a:gd name="T4" fmla="*/ 4 w 270"/>
                  <a:gd name="T5" fmla="*/ 11 h 306"/>
                  <a:gd name="T6" fmla="*/ 5 w 270"/>
                  <a:gd name="T7" fmla="*/ 12 h 306"/>
                  <a:gd name="T8" fmla="*/ 6 w 270"/>
                  <a:gd name="T9" fmla="*/ 14 h 306"/>
                  <a:gd name="T10" fmla="*/ 7 w 270"/>
                  <a:gd name="T11" fmla="*/ 17 h 306"/>
                  <a:gd name="T12" fmla="*/ 8 w 270"/>
                  <a:gd name="T13" fmla="*/ 18 h 306"/>
                  <a:gd name="T14" fmla="*/ 8 w 270"/>
                  <a:gd name="T15" fmla="*/ 19 h 306"/>
                  <a:gd name="T16" fmla="*/ 9 w 270"/>
                  <a:gd name="T17" fmla="*/ 15 h 306"/>
                  <a:gd name="T18" fmla="*/ 8 w 270"/>
                  <a:gd name="T19" fmla="*/ 13 h 306"/>
                  <a:gd name="T20" fmla="*/ 10 w 270"/>
                  <a:gd name="T21" fmla="*/ 11 h 306"/>
                  <a:gd name="T22" fmla="*/ 12 w 270"/>
                  <a:gd name="T23" fmla="*/ 10 h 306"/>
                  <a:gd name="T24" fmla="*/ 13 w 270"/>
                  <a:gd name="T25" fmla="*/ 10 h 306"/>
                  <a:gd name="T26" fmla="*/ 14 w 270"/>
                  <a:gd name="T27" fmla="*/ 9 h 306"/>
                  <a:gd name="T28" fmla="*/ 14 w 270"/>
                  <a:gd name="T29" fmla="*/ 9 h 306"/>
                  <a:gd name="T30" fmla="*/ 12 w 270"/>
                  <a:gd name="T31" fmla="*/ 9 h 306"/>
                  <a:gd name="T32" fmla="*/ 11 w 270"/>
                  <a:gd name="T33" fmla="*/ 9 h 306"/>
                  <a:gd name="T34" fmla="*/ 8 w 270"/>
                  <a:gd name="T35" fmla="*/ 10 h 306"/>
                  <a:gd name="T36" fmla="*/ 7 w 270"/>
                  <a:gd name="T37" fmla="*/ 10 h 306"/>
                  <a:gd name="T38" fmla="*/ 6 w 270"/>
                  <a:gd name="T39" fmla="*/ 10 h 306"/>
                  <a:gd name="T40" fmla="*/ 6 w 270"/>
                  <a:gd name="T41" fmla="*/ 10 h 306"/>
                  <a:gd name="T42" fmla="*/ 8 w 270"/>
                  <a:gd name="T43" fmla="*/ 7 h 306"/>
                  <a:gd name="T44" fmla="*/ 10 w 270"/>
                  <a:gd name="T45" fmla="*/ 6 h 306"/>
                  <a:gd name="T46" fmla="*/ 12 w 270"/>
                  <a:gd name="T47" fmla="*/ 5 h 306"/>
                  <a:gd name="T48" fmla="*/ 13 w 270"/>
                  <a:gd name="T49" fmla="*/ 5 h 306"/>
                  <a:gd name="T50" fmla="*/ 15 w 270"/>
                  <a:gd name="T51" fmla="*/ 5 h 306"/>
                  <a:gd name="T52" fmla="*/ 17 w 270"/>
                  <a:gd name="T53" fmla="*/ 3 h 306"/>
                  <a:gd name="T54" fmla="*/ 14 w 270"/>
                  <a:gd name="T55" fmla="*/ 3 h 306"/>
                  <a:gd name="T56" fmla="*/ 13 w 270"/>
                  <a:gd name="T57" fmla="*/ 5 h 306"/>
                  <a:gd name="T58" fmla="*/ 11 w 270"/>
                  <a:gd name="T59" fmla="*/ 5 h 306"/>
                  <a:gd name="T60" fmla="*/ 9 w 270"/>
                  <a:gd name="T61" fmla="*/ 5 h 306"/>
                  <a:gd name="T62" fmla="*/ 7 w 270"/>
                  <a:gd name="T63" fmla="*/ 5 h 306"/>
                  <a:gd name="T64" fmla="*/ 6 w 270"/>
                  <a:gd name="T65" fmla="*/ 6 h 306"/>
                  <a:gd name="T66" fmla="*/ 4 w 270"/>
                  <a:gd name="T67" fmla="*/ 7 h 306"/>
                  <a:gd name="T68" fmla="*/ 6 w 270"/>
                  <a:gd name="T69" fmla="*/ 5 h 306"/>
                  <a:gd name="T70" fmla="*/ 7 w 270"/>
                  <a:gd name="T71" fmla="*/ 5 h 306"/>
                  <a:gd name="T72" fmla="*/ 9 w 270"/>
                  <a:gd name="T73" fmla="*/ 3 h 306"/>
                  <a:gd name="T74" fmla="*/ 10 w 270"/>
                  <a:gd name="T75" fmla="*/ 2 h 306"/>
                  <a:gd name="T76" fmla="*/ 12 w 270"/>
                  <a:gd name="T77" fmla="*/ 1 h 306"/>
                  <a:gd name="T78" fmla="*/ 14 w 270"/>
                  <a:gd name="T79" fmla="*/ 1 h 306"/>
                  <a:gd name="T80" fmla="*/ 15 w 270"/>
                  <a:gd name="T81" fmla="*/ 1 h 306"/>
                  <a:gd name="T82" fmla="*/ 17 w 270"/>
                  <a:gd name="T83" fmla="*/ 1 h 306"/>
                  <a:gd name="T84" fmla="*/ 17 w 270"/>
                  <a:gd name="T85" fmla="*/ 1 h 306"/>
                  <a:gd name="T86" fmla="*/ 14 w 270"/>
                  <a:gd name="T87" fmla="*/ 0 h 306"/>
                  <a:gd name="T88" fmla="*/ 12 w 270"/>
                  <a:gd name="T89" fmla="*/ 1 h 306"/>
                  <a:gd name="T90" fmla="*/ 10 w 270"/>
                  <a:gd name="T91" fmla="*/ 1 h 306"/>
                  <a:gd name="T92" fmla="*/ 7 w 270"/>
                  <a:gd name="T93" fmla="*/ 1 h 306"/>
                  <a:gd name="T94" fmla="*/ 5 w 270"/>
                  <a:gd name="T95" fmla="*/ 3 h 306"/>
                  <a:gd name="T96" fmla="*/ 2 w 270"/>
                  <a:gd name="T97" fmla="*/ 5 h 306"/>
                  <a:gd name="T98" fmla="*/ 1 w 270"/>
                  <a:gd name="T99" fmla="*/ 6 h 306"/>
                  <a:gd name="T100" fmla="*/ 0 w 270"/>
                  <a:gd name="T101" fmla="*/ 7 h 30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70"/>
                  <a:gd name="T154" fmla="*/ 0 h 306"/>
                  <a:gd name="T155" fmla="*/ 270 w 270"/>
                  <a:gd name="T156" fmla="*/ 306 h 30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70" h="306">
                    <a:moveTo>
                      <a:pt x="0" y="120"/>
                    </a:moveTo>
                    <a:lnTo>
                      <a:pt x="2" y="120"/>
                    </a:lnTo>
                    <a:lnTo>
                      <a:pt x="9" y="126"/>
                    </a:lnTo>
                    <a:lnTo>
                      <a:pt x="19" y="133"/>
                    </a:lnTo>
                    <a:lnTo>
                      <a:pt x="32" y="145"/>
                    </a:lnTo>
                    <a:lnTo>
                      <a:pt x="46" y="156"/>
                    </a:lnTo>
                    <a:lnTo>
                      <a:pt x="61" y="169"/>
                    </a:lnTo>
                    <a:lnTo>
                      <a:pt x="65" y="175"/>
                    </a:lnTo>
                    <a:lnTo>
                      <a:pt x="72" y="185"/>
                    </a:lnTo>
                    <a:lnTo>
                      <a:pt x="78" y="190"/>
                    </a:lnTo>
                    <a:lnTo>
                      <a:pt x="84" y="198"/>
                    </a:lnTo>
                    <a:lnTo>
                      <a:pt x="87" y="206"/>
                    </a:lnTo>
                    <a:lnTo>
                      <a:pt x="93" y="213"/>
                    </a:lnTo>
                    <a:lnTo>
                      <a:pt x="97" y="223"/>
                    </a:lnTo>
                    <a:lnTo>
                      <a:pt x="103" y="230"/>
                    </a:lnTo>
                    <a:lnTo>
                      <a:pt x="106" y="240"/>
                    </a:lnTo>
                    <a:lnTo>
                      <a:pt x="112" y="249"/>
                    </a:lnTo>
                    <a:lnTo>
                      <a:pt x="116" y="257"/>
                    </a:lnTo>
                    <a:lnTo>
                      <a:pt x="122" y="266"/>
                    </a:lnTo>
                    <a:lnTo>
                      <a:pt x="125" y="274"/>
                    </a:lnTo>
                    <a:lnTo>
                      <a:pt x="129" y="282"/>
                    </a:lnTo>
                    <a:lnTo>
                      <a:pt x="131" y="287"/>
                    </a:lnTo>
                    <a:lnTo>
                      <a:pt x="135" y="295"/>
                    </a:lnTo>
                    <a:lnTo>
                      <a:pt x="139" y="303"/>
                    </a:lnTo>
                    <a:lnTo>
                      <a:pt x="141" y="306"/>
                    </a:lnTo>
                    <a:lnTo>
                      <a:pt x="205" y="266"/>
                    </a:lnTo>
                    <a:lnTo>
                      <a:pt x="154" y="255"/>
                    </a:lnTo>
                    <a:lnTo>
                      <a:pt x="207" y="213"/>
                    </a:lnTo>
                    <a:lnTo>
                      <a:pt x="135" y="215"/>
                    </a:lnTo>
                    <a:lnTo>
                      <a:pt x="139" y="209"/>
                    </a:lnTo>
                    <a:lnTo>
                      <a:pt x="150" y="198"/>
                    </a:lnTo>
                    <a:lnTo>
                      <a:pt x="158" y="192"/>
                    </a:lnTo>
                    <a:lnTo>
                      <a:pt x="165" y="185"/>
                    </a:lnTo>
                    <a:lnTo>
                      <a:pt x="175" y="177"/>
                    </a:lnTo>
                    <a:lnTo>
                      <a:pt x="186" y="171"/>
                    </a:lnTo>
                    <a:lnTo>
                      <a:pt x="194" y="166"/>
                    </a:lnTo>
                    <a:lnTo>
                      <a:pt x="203" y="160"/>
                    </a:lnTo>
                    <a:lnTo>
                      <a:pt x="211" y="152"/>
                    </a:lnTo>
                    <a:lnTo>
                      <a:pt x="219" y="147"/>
                    </a:lnTo>
                    <a:lnTo>
                      <a:pt x="226" y="141"/>
                    </a:lnTo>
                    <a:lnTo>
                      <a:pt x="232" y="139"/>
                    </a:lnTo>
                    <a:lnTo>
                      <a:pt x="234" y="137"/>
                    </a:lnTo>
                    <a:lnTo>
                      <a:pt x="238" y="137"/>
                    </a:lnTo>
                    <a:lnTo>
                      <a:pt x="234" y="137"/>
                    </a:lnTo>
                    <a:lnTo>
                      <a:pt x="226" y="137"/>
                    </a:lnTo>
                    <a:lnTo>
                      <a:pt x="215" y="137"/>
                    </a:lnTo>
                    <a:lnTo>
                      <a:pt x="205" y="139"/>
                    </a:lnTo>
                    <a:lnTo>
                      <a:pt x="196" y="139"/>
                    </a:lnTo>
                    <a:lnTo>
                      <a:pt x="190" y="139"/>
                    </a:lnTo>
                    <a:lnTo>
                      <a:pt x="182" y="141"/>
                    </a:lnTo>
                    <a:lnTo>
                      <a:pt x="177" y="143"/>
                    </a:lnTo>
                    <a:lnTo>
                      <a:pt x="163" y="147"/>
                    </a:lnTo>
                    <a:lnTo>
                      <a:pt x="152" y="154"/>
                    </a:lnTo>
                    <a:lnTo>
                      <a:pt x="139" y="158"/>
                    </a:lnTo>
                    <a:lnTo>
                      <a:pt x="129" y="162"/>
                    </a:lnTo>
                    <a:lnTo>
                      <a:pt x="120" y="164"/>
                    </a:lnTo>
                    <a:lnTo>
                      <a:pt x="112" y="166"/>
                    </a:lnTo>
                    <a:lnTo>
                      <a:pt x="101" y="166"/>
                    </a:lnTo>
                    <a:lnTo>
                      <a:pt x="97" y="166"/>
                    </a:lnTo>
                    <a:lnTo>
                      <a:pt x="97" y="162"/>
                    </a:lnTo>
                    <a:lnTo>
                      <a:pt x="101" y="158"/>
                    </a:lnTo>
                    <a:lnTo>
                      <a:pt x="103" y="150"/>
                    </a:lnTo>
                    <a:lnTo>
                      <a:pt x="110" y="145"/>
                    </a:lnTo>
                    <a:lnTo>
                      <a:pt x="116" y="135"/>
                    </a:lnTo>
                    <a:lnTo>
                      <a:pt x="125" y="128"/>
                    </a:lnTo>
                    <a:lnTo>
                      <a:pt x="139" y="120"/>
                    </a:lnTo>
                    <a:lnTo>
                      <a:pt x="152" y="116"/>
                    </a:lnTo>
                    <a:lnTo>
                      <a:pt x="158" y="112"/>
                    </a:lnTo>
                    <a:lnTo>
                      <a:pt x="165" y="109"/>
                    </a:lnTo>
                    <a:lnTo>
                      <a:pt x="173" y="103"/>
                    </a:lnTo>
                    <a:lnTo>
                      <a:pt x="182" y="101"/>
                    </a:lnTo>
                    <a:lnTo>
                      <a:pt x="192" y="95"/>
                    </a:lnTo>
                    <a:lnTo>
                      <a:pt x="200" y="92"/>
                    </a:lnTo>
                    <a:lnTo>
                      <a:pt x="209" y="88"/>
                    </a:lnTo>
                    <a:lnTo>
                      <a:pt x="219" y="84"/>
                    </a:lnTo>
                    <a:lnTo>
                      <a:pt x="226" y="78"/>
                    </a:lnTo>
                    <a:lnTo>
                      <a:pt x="234" y="74"/>
                    </a:lnTo>
                    <a:lnTo>
                      <a:pt x="241" y="71"/>
                    </a:lnTo>
                    <a:lnTo>
                      <a:pt x="247" y="67"/>
                    </a:lnTo>
                    <a:lnTo>
                      <a:pt x="257" y="61"/>
                    </a:lnTo>
                    <a:lnTo>
                      <a:pt x="260" y="61"/>
                    </a:lnTo>
                    <a:lnTo>
                      <a:pt x="257" y="61"/>
                    </a:lnTo>
                    <a:lnTo>
                      <a:pt x="247" y="61"/>
                    </a:lnTo>
                    <a:lnTo>
                      <a:pt x="238" y="61"/>
                    </a:lnTo>
                    <a:lnTo>
                      <a:pt x="232" y="63"/>
                    </a:lnTo>
                    <a:lnTo>
                      <a:pt x="222" y="65"/>
                    </a:lnTo>
                    <a:lnTo>
                      <a:pt x="213" y="67"/>
                    </a:lnTo>
                    <a:lnTo>
                      <a:pt x="201" y="67"/>
                    </a:lnTo>
                    <a:lnTo>
                      <a:pt x="192" y="71"/>
                    </a:lnTo>
                    <a:lnTo>
                      <a:pt x="181" y="71"/>
                    </a:lnTo>
                    <a:lnTo>
                      <a:pt x="171" y="76"/>
                    </a:lnTo>
                    <a:lnTo>
                      <a:pt x="160" y="76"/>
                    </a:lnTo>
                    <a:lnTo>
                      <a:pt x="150" y="80"/>
                    </a:lnTo>
                    <a:lnTo>
                      <a:pt x="141" y="86"/>
                    </a:lnTo>
                    <a:lnTo>
                      <a:pt x="135" y="90"/>
                    </a:lnTo>
                    <a:lnTo>
                      <a:pt x="125" y="92"/>
                    </a:lnTo>
                    <a:lnTo>
                      <a:pt x="118" y="95"/>
                    </a:lnTo>
                    <a:lnTo>
                      <a:pt x="110" y="97"/>
                    </a:lnTo>
                    <a:lnTo>
                      <a:pt x="104" y="101"/>
                    </a:lnTo>
                    <a:lnTo>
                      <a:pt x="93" y="105"/>
                    </a:lnTo>
                    <a:lnTo>
                      <a:pt x="84" y="111"/>
                    </a:lnTo>
                    <a:lnTo>
                      <a:pt x="65" y="118"/>
                    </a:lnTo>
                    <a:lnTo>
                      <a:pt x="82" y="99"/>
                    </a:lnTo>
                    <a:lnTo>
                      <a:pt x="95" y="88"/>
                    </a:lnTo>
                    <a:lnTo>
                      <a:pt x="101" y="80"/>
                    </a:lnTo>
                    <a:lnTo>
                      <a:pt x="108" y="76"/>
                    </a:lnTo>
                    <a:lnTo>
                      <a:pt x="116" y="69"/>
                    </a:lnTo>
                    <a:lnTo>
                      <a:pt x="124" y="65"/>
                    </a:lnTo>
                    <a:lnTo>
                      <a:pt x="129" y="59"/>
                    </a:lnTo>
                    <a:lnTo>
                      <a:pt x="139" y="53"/>
                    </a:lnTo>
                    <a:lnTo>
                      <a:pt x="146" y="50"/>
                    </a:lnTo>
                    <a:lnTo>
                      <a:pt x="154" y="48"/>
                    </a:lnTo>
                    <a:lnTo>
                      <a:pt x="160" y="44"/>
                    </a:lnTo>
                    <a:lnTo>
                      <a:pt x="167" y="42"/>
                    </a:lnTo>
                    <a:lnTo>
                      <a:pt x="177" y="38"/>
                    </a:lnTo>
                    <a:lnTo>
                      <a:pt x="186" y="34"/>
                    </a:lnTo>
                    <a:lnTo>
                      <a:pt x="196" y="31"/>
                    </a:lnTo>
                    <a:lnTo>
                      <a:pt x="205" y="27"/>
                    </a:lnTo>
                    <a:lnTo>
                      <a:pt x="215" y="23"/>
                    </a:lnTo>
                    <a:lnTo>
                      <a:pt x="224" y="21"/>
                    </a:lnTo>
                    <a:lnTo>
                      <a:pt x="234" y="17"/>
                    </a:lnTo>
                    <a:lnTo>
                      <a:pt x="243" y="15"/>
                    </a:lnTo>
                    <a:lnTo>
                      <a:pt x="249" y="12"/>
                    </a:lnTo>
                    <a:lnTo>
                      <a:pt x="257" y="10"/>
                    </a:lnTo>
                    <a:lnTo>
                      <a:pt x="266" y="8"/>
                    </a:lnTo>
                    <a:lnTo>
                      <a:pt x="270" y="8"/>
                    </a:lnTo>
                    <a:lnTo>
                      <a:pt x="268" y="6"/>
                    </a:lnTo>
                    <a:lnTo>
                      <a:pt x="266" y="6"/>
                    </a:lnTo>
                    <a:lnTo>
                      <a:pt x="257" y="2"/>
                    </a:lnTo>
                    <a:lnTo>
                      <a:pt x="249" y="2"/>
                    </a:lnTo>
                    <a:lnTo>
                      <a:pt x="241" y="0"/>
                    </a:lnTo>
                    <a:lnTo>
                      <a:pt x="234" y="0"/>
                    </a:lnTo>
                    <a:lnTo>
                      <a:pt x="226" y="0"/>
                    </a:lnTo>
                    <a:lnTo>
                      <a:pt x="219" y="2"/>
                    </a:lnTo>
                    <a:lnTo>
                      <a:pt x="207" y="4"/>
                    </a:lnTo>
                    <a:lnTo>
                      <a:pt x="196" y="6"/>
                    </a:lnTo>
                    <a:lnTo>
                      <a:pt x="184" y="10"/>
                    </a:lnTo>
                    <a:lnTo>
                      <a:pt x="173" y="15"/>
                    </a:lnTo>
                    <a:lnTo>
                      <a:pt x="158" y="19"/>
                    </a:lnTo>
                    <a:lnTo>
                      <a:pt x="143" y="23"/>
                    </a:lnTo>
                    <a:lnTo>
                      <a:pt x="127" y="31"/>
                    </a:lnTo>
                    <a:lnTo>
                      <a:pt x="112" y="38"/>
                    </a:lnTo>
                    <a:lnTo>
                      <a:pt x="97" y="48"/>
                    </a:lnTo>
                    <a:lnTo>
                      <a:pt x="84" y="57"/>
                    </a:lnTo>
                    <a:lnTo>
                      <a:pt x="70" y="65"/>
                    </a:lnTo>
                    <a:lnTo>
                      <a:pt x="57" y="76"/>
                    </a:lnTo>
                    <a:lnTo>
                      <a:pt x="46" y="82"/>
                    </a:lnTo>
                    <a:lnTo>
                      <a:pt x="34" y="90"/>
                    </a:lnTo>
                    <a:lnTo>
                      <a:pt x="23" y="97"/>
                    </a:lnTo>
                    <a:lnTo>
                      <a:pt x="17" y="105"/>
                    </a:lnTo>
                    <a:lnTo>
                      <a:pt x="8" y="111"/>
                    </a:lnTo>
                    <a:lnTo>
                      <a:pt x="4" y="116"/>
                    </a:lnTo>
                    <a:lnTo>
                      <a:pt x="0" y="118"/>
                    </a:lnTo>
                    <a:lnTo>
                      <a:pt x="0" y="120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9" name="Freeform 114"/>
              <p:cNvSpPr>
                <a:spLocks/>
              </p:cNvSpPr>
              <p:nvPr/>
            </p:nvSpPr>
            <p:spPr bwMode="auto">
              <a:xfrm>
                <a:off x="1386" y="3415"/>
                <a:ext cx="28" cy="12"/>
              </a:xfrm>
              <a:custGeom>
                <a:avLst/>
                <a:gdLst>
                  <a:gd name="T0" fmla="*/ 0 w 57"/>
                  <a:gd name="T1" fmla="*/ 0 h 23"/>
                  <a:gd name="T2" fmla="*/ 0 w 57"/>
                  <a:gd name="T3" fmla="*/ 1 h 23"/>
                  <a:gd name="T4" fmla="*/ 0 w 57"/>
                  <a:gd name="T5" fmla="*/ 1 h 23"/>
                  <a:gd name="T6" fmla="*/ 0 w 57"/>
                  <a:gd name="T7" fmla="*/ 2 h 23"/>
                  <a:gd name="T8" fmla="*/ 1 w 57"/>
                  <a:gd name="T9" fmla="*/ 2 h 23"/>
                  <a:gd name="T10" fmla="*/ 2 w 57"/>
                  <a:gd name="T11" fmla="*/ 2 h 23"/>
                  <a:gd name="T12" fmla="*/ 2 w 57"/>
                  <a:gd name="T13" fmla="*/ 1 h 23"/>
                  <a:gd name="T14" fmla="*/ 3 w 57"/>
                  <a:gd name="T15" fmla="*/ 1 h 23"/>
                  <a:gd name="T16" fmla="*/ 3 w 57"/>
                  <a:gd name="T17" fmla="*/ 1 h 23"/>
                  <a:gd name="T18" fmla="*/ 3 w 57"/>
                  <a:gd name="T19" fmla="*/ 0 h 23"/>
                  <a:gd name="T20" fmla="*/ 3 w 57"/>
                  <a:gd name="T21" fmla="*/ 0 h 23"/>
                  <a:gd name="T22" fmla="*/ 2 w 57"/>
                  <a:gd name="T23" fmla="*/ 1 h 23"/>
                  <a:gd name="T24" fmla="*/ 2 w 57"/>
                  <a:gd name="T25" fmla="*/ 1 h 23"/>
                  <a:gd name="T26" fmla="*/ 2 w 57"/>
                  <a:gd name="T27" fmla="*/ 1 h 23"/>
                  <a:gd name="T28" fmla="*/ 1 w 57"/>
                  <a:gd name="T29" fmla="*/ 0 h 23"/>
                  <a:gd name="T30" fmla="*/ 1 w 57"/>
                  <a:gd name="T31" fmla="*/ 0 h 23"/>
                  <a:gd name="T32" fmla="*/ 0 w 57"/>
                  <a:gd name="T33" fmla="*/ 0 h 23"/>
                  <a:gd name="T34" fmla="*/ 0 w 57"/>
                  <a:gd name="T35" fmla="*/ 0 h 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7"/>
                  <a:gd name="T55" fmla="*/ 0 h 23"/>
                  <a:gd name="T56" fmla="*/ 57 w 57"/>
                  <a:gd name="T57" fmla="*/ 23 h 2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7" h="23">
                    <a:moveTo>
                      <a:pt x="0" y="0"/>
                    </a:moveTo>
                    <a:lnTo>
                      <a:pt x="0" y="4"/>
                    </a:lnTo>
                    <a:lnTo>
                      <a:pt x="4" y="11"/>
                    </a:lnTo>
                    <a:lnTo>
                      <a:pt x="10" y="19"/>
                    </a:lnTo>
                    <a:lnTo>
                      <a:pt x="23" y="23"/>
                    </a:lnTo>
                    <a:lnTo>
                      <a:pt x="34" y="21"/>
                    </a:lnTo>
                    <a:lnTo>
                      <a:pt x="46" y="15"/>
                    </a:lnTo>
                    <a:lnTo>
                      <a:pt x="51" y="9"/>
                    </a:lnTo>
                    <a:lnTo>
                      <a:pt x="57" y="6"/>
                    </a:lnTo>
                    <a:lnTo>
                      <a:pt x="51" y="0"/>
                    </a:lnTo>
                    <a:lnTo>
                      <a:pt x="50" y="0"/>
                    </a:lnTo>
                    <a:lnTo>
                      <a:pt x="44" y="4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0" name="Freeform 115"/>
              <p:cNvSpPr>
                <a:spLocks/>
              </p:cNvSpPr>
              <p:nvPr/>
            </p:nvSpPr>
            <p:spPr bwMode="auto">
              <a:xfrm>
                <a:off x="1576" y="3357"/>
                <a:ext cx="28" cy="13"/>
              </a:xfrm>
              <a:custGeom>
                <a:avLst/>
                <a:gdLst>
                  <a:gd name="T0" fmla="*/ 0 w 57"/>
                  <a:gd name="T1" fmla="*/ 0 h 27"/>
                  <a:gd name="T2" fmla="*/ 0 w 57"/>
                  <a:gd name="T3" fmla="*/ 0 h 27"/>
                  <a:gd name="T4" fmla="*/ 0 w 57"/>
                  <a:gd name="T5" fmla="*/ 0 h 27"/>
                  <a:gd name="T6" fmla="*/ 0 w 57"/>
                  <a:gd name="T7" fmla="*/ 1 h 27"/>
                  <a:gd name="T8" fmla="*/ 1 w 57"/>
                  <a:gd name="T9" fmla="*/ 1 h 27"/>
                  <a:gd name="T10" fmla="*/ 2 w 57"/>
                  <a:gd name="T11" fmla="*/ 1 h 27"/>
                  <a:gd name="T12" fmla="*/ 2 w 57"/>
                  <a:gd name="T13" fmla="*/ 0 h 27"/>
                  <a:gd name="T14" fmla="*/ 3 w 57"/>
                  <a:gd name="T15" fmla="*/ 0 h 27"/>
                  <a:gd name="T16" fmla="*/ 3 w 57"/>
                  <a:gd name="T17" fmla="*/ 0 h 27"/>
                  <a:gd name="T18" fmla="*/ 3 w 57"/>
                  <a:gd name="T19" fmla="*/ 0 h 27"/>
                  <a:gd name="T20" fmla="*/ 3 w 57"/>
                  <a:gd name="T21" fmla="*/ 0 h 27"/>
                  <a:gd name="T22" fmla="*/ 2 w 57"/>
                  <a:gd name="T23" fmla="*/ 0 h 27"/>
                  <a:gd name="T24" fmla="*/ 2 w 57"/>
                  <a:gd name="T25" fmla="*/ 0 h 27"/>
                  <a:gd name="T26" fmla="*/ 2 w 57"/>
                  <a:gd name="T27" fmla="*/ 0 h 27"/>
                  <a:gd name="T28" fmla="*/ 1 w 57"/>
                  <a:gd name="T29" fmla="*/ 0 h 27"/>
                  <a:gd name="T30" fmla="*/ 1 w 57"/>
                  <a:gd name="T31" fmla="*/ 0 h 27"/>
                  <a:gd name="T32" fmla="*/ 0 w 57"/>
                  <a:gd name="T33" fmla="*/ 0 h 27"/>
                  <a:gd name="T34" fmla="*/ 0 w 57"/>
                  <a:gd name="T35" fmla="*/ 0 h 2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7"/>
                  <a:gd name="T55" fmla="*/ 0 h 27"/>
                  <a:gd name="T56" fmla="*/ 57 w 57"/>
                  <a:gd name="T57" fmla="*/ 27 h 2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7" h="27">
                    <a:moveTo>
                      <a:pt x="0" y="2"/>
                    </a:moveTo>
                    <a:lnTo>
                      <a:pt x="0" y="4"/>
                    </a:lnTo>
                    <a:lnTo>
                      <a:pt x="6" y="13"/>
                    </a:lnTo>
                    <a:lnTo>
                      <a:pt x="10" y="21"/>
                    </a:lnTo>
                    <a:lnTo>
                      <a:pt x="23" y="27"/>
                    </a:lnTo>
                    <a:lnTo>
                      <a:pt x="35" y="23"/>
                    </a:lnTo>
                    <a:lnTo>
                      <a:pt x="46" y="15"/>
                    </a:lnTo>
                    <a:lnTo>
                      <a:pt x="52" y="10"/>
                    </a:lnTo>
                    <a:lnTo>
                      <a:pt x="57" y="6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6" y="4"/>
                    </a:lnTo>
                    <a:lnTo>
                      <a:pt x="38" y="8"/>
                    </a:lnTo>
                    <a:lnTo>
                      <a:pt x="35" y="6"/>
                    </a:lnTo>
                    <a:lnTo>
                      <a:pt x="29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1" name="Freeform 116"/>
              <p:cNvSpPr>
                <a:spLocks/>
              </p:cNvSpPr>
              <p:nvPr/>
            </p:nvSpPr>
            <p:spPr bwMode="auto">
              <a:xfrm>
                <a:off x="1810" y="2806"/>
                <a:ext cx="124" cy="60"/>
              </a:xfrm>
              <a:custGeom>
                <a:avLst/>
                <a:gdLst>
                  <a:gd name="T0" fmla="*/ 11 w 247"/>
                  <a:gd name="T1" fmla="*/ 0 h 120"/>
                  <a:gd name="T2" fmla="*/ 10 w 247"/>
                  <a:gd name="T3" fmla="*/ 0 h 120"/>
                  <a:gd name="T4" fmla="*/ 10 w 247"/>
                  <a:gd name="T5" fmla="*/ 0 h 120"/>
                  <a:gd name="T6" fmla="*/ 9 w 247"/>
                  <a:gd name="T7" fmla="*/ 0 h 120"/>
                  <a:gd name="T8" fmla="*/ 9 w 247"/>
                  <a:gd name="T9" fmla="*/ 0 h 120"/>
                  <a:gd name="T10" fmla="*/ 9 w 247"/>
                  <a:gd name="T11" fmla="*/ 0 h 120"/>
                  <a:gd name="T12" fmla="*/ 8 w 247"/>
                  <a:gd name="T13" fmla="*/ 1 h 120"/>
                  <a:gd name="T14" fmla="*/ 8 w 247"/>
                  <a:gd name="T15" fmla="*/ 1 h 120"/>
                  <a:gd name="T16" fmla="*/ 7 w 247"/>
                  <a:gd name="T17" fmla="*/ 1 h 120"/>
                  <a:gd name="T18" fmla="*/ 7 w 247"/>
                  <a:gd name="T19" fmla="*/ 1 h 120"/>
                  <a:gd name="T20" fmla="*/ 6 w 247"/>
                  <a:gd name="T21" fmla="*/ 1 h 120"/>
                  <a:gd name="T22" fmla="*/ 5 w 247"/>
                  <a:gd name="T23" fmla="*/ 1 h 120"/>
                  <a:gd name="T24" fmla="*/ 5 w 247"/>
                  <a:gd name="T25" fmla="*/ 2 h 120"/>
                  <a:gd name="T26" fmla="*/ 4 w 247"/>
                  <a:gd name="T27" fmla="*/ 2 h 120"/>
                  <a:gd name="T28" fmla="*/ 4 w 247"/>
                  <a:gd name="T29" fmla="*/ 3 h 120"/>
                  <a:gd name="T30" fmla="*/ 3 w 247"/>
                  <a:gd name="T31" fmla="*/ 3 h 120"/>
                  <a:gd name="T32" fmla="*/ 2 w 247"/>
                  <a:gd name="T33" fmla="*/ 4 h 120"/>
                  <a:gd name="T34" fmla="*/ 2 w 247"/>
                  <a:gd name="T35" fmla="*/ 5 h 120"/>
                  <a:gd name="T36" fmla="*/ 1 w 247"/>
                  <a:gd name="T37" fmla="*/ 6 h 120"/>
                  <a:gd name="T38" fmla="*/ 1 w 247"/>
                  <a:gd name="T39" fmla="*/ 7 h 120"/>
                  <a:gd name="T40" fmla="*/ 1 w 247"/>
                  <a:gd name="T41" fmla="*/ 7 h 120"/>
                  <a:gd name="T42" fmla="*/ 0 w 247"/>
                  <a:gd name="T43" fmla="*/ 8 h 120"/>
                  <a:gd name="T44" fmla="*/ 0 w 247"/>
                  <a:gd name="T45" fmla="*/ 8 h 120"/>
                  <a:gd name="T46" fmla="*/ 14 w 247"/>
                  <a:gd name="T47" fmla="*/ 8 h 120"/>
                  <a:gd name="T48" fmla="*/ 16 w 247"/>
                  <a:gd name="T49" fmla="*/ 7 h 120"/>
                  <a:gd name="T50" fmla="*/ 12 w 247"/>
                  <a:gd name="T51" fmla="*/ 6 h 120"/>
                  <a:gd name="T52" fmla="*/ 14 w 247"/>
                  <a:gd name="T53" fmla="*/ 5 h 120"/>
                  <a:gd name="T54" fmla="*/ 10 w 247"/>
                  <a:gd name="T55" fmla="*/ 5 h 120"/>
                  <a:gd name="T56" fmla="*/ 12 w 247"/>
                  <a:gd name="T57" fmla="*/ 3 h 120"/>
                  <a:gd name="T58" fmla="*/ 7 w 247"/>
                  <a:gd name="T59" fmla="*/ 3 h 120"/>
                  <a:gd name="T60" fmla="*/ 11 w 247"/>
                  <a:gd name="T61" fmla="*/ 0 h 120"/>
                  <a:gd name="T62" fmla="*/ 11 w 247"/>
                  <a:gd name="T63" fmla="*/ 0 h 12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47"/>
                  <a:gd name="T97" fmla="*/ 0 h 120"/>
                  <a:gd name="T98" fmla="*/ 247 w 247"/>
                  <a:gd name="T99" fmla="*/ 120 h 12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47" h="120">
                    <a:moveTo>
                      <a:pt x="163" y="0"/>
                    </a:moveTo>
                    <a:lnTo>
                      <a:pt x="158" y="0"/>
                    </a:lnTo>
                    <a:lnTo>
                      <a:pt x="150" y="0"/>
                    </a:lnTo>
                    <a:lnTo>
                      <a:pt x="144" y="0"/>
                    </a:lnTo>
                    <a:lnTo>
                      <a:pt x="139" y="0"/>
                    </a:lnTo>
                    <a:lnTo>
                      <a:pt x="131" y="0"/>
                    </a:lnTo>
                    <a:lnTo>
                      <a:pt x="123" y="4"/>
                    </a:lnTo>
                    <a:lnTo>
                      <a:pt x="114" y="4"/>
                    </a:lnTo>
                    <a:lnTo>
                      <a:pt x="106" y="6"/>
                    </a:lnTo>
                    <a:lnTo>
                      <a:pt x="97" y="8"/>
                    </a:lnTo>
                    <a:lnTo>
                      <a:pt x="87" y="12"/>
                    </a:lnTo>
                    <a:lnTo>
                      <a:pt x="80" y="14"/>
                    </a:lnTo>
                    <a:lnTo>
                      <a:pt x="72" y="19"/>
                    </a:lnTo>
                    <a:lnTo>
                      <a:pt x="64" y="23"/>
                    </a:lnTo>
                    <a:lnTo>
                      <a:pt x="57" y="33"/>
                    </a:lnTo>
                    <a:lnTo>
                      <a:pt x="42" y="44"/>
                    </a:lnTo>
                    <a:lnTo>
                      <a:pt x="32" y="59"/>
                    </a:lnTo>
                    <a:lnTo>
                      <a:pt x="21" y="73"/>
                    </a:lnTo>
                    <a:lnTo>
                      <a:pt x="13" y="86"/>
                    </a:lnTo>
                    <a:lnTo>
                      <a:pt x="6" y="97"/>
                    </a:lnTo>
                    <a:lnTo>
                      <a:pt x="2" y="107"/>
                    </a:lnTo>
                    <a:lnTo>
                      <a:pt x="0" y="113"/>
                    </a:lnTo>
                    <a:lnTo>
                      <a:pt x="0" y="116"/>
                    </a:lnTo>
                    <a:lnTo>
                      <a:pt x="222" y="120"/>
                    </a:lnTo>
                    <a:lnTo>
                      <a:pt x="247" y="99"/>
                    </a:lnTo>
                    <a:lnTo>
                      <a:pt x="188" y="96"/>
                    </a:lnTo>
                    <a:lnTo>
                      <a:pt x="218" y="71"/>
                    </a:lnTo>
                    <a:lnTo>
                      <a:pt x="148" y="75"/>
                    </a:lnTo>
                    <a:lnTo>
                      <a:pt x="182" y="42"/>
                    </a:lnTo>
                    <a:lnTo>
                      <a:pt x="97" y="44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B3B3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2" name="Freeform 117"/>
              <p:cNvSpPr>
                <a:spLocks/>
              </p:cNvSpPr>
              <p:nvPr/>
            </p:nvSpPr>
            <p:spPr bwMode="auto">
              <a:xfrm>
                <a:off x="2220" y="3030"/>
                <a:ext cx="199" cy="66"/>
              </a:xfrm>
              <a:custGeom>
                <a:avLst/>
                <a:gdLst>
                  <a:gd name="T0" fmla="*/ 3 w 397"/>
                  <a:gd name="T1" fmla="*/ 3 h 133"/>
                  <a:gd name="T2" fmla="*/ 0 w 397"/>
                  <a:gd name="T3" fmla="*/ 8 h 133"/>
                  <a:gd name="T4" fmla="*/ 22 w 397"/>
                  <a:gd name="T5" fmla="*/ 3 h 133"/>
                  <a:gd name="T6" fmla="*/ 25 w 397"/>
                  <a:gd name="T7" fmla="*/ 0 h 133"/>
                  <a:gd name="T8" fmla="*/ 3 w 397"/>
                  <a:gd name="T9" fmla="*/ 3 h 133"/>
                  <a:gd name="T10" fmla="*/ 3 w 397"/>
                  <a:gd name="T11" fmla="*/ 3 h 13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7"/>
                  <a:gd name="T19" fmla="*/ 0 h 133"/>
                  <a:gd name="T20" fmla="*/ 397 w 397"/>
                  <a:gd name="T21" fmla="*/ 133 h 13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7" h="133">
                    <a:moveTo>
                      <a:pt x="42" y="61"/>
                    </a:moveTo>
                    <a:lnTo>
                      <a:pt x="0" y="133"/>
                    </a:lnTo>
                    <a:lnTo>
                      <a:pt x="352" y="51"/>
                    </a:lnTo>
                    <a:lnTo>
                      <a:pt x="397" y="0"/>
                    </a:lnTo>
                    <a:lnTo>
                      <a:pt x="42" y="61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3" name="Freeform 118"/>
              <p:cNvSpPr>
                <a:spLocks/>
              </p:cNvSpPr>
              <p:nvPr/>
            </p:nvSpPr>
            <p:spPr bwMode="auto">
              <a:xfrm>
                <a:off x="1114" y="2840"/>
                <a:ext cx="188" cy="48"/>
              </a:xfrm>
              <a:custGeom>
                <a:avLst/>
                <a:gdLst>
                  <a:gd name="T0" fmla="*/ 0 w 376"/>
                  <a:gd name="T1" fmla="*/ 0 h 95"/>
                  <a:gd name="T2" fmla="*/ 0 w 376"/>
                  <a:gd name="T3" fmla="*/ 3 h 95"/>
                  <a:gd name="T4" fmla="*/ 24 w 376"/>
                  <a:gd name="T5" fmla="*/ 6 h 95"/>
                  <a:gd name="T6" fmla="*/ 24 w 376"/>
                  <a:gd name="T7" fmla="*/ 6 h 95"/>
                  <a:gd name="T8" fmla="*/ 24 w 376"/>
                  <a:gd name="T9" fmla="*/ 6 h 95"/>
                  <a:gd name="T10" fmla="*/ 24 w 376"/>
                  <a:gd name="T11" fmla="*/ 6 h 95"/>
                  <a:gd name="T12" fmla="*/ 24 w 376"/>
                  <a:gd name="T13" fmla="*/ 5 h 95"/>
                  <a:gd name="T14" fmla="*/ 23 w 376"/>
                  <a:gd name="T15" fmla="*/ 5 h 95"/>
                  <a:gd name="T16" fmla="*/ 23 w 376"/>
                  <a:gd name="T17" fmla="*/ 4 h 95"/>
                  <a:gd name="T18" fmla="*/ 22 w 376"/>
                  <a:gd name="T19" fmla="*/ 4 h 95"/>
                  <a:gd name="T20" fmla="*/ 22 w 376"/>
                  <a:gd name="T21" fmla="*/ 4 h 95"/>
                  <a:gd name="T22" fmla="*/ 21 w 376"/>
                  <a:gd name="T23" fmla="*/ 3 h 95"/>
                  <a:gd name="T24" fmla="*/ 21 w 376"/>
                  <a:gd name="T25" fmla="*/ 3 h 95"/>
                  <a:gd name="T26" fmla="*/ 0 w 376"/>
                  <a:gd name="T27" fmla="*/ 0 h 95"/>
                  <a:gd name="T28" fmla="*/ 0 w 376"/>
                  <a:gd name="T29" fmla="*/ 0 h 9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76"/>
                  <a:gd name="T46" fmla="*/ 0 h 95"/>
                  <a:gd name="T47" fmla="*/ 376 w 376"/>
                  <a:gd name="T48" fmla="*/ 95 h 9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76" h="95">
                    <a:moveTo>
                      <a:pt x="0" y="0"/>
                    </a:moveTo>
                    <a:lnTo>
                      <a:pt x="0" y="47"/>
                    </a:lnTo>
                    <a:lnTo>
                      <a:pt x="376" y="95"/>
                    </a:lnTo>
                    <a:lnTo>
                      <a:pt x="376" y="91"/>
                    </a:lnTo>
                    <a:lnTo>
                      <a:pt x="376" y="89"/>
                    </a:lnTo>
                    <a:lnTo>
                      <a:pt x="376" y="84"/>
                    </a:lnTo>
                    <a:lnTo>
                      <a:pt x="376" y="76"/>
                    </a:lnTo>
                    <a:lnTo>
                      <a:pt x="368" y="68"/>
                    </a:lnTo>
                    <a:lnTo>
                      <a:pt x="361" y="61"/>
                    </a:lnTo>
                    <a:lnTo>
                      <a:pt x="351" y="55"/>
                    </a:lnTo>
                    <a:lnTo>
                      <a:pt x="345" y="51"/>
                    </a:lnTo>
                    <a:lnTo>
                      <a:pt x="336" y="47"/>
                    </a:lnTo>
                    <a:lnTo>
                      <a:pt x="325" y="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4" name="Freeform 119"/>
              <p:cNvSpPr>
                <a:spLocks/>
              </p:cNvSpPr>
              <p:nvPr/>
            </p:nvSpPr>
            <p:spPr bwMode="auto">
              <a:xfrm>
                <a:off x="1219" y="3046"/>
                <a:ext cx="436" cy="196"/>
              </a:xfrm>
              <a:custGeom>
                <a:avLst/>
                <a:gdLst>
                  <a:gd name="T0" fmla="*/ 7 w 870"/>
                  <a:gd name="T1" fmla="*/ 0 h 394"/>
                  <a:gd name="T2" fmla="*/ 6 w 870"/>
                  <a:gd name="T3" fmla="*/ 0 h 394"/>
                  <a:gd name="T4" fmla="*/ 6 w 870"/>
                  <a:gd name="T5" fmla="*/ 0 h 394"/>
                  <a:gd name="T6" fmla="*/ 5 w 870"/>
                  <a:gd name="T7" fmla="*/ 0 h 394"/>
                  <a:gd name="T8" fmla="*/ 5 w 870"/>
                  <a:gd name="T9" fmla="*/ 0 h 394"/>
                  <a:gd name="T10" fmla="*/ 4 w 870"/>
                  <a:gd name="T11" fmla="*/ 1 h 394"/>
                  <a:gd name="T12" fmla="*/ 4 w 870"/>
                  <a:gd name="T13" fmla="*/ 1 h 394"/>
                  <a:gd name="T14" fmla="*/ 3 w 870"/>
                  <a:gd name="T15" fmla="*/ 1 h 394"/>
                  <a:gd name="T16" fmla="*/ 3 w 870"/>
                  <a:gd name="T17" fmla="*/ 2 h 394"/>
                  <a:gd name="T18" fmla="*/ 2 w 870"/>
                  <a:gd name="T19" fmla="*/ 2 h 394"/>
                  <a:gd name="T20" fmla="*/ 2 w 870"/>
                  <a:gd name="T21" fmla="*/ 3 h 394"/>
                  <a:gd name="T22" fmla="*/ 1 w 870"/>
                  <a:gd name="T23" fmla="*/ 3 h 394"/>
                  <a:gd name="T24" fmla="*/ 1 w 870"/>
                  <a:gd name="T25" fmla="*/ 4 h 394"/>
                  <a:gd name="T26" fmla="*/ 1 w 870"/>
                  <a:gd name="T27" fmla="*/ 4 h 394"/>
                  <a:gd name="T28" fmla="*/ 1 w 870"/>
                  <a:gd name="T29" fmla="*/ 5 h 394"/>
                  <a:gd name="T30" fmla="*/ 0 w 870"/>
                  <a:gd name="T31" fmla="*/ 6 h 394"/>
                  <a:gd name="T32" fmla="*/ 0 w 870"/>
                  <a:gd name="T33" fmla="*/ 7 h 394"/>
                  <a:gd name="T34" fmla="*/ 0 w 870"/>
                  <a:gd name="T35" fmla="*/ 8 h 394"/>
                  <a:gd name="T36" fmla="*/ 0 w 870"/>
                  <a:gd name="T37" fmla="*/ 10 h 394"/>
                  <a:gd name="T38" fmla="*/ 0 w 870"/>
                  <a:gd name="T39" fmla="*/ 11 h 394"/>
                  <a:gd name="T40" fmla="*/ 0 w 870"/>
                  <a:gd name="T41" fmla="*/ 13 h 394"/>
                  <a:gd name="T42" fmla="*/ 0 w 870"/>
                  <a:gd name="T43" fmla="*/ 14 h 394"/>
                  <a:gd name="T44" fmla="*/ 1 w 870"/>
                  <a:gd name="T45" fmla="*/ 16 h 394"/>
                  <a:gd name="T46" fmla="*/ 1 w 870"/>
                  <a:gd name="T47" fmla="*/ 17 h 394"/>
                  <a:gd name="T48" fmla="*/ 1 w 870"/>
                  <a:gd name="T49" fmla="*/ 19 h 394"/>
                  <a:gd name="T50" fmla="*/ 1 w 870"/>
                  <a:gd name="T51" fmla="*/ 20 h 394"/>
                  <a:gd name="T52" fmla="*/ 1 w 870"/>
                  <a:gd name="T53" fmla="*/ 22 h 394"/>
                  <a:gd name="T54" fmla="*/ 1 w 870"/>
                  <a:gd name="T55" fmla="*/ 23 h 394"/>
                  <a:gd name="T56" fmla="*/ 1 w 870"/>
                  <a:gd name="T57" fmla="*/ 23 h 394"/>
                  <a:gd name="T58" fmla="*/ 1 w 870"/>
                  <a:gd name="T59" fmla="*/ 24 h 394"/>
                  <a:gd name="T60" fmla="*/ 1 w 870"/>
                  <a:gd name="T61" fmla="*/ 24 h 394"/>
                  <a:gd name="T62" fmla="*/ 19 w 870"/>
                  <a:gd name="T63" fmla="*/ 20 h 394"/>
                  <a:gd name="T64" fmla="*/ 3 w 870"/>
                  <a:gd name="T65" fmla="*/ 19 h 394"/>
                  <a:gd name="T66" fmla="*/ 36 w 870"/>
                  <a:gd name="T67" fmla="*/ 14 h 394"/>
                  <a:gd name="T68" fmla="*/ 5 w 870"/>
                  <a:gd name="T69" fmla="*/ 14 h 394"/>
                  <a:gd name="T70" fmla="*/ 49 w 870"/>
                  <a:gd name="T71" fmla="*/ 8 h 394"/>
                  <a:gd name="T72" fmla="*/ 9 w 870"/>
                  <a:gd name="T73" fmla="*/ 8 h 394"/>
                  <a:gd name="T74" fmla="*/ 55 w 870"/>
                  <a:gd name="T75" fmla="*/ 2 h 394"/>
                  <a:gd name="T76" fmla="*/ 7 w 870"/>
                  <a:gd name="T77" fmla="*/ 0 h 394"/>
                  <a:gd name="T78" fmla="*/ 7 w 870"/>
                  <a:gd name="T79" fmla="*/ 0 h 39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870"/>
                  <a:gd name="T121" fmla="*/ 0 h 394"/>
                  <a:gd name="T122" fmla="*/ 870 w 870"/>
                  <a:gd name="T123" fmla="*/ 394 h 394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870" h="394">
                    <a:moveTo>
                      <a:pt x="98" y="0"/>
                    </a:moveTo>
                    <a:lnTo>
                      <a:pt x="93" y="0"/>
                    </a:lnTo>
                    <a:lnTo>
                      <a:pt x="83" y="4"/>
                    </a:lnTo>
                    <a:lnTo>
                      <a:pt x="76" y="6"/>
                    </a:lnTo>
                    <a:lnTo>
                      <a:pt x="68" y="10"/>
                    </a:lnTo>
                    <a:lnTo>
                      <a:pt x="60" y="16"/>
                    </a:lnTo>
                    <a:lnTo>
                      <a:pt x="53" y="21"/>
                    </a:lnTo>
                    <a:lnTo>
                      <a:pt x="43" y="27"/>
                    </a:lnTo>
                    <a:lnTo>
                      <a:pt x="34" y="35"/>
                    </a:lnTo>
                    <a:lnTo>
                      <a:pt x="26" y="42"/>
                    </a:lnTo>
                    <a:lnTo>
                      <a:pt x="19" y="50"/>
                    </a:lnTo>
                    <a:lnTo>
                      <a:pt x="13" y="58"/>
                    </a:lnTo>
                    <a:lnTo>
                      <a:pt x="9" y="67"/>
                    </a:lnTo>
                    <a:lnTo>
                      <a:pt x="5" y="77"/>
                    </a:lnTo>
                    <a:lnTo>
                      <a:pt x="3" y="90"/>
                    </a:lnTo>
                    <a:lnTo>
                      <a:pt x="0" y="101"/>
                    </a:lnTo>
                    <a:lnTo>
                      <a:pt x="0" y="118"/>
                    </a:lnTo>
                    <a:lnTo>
                      <a:pt x="0" y="137"/>
                    </a:lnTo>
                    <a:lnTo>
                      <a:pt x="0" y="160"/>
                    </a:lnTo>
                    <a:lnTo>
                      <a:pt x="0" y="185"/>
                    </a:lnTo>
                    <a:lnTo>
                      <a:pt x="0" y="210"/>
                    </a:lnTo>
                    <a:lnTo>
                      <a:pt x="0" y="236"/>
                    </a:lnTo>
                    <a:lnTo>
                      <a:pt x="1" y="265"/>
                    </a:lnTo>
                    <a:lnTo>
                      <a:pt x="1" y="288"/>
                    </a:lnTo>
                    <a:lnTo>
                      <a:pt x="1" y="312"/>
                    </a:lnTo>
                    <a:lnTo>
                      <a:pt x="1" y="333"/>
                    </a:lnTo>
                    <a:lnTo>
                      <a:pt x="3" y="354"/>
                    </a:lnTo>
                    <a:lnTo>
                      <a:pt x="3" y="369"/>
                    </a:lnTo>
                    <a:lnTo>
                      <a:pt x="5" y="383"/>
                    </a:lnTo>
                    <a:lnTo>
                      <a:pt x="5" y="390"/>
                    </a:lnTo>
                    <a:lnTo>
                      <a:pt x="5" y="394"/>
                    </a:lnTo>
                    <a:lnTo>
                      <a:pt x="304" y="322"/>
                    </a:lnTo>
                    <a:lnTo>
                      <a:pt x="43" y="312"/>
                    </a:lnTo>
                    <a:lnTo>
                      <a:pt x="572" y="234"/>
                    </a:lnTo>
                    <a:lnTo>
                      <a:pt x="76" y="227"/>
                    </a:lnTo>
                    <a:lnTo>
                      <a:pt x="779" y="132"/>
                    </a:lnTo>
                    <a:lnTo>
                      <a:pt x="140" y="130"/>
                    </a:lnTo>
                    <a:lnTo>
                      <a:pt x="870" y="39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246" name="Group 120"/>
            <p:cNvGrpSpPr>
              <a:grpSpLocks/>
            </p:cNvGrpSpPr>
            <p:nvPr/>
          </p:nvGrpSpPr>
          <p:grpSpPr bwMode="auto">
            <a:xfrm>
              <a:off x="5484813" y="4029075"/>
              <a:ext cx="2986087" cy="2133600"/>
              <a:chOff x="2942" y="2438"/>
              <a:chExt cx="1722" cy="1230"/>
            </a:xfrm>
          </p:grpSpPr>
          <p:sp>
            <p:nvSpPr>
              <p:cNvPr id="10247" name="AutoShape 121"/>
              <p:cNvSpPr>
                <a:spLocks noChangeAspect="1" noChangeArrowheads="1" noTextEdit="1"/>
              </p:cNvSpPr>
              <p:nvPr/>
            </p:nvSpPr>
            <p:spPr bwMode="auto">
              <a:xfrm>
                <a:off x="2976" y="2448"/>
                <a:ext cx="1672" cy="12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8" name="Freeform 122"/>
              <p:cNvSpPr>
                <a:spLocks/>
              </p:cNvSpPr>
              <p:nvPr/>
            </p:nvSpPr>
            <p:spPr bwMode="auto">
              <a:xfrm>
                <a:off x="2942" y="2438"/>
                <a:ext cx="1722" cy="1230"/>
              </a:xfrm>
              <a:custGeom>
                <a:avLst/>
                <a:gdLst>
                  <a:gd name="T0" fmla="*/ 0 w 3306"/>
                  <a:gd name="T1" fmla="*/ 174 h 2362"/>
                  <a:gd name="T2" fmla="*/ 243 w 3306"/>
                  <a:gd name="T3" fmla="*/ 174 h 2362"/>
                  <a:gd name="T4" fmla="*/ 243 w 3306"/>
                  <a:gd name="T5" fmla="*/ 0 h 2362"/>
                  <a:gd name="T6" fmla="*/ 0 w 3306"/>
                  <a:gd name="T7" fmla="*/ 0 h 2362"/>
                  <a:gd name="T8" fmla="*/ 0 w 3306"/>
                  <a:gd name="T9" fmla="*/ 174 h 2362"/>
                  <a:gd name="T10" fmla="*/ 0 w 3306"/>
                  <a:gd name="T11" fmla="*/ 174 h 23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06"/>
                  <a:gd name="T19" fmla="*/ 0 h 2362"/>
                  <a:gd name="T20" fmla="*/ 3306 w 3306"/>
                  <a:gd name="T21" fmla="*/ 2362 h 236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06" h="2362">
                    <a:moveTo>
                      <a:pt x="0" y="2362"/>
                    </a:moveTo>
                    <a:lnTo>
                      <a:pt x="3306" y="2362"/>
                    </a:lnTo>
                    <a:lnTo>
                      <a:pt x="3306" y="0"/>
                    </a:lnTo>
                    <a:lnTo>
                      <a:pt x="0" y="0"/>
                    </a:lnTo>
                    <a:lnTo>
                      <a:pt x="0" y="2362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49" name="Freeform 123"/>
              <p:cNvSpPr>
                <a:spLocks/>
              </p:cNvSpPr>
              <p:nvPr/>
            </p:nvSpPr>
            <p:spPr bwMode="auto">
              <a:xfrm>
                <a:off x="3109" y="2979"/>
                <a:ext cx="835" cy="401"/>
              </a:xfrm>
              <a:custGeom>
                <a:avLst/>
                <a:gdLst>
                  <a:gd name="T0" fmla="*/ 0 w 1669"/>
                  <a:gd name="T1" fmla="*/ 8 h 803"/>
                  <a:gd name="T2" fmla="*/ 11 w 1669"/>
                  <a:gd name="T3" fmla="*/ 50 h 803"/>
                  <a:gd name="T4" fmla="*/ 12 w 1669"/>
                  <a:gd name="T5" fmla="*/ 50 h 803"/>
                  <a:gd name="T6" fmla="*/ 16 w 1669"/>
                  <a:gd name="T7" fmla="*/ 50 h 803"/>
                  <a:gd name="T8" fmla="*/ 22 w 1669"/>
                  <a:gd name="T9" fmla="*/ 49 h 803"/>
                  <a:gd name="T10" fmla="*/ 28 w 1669"/>
                  <a:gd name="T11" fmla="*/ 49 h 803"/>
                  <a:gd name="T12" fmla="*/ 36 w 1669"/>
                  <a:gd name="T13" fmla="*/ 49 h 803"/>
                  <a:gd name="T14" fmla="*/ 44 w 1669"/>
                  <a:gd name="T15" fmla="*/ 48 h 803"/>
                  <a:gd name="T16" fmla="*/ 51 w 1669"/>
                  <a:gd name="T17" fmla="*/ 48 h 803"/>
                  <a:gd name="T18" fmla="*/ 58 w 1669"/>
                  <a:gd name="T19" fmla="*/ 47 h 803"/>
                  <a:gd name="T20" fmla="*/ 65 w 1669"/>
                  <a:gd name="T21" fmla="*/ 45 h 803"/>
                  <a:gd name="T22" fmla="*/ 71 w 1669"/>
                  <a:gd name="T23" fmla="*/ 43 h 803"/>
                  <a:gd name="T24" fmla="*/ 78 w 1669"/>
                  <a:gd name="T25" fmla="*/ 41 h 803"/>
                  <a:gd name="T26" fmla="*/ 85 w 1669"/>
                  <a:gd name="T27" fmla="*/ 39 h 803"/>
                  <a:gd name="T28" fmla="*/ 90 w 1669"/>
                  <a:gd name="T29" fmla="*/ 36 h 803"/>
                  <a:gd name="T30" fmla="*/ 95 w 1669"/>
                  <a:gd name="T31" fmla="*/ 34 h 803"/>
                  <a:gd name="T32" fmla="*/ 98 w 1669"/>
                  <a:gd name="T33" fmla="*/ 33 h 803"/>
                  <a:gd name="T34" fmla="*/ 99 w 1669"/>
                  <a:gd name="T35" fmla="*/ 33 h 803"/>
                  <a:gd name="T36" fmla="*/ 98 w 1669"/>
                  <a:gd name="T37" fmla="*/ 17 h 803"/>
                  <a:gd name="T38" fmla="*/ 105 w 1669"/>
                  <a:gd name="T39" fmla="*/ 14 h 803"/>
                  <a:gd name="T40" fmla="*/ 89 w 1669"/>
                  <a:gd name="T41" fmla="*/ 4 h 803"/>
                  <a:gd name="T42" fmla="*/ 79 w 1669"/>
                  <a:gd name="T43" fmla="*/ 4 h 803"/>
                  <a:gd name="T44" fmla="*/ 74 w 1669"/>
                  <a:gd name="T45" fmla="*/ 0 h 803"/>
                  <a:gd name="T46" fmla="*/ 73 w 1669"/>
                  <a:gd name="T47" fmla="*/ 0 h 803"/>
                  <a:gd name="T48" fmla="*/ 71 w 1669"/>
                  <a:gd name="T49" fmla="*/ 1 h 803"/>
                  <a:gd name="T50" fmla="*/ 67 w 1669"/>
                  <a:gd name="T51" fmla="*/ 2 h 803"/>
                  <a:gd name="T52" fmla="*/ 61 w 1669"/>
                  <a:gd name="T53" fmla="*/ 4 h 803"/>
                  <a:gd name="T54" fmla="*/ 55 w 1669"/>
                  <a:gd name="T55" fmla="*/ 6 h 803"/>
                  <a:gd name="T56" fmla="*/ 48 w 1669"/>
                  <a:gd name="T57" fmla="*/ 8 h 803"/>
                  <a:gd name="T58" fmla="*/ 40 w 1669"/>
                  <a:gd name="T59" fmla="*/ 9 h 803"/>
                  <a:gd name="T60" fmla="*/ 33 w 1669"/>
                  <a:gd name="T61" fmla="*/ 10 h 803"/>
                  <a:gd name="T62" fmla="*/ 25 w 1669"/>
                  <a:gd name="T63" fmla="*/ 10 h 803"/>
                  <a:gd name="T64" fmla="*/ 19 w 1669"/>
                  <a:gd name="T65" fmla="*/ 10 h 803"/>
                  <a:gd name="T66" fmla="*/ 13 w 1669"/>
                  <a:gd name="T67" fmla="*/ 10 h 803"/>
                  <a:gd name="T68" fmla="*/ 9 w 1669"/>
                  <a:gd name="T69" fmla="*/ 9 h 803"/>
                  <a:gd name="T70" fmla="*/ 5 w 1669"/>
                  <a:gd name="T71" fmla="*/ 9 h 803"/>
                  <a:gd name="T72" fmla="*/ 2 w 1669"/>
                  <a:gd name="T73" fmla="*/ 8 h 803"/>
                  <a:gd name="T74" fmla="*/ 1 w 1669"/>
                  <a:gd name="T75" fmla="*/ 8 h 803"/>
                  <a:gd name="T76" fmla="*/ 0 w 1669"/>
                  <a:gd name="T77" fmla="*/ 8 h 803"/>
                  <a:gd name="T78" fmla="*/ 0 w 1669"/>
                  <a:gd name="T79" fmla="*/ 8 h 803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669"/>
                  <a:gd name="T121" fmla="*/ 0 h 803"/>
                  <a:gd name="T122" fmla="*/ 1669 w 1669"/>
                  <a:gd name="T123" fmla="*/ 803 h 803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669" h="803">
                    <a:moveTo>
                      <a:pt x="0" y="128"/>
                    </a:moveTo>
                    <a:lnTo>
                      <a:pt x="167" y="803"/>
                    </a:lnTo>
                    <a:lnTo>
                      <a:pt x="188" y="801"/>
                    </a:lnTo>
                    <a:lnTo>
                      <a:pt x="249" y="801"/>
                    </a:lnTo>
                    <a:lnTo>
                      <a:pt x="337" y="799"/>
                    </a:lnTo>
                    <a:lnTo>
                      <a:pt x="447" y="797"/>
                    </a:lnTo>
                    <a:lnTo>
                      <a:pt x="569" y="789"/>
                    </a:lnTo>
                    <a:lnTo>
                      <a:pt x="696" y="782"/>
                    </a:lnTo>
                    <a:lnTo>
                      <a:pt x="816" y="770"/>
                    </a:lnTo>
                    <a:lnTo>
                      <a:pt x="924" y="755"/>
                    </a:lnTo>
                    <a:lnTo>
                      <a:pt x="1027" y="730"/>
                    </a:lnTo>
                    <a:lnTo>
                      <a:pt x="1135" y="698"/>
                    </a:lnTo>
                    <a:lnTo>
                      <a:pt x="1243" y="660"/>
                    </a:lnTo>
                    <a:lnTo>
                      <a:pt x="1346" y="624"/>
                    </a:lnTo>
                    <a:lnTo>
                      <a:pt x="1434" y="586"/>
                    </a:lnTo>
                    <a:lnTo>
                      <a:pt x="1506" y="555"/>
                    </a:lnTo>
                    <a:lnTo>
                      <a:pt x="1553" y="535"/>
                    </a:lnTo>
                    <a:lnTo>
                      <a:pt x="1570" y="529"/>
                    </a:lnTo>
                    <a:lnTo>
                      <a:pt x="1563" y="272"/>
                    </a:lnTo>
                    <a:lnTo>
                      <a:pt x="1669" y="228"/>
                    </a:lnTo>
                    <a:lnTo>
                      <a:pt x="1409" y="67"/>
                    </a:lnTo>
                    <a:lnTo>
                      <a:pt x="1253" y="67"/>
                    </a:lnTo>
                    <a:lnTo>
                      <a:pt x="1183" y="0"/>
                    </a:lnTo>
                    <a:lnTo>
                      <a:pt x="1167" y="6"/>
                    </a:lnTo>
                    <a:lnTo>
                      <a:pt x="1126" y="21"/>
                    </a:lnTo>
                    <a:lnTo>
                      <a:pt x="1059" y="46"/>
                    </a:lnTo>
                    <a:lnTo>
                      <a:pt x="975" y="74"/>
                    </a:lnTo>
                    <a:lnTo>
                      <a:pt x="873" y="101"/>
                    </a:lnTo>
                    <a:lnTo>
                      <a:pt x="761" y="131"/>
                    </a:lnTo>
                    <a:lnTo>
                      <a:pt x="639" y="152"/>
                    </a:lnTo>
                    <a:lnTo>
                      <a:pt x="513" y="168"/>
                    </a:lnTo>
                    <a:lnTo>
                      <a:pt x="394" y="171"/>
                    </a:lnTo>
                    <a:lnTo>
                      <a:pt x="291" y="169"/>
                    </a:lnTo>
                    <a:lnTo>
                      <a:pt x="202" y="164"/>
                    </a:lnTo>
                    <a:lnTo>
                      <a:pt x="129" y="154"/>
                    </a:lnTo>
                    <a:lnTo>
                      <a:pt x="72" y="145"/>
                    </a:lnTo>
                    <a:lnTo>
                      <a:pt x="32" y="135"/>
                    </a:lnTo>
                    <a:lnTo>
                      <a:pt x="8" y="129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0" name="Freeform 124"/>
              <p:cNvSpPr>
                <a:spLocks/>
              </p:cNvSpPr>
              <p:nvPr/>
            </p:nvSpPr>
            <p:spPr bwMode="auto">
              <a:xfrm>
                <a:off x="3184" y="3236"/>
                <a:ext cx="713" cy="284"/>
              </a:xfrm>
              <a:custGeom>
                <a:avLst/>
                <a:gdLst>
                  <a:gd name="T0" fmla="*/ 1 w 1426"/>
                  <a:gd name="T1" fmla="*/ 17 h 566"/>
                  <a:gd name="T2" fmla="*/ 0 w 1426"/>
                  <a:gd name="T3" fmla="*/ 36 h 566"/>
                  <a:gd name="T4" fmla="*/ 1 w 1426"/>
                  <a:gd name="T5" fmla="*/ 36 h 566"/>
                  <a:gd name="T6" fmla="*/ 3 w 1426"/>
                  <a:gd name="T7" fmla="*/ 35 h 566"/>
                  <a:gd name="T8" fmla="*/ 7 w 1426"/>
                  <a:gd name="T9" fmla="*/ 35 h 566"/>
                  <a:gd name="T10" fmla="*/ 12 w 1426"/>
                  <a:gd name="T11" fmla="*/ 34 h 566"/>
                  <a:gd name="T12" fmla="*/ 19 w 1426"/>
                  <a:gd name="T13" fmla="*/ 33 h 566"/>
                  <a:gd name="T14" fmla="*/ 24 w 1426"/>
                  <a:gd name="T15" fmla="*/ 32 h 566"/>
                  <a:gd name="T16" fmla="*/ 29 w 1426"/>
                  <a:gd name="T17" fmla="*/ 32 h 566"/>
                  <a:gd name="T18" fmla="*/ 35 w 1426"/>
                  <a:gd name="T19" fmla="*/ 31 h 566"/>
                  <a:gd name="T20" fmla="*/ 39 w 1426"/>
                  <a:gd name="T21" fmla="*/ 30 h 566"/>
                  <a:gd name="T22" fmla="*/ 43 w 1426"/>
                  <a:gd name="T23" fmla="*/ 29 h 566"/>
                  <a:gd name="T24" fmla="*/ 46 w 1426"/>
                  <a:gd name="T25" fmla="*/ 28 h 566"/>
                  <a:gd name="T26" fmla="*/ 51 w 1426"/>
                  <a:gd name="T27" fmla="*/ 27 h 566"/>
                  <a:gd name="T28" fmla="*/ 54 w 1426"/>
                  <a:gd name="T29" fmla="*/ 26 h 566"/>
                  <a:gd name="T30" fmla="*/ 58 w 1426"/>
                  <a:gd name="T31" fmla="*/ 25 h 566"/>
                  <a:gd name="T32" fmla="*/ 62 w 1426"/>
                  <a:gd name="T33" fmla="*/ 24 h 566"/>
                  <a:gd name="T34" fmla="*/ 66 w 1426"/>
                  <a:gd name="T35" fmla="*/ 23 h 566"/>
                  <a:gd name="T36" fmla="*/ 69 w 1426"/>
                  <a:gd name="T37" fmla="*/ 21 h 566"/>
                  <a:gd name="T38" fmla="*/ 73 w 1426"/>
                  <a:gd name="T39" fmla="*/ 19 h 566"/>
                  <a:gd name="T40" fmla="*/ 77 w 1426"/>
                  <a:gd name="T41" fmla="*/ 17 h 566"/>
                  <a:gd name="T42" fmla="*/ 80 w 1426"/>
                  <a:gd name="T43" fmla="*/ 15 h 566"/>
                  <a:gd name="T44" fmla="*/ 84 w 1426"/>
                  <a:gd name="T45" fmla="*/ 13 h 566"/>
                  <a:gd name="T46" fmla="*/ 87 w 1426"/>
                  <a:gd name="T47" fmla="*/ 11 h 566"/>
                  <a:gd name="T48" fmla="*/ 89 w 1426"/>
                  <a:gd name="T49" fmla="*/ 10 h 566"/>
                  <a:gd name="T50" fmla="*/ 89 w 1426"/>
                  <a:gd name="T51" fmla="*/ 9 h 566"/>
                  <a:gd name="T52" fmla="*/ 89 w 1426"/>
                  <a:gd name="T53" fmla="*/ 0 h 566"/>
                  <a:gd name="T54" fmla="*/ 88 w 1426"/>
                  <a:gd name="T55" fmla="*/ 1 h 566"/>
                  <a:gd name="T56" fmla="*/ 84 w 1426"/>
                  <a:gd name="T57" fmla="*/ 2 h 566"/>
                  <a:gd name="T58" fmla="*/ 79 w 1426"/>
                  <a:gd name="T59" fmla="*/ 4 h 566"/>
                  <a:gd name="T60" fmla="*/ 73 w 1426"/>
                  <a:gd name="T61" fmla="*/ 6 h 566"/>
                  <a:gd name="T62" fmla="*/ 67 w 1426"/>
                  <a:gd name="T63" fmla="*/ 8 h 566"/>
                  <a:gd name="T64" fmla="*/ 59 w 1426"/>
                  <a:gd name="T65" fmla="*/ 10 h 566"/>
                  <a:gd name="T66" fmla="*/ 53 w 1426"/>
                  <a:gd name="T67" fmla="*/ 12 h 566"/>
                  <a:gd name="T68" fmla="*/ 49 w 1426"/>
                  <a:gd name="T69" fmla="*/ 13 h 566"/>
                  <a:gd name="T70" fmla="*/ 45 w 1426"/>
                  <a:gd name="T71" fmla="*/ 14 h 566"/>
                  <a:gd name="T72" fmla="*/ 39 w 1426"/>
                  <a:gd name="T73" fmla="*/ 14 h 566"/>
                  <a:gd name="T74" fmla="*/ 30 w 1426"/>
                  <a:gd name="T75" fmla="*/ 15 h 566"/>
                  <a:gd name="T76" fmla="*/ 22 w 1426"/>
                  <a:gd name="T77" fmla="*/ 15 h 566"/>
                  <a:gd name="T78" fmla="*/ 13 w 1426"/>
                  <a:gd name="T79" fmla="*/ 16 h 566"/>
                  <a:gd name="T80" fmla="*/ 7 w 1426"/>
                  <a:gd name="T81" fmla="*/ 16 h 566"/>
                  <a:gd name="T82" fmla="*/ 3 w 1426"/>
                  <a:gd name="T83" fmla="*/ 17 h 566"/>
                  <a:gd name="T84" fmla="*/ 1 w 1426"/>
                  <a:gd name="T85" fmla="*/ 17 h 566"/>
                  <a:gd name="T86" fmla="*/ 1 w 1426"/>
                  <a:gd name="T87" fmla="*/ 17 h 56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426"/>
                  <a:gd name="T133" fmla="*/ 0 h 566"/>
                  <a:gd name="T134" fmla="*/ 1426 w 1426"/>
                  <a:gd name="T135" fmla="*/ 566 h 56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426" h="566">
                    <a:moveTo>
                      <a:pt x="10" y="262"/>
                    </a:moveTo>
                    <a:lnTo>
                      <a:pt x="0" y="566"/>
                    </a:lnTo>
                    <a:lnTo>
                      <a:pt x="16" y="562"/>
                    </a:lnTo>
                    <a:lnTo>
                      <a:pt x="59" y="557"/>
                    </a:lnTo>
                    <a:lnTo>
                      <a:pt x="124" y="549"/>
                    </a:lnTo>
                    <a:lnTo>
                      <a:pt x="206" y="538"/>
                    </a:lnTo>
                    <a:lnTo>
                      <a:pt x="293" y="524"/>
                    </a:lnTo>
                    <a:lnTo>
                      <a:pt x="384" y="511"/>
                    </a:lnTo>
                    <a:lnTo>
                      <a:pt x="472" y="496"/>
                    </a:lnTo>
                    <a:lnTo>
                      <a:pt x="548" y="484"/>
                    </a:lnTo>
                    <a:lnTo>
                      <a:pt x="614" y="469"/>
                    </a:lnTo>
                    <a:lnTo>
                      <a:pt x="683" y="456"/>
                    </a:lnTo>
                    <a:lnTo>
                      <a:pt x="749" y="439"/>
                    </a:lnTo>
                    <a:lnTo>
                      <a:pt x="816" y="424"/>
                    </a:lnTo>
                    <a:lnTo>
                      <a:pt x="879" y="408"/>
                    </a:lnTo>
                    <a:lnTo>
                      <a:pt x="938" y="391"/>
                    </a:lnTo>
                    <a:lnTo>
                      <a:pt x="993" y="372"/>
                    </a:lnTo>
                    <a:lnTo>
                      <a:pt x="1042" y="357"/>
                    </a:lnTo>
                    <a:lnTo>
                      <a:pt x="1093" y="332"/>
                    </a:lnTo>
                    <a:lnTo>
                      <a:pt x="1154" y="302"/>
                    </a:lnTo>
                    <a:lnTo>
                      <a:pt x="1217" y="266"/>
                    </a:lnTo>
                    <a:lnTo>
                      <a:pt x="1280" y="230"/>
                    </a:lnTo>
                    <a:lnTo>
                      <a:pt x="1337" y="193"/>
                    </a:lnTo>
                    <a:lnTo>
                      <a:pt x="1382" y="167"/>
                    </a:lnTo>
                    <a:lnTo>
                      <a:pt x="1415" y="146"/>
                    </a:lnTo>
                    <a:lnTo>
                      <a:pt x="1426" y="140"/>
                    </a:lnTo>
                    <a:lnTo>
                      <a:pt x="1420" y="0"/>
                    </a:lnTo>
                    <a:lnTo>
                      <a:pt x="1400" y="7"/>
                    </a:lnTo>
                    <a:lnTo>
                      <a:pt x="1344" y="26"/>
                    </a:lnTo>
                    <a:lnTo>
                      <a:pt x="1261" y="55"/>
                    </a:lnTo>
                    <a:lnTo>
                      <a:pt x="1164" y="89"/>
                    </a:lnTo>
                    <a:lnTo>
                      <a:pt x="1057" y="123"/>
                    </a:lnTo>
                    <a:lnTo>
                      <a:pt x="955" y="157"/>
                    </a:lnTo>
                    <a:lnTo>
                      <a:pt x="863" y="182"/>
                    </a:lnTo>
                    <a:lnTo>
                      <a:pt x="797" y="199"/>
                    </a:lnTo>
                    <a:lnTo>
                      <a:pt x="721" y="209"/>
                    </a:lnTo>
                    <a:lnTo>
                      <a:pt x="612" y="218"/>
                    </a:lnTo>
                    <a:lnTo>
                      <a:pt x="483" y="228"/>
                    </a:lnTo>
                    <a:lnTo>
                      <a:pt x="348" y="237"/>
                    </a:lnTo>
                    <a:lnTo>
                      <a:pt x="221" y="247"/>
                    </a:lnTo>
                    <a:lnTo>
                      <a:pt x="113" y="254"/>
                    </a:lnTo>
                    <a:lnTo>
                      <a:pt x="38" y="258"/>
                    </a:lnTo>
                    <a:lnTo>
                      <a:pt x="10" y="262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1" name="Freeform 125"/>
              <p:cNvSpPr>
                <a:spLocks/>
              </p:cNvSpPr>
              <p:nvPr/>
            </p:nvSpPr>
            <p:spPr bwMode="auto">
              <a:xfrm>
                <a:off x="3640" y="2845"/>
                <a:ext cx="961" cy="675"/>
              </a:xfrm>
              <a:custGeom>
                <a:avLst/>
                <a:gdLst>
                  <a:gd name="T0" fmla="*/ 0 w 1922"/>
                  <a:gd name="T1" fmla="*/ 5 h 1348"/>
                  <a:gd name="T2" fmla="*/ 45 w 1922"/>
                  <a:gd name="T3" fmla="*/ 29 h 1348"/>
                  <a:gd name="T4" fmla="*/ 45 w 1922"/>
                  <a:gd name="T5" fmla="*/ 33 h 1348"/>
                  <a:gd name="T6" fmla="*/ 36 w 1922"/>
                  <a:gd name="T7" fmla="*/ 36 h 1348"/>
                  <a:gd name="T8" fmla="*/ 37 w 1922"/>
                  <a:gd name="T9" fmla="*/ 58 h 1348"/>
                  <a:gd name="T10" fmla="*/ 45 w 1922"/>
                  <a:gd name="T11" fmla="*/ 57 h 1348"/>
                  <a:gd name="T12" fmla="*/ 53 w 1922"/>
                  <a:gd name="T13" fmla="*/ 72 h 1348"/>
                  <a:gd name="T14" fmla="*/ 53 w 1922"/>
                  <a:gd name="T15" fmla="*/ 84 h 1348"/>
                  <a:gd name="T16" fmla="*/ 60 w 1922"/>
                  <a:gd name="T17" fmla="*/ 85 h 1348"/>
                  <a:gd name="T18" fmla="*/ 60 w 1922"/>
                  <a:gd name="T19" fmla="*/ 73 h 1348"/>
                  <a:gd name="T20" fmla="*/ 73 w 1922"/>
                  <a:gd name="T21" fmla="*/ 56 h 1348"/>
                  <a:gd name="T22" fmla="*/ 120 w 1922"/>
                  <a:gd name="T23" fmla="*/ 56 h 1348"/>
                  <a:gd name="T24" fmla="*/ 120 w 1922"/>
                  <a:gd name="T25" fmla="*/ 31 h 1348"/>
                  <a:gd name="T26" fmla="*/ 76 w 1922"/>
                  <a:gd name="T27" fmla="*/ 30 h 1348"/>
                  <a:gd name="T28" fmla="*/ 73 w 1922"/>
                  <a:gd name="T29" fmla="*/ 22 h 1348"/>
                  <a:gd name="T30" fmla="*/ 2 w 1922"/>
                  <a:gd name="T31" fmla="*/ 0 h 1348"/>
                  <a:gd name="T32" fmla="*/ 0 w 1922"/>
                  <a:gd name="T33" fmla="*/ 5 h 1348"/>
                  <a:gd name="T34" fmla="*/ 0 w 1922"/>
                  <a:gd name="T35" fmla="*/ 5 h 134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922"/>
                  <a:gd name="T55" fmla="*/ 0 h 1348"/>
                  <a:gd name="T56" fmla="*/ 1922 w 1922"/>
                  <a:gd name="T57" fmla="*/ 1348 h 134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922" h="1348">
                    <a:moveTo>
                      <a:pt x="0" y="76"/>
                    </a:moveTo>
                    <a:lnTo>
                      <a:pt x="717" y="451"/>
                    </a:lnTo>
                    <a:lnTo>
                      <a:pt x="713" y="521"/>
                    </a:lnTo>
                    <a:lnTo>
                      <a:pt x="566" y="565"/>
                    </a:lnTo>
                    <a:lnTo>
                      <a:pt x="589" y="915"/>
                    </a:lnTo>
                    <a:lnTo>
                      <a:pt x="705" y="907"/>
                    </a:lnTo>
                    <a:lnTo>
                      <a:pt x="846" y="1150"/>
                    </a:lnTo>
                    <a:lnTo>
                      <a:pt x="842" y="1343"/>
                    </a:lnTo>
                    <a:lnTo>
                      <a:pt x="956" y="1348"/>
                    </a:lnTo>
                    <a:lnTo>
                      <a:pt x="962" y="1164"/>
                    </a:lnTo>
                    <a:lnTo>
                      <a:pt x="1165" y="894"/>
                    </a:lnTo>
                    <a:lnTo>
                      <a:pt x="1912" y="894"/>
                    </a:lnTo>
                    <a:lnTo>
                      <a:pt x="1922" y="491"/>
                    </a:lnTo>
                    <a:lnTo>
                      <a:pt x="1201" y="468"/>
                    </a:lnTo>
                    <a:lnTo>
                      <a:pt x="1165" y="346"/>
                    </a:lnTo>
                    <a:lnTo>
                      <a:pt x="28" y="0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FE6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2" name="Freeform 126"/>
              <p:cNvSpPr>
                <a:spLocks/>
              </p:cNvSpPr>
              <p:nvPr/>
            </p:nvSpPr>
            <p:spPr bwMode="auto">
              <a:xfrm>
                <a:off x="3003" y="2498"/>
                <a:ext cx="1590" cy="1112"/>
              </a:xfrm>
              <a:custGeom>
                <a:avLst/>
                <a:gdLst>
                  <a:gd name="T0" fmla="*/ 8 w 3181"/>
                  <a:gd name="T1" fmla="*/ 63 h 2223"/>
                  <a:gd name="T2" fmla="*/ 8 w 3181"/>
                  <a:gd name="T3" fmla="*/ 63 h 2223"/>
                  <a:gd name="T4" fmla="*/ 9 w 3181"/>
                  <a:gd name="T5" fmla="*/ 61 h 2223"/>
                  <a:gd name="T6" fmla="*/ 10 w 3181"/>
                  <a:gd name="T7" fmla="*/ 59 h 2223"/>
                  <a:gd name="T8" fmla="*/ 13 w 3181"/>
                  <a:gd name="T9" fmla="*/ 56 h 2223"/>
                  <a:gd name="T10" fmla="*/ 16 w 3181"/>
                  <a:gd name="T11" fmla="*/ 54 h 2223"/>
                  <a:gd name="T12" fmla="*/ 19 w 3181"/>
                  <a:gd name="T13" fmla="*/ 51 h 2223"/>
                  <a:gd name="T14" fmla="*/ 23 w 3181"/>
                  <a:gd name="T15" fmla="*/ 48 h 2223"/>
                  <a:gd name="T16" fmla="*/ 28 w 3181"/>
                  <a:gd name="T17" fmla="*/ 46 h 2223"/>
                  <a:gd name="T18" fmla="*/ 33 w 3181"/>
                  <a:gd name="T19" fmla="*/ 45 h 2223"/>
                  <a:gd name="T20" fmla="*/ 36 w 3181"/>
                  <a:gd name="T21" fmla="*/ 44 h 2223"/>
                  <a:gd name="T22" fmla="*/ 39 w 3181"/>
                  <a:gd name="T23" fmla="*/ 43 h 2223"/>
                  <a:gd name="T24" fmla="*/ 41 w 3181"/>
                  <a:gd name="T25" fmla="*/ 43 h 2223"/>
                  <a:gd name="T26" fmla="*/ 42 w 3181"/>
                  <a:gd name="T27" fmla="*/ 43 h 2223"/>
                  <a:gd name="T28" fmla="*/ 43 w 3181"/>
                  <a:gd name="T29" fmla="*/ 43 h 2223"/>
                  <a:gd name="T30" fmla="*/ 44 w 3181"/>
                  <a:gd name="T31" fmla="*/ 43 h 2223"/>
                  <a:gd name="T32" fmla="*/ 44 w 3181"/>
                  <a:gd name="T33" fmla="*/ 43 h 2223"/>
                  <a:gd name="T34" fmla="*/ 59 w 3181"/>
                  <a:gd name="T35" fmla="*/ 46 h 2223"/>
                  <a:gd name="T36" fmla="*/ 81 w 3181"/>
                  <a:gd name="T37" fmla="*/ 39 h 2223"/>
                  <a:gd name="T38" fmla="*/ 83 w 3181"/>
                  <a:gd name="T39" fmla="*/ 41 h 2223"/>
                  <a:gd name="T40" fmla="*/ 103 w 3181"/>
                  <a:gd name="T41" fmla="*/ 34 h 2223"/>
                  <a:gd name="T42" fmla="*/ 102 w 3181"/>
                  <a:gd name="T43" fmla="*/ 31 h 2223"/>
                  <a:gd name="T44" fmla="*/ 116 w 3181"/>
                  <a:gd name="T45" fmla="*/ 27 h 2223"/>
                  <a:gd name="T46" fmla="*/ 122 w 3181"/>
                  <a:gd name="T47" fmla="*/ 28 h 2223"/>
                  <a:gd name="T48" fmla="*/ 143 w 3181"/>
                  <a:gd name="T49" fmla="*/ 21 h 2223"/>
                  <a:gd name="T50" fmla="*/ 143 w 3181"/>
                  <a:gd name="T51" fmla="*/ 13 h 2223"/>
                  <a:gd name="T52" fmla="*/ 137 w 3181"/>
                  <a:gd name="T53" fmla="*/ 8 h 2223"/>
                  <a:gd name="T54" fmla="*/ 137 w 3181"/>
                  <a:gd name="T55" fmla="*/ 3 h 2223"/>
                  <a:gd name="T56" fmla="*/ 181 w 3181"/>
                  <a:gd name="T57" fmla="*/ 3 h 2223"/>
                  <a:gd name="T58" fmla="*/ 182 w 3181"/>
                  <a:gd name="T59" fmla="*/ 10 h 2223"/>
                  <a:gd name="T60" fmla="*/ 176 w 3181"/>
                  <a:gd name="T61" fmla="*/ 15 h 2223"/>
                  <a:gd name="T62" fmla="*/ 176 w 3181"/>
                  <a:gd name="T63" fmla="*/ 21 h 2223"/>
                  <a:gd name="T64" fmla="*/ 183 w 3181"/>
                  <a:gd name="T65" fmla="*/ 23 h 2223"/>
                  <a:gd name="T66" fmla="*/ 184 w 3181"/>
                  <a:gd name="T67" fmla="*/ 28 h 2223"/>
                  <a:gd name="T68" fmla="*/ 198 w 3181"/>
                  <a:gd name="T69" fmla="*/ 27 h 2223"/>
                  <a:gd name="T70" fmla="*/ 198 w 3181"/>
                  <a:gd name="T71" fmla="*/ 1 h 2223"/>
                  <a:gd name="T72" fmla="*/ 0 w 3181"/>
                  <a:gd name="T73" fmla="*/ 0 h 2223"/>
                  <a:gd name="T74" fmla="*/ 0 w 3181"/>
                  <a:gd name="T75" fmla="*/ 139 h 2223"/>
                  <a:gd name="T76" fmla="*/ 71 w 3181"/>
                  <a:gd name="T77" fmla="*/ 139 h 2223"/>
                  <a:gd name="T78" fmla="*/ 104 w 3181"/>
                  <a:gd name="T79" fmla="*/ 112 h 2223"/>
                  <a:gd name="T80" fmla="*/ 103 w 3181"/>
                  <a:gd name="T81" fmla="*/ 112 h 2223"/>
                  <a:gd name="T82" fmla="*/ 100 w 3181"/>
                  <a:gd name="T83" fmla="*/ 114 h 2223"/>
                  <a:gd name="T84" fmla="*/ 96 w 3181"/>
                  <a:gd name="T85" fmla="*/ 116 h 2223"/>
                  <a:gd name="T86" fmla="*/ 90 w 3181"/>
                  <a:gd name="T87" fmla="*/ 118 h 2223"/>
                  <a:gd name="T88" fmla="*/ 84 w 3181"/>
                  <a:gd name="T89" fmla="*/ 120 h 2223"/>
                  <a:gd name="T90" fmla="*/ 77 w 3181"/>
                  <a:gd name="T91" fmla="*/ 123 h 2223"/>
                  <a:gd name="T92" fmla="*/ 70 w 3181"/>
                  <a:gd name="T93" fmla="*/ 125 h 2223"/>
                  <a:gd name="T94" fmla="*/ 63 w 3181"/>
                  <a:gd name="T95" fmla="*/ 126 h 2223"/>
                  <a:gd name="T96" fmla="*/ 57 w 3181"/>
                  <a:gd name="T97" fmla="*/ 128 h 2223"/>
                  <a:gd name="T98" fmla="*/ 49 w 3181"/>
                  <a:gd name="T99" fmla="*/ 129 h 2223"/>
                  <a:gd name="T100" fmla="*/ 41 w 3181"/>
                  <a:gd name="T101" fmla="*/ 131 h 2223"/>
                  <a:gd name="T102" fmla="*/ 34 w 3181"/>
                  <a:gd name="T103" fmla="*/ 132 h 2223"/>
                  <a:gd name="T104" fmla="*/ 28 w 3181"/>
                  <a:gd name="T105" fmla="*/ 133 h 2223"/>
                  <a:gd name="T106" fmla="*/ 22 w 3181"/>
                  <a:gd name="T107" fmla="*/ 133 h 2223"/>
                  <a:gd name="T108" fmla="*/ 19 w 3181"/>
                  <a:gd name="T109" fmla="*/ 134 h 2223"/>
                  <a:gd name="T110" fmla="*/ 18 w 3181"/>
                  <a:gd name="T111" fmla="*/ 134 h 2223"/>
                  <a:gd name="T112" fmla="*/ 20 w 3181"/>
                  <a:gd name="T113" fmla="*/ 111 h 2223"/>
                  <a:gd name="T114" fmla="*/ 8 w 3181"/>
                  <a:gd name="T115" fmla="*/ 63 h 2223"/>
                  <a:gd name="T116" fmla="*/ 8 w 3181"/>
                  <a:gd name="T117" fmla="*/ 63 h 222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181"/>
                  <a:gd name="T178" fmla="*/ 0 h 2223"/>
                  <a:gd name="T179" fmla="*/ 3181 w 3181"/>
                  <a:gd name="T180" fmla="*/ 2223 h 222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181" h="2223">
                    <a:moveTo>
                      <a:pt x="130" y="1002"/>
                    </a:moveTo>
                    <a:lnTo>
                      <a:pt x="133" y="994"/>
                    </a:lnTo>
                    <a:lnTo>
                      <a:pt x="149" y="972"/>
                    </a:lnTo>
                    <a:lnTo>
                      <a:pt x="175" y="937"/>
                    </a:lnTo>
                    <a:lnTo>
                      <a:pt x="211" y="895"/>
                    </a:lnTo>
                    <a:lnTo>
                      <a:pt x="257" y="852"/>
                    </a:lnTo>
                    <a:lnTo>
                      <a:pt x="314" y="806"/>
                    </a:lnTo>
                    <a:lnTo>
                      <a:pt x="380" y="766"/>
                    </a:lnTo>
                    <a:lnTo>
                      <a:pt x="456" y="736"/>
                    </a:lnTo>
                    <a:lnTo>
                      <a:pt x="529" y="713"/>
                    </a:lnTo>
                    <a:lnTo>
                      <a:pt x="586" y="696"/>
                    </a:lnTo>
                    <a:lnTo>
                      <a:pt x="631" y="684"/>
                    </a:lnTo>
                    <a:lnTo>
                      <a:pt x="662" y="679"/>
                    </a:lnTo>
                    <a:lnTo>
                      <a:pt x="685" y="673"/>
                    </a:lnTo>
                    <a:lnTo>
                      <a:pt x="698" y="673"/>
                    </a:lnTo>
                    <a:lnTo>
                      <a:pt x="706" y="673"/>
                    </a:lnTo>
                    <a:lnTo>
                      <a:pt x="707" y="673"/>
                    </a:lnTo>
                    <a:lnTo>
                      <a:pt x="945" y="728"/>
                    </a:lnTo>
                    <a:lnTo>
                      <a:pt x="1302" y="614"/>
                    </a:lnTo>
                    <a:lnTo>
                      <a:pt x="1335" y="641"/>
                    </a:lnTo>
                    <a:lnTo>
                      <a:pt x="1658" y="544"/>
                    </a:lnTo>
                    <a:lnTo>
                      <a:pt x="1647" y="487"/>
                    </a:lnTo>
                    <a:lnTo>
                      <a:pt x="1859" y="418"/>
                    </a:lnTo>
                    <a:lnTo>
                      <a:pt x="1966" y="435"/>
                    </a:lnTo>
                    <a:lnTo>
                      <a:pt x="2301" y="325"/>
                    </a:lnTo>
                    <a:lnTo>
                      <a:pt x="2289" y="196"/>
                    </a:lnTo>
                    <a:lnTo>
                      <a:pt x="2192" y="127"/>
                    </a:lnTo>
                    <a:lnTo>
                      <a:pt x="2192" y="40"/>
                    </a:lnTo>
                    <a:lnTo>
                      <a:pt x="2909" y="40"/>
                    </a:lnTo>
                    <a:lnTo>
                      <a:pt x="2920" y="148"/>
                    </a:lnTo>
                    <a:lnTo>
                      <a:pt x="2821" y="232"/>
                    </a:lnTo>
                    <a:lnTo>
                      <a:pt x="2827" y="336"/>
                    </a:lnTo>
                    <a:lnTo>
                      <a:pt x="2932" y="361"/>
                    </a:lnTo>
                    <a:lnTo>
                      <a:pt x="2949" y="437"/>
                    </a:lnTo>
                    <a:lnTo>
                      <a:pt x="3181" y="431"/>
                    </a:lnTo>
                    <a:lnTo>
                      <a:pt x="3181" y="5"/>
                    </a:lnTo>
                    <a:lnTo>
                      <a:pt x="0" y="0"/>
                    </a:lnTo>
                    <a:lnTo>
                      <a:pt x="0" y="2223"/>
                    </a:lnTo>
                    <a:lnTo>
                      <a:pt x="1148" y="2223"/>
                    </a:lnTo>
                    <a:lnTo>
                      <a:pt x="1673" y="1786"/>
                    </a:lnTo>
                    <a:lnTo>
                      <a:pt x="1654" y="1791"/>
                    </a:lnTo>
                    <a:lnTo>
                      <a:pt x="1609" y="1812"/>
                    </a:lnTo>
                    <a:lnTo>
                      <a:pt x="1538" y="1841"/>
                    </a:lnTo>
                    <a:lnTo>
                      <a:pt x="1449" y="1877"/>
                    </a:lnTo>
                    <a:lnTo>
                      <a:pt x="1346" y="1915"/>
                    </a:lnTo>
                    <a:lnTo>
                      <a:pt x="1238" y="1953"/>
                    </a:lnTo>
                    <a:lnTo>
                      <a:pt x="1128" y="1987"/>
                    </a:lnTo>
                    <a:lnTo>
                      <a:pt x="1023" y="2016"/>
                    </a:lnTo>
                    <a:lnTo>
                      <a:pt x="915" y="2038"/>
                    </a:lnTo>
                    <a:lnTo>
                      <a:pt x="795" y="2061"/>
                    </a:lnTo>
                    <a:lnTo>
                      <a:pt x="671" y="2082"/>
                    </a:lnTo>
                    <a:lnTo>
                      <a:pt x="553" y="2099"/>
                    </a:lnTo>
                    <a:lnTo>
                      <a:pt x="449" y="2113"/>
                    </a:lnTo>
                    <a:lnTo>
                      <a:pt x="365" y="2124"/>
                    </a:lnTo>
                    <a:lnTo>
                      <a:pt x="308" y="2130"/>
                    </a:lnTo>
                    <a:lnTo>
                      <a:pt x="289" y="2134"/>
                    </a:lnTo>
                    <a:lnTo>
                      <a:pt x="322" y="1763"/>
                    </a:lnTo>
                    <a:lnTo>
                      <a:pt x="130" y="1002"/>
                    </a:lnTo>
                    <a:close/>
                  </a:path>
                </a:pathLst>
              </a:custGeom>
              <a:solidFill>
                <a:srgbClr val="8AA1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3" name="Freeform 127"/>
              <p:cNvSpPr>
                <a:spLocks/>
              </p:cNvSpPr>
              <p:nvPr/>
            </p:nvSpPr>
            <p:spPr bwMode="auto">
              <a:xfrm>
                <a:off x="3639" y="3345"/>
                <a:ext cx="961" cy="261"/>
              </a:xfrm>
              <a:custGeom>
                <a:avLst/>
                <a:gdLst>
                  <a:gd name="T0" fmla="*/ 0 w 1922"/>
                  <a:gd name="T1" fmla="*/ 32 h 523"/>
                  <a:gd name="T2" fmla="*/ 41 w 1922"/>
                  <a:gd name="T3" fmla="*/ 0 h 523"/>
                  <a:gd name="T4" fmla="*/ 30 w 1922"/>
                  <a:gd name="T5" fmla="*/ 14 h 523"/>
                  <a:gd name="T6" fmla="*/ 45 w 1922"/>
                  <a:gd name="T7" fmla="*/ 2 h 523"/>
                  <a:gd name="T8" fmla="*/ 36 w 1922"/>
                  <a:gd name="T9" fmla="*/ 16 h 523"/>
                  <a:gd name="T10" fmla="*/ 48 w 1922"/>
                  <a:gd name="T11" fmla="*/ 7 h 523"/>
                  <a:gd name="T12" fmla="*/ 40 w 1922"/>
                  <a:gd name="T13" fmla="*/ 21 h 523"/>
                  <a:gd name="T14" fmla="*/ 48 w 1922"/>
                  <a:gd name="T15" fmla="*/ 15 h 523"/>
                  <a:gd name="T16" fmla="*/ 44 w 1922"/>
                  <a:gd name="T17" fmla="*/ 24 h 523"/>
                  <a:gd name="T18" fmla="*/ 62 w 1922"/>
                  <a:gd name="T19" fmla="*/ 24 h 523"/>
                  <a:gd name="T20" fmla="*/ 85 w 1922"/>
                  <a:gd name="T21" fmla="*/ 4 h 523"/>
                  <a:gd name="T22" fmla="*/ 78 w 1922"/>
                  <a:gd name="T23" fmla="*/ 18 h 523"/>
                  <a:gd name="T24" fmla="*/ 94 w 1922"/>
                  <a:gd name="T25" fmla="*/ 3 h 523"/>
                  <a:gd name="T26" fmla="*/ 87 w 1922"/>
                  <a:gd name="T27" fmla="*/ 18 h 523"/>
                  <a:gd name="T28" fmla="*/ 102 w 1922"/>
                  <a:gd name="T29" fmla="*/ 3 h 523"/>
                  <a:gd name="T30" fmla="*/ 97 w 1922"/>
                  <a:gd name="T31" fmla="*/ 18 h 523"/>
                  <a:gd name="T32" fmla="*/ 108 w 1922"/>
                  <a:gd name="T33" fmla="*/ 3 h 523"/>
                  <a:gd name="T34" fmla="*/ 106 w 1922"/>
                  <a:gd name="T35" fmla="*/ 17 h 523"/>
                  <a:gd name="T36" fmla="*/ 116 w 1922"/>
                  <a:gd name="T37" fmla="*/ 4 h 523"/>
                  <a:gd name="T38" fmla="*/ 113 w 1922"/>
                  <a:gd name="T39" fmla="*/ 16 h 523"/>
                  <a:gd name="T40" fmla="*/ 120 w 1922"/>
                  <a:gd name="T41" fmla="*/ 4 h 523"/>
                  <a:gd name="T42" fmla="*/ 120 w 1922"/>
                  <a:gd name="T43" fmla="*/ 32 h 523"/>
                  <a:gd name="T44" fmla="*/ 0 w 1922"/>
                  <a:gd name="T45" fmla="*/ 32 h 523"/>
                  <a:gd name="T46" fmla="*/ 0 w 1922"/>
                  <a:gd name="T47" fmla="*/ 32 h 52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922"/>
                  <a:gd name="T73" fmla="*/ 0 h 523"/>
                  <a:gd name="T74" fmla="*/ 1922 w 1922"/>
                  <a:gd name="T75" fmla="*/ 523 h 52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922" h="523">
                    <a:moveTo>
                      <a:pt x="0" y="523"/>
                    </a:moveTo>
                    <a:lnTo>
                      <a:pt x="646" y="0"/>
                    </a:lnTo>
                    <a:lnTo>
                      <a:pt x="489" y="232"/>
                    </a:lnTo>
                    <a:lnTo>
                      <a:pt x="717" y="35"/>
                    </a:lnTo>
                    <a:lnTo>
                      <a:pt x="565" y="268"/>
                    </a:lnTo>
                    <a:lnTo>
                      <a:pt x="757" y="114"/>
                    </a:lnTo>
                    <a:lnTo>
                      <a:pt x="633" y="345"/>
                    </a:lnTo>
                    <a:lnTo>
                      <a:pt x="757" y="249"/>
                    </a:lnTo>
                    <a:lnTo>
                      <a:pt x="700" y="390"/>
                    </a:lnTo>
                    <a:lnTo>
                      <a:pt x="1000" y="390"/>
                    </a:lnTo>
                    <a:lnTo>
                      <a:pt x="1350" y="74"/>
                    </a:lnTo>
                    <a:lnTo>
                      <a:pt x="1234" y="297"/>
                    </a:lnTo>
                    <a:lnTo>
                      <a:pt x="1504" y="54"/>
                    </a:lnTo>
                    <a:lnTo>
                      <a:pt x="1390" y="297"/>
                    </a:lnTo>
                    <a:lnTo>
                      <a:pt x="1618" y="63"/>
                    </a:lnTo>
                    <a:lnTo>
                      <a:pt x="1538" y="293"/>
                    </a:lnTo>
                    <a:lnTo>
                      <a:pt x="1728" y="59"/>
                    </a:lnTo>
                    <a:lnTo>
                      <a:pt x="1683" y="274"/>
                    </a:lnTo>
                    <a:lnTo>
                      <a:pt x="1846" y="74"/>
                    </a:lnTo>
                    <a:lnTo>
                      <a:pt x="1804" y="268"/>
                    </a:lnTo>
                    <a:lnTo>
                      <a:pt x="1922" y="71"/>
                    </a:lnTo>
                    <a:lnTo>
                      <a:pt x="1922" y="519"/>
                    </a:lnTo>
                    <a:lnTo>
                      <a:pt x="0" y="523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4" name="Freeform 128"/>
              <p:cNvSpPr>
                <a:spLocks/>
              </p:cNvSpPr>
              <p:nvPr/>
            </p:nvSpPr>
            <p:spPr bwMode="auto">
              <a:xfrm>
                <a:off x="4028" y="2698"/>
                <a:ext cx="430" cy="314"/>
              </a:xfrm>
              <a:custGeom>
                <a:avLst/>
                <a:gdLst>
                  <a:gd name="T0" fmla="*/ 0 w 860"/>
                  <a:gd name="T1" fmla="*/ 29 h 628"/>
                  <a:gd name="T2" fmla="*/ 2 w 860"/>
                  <a:gd name="T3" fmla="*/ 28 h 628"/>
                  <a:gd name="T4" fmla="*/ 7 w 860"/>
                  <a:gd name="T5" fmla="*/ 26 h 628"/>
                  <a:gd name="T6" fmla="*/ 13 w 860"/>
                  <a:gd name="T7" fmla="*/ 23 h 628"/>
                  <a:gd name="T8" fmla="*/ 21 w 860"/>
                  <a:gd name="T9" fmla="*/ 20 h 628"/>
                  <a:gd name="T10" fmla="*/ 28 w 860"/>
                  <a:gd name="T11" fmla="*/ 18 h 628"/>
                  <a:gd name="T12" fmla="*/ 37 w 860"/>
                  <a:gd name="T13" fmla="*/ 14 h 628"/>
                  <a:gd name="T14" fmla="*/ 43 w 860"/>
                  <a:gd name="T15" fmla="*/ 11 h 628"/>
                  <a:gd name="T16" fmla="*/ 46 w 860"/>
                  <a:gd name="T17" fmla="*/ 10 h 628"/>
                  <a:gd name="T18" fmla="*/ 49 w 860"/>
                  <a:gd name="T19" fmla="*/ 7 h 628"/>
                  <a:gd name="T20" fmla="*/ 50 w 860"/>
                  <a:gd name="T21" fmla="*/ 6 h 628"/>
                  <a:gd name="T22" fmla="*/ 51 w 860"/>
                  <a:gd name="T23" fmla="*/ 5 h 628"/>
                  <a:gd name="T24" fmla="*/ 52 w 860"/>
                  <a:gd name="T25" fmla="*/ 3 h 628"/>
                  <a:gd name="T26" fmla="*/ 53 w 860"/>
                  <a:gd name="T27" fmla="*/ 1 h 628"/>
                  <a:gd name="T28" fmla="*/ 53 w 860"/>
                  <a:gd name="T29" fmla="*/ 1 h 628"/>
                  <a:gd name="T30" fmla="*/ 53 w 860"/>
                  <a:gd name="T31" fmla="*/ 1 h 628"/>
                  <a:gd name="T32" fmla="*/ 53 w 860"/>
                  <a:gd name="T33" fmla="*/ 0 h 628"/>
                  <a:gd name="T34" fmla="*/ 53 w 860"/>
                  <a:gd name="T35" fmla="*/ 1 h 628"/>
                  <a:gd name="T36" fmla="*/ 54 w 860"/>
                  <a:gd name="T37" fmla="*/ 3 h 628"/>
                  <a:gd name="T38" fmla="*/ 54 w 860"/>
                  <a:gd name="T39" fmla="*/ 5 h 628"/>
                  <a:gd name="T40" fmla="*/ 54 w 860"/>
                  <a:gd name="T41" fmla="*/ 7 h 628"/>
                  <a:gd name="T42" fmla="*/ 54 w 860"/>
                  <a:gd name="T43" fmla="*/ 10 h 628"/>
                  <a:gd name="T44" fmla="*/ 54 w 860"/>
                  <a:gd name="T45" fmla="*/ 11 h 628"/>
                  <a:gd name="T46" fmla="*/ 53 w 860"/>
                  <a:gd name="T47" fmla="*/ 13 h 628"/>
                  <a:gd name="T48" fmla="*/ 53 w 860"/>
                  <a:gd name="T49" fmla="*/ 14 h 628"/>
                  <a:gd name="T50" fmla="*/ 29 w 860"/>
                  <a:gd name="T51" fmla="*/ 39 h 628"/>
                  <a:gd name="T52" fmla="*/ 0 w 860"/>
                  <a:gd name="T53" fmla="*/ 29 h 628"/>
                  <a:gd name="T54" fmla="*/ 0 w 860"/>
                  <a:gd name="T55" fmla="*/ 29 h 62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860"/>
                  <a:gd name="T85" fmla="*/ 0 h 628"/>
                  <a:gd name="T86" fmla="*/ 860 w 860"/>
                  <a:gd name="T87" fmla="*/ 628 h 62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860" h="628">
                    <a:moveTo>
                      <a:pt x="0" y="464"/>
                    </a:moveTo>
                    <a:lnTo>
                      <a:pt x="27" y="453"/>
                    </a:lnTo>
                    <a:lnTo>
                      <a:pt x="101" y="424"/>
                    </a:lnTo>
                    <a:lnTo>
                      <a:pt x="206" y="380"/>
                    </a:lnTo>
                    <a:lnTo>
                      <a:pt x="331" y="331"/>
                    </a:lnTo>
                    <a:lnTo>
                      <a:pt x="459" y="278"/>
                    </a:lnTo>
                    <a:lnTo>
                      <a:pt x="578" y="225"/>
                    </a:lnTo>
                    <a:lnTo>
                      <a:pt x="675" y="181"/>
                    </a:lnTo>
                    <a:lnTo>
                      <a:pt x="736" y="150"/>
                    </a:lnTo>
                    <a:lnTo>
                      <a:pt x="769" y="124"/>
                    </a:lnTo>
                    <a:lnTo>
                      <a:pt x="793" y="99"/>
                    </a:lnTo>
                    <a:lnTo>
                      <a:pt x="812" y="72"/>
                    </a:lnTo>
                    <a:lnTo>
                      <a:pt x="826" y="51"/>
                    </a:lnTo>
                    <a:lnTo>
                      <a:pt x="833" y="31"/>
                    </a:lnTo>
                    <a:lnTo>
                      <a:pt x="837" y="13"/>
                    </a:lnTo>
                    <a:lnTo>
                      <a:pt x="839" y="4"/>
                    </a:lnTo>
                    <a:lnTo>
                      <a:pt x="841" y="0"/>
                    </a:lnTo>
                    <a:lnTo>
                      <a:pt x="846" y="31"/>
                    </a:lnTo>
                    <a:lnTo>
                      <a:pt x="854" y="63"/>
                    </a:lnTo>
                    <a:lnTo>
                      <a:pt x="858" y="93"/>
                    </a:lnTo>
                    <a:lnTo>
                      <a:pt x="860" y="126"/>
                    </a:lnTo>
                    <a:lnTo>
                      <a:pt x="858" y="154"/>
                    </a:lnTo>
                    <a:lnTo>
                      <a:pt x="854" y="183"/>
                    </a:lnTo>
                    <a:lnTo>
                      <a:pt x="846" y="209"/>
                    </a:lnTo>
                    <a:lnTo>
                      <a:pt x="839" y="232"/>
                    </a:lnTo>
                    <a:lnTo>
                      <a:pt x="472" y="628"/>
                    </a:lnTo>
                    <a:lnTo>
                      <a:pt x="0" y="464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5" name="Freeform 129"/>
              <p:cNvSpPr>
                <a:spLocks/>
              </p:cNvSpPr>
              <p:nvPr/>
            </p:nvSpPr>
            <p:spPr bwMode="auto">
              <a:xfrm>
                <a:off x="3112" y="2872"/>
                <a:ext cx="584" cy="154"/>
              </a:xfrm>
              <a:custGeom>
                <a:avLst/>
                <a:gdLst>
                  <a:gd name="T0" fmla="*/ 31 w 1167"/>
                  <a:gd name="T1" fmla="*/ 1 h 308"/>
                  <a:gd name="T2" fmla="*/ 73 w 1167"/>
                  <a:gd name="T3" fmla="*/ 10 h 308"/>
                  <a:gd name="T4" fmla="*/ 72 w 1167"/>
                  <a:gd name="T5" fmla="*/ 10 h 308"/>
                  <a:gd name="T6" fmla="*/ 69 w 1167"/>
                  <a:gd name="T7" fmla="*/ 10 h 308"/>
                  <a:gd name="T8" fmla="*/ 63 w 1167"/>
                  <a:gd name="T9" fmla="*/ 12 h 308"/>
                  <a:gd name="T10" fmla="*/ 56 w 1167"/>
                  <a:gd name="T11" fmla="*/ 14 h 308"/>
                  <a:gd name="T12" fmla="*/ 49 w 1167"/>
                  <a:gd name="T13" fmla="*/ 15 h 308"/>
                  <a:gd name="T14" fmla="*/ 41 w 1167"/>
                  <a:gd name="T15" fmla="*/ 18 h 308"/>
                  <a:gd name="T16" fmla="*/ 32 w 1167"/>
                  <a:gd name="T17" fmla="*/ 19 h 308"/>
                  <a:gd name="T18" fmla="*/ 24 w 1167"/>
                  <a:gd name="T19" fmla="*/ 19 h 308"/>
                  <a:gd name="T20" fmla="*/ 17 w 1167"/>
                  <a:gd name="T21" fmla="*/ 19 h 308"/>
                  <a:gd name="T22" fmla="*/ 12 w 1167"/>
                  <a:gd name="T23" fmla="*/ 19 h 308"/>
                  <a:gd name="T24" fmla="*/ 8 w 1167"/>
                  <a:gd name="T25" fmla="*/ 19 h 308"/>
                  <a:gd name="T26" fmla="*/ 5 w 1167"/>
                  <a:gd name="T27" fmla="*/ 18 h 308"/>
                  <a:gd name="T28" fmla="*/ 3 w 1167"/>
                  <a:gd name="T29" fmla="*/ 17 h 308"/>
                  <a:gd name="T30" fmla="*/ 1 w 1167"/>
                  <a:gd name="T31" fmla="*/ 17 h 308"/>
                  <a:gd name="T32" fmla="*/ 1 w 1167"/>
                  <a:gd name="T33" fmla="*/ 15 h 308"/>
                  <a:gd name="T34" fmla="*/ 0 w 1167"/>
                  <a:gd name="T35" fmla="*/ 15 h 308"/>
                  <a:gd name="T36" fmla="*/ 1 w 1167"/>
                  <a:gd name="T37" fmla="*/ 15 h 308"/>
                  <a:gd name="T38" fmla="*/ 1 w 1167"/>
                  <a:gd name="T39" fmla="*/ 14 h 308"/>
                  <a:gd name="T40" fmla="*/ 3 w 1167"/>
                  <a:gd name="T41" fmla="*/ 12 h 308"/>
                  <a:gd name="T42" fmla="*/ 4 w 1167"/>
                  <a:gd name="T43" fmla="*/ 11 h 308"/>
                  <a:gd name="T44" fmla="*/ 6 w 1167"/>
                  <a:gd name="T45" fmla="*/ 10 h 308"/>
                  <a:gd name="T46" fmla="*/ 9 w 1167"/>
                  <a:gd name="T47" fmla="*/ 7 h 308"/>
                  <a:gd name="T48" fmla="*/ 12 w 1167"/>
                  <a:gd name="T49" fmla="*/ 5 h 308"/>
                  <a:gd name="T50" fmla="*/ 16 w 1167"/>
                  <a:gd name="T51" fmla="*/ 3 h 308"/>
                  <a:gd name="T52" fmla="*/ 20 w 1167"/>
                  <a:gd name="T53" fmla="*/ 2 h 308"/>
                  <a:gd name="T54" fmla="*/ 23 w 1167"/>
                  <a:gd name="T55" fmla="*/ 1 h 308"/>
                  <a:gd name="T56" fmla="*/ 25 w 1167"/>
                  <a:gd name="T57" fmla="*/ 1 h 308"/>
                  <a:gd name="T58" fmla="*/ 28 w 1167"/>
                  <a:gd name="T59" fmla="*/ 1 h 308"/>
                  <a:gd name="T60" fmla="*/ 29 w 1167"/>
                  <a:gd name="T61" fmla="*/ 1 h 308"/>
                  <a:gd name="T62" fmla="*/ 30 w 1167"/>
                  <a:gd name="T63" fmla="*/ 1 h 308"/>
                  <a:gd name="T64" fmla="*/ 31 w 1167"/>
                  <a:gd name="T65" fmla="*/ 0 h 308"/>
                  <a:gd name="T66" fmla="*/ 31 w 1167"/>
                  <a:gd name="T67" fmla="*/ 1 h 308"/>
                  <a:gd name="T68" fmla="*/ 31 w 1167"/>
                  <a:gd name="T69" fmla="*/ 1 h 30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167"/>
                  <a:gd name="T106" fmla="*/ 0 h 308"/>
                  <a:gd name="T107" fmla="*/ 1167 w 1167"/>
                  <a:gd name="T108" fmla="*/ 308 h 30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167" h="308">
                    <a:moveTo>
                      <a:pt x="490" y="2"/>
                    </a:moveTo>
                    <a:lnTo>
                      <a:pt x="1167" y="152"/>
                    </a:lnTo>
                    <a:lnTo>
                      <a:pt x="1146" y="158"/>
                    </a:lnTo>
                    <a:lnTo>
                      <a:pt x="1089" y="175"/>
                    </a:lnTo>
                    <a:lnTo>
                      <a:pt x="1004" y="200"/>
                    </a:lnTo>
                    <a:lnTo>
                      <a:pt x="895" y="226"/>
                    </a:lnTo>
                    <a:lnTo>
                      <a:pt x="772" y="255"/>
                    </a:lnTo>
                    <a:lnTo>
                      <a:pt x="641" y="280"/>
                    </a:lnTo>
                    <a:lnTo>
                      <a:pt x="507" y="299"/>
                    </a:lnTo>
                    <a:lnTo>
                      <a:pt x="380" y="308"/>
                    </a:lnTo>
                    <a:lnTo>
                      <a:pt x="270" y="306"/>
                    </a:lnTo>
                    <a:lnTo>
                      <a:pt x="182" y="301"/>
                    </a:lnTo>
                    <a:lnTo>
                      <a:pt x="116" y="293"/>
                    </a:lnTo>
                    <a:lnTo>
                      <a:pt x="68" y="282"/>
                    </a:lnTo>
                    <a:lnTo>
                      <a:pt x="34" y="270"/>
                    </a:lnTo>
                    <a:lnTo>
                      <a:pt x="13" y="261"/>
                    </a:lnTo>
                    <a:lnTo>
                      <a:pt x="2" y="255"/>
                    </a:lnTo>
                    <a:lnTo>
                      <a:pt x="0" y="253"/>
                    </a:lnTo>
                    <a:lnTo>
                      <a:pt x="4" y="245"/>
                    </a:lnTo>
                    <a:lnTo>
                      <a:pt x="15" y="232"/>
                    </a:lnTo>
                    <a:lnTo>
                      <a:pt x="34" y="207"/>
                    </a:lnTo>
                    <a:lnTo>
                      <a:pt x="61" y="181"/>
                    </a:lnTo>
                    <a:lnTo>
                      <a:pt x="95" y="148"/>
                    </a:lnTo>
                    <a:lnTo>
                      <a:pt x="139" y="118"/>
                    </a:lnTo>
                    <a:lnTo>
                      <a:pt x="188" y="86"/>
                    </a:lnTo>
                    <a:lnTo>
                      <a:pt x="249" y="61"/>
                    </a:lnTo>
                    <a:lnTo>
                      <a:pt x="306" y="38"/>
                    </a:lnTo>
                    <a:lnTo>
                      <a:pt x="357" y="23"/>
                    </a:lnTo>
                    <a:lnTo>
                      <a:pt x="399" y="13"/>
                    </a:lnTo>
                    <a:lnTo>
                      <a:pt x="433" y="6"/>
                    </a:lnTo>
                    <a:lnTo>
                      <a:pt x="456" y="2"/>
                    </a:lnTo>
                    <a:lnTo>
                      <a:pt x="475" y="2"/>
                    </a:lnTo>
                    <a:lnTo>
                      <a:pt x="487" y="0"/>
                    </a:lnTo>
                    <a:lnTo>
                      <a:pt x="490" y="2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6" name="Freeform 130"/>
              <p:cNvSpPr>
                <a:spLocks/>
              </p:cNvSpPr>
              <p:nvPr/>
            </p:nvSpPr>
            <p:spPr bwMode="auto">
              <a:xfrm>
                <a:off x="4302" y="2743"/>
                <a:ext cx="295" cy="313"/>
              </a:xfrm>
              <a:custGeom>
                <a:avLst/>
                <a:gdLst>
                  <a:gd name="T0" fmla="*/ 37 w 589"/>
                  <a:gd name="T1" fmla="*/ 1 h 625"/>
                  <a:gd name="T2" fmla="*/ 37 w 589"/>
                  <a:gd name="T3" fmla="*/ 40 h 625"/>
                  <a:gd name="T4" fmla="*/ 0 w 589"/>
                  <a:gd name="T5" fmla="*/ 39 h 625"/>
                  <a:gd name="T6" fmla="*/ 23 w 589"/>
                  <a:gd name="T7" fmla="*/ 8 h 625"/>
                  <a:gd name="T8" fmla="*/ 24 w 589"/>
                  <a:gd name="T9" fmla="*/ 0 h 625"/>
                  <a:gd name="T10" fmla="*/ 37 w 589"/>
                  <a:gd name="T11" fmla="*/ 1 h 625"/>
                  <a:gd name="T12" fmla="*/ 37 w 589"/>
                  <a:gd name="T13" fmla="*/ 1 h 6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9"/>
                  <a:gd name="T22" fmla="*/ 0 h 625"/>
                  <a:gd name="T23" fmla="*/ 589 w 589"/>
                  <a:gd name="T24" fmla="*/ 625 h 6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9" h="625">
                    <a:moveTo>
                      <a:pt x="589" y="13"/>
                    </a:moveTo>
                    <a:lnTo>
                      <a:pt x="589" y="625"/>
                    </a:lnTo>
                    <a:lnTo>
                      <a:pt x="0" y="614"/>
                    </a:lnTo>
                    <a:lnTo>
                      <a:pt x="359" y="117"/>
                    </a:lnTo>
                    <a:lnTo>
                      <a:pt x="373" y="0"/>
                    </a:lnTo>
                    <a:lnTo>
                      <a:pt x="589" y="13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7" name="Freeform 131"/>
              <p:cNvSpPr>
                <a:spLocks/>
              </p:cNvSpPr>
              <p:nvPr/>
            </p:nvSpPr>
            <p:spPr bwMode="auto">
              <a:xfrm>
                <a:off x="4123" y="2536"/>
                <a:ext cx="301" cy="148"/>
              </a:xfrm>
              <a:custGeom>
                <a:avLst/>
                <a:gdLst>
                  <a:gd name="T0" fmla="*/ 1 w 600"/>
                  <a:gd name="T1" fmla="*/ 0 h 295"/>
                  <a:gd name="T2" fmla="*/ 0 w 600"/>
                  <a:gd name="T3" fmla="*/ 2 h 295"/>
                  <a:gd name="T4" fmla="*/ 6 w 600"/>
                  <a:gd name="T5" fmla="*/ 6 h 295"/>
                  <a:gd name="T6" fmla="*/ 7 w 600"/>
                  <a:gd name="T7" fmla="*/ 17 h 295"/>
                  <a:gd name="T8" fmla="*/ 32 w 600"/>
                  <a:gd name="T9" fmla="*/ 19 h 295"/>
                  <a:gd name="T10" fmla="*/ 32 w 600"/>
                  <a:gd name="T11" fmla="*/ 8 h 295"/>
                  <a:gd name="T12" fmla="*/ 38 w 600"/>
                  <a:gd name="T13" fmla="*/ 4 h 295"/>
                  <a:gd name="T14" fmla="*/ 38 w 600"/>
                  <a:gd name="T15" fmla="*/ 2 h 295"/>
                  <a:gd name="T16" fmla="*/ 1 w 600"/>
                  <a:gd name="T17" fmla="*/ 0 h 295"/>
                  <a:gd name="T18" fmla="*/ 1 w 600"/>
                  <a:gd name="T19" fmla="*/ 0 h 29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00"/>
                  <a:gd name="T31" fmla="*/ 0 h 295"/>
                  <a:gd name="T32" fmla="*/ 600 w 600"/>
                  <a:gd name="T33" fmla="*/ 295 h 29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00" h="295">
                    <a:moveTo>
                      <a:pt x="13" y="0"/>
                    </a:moveTo>
                    <a:lnTo>
                      <a:pt x="0" y="30"/>
                    </a:lnTo>
                    <a:lnTo>
                      <a:pt x="95" y="91"/>
                    </a:lnTo>
                    <a:lnTo>
                      <a:pt x="108" y="258"/>
                    </a:lnTo>
                    <a:lnTo>
                      <a:pt x="509" y="295"/>
                    </a:lnTo>
                    <a:lnTo>
                      <a:pt x="503" y="116"/>
                    </a:lnTo>
                    <a:lnTo>
                      <a:pt x="600" y="63"/>
                    </a:lnTo>
                    <a:lnTo>
                      <a:pt x="593" y="17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8" name="Freeform 132"/>
              <p:cNvSpPr>
                <a:spLocks/>
              </p:cNvSpPr>
              <p:nvPr/>
            </p:nvSpPr>
            <p:spPr bwMode="auto">
              <a:xfrm>
                <a:off x="3389" y="2996"/>
                <a:ext cx="540" cy="318"/>
              </a:xfrm>
              <a:custGeom>
                <a:avLst/>
                <a:gdLst>
                  <a:gd name="T0" fmla="*/ 53 w 1080"/>
                  <a:gd name="T1" fmla="*/ 3 h 637"/>
                  <a:gd name="T2" fmla="*/ 60 w 1080"/>
                  <a:gd name="T3" fmla="*/ 27 h 637"/>
                  <a:gd name="T4" fmla="*/ 55 w 1080"/>
                  <a:gd name="T5" fmla="*/ 30 h 637"/>
                  <a:gd name="T6" fmla="*/ 41 w 1080"/>
                  <a:gd name="T7" fmla="*/ 34 h 637"/>
                  <a:gd name="T8" fmla="*/ 28 w 1080"/>
                  <a:gd name="T9" fmla="*/ 38 h 637"/>
                  <a:gd name="T10" fmla="*/ 15 w 1080"/>
                  <a:gd name="T11" fmla="*/ 39 h 637"/>
                  <a:gd name="T12" fmla="*/ 8 w 1080"/>
                  <a:gd name="T13" fmla="*/ 39 h 637"/>
                  <a:gd name="T14" fmla="*/ 10 w 1080"/>
                  <a:gd name="T15" fmla="*/ 39 h 637"/>
                  <a:gd name="T16" fmla="*/ 21 w 1080"/>
                  <a:gd name="T17" fmla="*/ 36 h 637"/>
                  <a:gd name="T18" fmla="*/ 34 w 1080"/>
                  <a:gd name="T19" fmla="*/ 33 h 637"/>
                  <a:gd name="T20" fmla="*/ 42 w 1080"/>
                  <a:gd name="T21" fmla="*/ 29 h 637"/>
                  <a:gd name="T22" fmla="*/ 49 w 1080"/>
                  <a:gd name="T23" fmla="*/ 25 h 637"/>
                  <a:gd name="T24" fmla="*/ 50 w 1080"/>
                  <a:gd name="T25" fmla="*/ 25 h 637"/>
                  <a:gd name="T26" fmla="*/ 39 w 1080"/>
                  <a:gd name="T27" fmla="*/ 27 h 637"/>
                  <a:gd name="T28" fmla="*/ 27 w 1080"/>
                  <a:gd name="T29" fmla="*/ 31 h 637"/>
                  <a:gd name="T30" fmla="*/ 19 w 1080"/>
                  <a:gd name="T31" fmla="*/ 32 h 637"/>
                  <a:gd name="T32" fmla="*/ 10 w 1080"/>
                  <a:gd name="T33" fmla="*/ 33 h 637"/>
                  <a:gd name="T34" fmla="*/ 7 w 1080"/>
                  <a:gd name="T35" fmla="*/ 34 h 637"/>
                  <a:gd name="T36" fmla="*/ 14 w 1080"/>
                  <a:gd name="T37" fmla="*/ 31 h 637"/>
                  <a:gd name="T38" fmla="*/ 28 w 1080"/>
                  <a:gd name="T39" fmla="*/ 27 h 637"/>
                  <a:gd name="T40" fmla="*/ 39 w 1080"/>
                  <a:gd name="T41" fmla="*/ 23 h 637"/>
                  <a:gd name="T42" fmla="*/ 44 w 1080"/>
                  <a:gd name="T43" fmla="*/ 20 h 637"/>
                  <a:gd name="T44" fmla="*/ 47 w 1080"/>
                  <a:gd name="T45" fmla="*/ 19 h 637"/>
                  <a:gd name="T46" fmla="*/ 43 w 1080"/>
                  <a:gd name="T47" fmla="*/ 20 h 637"/>
                  <a:gd name="T48" fmla="*/ 27 w 1080"/>
                  <a:gd name="T49" fmla="*/ 23 h 637"/>
                  <a:gd name="T50" fmla="*/ 14 w 1080"/>
                  <a:gd name="T51" fmla="*/ 25 h 637"/>
                  <a:gd name="T52" fmla="*/ 7 w 1080"/>
                  <a:gd name="T53" fmla="*/ 26 h 637"/>
                  <a:gd name="T54" fmla="*/ 3 w 1080"/>
                  <a:gd name="T55" fmla="*/ 26 h 637"/>
                  <a:gd name="T56" fmla="*/ 4 w 1080"/>
                  <a:gd name="T57" fmla="*/ 26 h 637"/>
                  <a:gd name="T58" fmla="*/ 18 w 1080"/>
                  <a:gd name="T59" fmla="*/ 22 h 637"/>
                  <a:gd name="T60" fmla="*/ 34 w 1080"/>
                  <a:gd name="T61" fmla="*/ 18 h 637"/>
                  <a:gd name="T62" fmla="*/ 40 w 1080"/>
                  <a:gd name="T63" fmla="*/ 15 h 637"/>
                  <a:gd name="T64" fmla="*/ 44 w 1080"/>
                  <a:gd name="T65" fmla="*/ 13 h 637"/>
                  <a:gd name="T66" fmla="*/ 45 w 1080"/>
                  <a:gd name="T67" fmla="*/ 12 h 637"/>
                  <a:gd name="T68" fmla="*/ 37 w 1080"/>
                  <a:gd name="T69" fmla="*/ 13 h 637"/>
                  <a:gd name="T70" fmla="*/ 22 w 1080"/>
                  <a:gd name="T71" fmla="*/ 17 h 637"/>
                  <a:gd name="T72" fmla="*/ 12 w 1080"/>
                  <a:gd name="T73" fmla="*/ 18 h 637"/>
                  <a:gd name="T74" fmla="*/ 10 w 1080"/>
                  <a:gd name="T75" fmla="*/ 17 h 637"/>
                  <a:gd name="T76" fmla="*/ 25 w 1080"/>
                  <a:gd name="T77" fmla="*/ 13 h 637"/>
                  <a:gd name="T78" fmla="*/ 33 w 1080"/>
                  <a:gd name="T79" fmla="*/ 10 h 637"/>
                  <a:gd name="T80" fmla="*/ 35 w 1080"/>
                  <a:gd name="T81" fmla="*/ 8 h 637"/>
                  <a:gd name="T82" fmla="*/ 37 w 1080"/>
                  <a:gd name="T83" fmla="*/ 6 h 637"/>
                  <a:gd name="T84" fmla="*/ 35 w 1080"/>
                  <a:gd name="T85" fmla="*/ 7 h 637"/>
                  <a:gd name="T86" fmla="*/ 27 w 1080"/>
                  <a:gd name="T87" fmla="*/ 8 h 637"/>
                  <a:gd name="T88" fmla="*/ 17 w 1080"/>
                  <a:gd name="T89" fmla="*/ 10 h 637"/>
                  <a:gd name="T90" fmla="*/ 0 w 1080"/>
                  <a:gd name="T91" fmla="*/ 11 h 637"/>
                  <a:gd name="T92" fmla="*/ 11 w 1080"/>
                  <a:gd name="T93" fmla="*/ 8 h 637"/>
                  <a:gd name="T94" fmla="*/ 20 w 1080"/>
                  <a:gd name="T95" fmla="*/ 6 h 637"/>
                  <a:gd name="T96" fmla="*/ 29 w 1080"/>
                  <a:gd name="T97" fmla="*/ 3 h 637"/>
                  <a:gd name="T98" fmla="*/ 36 w 1080"/>
                  <a:gd name="T99" fmla="*/ 0 h 637"/>
                  <a:gd name="T100" fmla="*/ 38 w 1080"/>
                  <a:gd name="T101" fmla="*/ 0 h 63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080"/>
                  <a:gd name="T154" fmla="*/ 0 h 637"/>
                  <a:gd name="T155" fmla="*/ 1080 w 1080"/>
                  <a:gd name="T156" fmla="*/ 637 h 637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080" h="637">
                    <a:moveTo>
                      <a:pt x="612" y="0"/>
                    </a:moveTo>
                    <a:lnTo>
                      <a:pt x="679" y="69"/>
                    </a:lnTo>
                    <a:lnTo>
                      <a:pt x="859" y="61"/>
                    </a:lnTo>
                    <a:lnTo>
                      <a:pt x="1080" y="200"/>
                    </a:lnTo>
                    <a:lnTo>
                      <a:pt x="968" y="234"/>
                    </a:lnTo>
                    <a:lnTo>
                      <a:pt x="975" y="447"/>
                    </a:lnTo>
                    <a:lnTo>
                      <a:pt x="962" y="451"/>
                    </a:lnTo>
                    <a:lnTo>
                      <a:pt x="930" y="464"/>
                    </a:lnTo>
                    <a:lnTo>
                      <a:pt x="880" y="483"/>
                    </a:lnTo>
                    <a:lnTo>
                      <a:pt x="817" y="508"/>
                    </a:lnTo>
                    <a:lnTo>
                      <a:pt x="745" y="533"/>
                    </a:lnTo>
                    <a:lnTo>
                      <a:pt x="669" y="558"/>
                    </a:lnTo>
                    <a:lnTo>
                      <a:pt x="595" y="580"/>
                    </a:lnTo>
                    <a:lnTo>
                      <a:pt x="525" y="599"/>
                    </a:lnTo>
                    <a:lnTo>
                      <a:pt x="454" y="609"/>
                    </a:lnTo>
                    <a:lnTo>
                      <a:pt x="386" y="618"/>
                    </a:lnTo>
                    <a:lnTo>
                      <a:pt x="317" y="624"/>
                    </a:lnTo>
                    <a:lnTo>
                      <a:pt x="255" y="630"/>
                    </a:lnTo>
                    <a:lnTo>
                      <a:pt x="200" y="632"/>
                    </a:lnTo>
                    <a:lnTo>
                      <a:pt x="158" y="636"/>
                    </a:lnTo>
                    <a:lnTo>
                      <a:pt x="129" y="636"/>
                    </a:lnTo>
                    <a:lnTo>
                      <a:pt x="120" y="637"/>
                    </a:lnTo>
                    <a:lnTo>
                      <a:pt x="131" y="634"/>
                    </a:lnTo>
                    <a:lnTo>
                      <a:pt x="167" y="626"/>
                    </a:lnTo>
                    <a:lnTo>
                      <a:pt x="219" y="617"/>
                    </a:lnTo>
                    <a:lnTo>
                      <a:pt x="281" y="605"/>
                    </a:lnTo>
                    <a:lnTo>
                      <a:pt x="350" y="588"/>
                    </a:lnTo>
                    <a:lnTo>
                      <a:pt x="420" y="571"/>
                    </a:lnTo>
                    <a:lnTo>
                      <a:pt x="485" y="554"/>
                    </a:lnTo>
                    <a:lnTo>
                      <a:pt x="540" y="535"/>
                    </a:lnTo>
                    <a:lnTo>
                      <a:pt x="587" y="512"/>
                    </a:lnTo>
                    <a:lnTo>
                      <a:pt x="637" y="489"/>
                    </a:lnTo>
                    <a:lnTo>
                      <a:pt x="684" y="468"/>
                    </a:lnTo>
                    <a:lnTo>
                      <a:pt x="728" y="447"/>
                    </a:lnTo>
                    <a:lnTo>
                      <a:pt x="764" y="428"/>
                    </a:lnTo>
                    <a:lnTo>
                      <a:pt x="795" y="413"/>
                    </a:lnTo>
                    <a:lnTo>
                      <a:pt x="814" y="404"/>
                    </a:lnTo>
                    <a:lnTo>
                      <a:pt x="821" y="400"/>
                    </a:lnTo>
                    <a:lnTo>
                      <a:pt x="806" y="404"/>
                    </a:lnTo>
                    <a:lnTo>
                      <a:pt x="766" y="413"/>
                    </a:lnTo>
                    <a:lnTo>
                      <a:pt x="707" y="428"/>
                    </a:lnTo>
                    <a:lnTo>
                      <a:pt x="639" y="447"/>
                    </a:lnTo>
                    <a:lnTo>
                      <a:pt x="565" y="464"/>
                    </a:lnTo>
                    <a:lnTo>
                      <a:pt x="494" y="482"/>
                    </a:lnTo>
                    <a:lnTo>
                      <a:pt x="433" y="497"/>
                    </a:lnTo>
                    <a:lnTo>
                      <a:pt x="388" y="508"/>
                    </a:lnTo>
                    <a:lnTo>
                      <a:pt x="350" y="512"/>
                    </a:lnTo>
                    <a:lnTo>
                      <a:pt x="306" y="520"/>
                    </a:lnTo>
                    <a:lnTo>
                      <a:pt x="260" y="527"/>
                    </a:lnTo>
                    <a:lnTo>
                      <a:pt x="217" y="533"/>
                    </a:lnTo>
                    <a:lnTo>
                      <a:pt x="175" y="539"/>
                    </a:lnTo>
                    <a:lnTo>
                      <a:pt x="143" y="544"/>
                    </a:lnTo>
                    <a:lnTo>
                      <a:pt x="120" y="548"/>
                    </a:lnTo>
                    <a:lnTo>
                      <a:pt x="112" y="550"/>
                    </a:lnTo>
                    <a:lnTo>
                      <a:pt x="127" y="544"/>
                    </a:lnTo>
                    <a:lnTo>
                      <a:pt x="169" y="531"/>
                    </a:lnTo>
                    <a:lnTo>
                      <a:pt x="228" y="510"/>
                    </a:lnTo>
                    <a:lnTo>
                      <a:pt x="302" y="489"/>
                    </a:lnTo>
                    <a:lnTo>
                      <a:pt x="380" y="463"/>
                    </a:lnTo>
                    <a:lnTo>
                      <a:pt x="458" y="436"/>
                    </a:lnTo>
                    <a:lnTo>
                      <a:pt x="527" y="413"/>
                    </a:lnTo>
                    <a:lnTo>
                      <a:pt x="582" y="392"/>
                    </a:lnTo>
                    <a:lnTo>
                      <a:pt x="624" y="373"/>
                    </a:lnTo>
                    <a:lnTo>
                      <a:pt x="660" y="356"/>
                    </a:lnTo>
                    <a:lnTo>
                      <a:pt x="690" y="341"/>
                    </a:lnTo>
                    <a:lnTo>
                      <a:pt x="715" y="329"/>
                    </a:lnTo>
                    <a:lnTo>
                      <a:pt x="734" y="320"/>
                    </a:lnTo>
                    <a:lnTo>
                      <a:pt x="747" y="314"/>
                    </a:lnTo>
                    <a:lnTo>
                      <a:pt x="757" y="308"/>
                    </a:lnTo>
                    <a:lnTo>
                      <a:pt x="759" y="308"/>
                    </a:lnTo>
                    <a:lnTo>
                      <a:pt x="739" y="310"/>
                    </a:lnTo>
                    <a:lnTo>
                      <a:pt x="690" y="322"/>
                    </a:lnTo>
                    <a:lnTo>
                      <a:pt x="618" y="335"/>
                    </a:lnTo>
                    <a:lnTo>
                      <a:pt x="532" y="354"/>
                    </a:lnTo>
                    <a:lnTo>
                      <a:pt x="441" y="369"/>
                    </a:lnTo>
                    <a:lnTo>
                      <a:pt x="355" y="388"/>
                    </a:lnTo>
                    <a:lnTo>
                      <a:pt x="281" y="402"/>
                    </a:lnTo>
                    <a:lnTo>
                      <a:pt x="230" y="413"/>
                    </a:lnTo>
                    <a:lnTo>
                      <a:pt x="190" y="415"/>
                    </a:lnTo>
                    <a:lnTo>
                      <a:pt x="156" y="421"/>
                    </a:lnTo>
                    <a:lnTo>
                      <a:pt x="125" y="421"/>
                    </a:lnTo>
                    <a:lnTo>
                      <a:pt x="99" y="423"/>
                    </a:lnTo>
                    <a:lnTo>
                      <a:pt x="76" y="423"/>
                    </a:lnTo>
                    <a:lnTo>
                      <a:pt x="61" y="423"/>
                    </a:lnTo>
                    <a:lnTo>
                      <a:pt x="49" y="423"/>
                    </a:lnTo>
                    <a:lnTo>
                      <a:pt x="47" y="423"/>
                    </a:lnTo>
                    <a:lnTo>
                      <a:pt x="67" y="417"/>
                    </a:lnTo>
                    <a:lnTo>
                      <a:pt x="120" y="404"/>
                    </a:lnTo>
                    <a:lnTo>
                      <a:pt x="198" y="383"/>
                    </a:lnTo>
                    <a:lnTo>
                      <a:pt x="289" y="360"/>
                    </a:lnTo>
                    <a:lnTo>
                      <a:pt x="382" y="335"/>
                    </a:lnTo>
                    <a:lnTo>
                      <a:pt x="473" y="310"/>
                    </a:lnTo>
                    <a:lnTo>
                      <a:pt x="546" y="289"/>
                    </a:lnTo>
                    <a:lnTo>
                      <a:pt x="593" y="274"/>
                    </a:lnTo>
                    <a:lnTo>
                      <a:pt x="620" y="261"/>
                    </a:lnTo>
                    <a:lnTo>
                      <a:pt x="646" y="248"/>
                    </a:lnTo>
                    <a:lnTo>
                      <a:pt x="671" y="234"/>
                    </a:lnTo>
                    <a:lnTo>
                      <a:pt x="692" y="223"/>
                    </a:lnTo>
                    <a:lnTo>
                      <a:pt x="707" y="211"/>
                    </a:lnTo>
                    <a:lnTo>
                      <a:pt x="720" y="202"/>
                    </a:lnTo>
                    <a:lnTo>
                      <a:pt x="728" y="196"/>
                    </a:lnTo>
                    <a:lnTo>
                      <a:pt x="732" y="194"/>
                    </a:lnTo>
                    <a:lnTo>
                      <a:pt x="715" y="198"/>
                    </a:lnTo>
                    <a:lnTo>
                      <a:pt x="669" y="208"/>
                    </a:lnTo>
                    <a:lnTo>
                      <a:pt x="601" y="221"/>
                    </a:lnTo>
                    <a:lnTo>
                      <a:pt x="523" y="238"/>
                    </a:lnTo>
                    <a:lnTo>
                      <a:pt x="439" y="255"/>
                    </a:lnTo>
                    <a:lnTo>
                      <a:pt x="359" y="272"/>
                    </a:lnTo>
                    <a:lnTo>
                      <a:pt x="289" y="284"/>
                    </a:lnTo>
                    <a:lnTo>
                      <a:pt x="240" y="293"/>
                    </a:lnTo>
                    <a:lnTo>
                      <a:pt x="200" y="295"/>
                    </a:lnTo>
                    <a:lnTo>
                      <a:pt x="162" y="297"/>
                    </a:lnTo>
                    <a:lnTo>
                      <a:pt x="32" y="303"/>
                    </a:lnTo>
                    <a:lnTo>
                      <a:pt x="163" y="272"/>
                    </a:lnTo>
                    <a:lnTo>
                      <a:pt x="245" y="253"/>
                    </a:lnTo>
                    <a:lnTo>
                      <a:pt x="327" y="232"/>
                    </a:lnTo>
                    <a:lnTo>
                      <a:pt x="403" y="213"/>
                    </a:lnTo>
                    <a:lnTo>
                      <a:pt x="462" y="194"/>
                    </a:lnTo>
                    <a:lnTo>
                      <a:pt x="500" y="181"/>
                    </a:lnTo>
                    <a:lnTo>
                      <a:pt x="519" y="168"/>
                    </a:lnTo>
                    <a:lnTo>
                      <a:pt x="538" y="154"/>
                    </a:lnTo>
                    <a:lnTo>
                      <a:pt x="555" y="141"/>
                    </a:lnTo>
                    <a:lnTo>
                      <a:pt x="570" y="132"/>
                    </a:lnTo>
                    <a:lnTo>
                      <a:pt x="584" y="120"/>
                    </a:lnTo>
                    <a:lnTo>
                      <a:pt x="593" y="113"/>
                    </a:lnTo>
                    <a:lnTo>
                      <a:pt x="599" y="107"/>
                    </a:lnTo>
                    <a:lnTo>
                      <a:pt x="603" y="105"/>
                    </a:lnTo>
                    <a:lnTo>
                      <a:pt x="593" y="107"/>
                    </a:lnTo>
                    <a:lnTo>
                      <a:pt x="570" y="113"/>
                    </a:lnTo>
                    <a:lnTo>
                      <a:pt x="534" y="120"/>
                    </a:lnTo>
                    <a:lnTo>
                      <a:pt x="489" y="132"/>
                    </a:lnTo>
                    <a:lnTo>
                      <a:pt x="433" y="141"/>
                    </a:lnTo>
                    <a:lnTo>
                      <a:pt x="376" y="154"/>
                    </a:lnTo>
                    <a:lnTo>
                      <a:pt x="317" y="164"/>
                    </a:lnTo>
                    <a:lnTo>
                      <a:pt x="259" y="173"/>
                    </a:lnTo>
                    <a:lnTo>
                      <a:pt x="201" y="175"/>
                    </a:lnTo>
                    <a:lnTo>
                      <a:pt x="152" y="179"/>
                    </a:lnTo>
                    <a:lnTo>
                      <a:pt x="0" y="181"/>
                    </a:lnTo>
                    <a:lnTo>
                      <a:pt x="76" y="166"/>
                    </a:lnTo>
                    <a:lnTo>
                      <a:pt x="127" y="154"/>
                    </a:lnTo>
                    <a:lnTo>
                      <a:pt x="181" y="141"/>
                    </a:lnTo>
                    <a:lnTo>
                      <a:pt x="238" y="130"/>
                    </a:lnTo>
                    <a:lnTo>
                      <a:pt x="287" y="114"/>
                    </a:lnTo>
                    <a:lnTo>
                      <a:pt x="333" y="101"/>
                    </a:lnTo>
                    <a:lnTo>
                      <a:pt x="374" y="84"/>
                    </a:lnTo>
                    <a:lnTo>
                      <a:pt x="420" y="67"/>
                    </a:lnTo>
                    <a:lnTo>
                      <a:pt x="466" y="52"/>
                    </a:lnTo>
                    <a:lnTo>
                      <a:pt x="509" y="35"/>
                    </a:lnTo>
                    <a:lnTo>
                      <a:pt x="549" y="21"/>
                    </a:lnTo>
                    <a:lnTo>
                      <a:pt x="582" y="10"/>
                    </a:lnTo>
                    <a:lnTo>
                      <a:pt x="603" y="4"/>
                    </a:lnTo>
                    <a:lnTo>
                      <a:pt x="612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9" name="Freeform 133"/>
              <p:cNvSpPr>
                <a:spLocks/>
              </p:cNvSpPr>
              <p:nvPr/>
            </p:nvSpPr>
            <p:spPr bwMode="auto">
              <a:xfrm>
                <a:off x="3483" y="3257"/>
                <a:ext cx="402" cy="190"/>
              </a:xfrm>
              <a:custGeom>
                <a:avLst/>
                <a:gdLst>
                  <a:gd name="T0" fmla="*/ 49 w 804"/>
                  <a:gd name="T1" fmla="*/ 0 h 381"/>
                  <a:gd name="T2" fmla="*/ 44 w 804"/>
                  <a:gd name="T3" fmla="*/ 2 h 381"/>
                  <a:gd name="T4" fmla="*/ 35 w 804"/>
                  <a:gd name="T5" fmla="*/ 5 h 381"/>
                  <a:gd name="T6" fmla="*/ 27 w 804"/>
                  <a:gd name="T7" fmla="*/ 8 h 381"/>
                  <a:gd name="T8" fmla="*/ 22 w 804"/>
                  <a:gd name="T9" fmla="*/ 10 h 381"/>
                  <a:gd name="T10" fmla="*/ 13 w 804"/>
                  <a:gd name="T11" fmla="*/ 11 h 381"/>
                  <a:gd name="T12" fmla="*/ 6 w 804"/>
                  <a:gd name="T13" fmla="*/ 13 h 381"/>
                  <a:gd name="T14" fmla="*/ 1 w 804"/>
                  <a:gd name="T15" fmla="*/ 14 h 381"/>
                  <a:gd name="T16" fmla="*/ 1 w 804"/>
                  <a:gd name="T17" fmla="*/ 14 h 381"/>
                  <a:gd name="T18" fmla="*/ 3 w 804"/>
                  <a:gd name="T19" fmla="*/ 14 h 381"/>
                  <a:gd name="T20" fmla="*/ 9 w 804"/>
                  <a:gd name="T21" fmla="*/ 14 h 381"/>
                  <a:gd name="T22" fmla="*/ 13 w 804"/>
                  <a:gd name="T23" fmla="*/ 13 h 381"/>
                  <a:gd name="T24" fmla="*/ 20 w 804"/>
                  <a:gd name="T25" fmla="*/ 13 h 381"/>
                  <a:gd name="T26" fmla="*/ 25 w 804"/>
                  <a:gd name="T27" fmla="*/ 11 h 381"/>
                  <a:gd name="T28" fmla="*/ 31 w 804"/>
                  <a:gd name="T29" fmla="*/ 9 h 381"/>
                  <a:gd name="T30" fmla="*/ 35 w 804"/>
                  <a:gd name="T31" fmla="*/ 8 h 381"/>
                  <a:gd name="T32" fmla="*/ 35 w 804"/>
                  <a:gd name="T33" fmla="*/ 8 h 381"/>
                  <a:gd name="T34" fmla="*/ 33 w 804"/>
                  <a:gd name="T35" fmla="*/ 9 h 381"/>
                  <a:gd name="T36" fmla="*/ 27 w 804"/>
                  <a:gd name="T37" fmla="*/ 12 h 381"/>
                  <a:gd name="T38" fmla="*/ 23 w 804"/>
                  <a:gd name="T39" fmla="*/ 14 h 381"/>
                  <a:gd name="T40" fmla="*/ 15 w 804"/>
                  <a:gd name="T41" fmla="*/ 16 h 381"/>
                  <a:gd name="T42" fmla="*/ 10 w 804"/>
                  <a:gd name="T43" fmla="*/ 17 h 381"/>
                  <a:gd name="T44" fmla="*/ 5 w 804"/>
                  <a:gd name="T45" fmla="*/ 18 h 381"/>
                  <a:gd name="T46" fmla="*/ 2 w 804"/>
                  <a:gd name="T47" fmla="*/ 18 h 381"/>
                  <a:gd name="T48" fmla="*/ 2 w 804"/>
                  <a:gd name="T49" fmla="*/ 18 h 381"/>
                  <a:gd name="T50" fmla="*/ 3 w 804"/>
                  <a:gd name="T51" fmla="*/ 18 h 381"/>
                  <a:gd name="T52" fmla="*/ 8 w 804"/>
                  <a:gd name="T53" fmla="*/ 19 h 381"/>
                  <a:gd name="T54" fmla="*/ 13 w 804"/>
                  <a:gd name="T55" fmla="*/ 19 h 381"/>
                  <a:gd name="T56" fmla="*/ 18 w 804"/>
                  <a:gd name="T57" fmla="*/ 18 h 381"/>
                  <a:gd name="T58" fmla="*/ 24 w 804"/>
                  <a:gd name="T59" fmla="*/ 16 h 381"/>
                  <a:gd name="T60" fmla="*/ 28 w 804"/>
                  <a:gd name="T61" fmla="*/ 15 h 381"/>
                  <a:gd name="T62" fmla="*/ 33 w 804"/>
                  <a:gd name="T63" fmla="*/ 13 h 381"/>
                  <a:gd name="T64" fmla="*/ 33 w 804"/>
                  <a:gd name="T65" fmla="*/ 13 h 381"/>
                  <a:gd name="T66" fmla="*/ 28 w 804"/>
                  <a:gd name="T67" fmla="*/ 15 h 381"/>
                  <a:gd name="T68" fmla="*/ 23 w 804"/>
                  <a:gd name="T69" fmla="*/ 18 h 381"/>
                  <a:gd name="T70" fmla="*/ 18 w 804"/>
                  <a:gd name="T71" fmla="*/ 20 h 381"/>
                  <a:gd name="T72" fmla="*/ 13 w 804"/>
                  <a:gd name="T73" fmla="*/ 21 h 381"/>
                  <a:gd name="T74" fmla="*/ 7 w 804"/>
                  <a:gd name="T75" fmla="*/ 22 h 381"/>
                  <a:gd name="T76" fmla="*/ 5 w 804"/>
                  <a:gd name="T77" fmla="*/ 23 h 381"/>
                  <a:gd name="T78" fmla="*/ 3 w 804"/>
                  <a:gd name="T79" fmla="*/ 23 h 381"/>
                  <a:gd name="T80" fmla="*/ 3 w 804"/>
                  <a:gd name="T81" fmla="*/ 23 h 381"/>
                  <a:gd name="T82" fmla="*/ 5 w 804"/>
                  <a:gd name="T83" fmla="*/ 23 h 381"/>
                  <a:gd name="T84" fmla="*/ 10 w 804"/>
                  <a:gd name="T85" fmla="*/ 23 h 381"/>
                  <a:gd name="T86" fmla="*/ 17 w 804"/>
                  <a:gd name="T87" fmla="*/ 21 h 381"/>
                  <a:gd name="T88" fmla="*/ 26 w 804"/>
                  <a:gd name="T89" fmla="*/ 19 h 381"/>
                  <a:gd name="T90" fmla="*/ 36 w 804"/>
                  <a:gd name="T91" fmla="*/ 14 h 381"/>
                  <a:gd name="T92" fmla="*/ 45 w 804"/>
                  <a:gd name="T93" fmla="*/ 9 h 381"/>
                  <a:gd name="T94" fmla="*/ 50 w 804"/>
                  <a:gd name="T95" fmla="*/ 5 h 381"/>
                  <a:gd name="T96" fmla="*/ 50 w 804"/>
                  <a:gd name="T97" fmla="*/ 0 h 381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04"/>
                  <a:gd name="T148" fmla="*/ 0 h 381"/>
                  <a:gd name="T149" fmla="*/ 804 w 804"/>
                  <a:gd name="T150" fmla="*/ 381 h 381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04" h="381">
                    <a:moveTo>
                      <a:pt x="797" y="0"/>
                    </a:moveTo>
                    <a:lnTo>
                      <a:pt x="782" y="6"/>
                    </a:lnTo>
                    <a:lnTo>
                      <a:pt x="745" y="19"/>
                    </a:lnTo>
                    <a:lnTo>
                      <a:pt x="692" y="40"/>
                    </a:lnTo>
                    <a:lnTo>
                      <a:pt x="628" y="65"/>
                    </a:lnTo>
                    <a:lnTo>
                      <a:pt x="559" y="92"/>
                    </a:lnTo>
                    <a:lnTo>
                      <a:pt x="493" y="116"/>
                    </a:lnTo>
                    <a:lnTo>
                      <a:pt x="434" y="139"/>
                    </a:lnTo>
                    <a:lnTo>
                      <a:pt x="388" y="154"/>
                    </a:lnTo>
                    <a:lnTo>
                      <a:pt x="342" y="166"/>
                    </a:lnTo>
                    <a:lnTo>
                      <a:pt x="285" y="177"/>
                    </a:lnTo>
                    <a:lnTo>
                      <a:pt x="221" y="189"/>
                    </a:lnTo>
                    <a:lnTo>
                      <a:pt x="158" y="202"/>
                    </a:lnTo>
                    <a:lnTo>
                      <a:pt x="97" y="211"/>
                    </a:lnTo>
                    <a:lnTo>
                      <a:pt x="46" y="221"/>
                    </a:lnTo>
                    <a:lnTo>
                      <a:pt x="12" y="227"/>
                    </a:lnTo>
                    <a:lnTo>
                      <a:pt x="0" y="229"/>
                    </a:lnTo>
                    <a:lnTo>
                      <a:pt x="6" y="229"/>
                    </a:lnTo>
                    <a:lnTo>
                      <a:pt x="25" y="229"/>
                    </a:lnTo>
                    <a:lnTo>
                      <a:pt x="54" y="229"/>
                    </a:lnTo>
                    <a:lnTo>
                      <a:pt x="92" y="229"/>
                    </a:lnTo>
                    <a:lnTo>
                      <a:pt x="133" y="229"/>
                    </a:lnTo>
                    <a:lnTo>
                      <a:pt x="179" y="227"/>
                    </a:lnTo>
                    <a:lnTo>
                      <a:pt x="223" y="223"/>
                    </a:lnTo>
                    <a:lnTo>
                      <a:pt x="266" y="217"/>
                    </a:lnTo>
                    <a:lnTo>
                      <a:pt x="308" y="208"/>
                    </a:lnTo>
                    <a:lnTo>
                      <a:pt x="358" y="194"/>
                    </a:lnTo>
                    <a:lnTo>
                      <a:pt x="407" y="179"/>
                    </a:lnTo>
                    <a:lnTo>
                      <a:pt x="455" y="166"/>
                    </a:lnTo>
                    <a:lnTo>
                      <a:pt x="496" y="149"/>
                    </a:lnTo>
                    <a:lnTo>
                      <a:pt x="531" y="139"/>
                    </a:lnTo>
                    <a:lnTo>
                      <a:pt x="553" y="130"/>
                    </a:lnTo>
                    <a:lnTo>
                      <a:pt x="563" y="128"/>
                    </a:lnTo>
                    <a:lnTo>
                      <a:pt x="557" y="132"/>
                    </a:lnTo>
                    <a:lnTo>
                      <a:pt x="540" y="141"/>
                    </a:lnTo>
                    <a:lnTo>
                      <a:pt x="514" y="156"/>
                    </a:lnTo>
                    <a:lnTo>
                      <a:pt x="483" y="175"/>
                    </a:lnTo>
                    <a:lnTo>
                      <a:pt x="443" y="194"/>
                    </a:lnTo>
                    <a:lnTo>
                      <a:pt x="401" y="215"/>
                    </a:lnTo>
                    <a:lnTo>
                      <a:pt x="354" y="234"/>
                    </a:lnTo>
                    <a:lnTo>
                      <a:pt x="306" y="249"/>
                    </a:lnTo>
                    <a:lnTo>
                      <a:pt x="255" y="263"/>
                    </a:lnTo>
                    <a:lnTo>
                      <a:pt x="206" y="272"/>
                    </a:lnTo>
                    <a:lnTo>
                      <a:pt x="158" y="280"/>
                    </a:lnTo>
                    <a:lnTo>
                      <a:pt x="114" y="288"/>
                    </a:lnTo>
                    <a:lnTo>
                      <a:pt x="76" y="289"/>
                    </a:lnTo>
                    <a:lnTo>
                      <a:pt x="46" y="293"/>
                    </a:lnTo>
                    <a:lnTo>
                      <a:pt x="25" y="295"/>
                    </a:lnTo>
                    <a:lnTo>
                      <a:pt x="19" y="295"/>
                    </a:lnTo>
                    <a:lnTo>
                      <a:pt x="25" y="295"/>
                    </a:lnTo>
                    <a:lnTo>
                      <a:pt x="40" y="299"/>
                    </a:lnTo>
                    <a:lnTo>
                      <a:pt x="63" y="303"/>
                    </a:lnTo>
                    <a:lnTo>
                      <a:pt x="93" y="308"/>
                    </a:lnTo>
                    <a:lnTo>
                      <a:pt x="128" y="310"/>
                    </a:lnTo>
                    <a:lnTo>
                      <a:pt x="166" y="312"/>
                    </a:lnTo>
                    <a:lnTo>
                      <a:pt x="206" y="310"/>
                    </a:lnTo>
                    <a:lnTo>
                      <a:pt x="246" y="308"/>
                    </a:lnTo>
                    <a:lnTo>
                      <a:pt x="285" y="297"/>
                    </a:lnTo>
                    <a:lnTo>
                      <a:pt x="329" y="284"/>
                    </a:lnTo>
                    <a:lnTo>
                      <a:pt x="375" y="269"/>
                    </a:lnTo>
                    <a:lnTo>
                      <a:pt x="420" y="255"/>
                    </a:lnTo>
                    <a:lnTo>
                      <a:pt x="460" y="240"/>
                    </a:lnTo>
                    <a:lnTo>
                      <a:pt x="493" y="229"/>
                    </a:lnTo>
                    <a:lnTo>
                      <a:pt x="514" y="221"/>
                    </a:lnTo>
                    <a:lnTo>
                      <a:pt x="523" y="217"/>
                    </a:lnTo>
                    <a:lnTo>
                      <a:pt x="514" y="221"/>
                    </a:lnTo>
                    <a:lnTo>
                      <a:pt x="491" y="234"/>
                    </a:lnTo>
                    <a:lnTo>
                      <a:pt x="457" y="249"/>
                    </a:lnTo>
                    <a:lnTo>
                      <a:pt x="417" y="270"/>
                    </a:lnTo>
                    <a:lnTo>
                      <a:pt x="367" y="289"/>
                    </a:lnTo>
                    <a:lnTo>
                      <a:pt x="320" y="310"/>
                    </a:lnTo>
                    <a:lnTo>
                      <a:pt x="274" y="326"/>
                    </a:lnTo>
                    <a:lnTo>
                      <a:pt x="232" y="337"/>
                    </a:lnTo>
                    <a:lnTo>
                      <a:pt x="194" y="345"/>
                    </a:lnTo>
                    <a:lnTo>
                      <a:pt x="158" y="350"/>
                    </a:lnTo>
                    <a:lnTo>
                      <a:pt x="124" y="358"/>
                    </a:lnTo>
                    <a:lnTo>
                      <a:pt x="93" y="365"/>
                    </a:lnTo>
                    <a:lnTo>
                      <a:pt x="67" y="369"/>
                    </a:lnTo>
                    <a:lnTo>
                      <a:pt x="46" y="375"/>
                    </a:lnTo>
                    <a:lnTo>
                      <a:pt x="33" y="377"/>
                    </a:lnTo>
                    <a:lnTo>
                      <a:pt x="31" y="381"/>
                    </a:lnTo>
                    <a:lnTo>
                      <a:pt x="34" y="381"/>
                    </a:lnTo>
                    <a:lnTo>
                      <a:pt x="52" y="381"/>
                    </a:lnTo>
                    <a:lnTo>
                      <a:pt x="76" y="381"/>
                    </a:lnTo>
                    <a:lnTo>
                      <a:pt x="112" y="379"/>
                    </a:lnTo>
                    <a:lnTo>
                      <a:pt x="156" y="373"/>
                    </a:lnTo>
                    <a:lnTo>
                      <a:pt x="211" y="365"/>
                    </a:lnTo>
                    <a:lnTo>
                      <a:pt x="272" y="350"/>
                    </a:lnTo>
                    <a:lnTo>
                      <a:pt x="342" y="333"/>
                    </a:lnTo>
                    <a:lnTo>
                      <a:pt x="417" y="305"/>
                    </a:lnTo>
                    <a:lnTo>
                      <a:pt x="495" y="269"/>
                    </a:lnTo>
                    <a:lnTo>
                      <a:pt x="571" y="227"/>
                    </a:lnTo>
                    <a:lnTo>
                      <a:pt x="645" y="187"/>
                    </a:lnTo>
                    <a:lnTo>
                      <a:pt x="707" y="147"/>
                    </a:lnTo>
                    <a:lnTo>
                      <a:pt x="757" y="114"/>
                    </a:lnTo>
                    <a:lnTo>
                      <a:pt x="791" y="92"/>
                    </a:lnTo>
                    <a:lnTo>
                      <a:pt x="804" y="84"/>
                    </a:lnTo>
                    <a:lnTo>
                      <a:pt x="79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0" name="Freeform 134"/>
              <p:cNvSpPr>
                <a:spLocks/>
              </p:cNvSpPr>
              <p:nvPr/>
            </p:nvSpPr>
            <p:spPr bwMode="auto">
              <a:xfrm>
                <a:off x="4067" y="2796"/>
                <a:ext cx="349" cy="197"/>
              </a:xfrm>
              <a:custGeom>
                <a:avLst/>
                <a:gdLst>
                  <a:gd name="T0" fmla="*/ 0 w 698"/>
                  <a:gd name="T1" fmla="*/ 17 h 394"/>
                  <a:gd name="T2" fmla="*/ 41 w 698"/>
                  <a:gd name="T3" fmla="*/ 0 h 394"/>
                  <a:gd name="T4" fmla="*/ 18 w 698"/>
                  <a:gd name="T5" fmla="*/ 14 h 394"/>
                  <a:gd name="T6" fmla="*/ 44 w 698"/>
                  <a:gd name="T7" fmla="*/ 1 h 394"/>
                  <a:gd name="T8" fmla="*/ 24 w 698"/>
                  <a:gd name="T9" fmla="*/ 17 h 394"/>
                  <a:gd name="T10" fmla="*/ 44 w 698"/>
                  <a:gd name="T11" fmla="*/ 5 h 394"/>
                  <a:gd name="T12" fmla="*/ 24 w 698"/>
                  <a:gd name="T13" fmla="*/ 25 h 394"/>
                  <a:gd name="T14" fmla="*/ 0 w 698"/>
                  <a:gd name="T15" fmla="*/ 17 h 394"/>
                  <a:gd name="T16" fmla="*/ 0 w 698"/>
                  <a:gd name="T17" fmla="*/ 17 h 39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98"/>
                  <a:gd name="T28" fmla="*/ 0 h 394"/>
                  <a:gd name="T29" fmla="*/ 698 w 698"/>
                  <a:gd name="T30" fmla="*/ 394 h 39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98" h="394">
                    <a:moveTo>
                      <a:pt x="0" y="264"/>
                    </a:moveTo>
                    <a:lnTo>
                      <a:pt x="653" y="0"/>
                    </a:lnTo>
                    <a:lnTo>
                      <a:pt x="282" y="230"/>
                    </a:lnTo>
                    <a:lnTo>
                      <a:pt x="691" y="11"/>
                    </a:lnTo>
                    <a:lnTo>
                      <a:pt x="394" y="270"/>
                    </a:lnTo>
                    <a:lnTo>
                      <a:pt x="698" y="68"/>
                    </a:lnTo>
                    <a:lnTo>
                      <a:pt x="394" y="394"/>
                    </a:lnTo>
                    <a:lnTo>
                      <a:pt x="0" y="26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1" name="Freeform 135"/>
              <p:cNvSpPr>
                <a:spLocks/>
              </p:cNvSpPr>
              <p:nvPr/>
            </p:nvSpPr>
            <p:spPr bwMode="auto">
              <a:xfrm>
                <a:off x="3729" y="3038"/>
                <a:ext cx="175" cy="198"/>
              </a:xfrm>
              <a:custGeom>
                <a:avLst/>
                <a:gdLst>
                  <a:gd name="T0" fmla="*/ 12 w 349"/>
                  <a:gd name="T1" fmla="*/ 0 h 396"/>
                  <a:gd name="T2" fmla="*/ 22 w 349"/>
                  <a:gd name="T3" fmla="*/ 6 h 396"/>
                  <a:gd name="T4" fmla="*/ 16 w 349"/>
                  <a:gd name="T5" fmla="*/ 9 h 396"/>
                  <a:gd name="T6" fmla="*/ 18 w 349"/>
                  <a:gd name="T7" fmla="*/ 22 h 396"/>
                  <a:gd name="T8" fmla="*/ 7 w 349"/>
                  <a:gd name="T9" fmla="*/ 25 h 396"/>
                  <a:gd name="T10" fmla="*/ 14 w 349"/>
                  <a:gd name="T11" fmla="*/ 18 h 396"/>
                  <a:gd name="T12" fmla="*/ 2 w 349"/>
                  <a:gd name="T13" fmla="*/ 19 h 396"/>
                  <a:gd name="T14" fmla="*/ 13 w 349"/>
                  <a:gd name="T15" fmla="*/ 12 h 396"/>
                  <a:gd name="T16" fmla="*/ 1 w 349"/>
                  <a:gd name="T17" fmla="*/ 12 h 396"/>
                  <a:gd name="T18" fmla="*/ 11 w 349"/>
                  <a:gd name="T19" fmla="*/ 6 h 396"/>
                  <a:gd name="T20" fmla="*/ 0 w 349"/>
                  <a:gd name="T21" fmla="*/ 5 h 396"/>
                  <a:gd name="T22" fmla="*/ 6 w 349"/>
                  <a:gd name="T23" fmla="*/ 1 h 396"/>
                  <a:gd name="T24" fmla="*/ 12 w 349"/>
                  <a:gd name="T25" fmla="*/ 0 h 396"/>
                  <a:gd name="T26" fmla="*/ 12 w 349"/>
                  <a:gd name="T27" fmla="*/ 0 h 39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49"/>
                  <a:gd name="T43" fmla="*/ 0 h 396"/>
                  <a:gd name="T44" fmla="*/ 349 w 349"/>
                  <a:gd name="T45" fmla="*/ 396 h 39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49" h="396">
                    <a:moveTo>
                      <a:pt x="180" y="0"/>
                    </a:moveTo>
                    <a:lnTo>
                      <a:pt x="349" y="103"/>
                    </a:lnTo>
                    <a:lnTo>
                      <a:pt x="254" y="143"/>
                    </a:lnTo>
                    <a:lnTo>
                      <a:pt x="273" y="342"/>
                    </a:lnTo>
                    <a:lnTo>
                      <a:pt x="102" y="396"/>
                    </a:lnTo>
                    <a:lnTo>
                      <a:pt x="222" y="287"/>
                    </a:lnTo>
                    <a:lnTo>
                      <a:pt x="22" y="302"/>
                    </a:lnTo>
                    <a:lnTo>
                      <a:pt x="199" y="177"/>
                    </a:lnTo>
                    <a:lnTo>
                      <a:pt x="9" y="196"/>
                    </a:lnTo>
                    <a:lnTo>
                      <a:pt x="175" y="82"/>
                    </a:lnTo>
                    <a:lnTo>
                      <a:pt x="0" y="80"/>
                    </a:lnTo>
                    <a:lnTo>
                      <a:pt x="95" y="15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2" name="Freeform 136"/>
              <p:cNvSpPr>
                <a:spLocks/>
              </p:cNvSpPr>
              <p:nvPr/>
            </p:nvSpPr>
            <p:spPr bwMode="auto">
              <a:xfrm>
                <a:off x="3703" y="2808"/>
                <a:ext cx="387" cy="107"/>
              </a:xfrm>
              <a:custGeom>
                <a:avLst/>
                <a:gdLst>
                  <a:gd name="T0" fmla="*/ 0 w 774"/>
                  <a:gd name="T1" fmla="*/ 4 h 213"/>
                  <a:gd name="T2" fmla="*/ 35 w 774"/>
                  <a:gd name="T3" fmla="*/ 14 h 213"/>
                  <a:gd name="T4" fmla="*/ 48 w 774"/>
                  <a:gd name="T5" fmla="*/ 8 h 213"/>
                  <a:gd name="T6" fmla="*/ 12 w 774"/>
                  <a:gd name="T7" fmla="*/ 0 h 213"/>
                  <a:gd name="T8" fmla="*/ 0 w 774"/>
                  <a:gd name="T9" fmla="*/ 4 h 213"/>
                  <a:gd name="T10" fmla="*/ 0 w 774"/>
                  <a:gd name="T11" fmla="*/ 4 h 2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4"/>
                  <a:gd name="T19" fmla="*/ 0 h 213"/>
                  <a:gd name="T20" fmla="*/ 774 w 774"/>
                  <a:gd name="T21" fmla="*/ 213 h 2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4" h="213">
                    <a:moveTo>
                      <a:pt x="0" y="61"/>
                    </a:moveTo>
                    <a:lnTo>
                      <a:pt x="555" y="213"/>
                    </a:lnTo>
                    <a:lnTo>
                      <a:pt x="774" y="114"/>
                    </a:lnTo>
                    <a:lnTo>
                      <a:pt x="183" y="0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3" name="Freeform 137"/>
              <p:cNvSpPr>
                <a:spLocks/>
              </p:cNvSpPr>
              <p:nvPr/>
            </p:nvSpPr>
            <p:spPr bwMode="auto">
              <a:xfrm>
                <a:off x="3856" y="2730"/>
                <a:ext cx="341" cy="81"/>
              </a:xfrm>
              <a:custGeom>
                <a:avLst/>
                <a:gdLst>
                  <a:gd name="T0" fmla="*/ 0 w 683"/>
                  <a:gd name="T1" fmla="*/ 4 h 161"/>
                  <a:gd name="T2" fmla="*/ 34 w 683"/>
                  <a:gd name="T3" fmla="*/ 11 h 161"/>
                  <a:gd name="T4" fmla="*/ 42 w 683"/>
                  <a:gd name="T5" fmla="*/ 7 h 161"/>
                  <a:gd name="T6" fmla="*/ 8 w 683"/>
                  <a:gd name="T7" fmla="*/ 0 h 161"/>
                  <a:gd name="T8" fmla="*/ 0 w 683"/>
                  <a:gd name="T9" fmla="*/ 4 h 161"/>
                  <a:gd name="T10" fmla="*/ 0 w 683"/>
                  <a:gd name="T11" fmla="*/ 4 h 1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83"/>
                  <a:gd name="T19" fmla="*/ 0 h 161"/>
                  <a:gd name="T20" fmla="*/ 683 w 683"/>
                  <a:gd name="T21" fmla="*/ 161 h 16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83" h="161">
                    <a:moveTo>
                      <a:pt x="0" y="51"/>
                    </a:moveTo>
                    <a:lnTo>
                      <a:pt x="548" y="161"/>
                    </a:lnTo>
                    <a:lnTo>
                      <a:pt x="683" y="104"/>
                    </a:lnTo>
                    <a:lnTo>
                      <a:pt x="132" y="0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4" name="Freeform 138"/>
              <p:cNvSpPr>
                <a:spLocks/>
              </p:cNvSpPr>
              <p:nvPr/>
            </p:nvSpPr>
            <p:spPr bwMode="auto">
              <a:xfrm>
                <a:off x="4045" y="2719"/>
                <a:ext cx="308" cy="97"/>
              </a:xfrm>
              <a:custGeom>
                <a:avLst/>
                <a:gdLst>
                  <a:gd name="T0" fmla="*/ 0 w 616"/>
                  <a:gd name="T1" fmla="*/ 2 h 194"/>
                  <a:gd name="T2" fmla="*/ 23 w 616"/>
                  <a:gd name="T3" fmla="*/ 6 h 194"/>
                  <a:gd name="T4" fmla="*/ 23 w 616"/>
                  <a:gd name="T5" fmla="*/ 12 h 194"/>
                  <a:gd name="T6" fmla="*/ 39 w 616"/>
                  <a:gd name="T7" fmla="*/ 6 h 194"/>
                  <a:gd name="T8" fmla="*/ 6 w 616"/>
                  <a:gd name="T9" fmla="*/ 0 h 194"/>
                  <a:gd name="T10" fmla="*/ 0 w 616"/>
                  <a:gd name="T11" fmla="*/ 2 h 194"/>
                  <a:gd name="T12" fmla="*/ 0 w 616"/>
                  <a:gd name="T13" fmla="*/ 2 h 1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16"/>
                  <a:gd name="T22" fmla="*/ 0 h 194"/>
                  <a:gd name="T23" fmla="*/ 616 w 616"/>
                  <a:gd name="T24" fmla="*/ 194 h 19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16" h="194">
                    <a:moveTo>
                      <a:pt x="0" y="30"/>
                    </a:moveTo>
                    <a:lnTo>
                      <a:pt x="370" y="87"/>
                    </a:lnTo>
                    <a:lnTo>
                      <a:pt x="370" y="194"/>
                    </a:lnTo>
                    <a:lnTo>
                      <a:pt x="616" y="93"/>
                    </a:lnTo>
                    <a:lnTo>
                      <a:pt x="106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5" name="Freeform 139"/>
              <p:cNvSpPr>
                <a:spLocks/>
              </p:cNvSpPr>
              <p:nvPr/>
            </p:nvSpPr>
            <p:spPr bwMode="auto">
              <a:xfrm>
                <a:off x="4107" y="2683"/>
                <a:ext cx="288" cy="41"/>
              </a:xfrm>
              <a:custGeom>
                <a:avLst/>
                <a:gdLst>
                  <a:gd name="T0" fmla="*/ 0 w 576"/>
                  <a:gd name="T1" fmla="*/ 2 h 81"/>
                  <a:gd name="T2" fmla="*/ 30 w 576"/>
                  <a:gd name="T3" fmla="*/ 6 h 81"/>
                  <a:gd name="T4" fmla="*/ 36 w 576"/>
                  <a:gd name="T5" fmla="*/ 4 h 81"/>
                  <a:gd name="T6" fmla="*/ 5 w 576"/>
                  <a:gd name="T7" fmla="*/ 0 h 81"/>
                  <a:gd name="T8" fmla="*/ 0 w 576"/>
                  <a:gd name="T9" fmla="*/ 2 h 81"/>
                  <a:gd name="T10" fmla="*/ 0 w 576"/>
                  <a:gd name="T11" fmla="*/ 2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6"/>
                  <a:gd name="T19" fmla="*/ 0 h 81"/>
                  <a:gd name="T20" fmla="*/ 576 w 576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6" h="81">
                    <a:moveTo>
                      <a:pt x="0" y="28"/>
                    </a:moveTo>
                    <a:lnTo>
                      <a:pt x="493" y="81"/>
                    </a:lnTo>
                    <a:lnTo>
                      <a:pt x="576" y="55"/>
                    </a:lnTo>
                    <a:lnTo>
                      <a:pt x="80" y="0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6" name="Freeform 140"/>
              <p:cNvSpPr>
                <a:spLocks/>
              </p:cNvSpPr>
              <p:nvPr/>
            </p:nvSpPr>
            <p:spPr bwMode="auto">
              <a:xfrm>
                <a:off x="3008" y="3227"/>
                <a:ext cx="129" cy="147"/>
              </a:xfrm>
              <a:custGeom>
                <a:avLst/>
                <a:gdLst>
                  <a:gd name="T0" fmla="*/ 1 w 256"/>
                  <a:gd name="T1" fmla="*/ 0 h 294"/>
                  <a:gd name="T2" fmla="*/ 11 w 256"/>
                  <a:gd name="T3" fmla="*/ 0 h 294"/>
                  <a:gd name="T4" fmla="*/ 14 w 256"/>
                  <a:gd name="T5" fmla="*/ 5 h 294"/>
                  <a:gd name="T6" fmla="*/ 8 w 256"/>
                  <a:gd name="T7" fmla="*/ 9 h 294"/>
                  <a:gd name="T8" fmla="*/ 16 w 256"/>
                  <a:gd name="T9" fmla="*/ 10 h 294"/>
                  <a:gd name="T10" fmla="*/ 17 w 256"/>
                  <a:gd name="T11" fmla="*/ 15 h 294"/>
                  <a:gd name="T12" fmla="*/ 16 w 256"/>
                  <a:gd name="T13" fmla="*/ 15 h 294"/>
                  <a:gd name="T14" fmla="*/ 16 w 256"/>
                  <a:gd name="T15" fmla="*/ 15 h 294"/>
                  <a:gd name="T16" fmla="*/ 15 w 256"/>
                  <a:gd name="T17" fmla="*/ 15 h 294"/>
                  <a:gd name="T18" fmla="*/ 14 w 256"/>
                  <a:gd name="T19" fmla="*/ 15 h 294"/>
                  <a:gd name="T20" fmla="*/ 12 w 256"/>
                  <a:gd name="T21" fmla="*/ 15 h 294"/>
                  <a:gd name="T22" fmla="*/ 11 w 256"/>
                  <a:gd name="T23" fmla="*/ 15 h 294"/>
                  <a:gd name="T24" fmla="*/ 9 w 256"/>
                  <a:gd name="T25" fmla="*/ 16 h 294"/>
                  <a:gd name="T26" fmla="*/ 7 w 256"/>
                  <a:gd name="T27" fmla="*/ 17 h 294"/>
                  <a:gd name="T28" fmla="*/ 6 w 256"/>
                  <a:gd name="T29" fmla="*/ 17 h 294"/>
                  <a:gd name="T30" fmla="*/ 4 w 256"/>
                  <a:gd name="T31" fmla="*/ 18 h 294"/>
                  <a:gd name="T32" fmla="*/ 3 w 256"/>
                  <a:gd name="T33" fmla="*/ 18 h 294"/>
                  <a:gd name="T34" fmla="*/ 3 w 256"/>
                  <a:gd name="T35" fmla="*/ 18 h 294"/>
                  <a:gd name="T36" fmla="*/ 2 w 256"/>
                  <a:gd name="T37" fmla="*/ 18 h 294"/>
                  <a:gd name="T38" fmla="*/ 1 w 256"/>
                  <a:gd name="T39" fmla="*/ 18 h 294"/>
                  <a:gd name="T40" fmla="*/ 1 w 256"/>
                  <a:gd name="T41" fmla="*/ 18 h 294"/>
                  <a:gd name="T42" fmla="*/ 1 w 256"/>
                  <a:gd name="T43" fmla="*/ 18 h 294"/>
                  <a:gd name="T44" fmla="*/ 1 w 256"/>
                  <a:gd name="T45" fmla="*/ 15 h 294"/>
                  <a:gd name="T46" fmla="*/ 8 w 256"/>
                  <a:gd name="T47" fmla="*/ 11 h 294"/>
                  <a:gd name="T48" fmla="*/ 1 w 256"/>
                  <a:gd name="T49" fmla="*/ 9 h 294"/>
                  <a:gd name="T50" fmla="*/ 0 w 256"/>
                  <a:gd name="T51" fmla="*/ 6 h 294"/>
                  <a:gd name="T52" fmla="*/ 6 w 256"/>
                  <a:gd name="T53" fmla="*/ 5 h 294"/>
                  <a:gd name="T54" fmla="*/ 1 w 256"/>
                  <a:gd name="T55" fmla="*/ 2 h 294"/>
                  <a:gd name="T56" fmla="*/ 1 w 256"/>
                  <a:gd name="T57" fmla="*/ 0 h 294"/>
                  <a:gd name="T58" fmla="*/ 1 w 256"/>
                  <a:gd name="T59" fmla="*/ 0 h 29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56"/>
                  <a:gd name="T91" fmla="*/ 0 h 294"/>
                  <a:gd name="T92" fmla="*/ 256 w 256"/>
                  <a:gd name="T93" fmla="*/ 294 h 29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56" h="294">
                    <a:moveTo>
                      <a:pt x="3" y="0"/>
                    </a:moveTo>
                    <a:lnTo>
                      <a:pt x="169" y="0"/>
                    </a:lnTo>
                    <a:lnTo>
                      <a:pt x="216" y="91"/>
                    </a:lnTo>
                    <a:lnTo>
                      <a:pt x="118" y="131"/>
                    </a:lnTo>
                    <a:lnTo>
                      <a:pt x="247" y="167"/>
                    </a:lnTo>
                    <a:lnTo>
                      <a:pt x="256" y="243"/>
                    </a:lnTo>
                    <a:lnTo>
                      <a:pt x="252" y="243"/>
                    </a:lnTo>
                    <a:lnTo>
                      <a:pt x="243" y="243"/>
                    </a:lnTo>
                    <a:lnTo>
                      <a:pt x="228" y="243"/>
                    </a:lnTo>
                    <a:lnTo>
                      <a:pt x="209" y="247"/>
                    </a:lnTo>
                    <a:lnTo>
                      <a:pt x="184" y="249"/>
                    </a:lnTo>
                    <a:lnTo>
                      <a:pt x="161" y="252"/>
                    </a:lnTo>
                    <a:lnTo>
                      <a:pt x="135" y="256"/>
                    </a:lnTo>
                    <a:lnTo>
                      <a:pt x="110" y="264"/>
                    </a:lnTo>
                    <a:lnTo>
                      <a:pt x="85" y="268"/>
                    </a:lnTo>
                    <a:lnTo>
                      <a:pt x="64" y="273"/>
                    </a:lnTo>
                    <a:lnTo>
                      <a:pt x="47" y="277"/>
                    </a:lnTo>
                    <a:lnTo>
                      <a:pt x="34" y="283"/>
                    </a:lnTo>
                    <a:lnTo>
                      <a:pt x="21" y="287"/>
                    </a:lnTo>
                    <a:lnTo>
                      <a:pt x="13" y="290"/>
                    </a:lnTo>
                    <a:lnTo>
                      <a:pt x="9" y="292"/>
                    </a:lnTo>
                    <a:lnTo>
                      <a:pt x="7" y="294"/>
                    </a:lnTo>
                    <a:lnTo>
                      <a:pt x="3" y="247"/>
                    </a:lnTo>
                    <a:lnTo>
                      <a:pt x="118" y="190"/>
                    </a:lnTo>
                    <a:lnTo>
                      <a:pt x="11" y="159"/>
                    </a:lnTo>
                    <a:lnTo>
                      <a:pt x="0" y="104"/>
                    </a:lnTo>
                    <a:lnTo>
                      <a:pt x="81" y="76"/>
                    </a:lnTo>
                    <a:lnTo>
                      <a:pt x="3" y="47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7" name="Freeform 141"/>
              <p:cNvSpPr>
                <a:spLocks/>
              </p:cNvSpPr>
              <p:nvPr/>
            </p:nvSpPr>
            <p:spPr bwMode="auto">
              <a:xfrm>
                <a:off x="3014" y="3409"/>
                <a:ext cx="139" cy="117"/>
              </a:xfrm>
              <a:custGeom>
                <a:avLst/>
                <a:gdLst>
                  <a:gd name="T0" fmla="*/ 1 w 278"/>
                  <a:gd name="T1" fmla="*/ 2 h 234"/>
                  <a:gd name="T2" fmla="*/ 1 w 278"/>
                  <a:gd name="T3" fmla="*/ 2 h 234"/>
                  <a:gd name="T4" fmla="*/ 2 w 278"/>
                  <a:gd name="T5" fmla="*/ 2 h 234"/>
                  <a:gd name="T6" fmla="*/ 3 w 278"/>
                  <a:gd name="T7" fmla="*/ 1 h 234"/>
                  <a:gd name="T8" fmla="*/ 4 w 278"/>
                  <a:gd name="T9" fmla="*/ 1 h 234"/>
                  <a:gd name="T10" fmla="*/ 6 w 278"/>
                  <a:gd name="T11" fmla="*/ 1 h 234"/>
                  <a:gd name="T12" fmla="*/ 9 w 278"/>
                  <a:gd name="T13" fmla="*/ 0 h 234"/>
                  <a:gd name="T14" fmla="*/ 9 w 278"/>
                  <a:gd name="T15" fmla="*/ 1 h 234"/>
                  <a:gd name="T16" fmla="*/ 11 w 278"/>
                  <a:gd name="T17" fmla="*/ 1 h 234"/>
                  <a:gd name="T18" fmla="*/ 12 w 278"/>
                  <a:gd name="T19" fmla="*/ 2 h 234"/>
                  <a:gd name="T20" fmla="*/ 14 w 278"/>
                  <a:gd name="T21" fmla="*/ 2 h 234"/>
                  <a:gd name="T22" fmla="*/ 15 w 278"/>
                  <a:gd name="T23" fmla="*/ 3 h 234"/>
                  <a:gd name="T24" fmla="*/ 15 w 278"/>
                  <a:gd name="T25" fmla="*/ 3 h 234"/>
                  <a:gd name="T26" fmla="*/ 17 w 278"/>
                  <a:gd name="T27" fmla="*/ 4 h 234"/>
                  <a:gd name="T28" fmla="*/ 17 w 278"/>
                  <a:gd name="T29" fmla="*/ 4 h 234"/>
                  <a:gd name="T30" fmla="*/ 17 w 278"/>
                  <a:gd name="T31" fmla="*/ 4 h 234"/>
                  <a:gd name="T32" fmla="*/ 17 w 278"/>
                  <a:gd name="T33" fmla="*/ 4 h 234"/>
                  <a:gd name="T34" fmla="*/ 15 w 278"/>
                  <a:gd name="T35" fmla="*/ 9 h 234"/>
                  <a:gd name="T36" fmla="*/ 6 w 278"/>
                  <a:gd name="T37" fmla="*/ 10 h 234"/>
                  <a:gd name="T38" fmla="*/ 15 w 278"/>
                  <a:gd name="T39" fmla="*/ 12 h 234"/>
                  <a:gd name="T40" fmla="*/ 15 w 278"/>
                  <a:gd name="T41" fmla="*/ 15 h 234"/>
                  <a:gd name="T42" fmla="*/ 1 w 278"/>
                  <a:gd name="T43" fmla="*/ 14 h 234"/>
                  <a:gd name="T44" fmla="*/ 0 w 278"/>
                  <a:gd name="T45" fmla="*/ 9 h 234"/>
                  <a:gd name="T46" fmla="*/ 6 w 278"/>
                  <a:gd name="T47" fmla="*/ 6 h 234"/>
                  <a:gd name="T48" fmla="*/ 1 w 278"/>
                  <a:gd name="T49" fmla="*/ 5 h 234"/>
                  <a:gd name="T50" fmla="*/ 1 w 278"/>
                  <a:gd name="T51" fmla="*/ 2 h 234"/>
                  <a:gd name="T52" fmla="*/ 1 w 278"/>
                  <a:gd name="T53" fmla="*/ 2 h 23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78"/>
                  <a:gd name="T82" fmla="*/ 0 h 234"/>
                  <a:gd name="T83" fmla="*/ 278 w 278"/>
                  <a:gd name="T84" fmla="*/ 234 h 23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78" h="234">
                    <a:moveTo>
                      <a:pt x="19" y="28"/>
                    </a:moveTo>
                    <a:lnTo>
                      <a:pt x="23" y="26"/>
                    </a:lnTo>
                    <a:lnTo>
                      <a:pt x="34" y="21"/>
                    </a:lnTo>
                    <a:lnTo>
                      <a:pt x="53" y="15"/>
                    </a:lnTo>
                    <a:lnTo>
                      <a:pt x="76" y="7"/>
                    </a:lnTo>
                    <a:lnTo>
                      <a:pt x="103" y="2"/>
                    </a:lnTo>
                    <a:lnTo>
                      <a:pt x="129" y="0"/>
                    </a:lnTo>
                    <a:lnTo>
                      <a:pt x="158" y="2"/>
                    </a:lnTo>
                    <a:lnTo>
                      <a:pt x="184" y="9"/>
                    </a:lnTo>
                    <a:lnTo>
                      <a:pt x="205" y="17"/>
                    </a:lnTo>
                    <a:lnTo>
                      <a:pt x="224" y="26"/>
                    </a:lnTo>
                    <a:lnTo>
                      <a:pt x="240" y="36"/>
                    </a:lnTo>
                    <a:lnTo>
                      <a:pt x="253" y="43"/>
                    </a:lnTo>
                    <a:lnTo>
                      <a:pt x="264" y="49"/>
                    </a:lnTo>
                    <a:lnTo>
                      <a:pt x="272" y="55"/>
                    </a:lnTo>
                    <a:lnTo>
                      <a:pt x="276" y="59"/>
                    </a:lnTo>
                    <a:lnTo>
                      <a:pt x="278" y="60"/>
                    </a:lnTo>
                    <a:lnTo>
                      <a:pt x="251" y="133"/>
                    </a:lnTo>
                    <a:lnTo>
                      <a:pt x="110" y="148"/>
                    </a:lnTo>
                    <a:lnTo>
                      <a:pt x="251" y="188"/>
                    </a:lnTo>
                    <a:lnTo>
                      <a:pt x="245" y="234"/>
                    </a:lnTo>
                    <a:lnTo>
                      <a:pt x="10" y="220"/>
                    </a:lnTo>
                    <a:lnTo>
                      <a:pt x="0" y="140"/>
                    </a:lnTo>
                    <a:lnTo>
                      <a:pt x="105" y="85"/>
                    </a:lnTo>
                    <a:lnTo>
                      <a:pt x="19" y="68"/>
                    </a:lnTo>
                    <a:lnTo>
                      <a:pt x="19" y="28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8" name="Freeform 142"/>
              <p:cNvSpPr>
                <a:spLocks/>
              </p:cNvSpPr>
              <p:nvPr/>
            </p:nvSpPr>
            <p:spPr bwMode="auto">
              <a:xfrm>
                <a:off x="3029" y="3543"/>
                <a:ext cx="110" cy="51"/>
              </a:xfrm>
              <a:custGeom>
                <a:avLst/>
                <a:gdLst>
                  <a:gd name="T0" fmla="*/ 0 w 221"/>
                  <a:gd name="T1" fmla="*/ 2 h 101"/>
                  <a:gd name="T2" fmla="*/ 10 w 221"/>
                  <a:gd name="T3" fmla="*/ 0 h 101"/>
                  <a:gd name="T4" fmla="*/ 13 w 221"/>
                  <a:gd name="T5" fmla="*/ 3 h 101"/>
                  <a:gd name="T6" fmla="*/ 12 w 221"/>
                  <a:gd name="T7" fmla="*/ 6 h 101"/>
                  <a:gd name="T8" fmla="*/ 0 w 221"/>
                  <a:gd name="T9" fmla="*/ 7 h 101"/>
                  <a:gd name="T10" fmla="*/ 0 w 221"/>
                  <a:gd name="T11" fmla="*/ 2 h 101"/>
                  <a:gd name="T12" fmla="*/ 0 w 221"/>
                  <a:gd name="T13" fmla="*/ 2 h 10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1"/>
                  <a:gd name="T22" fmla="*/ 0 h 101"/>
                  <a:gd name="T23" fmla="*/ 221 w 221"/>
                  <a:gd name="T24" fmla="*/ 101 h 10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1" h="101">
                    <a:moveTo>
                      <a:pt x="6" y="26"/>
                    </a:moveTo>
                    <a:lnTo>
                      <a:pt x="166" y="0"/>
                    </a:lnTo>
                    <a:lnTo>
                      <a:pt x="221" y="40"/>
                    </a:lnTo>
                    <a:lnTo>
                      <a:pt x="200" y="85"/>
                    </a:lnTo>
                    <a:lnTo>
                      <a:pt x="0" y="101"/>
                    </a:lnTo>
                    <a:lnTo>
                      <a:pt x="6" y="26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9" name="Freeform 143"/>
              <p:cNvSpPr>
                <a:spLocks/>
              </p:cNvSpPr>
              <p:nvPr/>
            </p:nvSpPr>
            <p:spPr bwMode="auto">
              <a:xfrm>
                <a:off x="3225" y="3506"/>
                <a:ext cx="438" cy="87"/>
              </a:xfrm>
              <a:custGeom>
                <a:avLst/>
                <a:gdLst>
                  <a:gd name="T0" fmla="*/ 0 w 876"/>
                  <a:gd name="T1" fmla="*/ 10 h 173"/>
                  <a:gd name="T2" fmla="*/ 21 w 876"/>
                  <a:gd name="T3" fmla="*/ 6 h 173"/>
                  <a:gd name="T4" fmla="*/ 21 w 876"/>
                  <a:gd name="T5" fmla="*/ 6 h 173"/>
                  <a:gd name="T6" fmla="*/ 22 w 876"/>
                  <a:gd name="T7" fmla="*/ 6 h 173"/>
                  <a:gd name="T8" fmla="*/ 24 w 876"/>
                  <a:gd name="T9" fmla="*/ 6 h 173"/>
                  <a:gd name="T10" fmla="*/ 26 w 876"/>
                  <a:gd name="T11" fmla="*/ 7 h 173"/>
                  <a:gd name="T12" fmla="*/ 27 w 876"/>
                  <a:gd name="T13" fmla="*/ 7 h 173"/>
                  <a:gd name="T14" fmla="*/ 29 w 876"/>
                  <a:gd name="T15" fmla="*/ 7 h 173"/>
                  <a:gd name="T16" fmla="*/ 31 w 876"/>
                  <a:gd name="T17" fmla="*/ 7 h 173"/>
                  <a:gd name="T18" fmla="*/ 34 w 876"/>
                  <a:gd name="T19" fmla="*/ 7 h 173"/>
                  <a:gd name="T20" fmla="*/ 36 w 876"/>
                  <a:gd name="T21" fmla="*/ 7 h 173"/>
                  <a:gd name="T22" fmla="*/ 37 w 876"/>
                  <a:gd name="T23" fmla="*/ 6 h 173"/>
                  <a:gd name="T24" fmla="*/ 39 w 876"/>
                  <a:gd name="T25" fmla="*/ 6 h 173"/>
                  <a:gd name="T26" fmla="*/ 40 w 876"/>
                  <a:gd name="T27" fmla="*/ 5 h 173"/>
                  <a:gd name="T28" fmla="*/ 41 w 876"/>
                  <a:gd name="T29" fmla="*/ 4 h 173"/>
                  <a:gd name="T30" fmla="*/ 42 w 876"/>
                  <a:gd name="T31" fmla="*/ 4 h 173"/>
                  <a:gd name="T32" fmla="*/ 43 w 876"/>
                  <a:gd name="T33" fmla="*/ 3 h 173"/>
                  <a:gd name="T34" fmla="*/ 43 w 876"/>
                  <a:gd name="T35" fmla="*/ 3 h 173"/>
                  <a:gd name="T36" fmla="*/ 39 w 876"/>
                  <a:gd name="T37" fmla="*/ 2 h 173"/>
                  <a:gd name="T38" fmla="*/ 42 w 876"/>
                  <a:gd name="T39" fmla="*/ 0 h 173"/>
                  <a:gd name="T40" fmla="*/ 55 w 876"/>
                  <a:gd name="T41" fmla="*/ 1 h 173"/>
                  <a:gd name="T42" fmla="*/ 55 w 876"/>
                  <a:gd name="T43" fmla="*/ 1 h 173"/>
                  <a:gd name="T44" fmla="*/ 54 w 876"/>
                  <a:gd name="T45" fmla="*/ 2 h 173"/>
                  <a:gd name="T46" fmla="*/ 52 w 876"/>
                  <a:gd name="T47" fmla="*/ 4 h 173"/>
                  <a:gd name="T48" fmla="*/ 50 w 876"/>
                  <a:gd name="T49" fmla="*/ 6 h 173"/>
                  <a:gd name="T50" fmla="*/ 47 w 876"/>
                  <a:gd name="T51" fmla="*/ 7 h 173"/>
                  <a:gd name="T52" fmla="*/ 44 w 876"/>
                  <a:gd name="T53" fmla="*/ 9 h 173"/>
                  <a:gd name="T54" fmla="*/ 40 w 876"/>
                  <a:gd name="T55" fmla="*/ 10 h 173"/>
                  <a:gd name="T56" fmla="*/ 36 w 876"/>
                  <a:gd name="T57" fmla="*/ 11 h 173"/>
                  <a:gd name="T58" fmla="*/ 30 w 876"/>
                  <a:gd name="T59" fmla="*/ 11 h 173"/>
                  <a:gd name="T60" fmla="*/ 25 w 876"/>
                  <a:gd name="T61" fmla="*/ 11 h 173"/>
                  <a:gd name="T62" fmla="*/ 19 w 876"/>
                  <a:gd name="T63" fmla="*/ 11 h 173"/>
                  <a:gd name="T64" fmla="*/ 14 w 876"/>
                  <a:gd name="T65" fmla="*/ 11 h 173"/>
                  <a:gd name="T66" fmla="*/ 9 w 876"/>
                  <a:gd name="T67" fmla="*/ 11 h 173"/>
                  <a:gd name="T68" fmla="*/ 3 w 876"/>
                  <a:gd name="T69" fmla="*/ 10 h 173"/>
                  <a:gd name="T70" fmla="*/ 2 w 876"/>
                  <a:gd name="T71" fmla="*/ 10 h 173"/>
                  <a:gd name="T72" fmla="*/ 0 w 876"/>
                  <a:gd name="T73" fmla="*/ 10 h 173"/>
                  <a:gd name="T74" fmla="*/ 0 w 876"/>
                  <a:gd name="T75" fmla="*/ 10 h 17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876"/>
                  <a:gd name="T115" fmla="*/ 0 h 173"/>
                  <a:gd name="T116" fmla="*/ 876 w 876"/>
                  <a:gd name="T117" fmla="*/ 173 h 17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876" h="173">
                    <a:moveTo>
                      <a:pt x="0" y="154"/>
                    </a:moveTo>
                    <a:lnTo>
                      <a:pt x="329" y="85"/>
                    </a:lnTo>
                    <a:lnTo>
                      <a:pt x="335" y="85"/>
                    </a:lnTo>
                    <a:lnTo>
                      <a:pt x="352" y="91"/>
                    </a:lnTo>
                    <a:lnTo>
                      <a:pt x="376" y="95"/>
                    </a:lnTo>
                    <a:lnTo>
                      <a:pt x="409" y="100"/>
                    </a:lnTo>
                    <a:lnTo>
                      <a:pt x="443" y="104"/>
                    </a:lnTo>
                    <a:lnTo>
                      <a:pt x="477" y="110"/>
                    </a:lnTo>
                    <a:lnTo>
                      <a:pt x="511" y="110"/>
                    </a:lnTo>
                    <a:lnTo>
                      <a:pt x="540" y="108"/>
                    </a:lnTo>
                    <a:lnTo>
                      <a:pt x="565" y="100"/>
                    </a:lnTo>
                    <a:lnTo>
                      <a:pt x="589" y="93"/>
                    </a:lnTo>
                    <a:lnTo>
                      <a:pt x="612" y="81"/>
                    </a:lnTo>
                    <a:lnTo>
                      <a:pt x="633" y="70"/>
                    </a:lnTo>
                    <a:lnTo>
                      <a:pt x="652" y="59"/>
                    </a:lnTo>
                    <a:lnTo>
                      <a:pt x="665" y="49"/>
                    </a:lnTo>
                    <a:lnTo>
                      <a:pt x="675" y="43"/>
                    </a:lnTo>
                    <a:lnTo>
                      <a:pt x="679" y="40"/>
                    </a:lnTo>
                    <a:lnTo>
                      <a:pt x="610" y="28"/>
                    </a:lnTo>
                    <a:lnTo>
                      <a:pt x="662" y="0"/>
                    </a:lnTo>
                    <a:lnTo>
                      <a:pt x="876" y="9"/>
                    </a:lnTo>
                    <a:lnTo>
                      <a:pt x="871" y="13"/>
                    </a:lnTo>
                    <a:lnTo>
                      <a:pt x="856" y="30"/>
                    </a:lnTo>
                    <a:lnTo>
                      <a:pt x="829" y="53"/>
                    </a:lnTo>
                    <a:lnTo>
                      <a:pt x="795" y="83"/>
                    </a:lnTo>
                    <a:lnTo>
                      <a:pt x="749" y="110"/>
                    </a:lnTo>
                    <a:lnTo>
                      <a:pt x="698" y="137"/>
                    </a:lnTo>
                    <a:lnTo>
                      <a:pt x="637" y="156"/>
                    </a:lnTo>
                    <a:lnTo>
                      <a:pt x="570" y="167"/>
                    </a:lnTo>
                    <a:lnTo>
                      <a:pt x="491" y="171"/>
                    </a:lnTo>
                    <a:lnTo>
                      <a:pt x="399" y="173"/>
                    </a:lnTo>
                    <a:lnTo>
                      <a:pt x="304" y="169"/>
                    </a:lnTo>
                    <a:lnTo>
                      <a:pt x="215" y="167"/>
                    </a:lnTo>
                    <a:lnTo>
                      <a:pt x="131" y="161"/>
                    </a:lnTo>
                    <a:lnTo>
                      <a:pt x="63" y="157"/>
                    </a:lnTo>
                    <a:lnTo>
                      <a:pt x="17" y="154"/>
                    </a:lnTo>
                    <a:lnTo>
                      <a:pt x="0" y="154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0" name="Freeform 144"/>
              <p:cNvSpPr>
                <a:spLocks/>
              </p:cNvSpPr>
              <p:nvPr/>
            </p:nvSpPr>
            <p:spPr bwMode="auto">
              <a:xfrm>
                <a:off x="3016" y="3135"/>
                <a:ext cx="80" cy="67"/>
              </a:xfrm>
              <a:custGeom>
                <a:avLst/>
                <a:gdLst>
                  <a:gd name="T0" fmla="*/ 0 w 160"/>
                  <a:gd name="T1" fmla="*/ 4 h 133"/>
                  <a:gd name="T2" fmla="*/ 5 w 160"/>
                  <a:gd name="T3" fmla="*/ 5 h 133"/>
                  <a:gd name="T4" fmla="*/ 1 w 160"/>
                  <a:gd name="T5" fmla="*/ 8 h 133"/>
                  <a:gd name="T6" fmla="*/ 5 w 160"/>
                  <a:gd name="T7" fmla="*/ 9 h 133"/>
                  <a:gd name="T8" fmla="*/ 10 w 160"/>
                  <a:gd name="T9" fmla="*/ 7 h 133"/>
                  <a:gd name="T10" fmla="*/ 9 w 160"/>
                  <a:gd name="T11" fmla="*/ 3 h 133"/>
                  <a:gd name="T12" fmla="*/ 5 w 160"/>
                  <a:gd name="T13" fmla="*/ 0 h 133"/>
                  <a:gd name="T14" fmla="*/ 1 w 160"/>
                  <a:gd name="T15" fmla="*/ 2 h 133"/>
                  <a:gd name="T16" fmla="*/ 0 w 160"/>
                  <a:gd name="T17" fmla="*/ 4 h 133"/>
                  <a:gd name="T18" fmla="*/ 0 w 160"/>
                  <a:gd name="T19" fmla="*/ 4 h 13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0"/>
                  <a:gd name="T31" fmla="*/ 0 h 133"/>
                  <a:gd name="T32" fmla="*/ 160 w 160"/>
                  <a:gd name="T33" fmla="*/ 133 h 13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0" h="133">
                    <a:moveTo>
                      <a:pt x="0" y="55"/>
                    </a:moveTo>
                    <a:lnTo>
                      <a:pt x="93" y="72"/>
                    </a:lnTo>
                    <a:lnTo>
                      <a:pt x="21" y="120"/>
                    </a:lnTo>
                    <a:lnTo>
                      <a:pt x="93" y="133"/>
                    </a:lnTo>
                    <a:lnTo>
                      <a:pt x="160" y="101"/>
                    </a:lnTo>
                    <a:lnTo>
                      <a:pt x="142" y="40"/>
                    </a:lnTo>
                    <a:lnTo>
                      <a:pt x="87" y="0"/>
                    </a:lnTo>
                    <a:lnTo>
                      <a:pt x="6" y="21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1" name="Freeform 145"/>
              <p:cNvSpPr>
                <a:spLocks/>
              </p:cNvSpPr>
              <p:nvPr/>
            </p:nvSpPr>
            <p:spPr bwMode="auto">
              <a:xfrm>
                <a:off x="3008" y="2818"/>
                <a:ext cx="270" cy="93"/>
              </a:xfrm>
              <a:custGeom>
                <a:avLst/>
                <a:gdLst>
                  <a:gd name="T0" fmla="*/ 1 w 540"/>
                  <a:gd name="T1" fmla="*/ 11 h 186"/>
                  <a:gd name="T2" fmla="*/ 10 w 540"/>
                  <a:gd name="T3" fmla="*/ 12 h 186"/>
                  <a:gd name="T4" fmla="*/ 17 w 540"/>
                  <a:gd name="T5" fmla="*/ 7 h 186"/>
                  <a:gd name="T6" fmla="*/ 4 w 540"/>
                  <a:gd name="T7" fmla="*/ 6 h 186"/>
                  <a:gd name="T8" fmla="*/ 11 w 540"/>
                  <a:gd name="T9" fmla="*/ 3 h 186"/>
                  <a:gd name="T10" fmla="*/ 27 w 540"/>
                  <a:gd name="T11" fmla="*/ 5 h 186"/>
                  <a:gd name="T12" fmla="*/ 34 w 540"/>
                  <a:gd name="T13" fmla="*/ 3 h 186"/>
                  <a:gd name="T14" fmla="*/ 14 w 540"/>
                  <a:gd name="T15" fmla="*/ 0 h 186"/>
                  <a:gd name="T16" fmla="*/ 3 w 540"/>
                  <a:gd name="T17" fmla="*/ 1 h 186"/>
                  <a:gd name="T18" fmla="*/ 0 w 540"/>
                  <a:gd name="T19" fmla="*/ 6 h 186"/>
                  <a:gd name="T20" fmla="*/ 1 w 540"/>
                  <a:gd name="T21" fmla="*/ 11 h 186"/>
                  <a:gd name="T22" fmla="*/ 1 w 540"/>
                  <a:gd name="T23" fmla="*/ 11 h 18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0"/>
                  <a:gd name="T37" fmla="*/ 0 h 186"/>
                  <a:gd name="T38" fmla="*/ 540 w 540"/>
                  <a:gd name="T39" fmla="*/ 186 h 18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0" h="186">
                    <a:moveTo>
                      <a:pt x="28" y="167"/>
                    </a:moveTo>
                    <a:lnTo>
                      <a:pt x="175" y="186"/>
                    </a:lnTo>
                    <a:lnTo>
                      <a:pt x="262" y="127"/>
                    </a:lnTo>
                    <a:lnTo>
                      <a:pt x="79" y="97"/>
                    </a:lnTo>
                    <a:lnTo>
                      <a:pt x="190" y="61"/>
                    </a:lnTo>
                    <a:lnTo>
                      <a:pt x="444" y="70"/>
                    </a:lnTo>
                    <a:lnTo>
                      <a:pt x="540" y="34"/>
                    </a:lnTo>
                    <a:lnTo>
                      <a:pt x="228" y="0"/>
                    </a:lnTo>
                    <a:lnTo>
                      <a:pt x="62" y="19"/>
                    </a:lnTo>
                    <a:lnTo>
                      <a:pt x="0" y="89"/>
                    </a:lnTo>
                    <a:lnTo>
                      <a:pt x="28" y="167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2" name="Freeform 146"/>
              <p:cNvSpPr>
                <a:spLocks/>
              </p:cNvSpPr>
              <p:nvPr/>
            </p:nvSpPr>
            <p:spPr bwMode="auto">
              <a:xfrm>
                <a:off x="3016" y="3053"/>
                <a:ext cx="46" cy="63"/>
              </a:xfrm>
              <a:custGeom>
                <a:avLst/>
                <a:gdLst>
                  <a:gd name="T0" fmla="*/ 0 w 93"/>
                  <a:gd name="T1" fmla="*/ 8 h 126"/>
                  <a:gd name="T2" fmla="*/ 5 w 93"/>
                  <a:gd name="T3" fmla="*/ 4 h 126"/>
                  <a:gd name="T4" fmla="*/ 3 w 93"/>
                  <a:gd name="T5" fmla="*/ 0 h 126"/>
                  <a:gd name="T6" fmla="*/ 0 w 93"/>
                  <a:gd name="T7" fmla="*/ 1 h 126"/>
                  <a:gd name="T8" fmla="*/ 0 w 93"/>
                  <a:gd name="T9" fmla="*/ 8 h 126"/>
                  <a:gd name="T10" fmla="*/ 0 w 93"/>
                  <a:gd name="T11" fmla="*/ 8 h 1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3"/>
                  <a:gd name="T19" fmla="*/ 0 h 126"/>
                  <a:gd name="T20" fmla="*/ 93 w 93"/>
                  <a:gd name="T21" fmla="*/ 126 h 1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3" h="126">
                    <a:moveTo>
                      <a:pt x="13" y="126"/>
                    </a:moveTo>
                    <a:lnTo>
                      <a:pt x="93" y="61"/>
                    </a:lnTo>
                    <a:lnTo>
                      <a:pt x="61" y="0"/>
                    </a:lnTo>
                    <a:lnTo>
                      <a:pt x="0" y="6"/>
                    </a:lnTo>
                    <a:lnTo>
                      <a:pt x="13" y="126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3" name="Freeform 147"/>
              <p:cNvSpPr>
                <a:spLocks/>
              </p:cNvSpPr>
              <p:nvPr/>
            </p:nvSpPr>
            <p:spPr bwMode="auto">
              <a:xfrm>
                <a:off x="3171" y="2741"/>
                <a:ext cx="446" cy="73"/>
              </a:xfrm>
              <a:custGeom>
                <a:avLst/>
                <a:gdLst>
                  <a:gd name="T0" fmla="*/ 4 w 891"/>
                  <a:gd name="T1" fmla="*/ 5 h 146"/>
                  <a:gd name="T2" fmla="*/ 24 w 891"/>
                  <a:gd name="T3" fmla="*/ 9 h 146"/>
                  <a:gd name="T4" fmla="*/ 33 w 891"/>
                  <a:gd name="T5" fmla="*/ 6 h 146"/>
                  <a:gd name="T6" fmla="*/ 43 w 891"/>
                  <a:gd name="T7" fmla="*/ 5 h 146"/>
                  <a:gd name="T8" fmla="*/ 40 w 891"/>
                  <a:gd name="T9" fmla="*/ 9 h 146"/>
                  <a:gd name="T10" fmla="*/ 44 w 891"/>
                  <a:gd name="T11" fmla="*/ 9 h 146"/>
                  <a:gd name="T12" fmla="*/ 56 w 891"/>
                  <a:gd name="T13" fmla="*/ 3 h 146"/>
                  <a:gd name="T14" fmla="*/ 55 w 891"/>
                  <a:gd name="T15" fmla="*/ 1 h 146"/>
                  <a:gd name="T16" fmla="*/ 55 w 891"/>
                  <a:gd name="T17" fmla="*/ 1 h 146"/>
                  <a:gd name="T18" fmla="*/ 53 w 891"/>
                  <a:gd name="T19" fmla="*/ 1 h 146"/>
                  <a:gd name="T20" fmla="*/ 50 w 891"/>
                  <a:gd name="T21" fmla="*/ 1 h 146"/>
                  <a:gd name="T22" fmla="*/ 46 w 891"/>
                  <a:gd name="T23" fmla="*/ 1 h 146"/>
                  <a:gd name="T24" fmla="*/ 42 w 891"/>
                  <a:gd name="T25" fmla="*/ 1 h 146"/>
                  <a:gd name="T26" fmla="*/ 38 w 891"/>
                  <a:gd name="T27" fmla="*/ 1 h 146"/>
                  <a:gd name="T28" fmla="*/ 35 w 891"/>
                  <a:gd name="T29" fmla="*/ 1 h 146"/>
                  <a:gd name="T30" fmla="*/ 32 w 891"/>
                  <a:gd name="T31" fmla="*/ 1 h 146"/>
                  <a:gd name="T32" fmla="*/ 29 w 891"/>
                  <a:gd name="T33" fmla="*/ 1 h 146"/>
                  <a:gd name="T34" fmla="*/ 27 w 891"/>
                  <a:gd name="T35" fmla="*/ 1 h 146"/>
                  <a:gd name="T36" fmla="*/ 25 w 891"/>
                  <a:gd name="T37" fmla="*/ 1 h 146"/>
                  <a:gd name="T38" fmla="*/ 22 w 891"/>
                  <a:gd name="T39" fmla="*/ 2 h 146"/>
                  <a:gd name="T40" fmla="*/ 21 w 891"/>
                  <a:gd name="T41" fmla="*/ 2 h 146"/>
                  <a:gd name="T42" fmla="*/ 19 w 891"/>
                  <a:gd name="T43" fmla="*/ 2 h 146"/>
                  <a:gd name="T44" fmla="*/ 18 w 891"/>
                  <a:gd name="T45" fmla="*/ 3 h 146"/>
                  <a:gd name="T46" fmla="*/ 18 w 891"/>
                  <a:gd name="T47" fmla="*/ 3 h 146"/>
                  <a:gd name="T48" fmla="*/ 6 w 891"/>
                  <a:gd name="T49" fmla="*/ 0 h 146"/>
                  <a:gd name="T50" fmla="*/ 0 w 891"/>
                  <a:gd name="T51" fmla="*/ 2 h 146"/>
                  <a:gd name="T52" fmla="*/ 4 w 891"/>
                  <a:gd name="T53" fmla="*/ 5 h 146"/>
                  <a:gd name="T54" fmla="*/ 4 w 891"/>
                  <a:gd name="T55" fmla="*/ 5 h 14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891"/>
                  <a:gd name="T85" fmla="*/ 0 h 146"/>
                  <a:gd name="T86" fmla="*/ 891 w 891"/>
                  <a:gd name="T87" fmla="*/ 146 h 14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891" h="146">
                    <a:moveTo>
                      <a:pt x="61" y="82"/>
                    </a:moveTo>
                    <a:lnTo>
                      <a:pt x="370" y="140"/>
                    </a:lnTo>
                    <a:lnTo>
                      <a:pt x="517" y="101"/>
                    </a:lnTo>
                    <a:lnTo>
                      <a:pt x="686" y="85"/>
                    </a:lnTo>
                    <a:lnTo>
                      <a:pt x="627" y="135"/>
                    </a:lnTo>
                    <a:lnTo>
                      <a:pt x="701" y="146"/>
                    </a:lnTo>
                    <a:lnTo>
                      <a:pt x="891" y="59"/>
                    </a:lnTo>
                    <a:lnTo>
                      <a:pt x="878" y="19"/>
                    </a:lnTo>
                    <a:lnTo>
                      <a:pt x="865" y="19"/>
                    </a:lnTo>
                    <a:lnTo>
                      <a:pt x="834" y="17"/>
                    </a:lnTo>
                    <a:lnTo>
                      <a:pt x="787" y="15"/>
                    </a:lnTo>
                    <a:lnTo>
                      <a:pt x="730" y="13"/>
                    </a:lnTo>
                    <a:lnTo>
                      <a:pt x="667" y="11"/>
                    </a:lnTo>
                    <a:lnTo>
                      <a:pt x="604" y="11"/>
                    </a:lnTo>
                    <a:lnTo>
                      <a:pt x="547" y="9"/>
                    </a:lnTo>
                    <a:lnTo>
                      <a:pt x="502" y="9"/>
                    </a:lnTo>
                    <a:lnTo>
                      <a:pt x="462" y="11"/>
                    </a:lnTo>
                    <a:lnTo>
                      <a:pt x="424" y="17"/>
                    </a:lnTo>
                    <a:lnTo>
                      <a:pt x="386" y="23"/>
                    </a:lnTo>
                    <a:lnTo>
                      <a:pt x="351" y="32"/>
                    </a:lnTo>
                    <a:lnTo>
                      <a:pt x="323" y="40"/>
                    </a:lnTo>
                    <a:lnTo>
                      <a:pt x="302" y="45"/>
                    </a:lnTo>
                    <a:lnTo>
                      <a:pt x="287" y="51"/>
                    </a:lnTo>
                    <a:lnTo>
                      <a:pt x="283" y="53"/>
                    </a:lnTo>
                    <a:lnTo>
                      <a:pt x="93" y="0"/>
                    </a:lnTo>
                    <a:lnTo>
                      <a:pt x="0" y="36"/>
                    </a:lnTo>
                    <a:lnTo>
                      <a:pt x="61" y="82"/>
                    </a:lnTo>
                    <a:close/>
                  </a:path>
                </a:pathLst>
              </a:custGeom>
              <a:solidFill>
                <a:srgbClr val="5E75F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4" name="Freeform 148"/>
              <p:cNvSpPr>
                <a:spLocks/>
              </p:cNvSpPr>
              <p:nvPr/>
            </p:nvSpPr>
            <p:spPr bwMode="auto">
              <a:xfrm>
                <a:off x="3022" y="2614"/>
                <a:ext cx="380" cy="110"/>
              </a:xfrm>
              <a:custGeom>
                <a:avLst/>
                <a:gdLst>
                  <a:gd name="T0" fmla="*/ 0 w 761"/>
                  <a:gd name="T1" fmla="*/ 11 h 218"/>
                  <a:gd name="T2" fmla="*/ 12 w 761"/>
                  <a:gd name="T3" fmla="*/ 14 h 218"/>
                  <a:gd name="T4" fmla="*/ 27 w 761"/>
                  <a:gd name="T5" fmla="*/ 11 h 218"/>
                  <a:gd name="T6" fmla="*/ 36 w 761"/>
                  <a:gd name="T7" fmla="*/ 13 h 218"/>
                  <a:gd name="T8" fmla="*/ 46 w 761"/>
                  <a:gd name="T9" fmla="*/ 11 h 218"/>
                  <a:gd name="T10" fmla="*/ 47 w 761"/>
                  <a:gd name="T11" fmla="*/ 8 h 218"/>
                  <a:gd name="T12" fmla="*/ 26 w 761"/>
                  <a:gd name="T13" fmla="*/ 5 h 218"/>
                  <a:gd name="T14" fmla="*/ 13 w 761"/>
                  <a:gd name="T15" fmla="*/ 8 h 218"/>
                  <a:gd name="T16" fmla="*/ 8 w 761"/>
                  <a:gd name="T17" fmla="*/ 6 h 218"/>
                  <a:gd name="T18" fmla="*/ 13 w 761"/>
                  <a:gd name="T19" fmla="*/ 4 h 218"/>
                  <a:gd name="T20" fmla="*/ 22 w 761"/>
                  <a:gd name="T21" fmla="*/ 2 h 218"/>
                  <a:gd name="T22" fmla="*/ 19 w 761"/>
                  <a:gd name="T23" fmla="*/ 0 h 218"/>
                  <a:gd name="T24" fmla="*/ 8 w 761"/>
                  <a:gd name="T25" fmla="*/ 1 h 218"/>
                  <a:gd name="T26" fmla="*/ 1 w 761"/>
                  <a:gd name="T27" fmla="*/ 6 h 218"/>
                  <a:gd name="T28" fmla="*/ 0 w 761"/>
                  <a:gd name="T29" fmla="*/ 11 h 218"/>
                  <a:gd name="T30" fmla="*/ 0 w 761"/>
                  <a:gd name="T31" fmla="*/ 11 h 21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761"/>
                  <a:gd name="T49" fmla="*/ 0 h 218"/>
                  <a:gd name="T50" fmla="*/ 761 w 761"/>
                  <a:gd name="T51" fmla="*/ 218 h 21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761" h="218">
                    <a:moveTo>
                      <a:pt x="0" y="160"/>
                    </a:moveTo>
                    <a:lnTo>
                      <a:pt x="202" y="218"/>
                    </a:lnTo>
                    <a:lnTo>
                      <a:pt x="445" y="175"/>
                    </a:lnTo>
                    <a:lnTo>
                      <a:pt x="588" y="192"/>
                    </a:lnTo>
                    <a:lnTo>
                      <a:pt x="738" y="169"/>
                    </a:lnTo>
                    <a:lnTo>
                      <a:pt x="761" y="127"/>
                    </a:lnTo>
                    <a:lnTo>
                      <a:pt x="418" y="72"/>
                    </a:lnTo>
                    <a:lnTo>
                      <a:pt x="215" y="127"/>
                    </a:lnTo>
                    <a:lnTo>
                      <a:pt x="141" y="93"/>
                    </a:lnTo>
                    <a:lnTo>
                      <a:pt x="219" y="61"/>
                    </a:lnTo>
                    <a:lnTo>
                      <a:pt x="365" y="28"/>
                    </a:lnTo>
                    <a:lnTo>
                      <a:pt x="310" y="0"/>
                    </a:lnTo>
                    <a:lnTo>
                      <a:pt x="131" y="13"/>
                    </a:lnTo>
                    <a:lnTo>
                      <a:pt x="21" y="83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5" name="Freeform 149"/>
              <p:cNvSpPr>
                <a:spLocks/>
              </p:cNvSpPr>
              <p:nvPr/>
            </p:nvSpPr>
            <p:spPr bwMode="auto">
              <a:xfrm>
                <a:off x="3340" y="2598"/>
                <a:ext cx="544" cy="115"/>
              </a:xfrm>
              <a:custGeom>
                <a:avLst/>
                <a:gdLst>
                  <a:gd name="T0" fmla="*/ 0 w 1088"/>
                  <a:gd name="T1" fmla="*/ 2 h 231"/>
                  <a:gd name="T2" fmla="*/ 18 w 1088"/>
                  <a:gd name="T3" fmla="*/ 7 h 231"/>
                  <a:gd name="T4" fmla="*/ 34 w 1088"/>
                  <a:gd name="T5" fmla="*/ 6 h 231"/>
                  <a:gd name="T6" fmla="*/ 34 w 1088"/>
                  <a:gd name="T7" fmla="*/ 10 h 231"/>
                  <a:gd name="T8" fmla="*/ 15 w 1088"/>
                  <a:gd name="T9" fmla="*/ 10 h 231"/>
                  <a:gd name="T10" fmla="*/ 13 w 1088"/>
                  <a:gd name="T11" fmla="*/ 13 h 231"/>
                  <a:gd name="T12" fmla="*/ 35 w 1088"/>
                  <a:gd name="T13" fmla="*/ 14 h 231"/>
                  <a:gd name="T14" fmla="*/ 36 w 1088"/>
                  <a:gd name="T15" fmla="*/ 14 h 231"/>
                  <a:gd name="T16" fmla="*/ 37 w 1088"/>
                  <a:gd name="T17" fmla="*/ 14 h 231"/>
                  <a:gd name="T18" fmla="*/ 38 w 1088"/>
                  <a:gd name="T19" fmla="*/ 14 h 231"/>
                  <a:gd name="T20" fmla="*/ 40 w 1088"/>
                  <a:gd name="T21" fmla="*/ 14 h 231"/>
                  <a:gd name="T22" fmla="*/ 42 w 1088"/>
                  <a:gd name="T23" fmla="*/ 13 h 231"/>
                  <a:gd name="T24" fmla="*/ 45 w 1088"/>
                  <a:gd name="T25" fmla="*/ 13 h 231"/>
                  <a:gd name="T26" fmla="*/ 47 w 1088"/>
                  <a:gd name="T27" fmla="*/ 13 h 231"/>
                  <a:gd name="T28" fmla="*/ 49 w 1088"/>
                  <a:gd name="T29" fmla="*/ 12 h 231"/>
                  <a:gd name="T30" fmla="*/ 51 w 1088"/>
                  <a:gd name="T31" fmla="*/ 11 h 231"/>
                  <a:gd name="T32" fmla="*/ 54 w 1088"/>
                  <a:gd name="T33" fmla="*/ 10 h 231"/>
                  <a:gd name="T34" fmla="*/ 56 w 1088"/>
                  <a:gd name="T35" fmla="*/ 10 h 231"/>
                  <a:gd name="T36" fmla="*/ 59 w 1088"/>
                  <a:gd name="T37" fmla="*/ 10 h 231"/>
                  <a:gd name="T38" fmla="*/ 62 w 1088"/>
                  <a:gd name="T39" fmla="*/ 10 h 231"/>
                  <a:gd name="T40" fmla="*/ 65 w 1088"/>
                  <a:gd name="T41" fmla="*/ 10 h 231"/>
                  <a:gd name="T42" fmla="*/ 67 w 1088"/>
                  <a:gd name="T43" fmla="*/ 10 h 231"/>
                  <a:gd name="T44" fmla="*/ 67 w 1088"/>
                  <a:gd name="T45" fmla="*/ 10 h 231"/>
                  <a:gd name="T46" fmla="*/ 68 w 1088"/>
                  <a:gd name="T47" fmla="*/ 5 h 231"/>
                  <a:gd name="T48" fmla="*/ 68 w 1088"/>
                  <a:gd name="T49" fmla="*/ 5 h 231"/>
                  <a:gd name="T50" fmla="*/ 66 w 1088"/>
                  <a:gd name="T51" fmla="*/ 4 h 231"/>
                  <a:gd name="T52" fmla="*/ 62 w 1088"/>
                  <a:gd name="T53" fmla="*/ 3 h 231"/>
                  <a:gd name="T54" fmla="*/ 59 w 1088"/>
                  <a:gd name="T55" fmla="*/ 2 h 231"/>
                  <a:gd name="T56" fmla="*/ 55 w 1088"/>
                  <a:gd name="T57" fmla="*/ 1 h 231"/>
                  <a:gd name="T58" fmla="*/ 51 w 1088"/>
                  <a:gd name="T59" fmla="*/ 0 h 231"/>
                  <a:gd name="T60" fmla="*/ 48 w 1088"/>
                  <a:gd name="T61" fmla="*/ 0 h 231"/>
                  <a:gd name="T62" fmla="*/ 44 w 1088"/>
                  <a:gd name="T63" fmla="*/ 0 h 231"/>
                  <a:gd name="T64" fmla="*/ 41 w 1088"/>
                  <a:gd name="T65" fmla="*/ 0 h 231"/>
                  <a:gd name="T66" fmla="*/ 37 w 1088"/>
                  <a:gd name="T67" fmla="*/ 0 h 231"/>
                  <a:gd name="T68" fmla="*/ 34 w 1088"/>
                  <a:gd name="T69" fmla="*/ 0 h 231"/>
                  <a:gd name="T70" fmla="*/ 31 w 1088"/>
                  <a:gd name="T71" fmla="*/ 1 h 231"/>
                  <a:gd name="T72" fmla="*/ 28 w 1088"/>
                  <a:gd name="T73" fmla="*/ 1 h 231"/>
                  <a:gd name="T74" fmla="*/ 26 w 1088"/>
                  <a:gd name="T75" fmla="*/ 2 h 231"/>
                  <a:gd name="T76" fmla="*/ 24 w 1088"/>
                  <a:gd name="T77" fmla="*/ 2 h 231"/>
                  <a:gd name="T78" fmla="*/ 24 w 1088"/>
                  <a:gd name="T79" fmla="*/ 2 h 231"/>
                  <a:gd name="T80" fmla="*/ 22 w 1088"/>
                  <a:gd name="T81" fmla="*/ 2 h 231"/>
                  <a:gd name="T82" fmla="*/ 20 w 1088"/>
                  <a:gd name="T83" fmla="*/ 2 h 231"/>
                  <a:gd name="T84" fmla="*/ 17 w 1088"/>
                  <a:gd name="T85" fmla="*/ 1 h 231"/>
                  <a:gd name="T86" fmla="*/ 13 w 1088"/>
                  <a:gd name="T87" fmla="*/ 1 h 231"/>
                  <a:gd name="T88" fmla="*/ 10 w 1088"/>
                  <a:gd name="T89" fmla="*/ 1 h 231"/>
                  <a:gd name="T90" fmla="*/ 7 w 1088"/>
                  <a:gd name="T91" fmla="*/ 0 h 231"/>
                  <a:gd name="T92" fmla="*/ 5 w 1088"/>
                  <a:gd name="T93" fmla="*/ 0 h 231"/>
                  <a:gd name="T94" fmla="*/ 4 w 1088"/>
                  <a:gd name="T95" fmla="*/ 0 h 231"/>
                  <a:gd name="T96" fmla="*/ 0 w 1088"/>
                  <a:gd name="T97" fmla="*/ 2 h 231"/>
                  <a:gd name="T98" fmla="*/ 0 w 1088"/>
                  <a:gd name="T99" fmla="*/ 2 h 23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088"/>
                  <a:gd name="T151" fmla="*/ 0 h 231"/>
                  <a:gd name="T152" fmla="*/ 1088 w 1088"/>
                  <a:gd name="T153" fmla="*/ 231 h 231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088" h="231">
                    <a:moveTo>
                      <a:pt x="0" y="46"/>
                    </a:moveTo>
                    <a:lnTo>
                      <a:pt x="302" y="116"/>
                    </a:lnTo>
                    <a:lnTo>
                      <a:pt x="550" y="105"/>
                    </a:lnTo>
                    <a:lnTo>
                      <a:pt x="550" y="160"/>
                    </a:lnTo>
                    <a:lnTo>
                      <a:pt x="251" y="170"/>
                    </a:lnTo>
                    <a:lnTo>
                      <a:pt x="211" y="217"/>
                    </a:lnTo>
                    <a:lnTo>
                      <a:pt x="572" y="231"/>
                    </a:lnTo>
                    <a:lnTo>
                      <a:pt x="578" y="231"/>
                    </a:lnTo>
                    <a:lnTo>
                      <a:pt x="593" y="231"/>
                    </a:lnTo>
                    <a:lnTo>
                      <a:pt x="618" y="229"/>
                    </a:lnTo>
                    <a:lnTo>
                      <a:pt x="650" y="229"/>
                    </a:lnTo>
                    <a:lnTo>
                      <a:pt x="685" y="223"/>
                    </a:lnTo>
                    <a:lnTo>
                      <a:pt x="721" y="217"/>
                    </a:lnTo>
                    <a:lnTo>
                      <a:pt x="757" y="210"/>
                    </a:lnTo>
                    <a:lnTo>
                      <a:pt x="789" y="198"/>
                    </a:lnTo>
                    <a:lnTo>
                      <a:pt x="821" y="185"/>
                    </a:lnTo>
                    <a:lnTo>
                      <a:pt x="865" y="175"/>
                    </a:lnTo>
                    <a:lnTo>
                      <a:pt x="911" y="168"/>
                    </a:lnTo>
                    <a:lnTo>
                      <a:pt x="958" y="164"/>
                    </a:lnTo>
                    <a:lnTo>
                      <a:pt x="1000" y="162"/>
                    </a:lnTo>
                    <a:lnTo>
                      <a:pt x="1038" y="160"/>
                    </a:lnTo>
                    <a:lnTo>
                      <a:pt x="1061" y="160"/>
                    </a:lnTo>
                    <a:lnTo>
                      <a:pt x="1072" y="160"/>
                    </a:lnTo>
                    <a:lnTo>
                      <a:pt x="1088" y="94"/>
                    </a:lnTo>
                    <a:lnTo>
                      <a:pt x="1076" y="88"/>
                    </a:lnTo>
                    <a:lnTo>
                      <a:pt x="1048" y="77"/>
                    </a:lnTo>
                    <a:lnTo>
                      <a:pt x="1004" y="63"/>
                    </a:lnTo>
                    <a:lnTo>
                      <a:pt x="953" y="46"/>
                    </a:lnTo>
                    <a:lnTo>
                      <a:pt x="892" y="29"/>
                    </a:lnTo>
                    <a:lnTo>
                      <a:pt x="829" y="14"/>
                    </a:lnTo>
                    <a:lnTo>
                      <a:pt x="768" y="4"/>
                    </a:lnTo>
                    <a:lnTo>
                      <a:pt x="713" y="0"/>
                    </a:lnTo>
                    <a:lnTo>
                      <a:pt x="660" y="2"/>
                    </a:lnTo>
                    <a:lnTo>
                      <a:pt x="607" y="6"/>
                    </a:lnTo>
                    <a:lnTo>
                      <a:pt x="553" y="14"/>
                    </a:lnTo>
                    <a:lnTo>
                      <a:pt x="504" y="21"/>
                    </a:lnTo>
                    <a:lnTo>
                      <a:pt x="458" y="29"/>
                    </a:lnTo>
                    <a:lnTo>
                      <a:pt x="424" y="35"/>
                    </a:lnTo>
                    <a:lnTo>
                      <a:pt x="397" y="40"/>
                    </a:lnTo>
                    <a:lnTo>
                      <a:pt x="384" y="42"/>
                    </a:lnTo>
                    <a:lnTo>
                      <a:pt x="365" y="40"/>
                    </a:lnTo>
                    <a:lnTo>
                      <a:pt x="327" y="37"/>
                    </a:lnTo>
                    <a:lnTo>
                      <a:pt x="276" y="29"/>
                    </a:lnTo>
                    <a:lnTo>
                      <a:pt x="221" y="23"/>
                    </a:lnTo>
                    <a:lnTo>
                      <a:pt x="166" y="18"/>
                    </a:lnTo>
                    <a:lnTo>
                      <a:pt x="118" y="12"/>
                    </a:lnTo>
                    <a:lnTo>
                      <a:pt x="84" y="8"/>
                    </a:lnTo>
                    <a:lnTo>
                      <a:pt x="72" y="6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6" name="Freeform 150"/>
              <p:cNvSpPr>
                <a:spLocks/>
              </p:cNvSpPr>
              <p:nvPr/>
            </p:nvSpPr>
            <p:spPr bwMode="auto">
              <a:xfrm>
                <a:off x="3046" y="2528"/>
                <a:ext cx="1034" cy="62"/>
              </a:xfrm>
              <a:custGeom>
                <a:avLst/>
                <a:gdLst>
                  <a:gd name="T0" fmla="*/ 1 w 2066"/>
                  <a:gd name="T1" fmla="*/ 3 h 123"/>
                  <a:gd name="T2" fmla="*/ 8 w 2066"/>
                  <a:gd name="T3" fmla="*/ 2 h 123"/>
                  <a:gd name="T4" fmla="*/ 17 w 2066"/>
                  <a:gd name="T5" fmla="*/ 1 h 123"/>
                  <a:gd name="T6" fmla="*/ 27 w 2066"/>
                  <a:gd name="T7" fmla="*/ 0 h 123"/>
                  <a:gd name="T8" fmla="*/ 34 w 2066"/>
                  <a:gd name="T9" fmla="*/ 0 h 123"/>
                  <a:gd name="T10" fmla="*/ 42 w 2066"/>
                  <a:gd name="T11" fmla="*/ 1 h 123"/>
                  <a:gd name="T12" fmla="*/ 50 w 2066"/>
                  <a:gd name="T13" fmla="*/ 2 h 123"/>
                  <a:gd name="T14" fmla="*/ 56 w 2066"/>
                  <a:gd name="T15" fmla="*/ 2 h 123"/>
                  <a:gd name="T16" fmla="*/ 57 w 2066"/>
                  <a:gd name="T17" fmla="*/ 2 h 123"/>
                  <a:gd name="T18" fmla="*/ 62 w 2066"/>
                  <a:gd name="T19" fmla="*/ 2 h 123"/>
                  <a:gd name="T20" fmla="*/ 71 w 2066"/>
                  <a:gd name="T21" fmla="*/ 2 h 123"/>
                  <a:gd name="T22" fmla="*/ 79 w 2066"/>
                  <a:gd name="T23" fmla="*/ 1 h 123"/>
                  <a:gd name="T24" fmla="*/ 87 w 2066"/>
                  <a:gd name="T25" fmla="*/ 1 h 123"/>
                  <a:gd name="T26" fmla="*/ 95 w 2066"/>
                  <a:gd name="T27" fmla="*/ 1 h 123"/>
                  <a:gd name="T28" fmla="*/ 102 w 2066"/>
                  <a:gd name="T29" fmla="*/ 1 h 123"/>
                  <a:gd name="T30" fmla="*/ 107 w 2066"/>
                  <a:gd name="T31" fmla="*/ 1 h 123"/>
                  <a:gd name="T32" fmla="*/ 128 w 2066"/>
                  <a:gd name="T33" fmla="*/ 2 h 123"/>
                  <a:gd name="T34" fmla="*/ 117 w 2066"/>
                  <a:gd name="T35" fmla="*/ 8 h 123"/>
                  <a:gd name="T36" fmla="*/ 115 w 2066"/>
                  <a:gd name="T37" fmla="*/ 8 h 123"/>
                  <a:gd name="T38" fmla="*/ 109 w 2066"/>
                  <a:gd name="T39" fmla="*/ 7 h 123"/>
                  <a:gd name="T40" fmla="*/ 100 w 2066"/>
                  <a:gd name="T41" fmla="*/ 5 h 123"/>
                  <a:gd name="T42" fmla="*/ 90 w 2066"/>
                  <a:gd name="T43" fmla="*/ 5 h 123"/>
                  <a:gd name="T44" fmla="*/ 79 w 2066"/>
                  <a:gd name="T45" fmla="*/ 5 h 123"/>
                  <a:gd name="T46" fmla="*/ 68 w 2066"/>
                  <a:gd name="T47" fmla="*/ 6 h 123"/>
                  <a:gd name="T48" fmla="*/ 59 w 2066"/>
                  <a:gd name="T49" fmla="*/ 7 h 123"/>
                  <a:gd name="T50" fmla="*/ 56 w 2066"/>
                  <a:gd name="T51" fmla="*/ 7 h 123"/>
                  <a:gd name="T52" fmla="*/ 51 w 2066"/>
                  <a:gd name="T53" fmla="*/ 7 h 123"/>
                  <a:gd name="T54" fmla="*/ 41 w 2066"/>
                  <a:gd name="T55" fmla="*/ 6 h 123"/>
                  <a:gd name="T56" fmla="*/ 30 w 2066"/>
                  <a:gd name="T57" fmla="*/ 4 h 123"/>
                  <a:gd name="T58" fmla="*/ 21 w 2066"/>
                  <a:gd name="T59" fmla="*/ 4 h 123"/>
                  <a:gd name="T60" fmla="*/ 15 w 2066"/>
                  <a:gd name="T61" fmla="*/ 4 h 123"/>
                  <a:gd name="T62" fmla="*/ 8 w 2066"/>
                  <a:gd name="T63" fmla="*/ 6 h 123"/>
                  <a:gd name="T64" fmla="*/ 3 w 2066"/>
                  <a:gd name="T65" fmla="*/ 7 h 123"/>
                  <a:gd name="T66" fmla="*/ 1 w 2066"/>
                  <a:gd name="T67" fmla="*/ 8 h 123"/>
                  <a:gd name="T68" fmla="*/ 0 w 2066"/>
                  <a:gd name="T69" fmla="*/ 3 h 12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066"/>
                  <a:gd name="T106" fmla="*/ 0 h 123"/>
                  <a:gd name="T107" fmla="*/ 2066 w 2066"/>
                  <a:gd name="T108" fmla="*/ 123 h 12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066" h="123">
                    <a:moveTo>
                      <a:pt x="0" y="36"/>
                    </a:moveTo>
                    <a:lnTo>
                      <a:pt x="13" y="34"/>
                    </a:lnTo>
                    <a:lnTo>
                      <a:pt x="57" y="30"/>
                    </a:lnTo>
                    <a:lnTo>
                      <a:pt x="118" y="23"/>
                    </a:lnTo>
                    <a:lnTo>
                      <a:pt x="192" y="17"/>
                    </a:lnTo>
                    <a:lnTo>
                      <a:pt x="270" y="9"/>
                    </a:lnTo>
                    <a:lnTo>
                      <a:pt x="349" y="5"/>
                    </a:lnTo>
                    <a:lnTo>
                      <a:pt x="420" y="0"/>
                    </a:lnTo>
                    <a:lnTo>
                      <a:pt x="477" y="0"/>
                    </a:lnTo>
                    <a:lnTo>
                      <a:pt x="530" y="0"/>
                    </a:lnTo>
                    <a:lnTo>
                      <a:pt x="595" y="2"/>
                    </a:lnTo>
                    <a:lnTo>
                      <a:pt x="665" y="7"/>
                    </a:lnTo>
                    <a:lnTo>
                      <a:pt x="733" y="13"/>
                    </a:lnTo>
                    <a:lnTo>
                      <a:pt x="796" y="17"/>
                    </a:lnTo>
                    <a:lnTo>
                      <a:pt x="849" y="21"/>
                    </a:lnTo>
                    <a:lnTo>
                      <a:pt x="884" y="24"/>
                    </a:lnTo>
                    <a:lnTo>
                      <a:pt x="897" y="26"/>
                    </a:lnTo>
                    <a:lnTo>
                      <a:pt x="908" y="26"/>
                    </a:lnTo>
                    <a:lnTo>
                      <a:pt x="943" y="24"/>
                    </a:lnTo>
                    <a:lnTo>
                      <a:pt x="992" y="23"/>
                    </a:lnTo>
                    <a:lnTo>
                      <a:pt x="1053" y="21"/>
                    </a:lnTo>
                    <a:lnTo>
                      <a:pt x="1121" y="17"/>
                    </a:lnTo>
                    <a:lnTo>
                      <a:pt x="1192" y="15"/>
                    </a:lnTo>
                    <a:lnTo>
                      <a:pt x="1260" y="11"/>
                    </a:lnTo>
                    <a:lnTo>
                      <a:pt x="1321" y="9"/>
                    </a:lnTo>
                    <a:lnTo>
                      <a:pt x="1378" y="5"/>
                    </a:lnTo>
                    <a:lnTo>
                      <a:pt x="1443" y="4"/>
                    </a:lnTo>
                    <a:lnTo>
                      <a:pt x="1505" y="2"/>
                    </a:lnTo>
                    <a:lnTo>
                      <a:pt x="1570" y="2"/>
                    </a:lnTo>
                    <a:lnTo>
                      <a:pt x="1623" y="2"/>
                    </a:lnTo>
                    <a:lnTo>
                      <a:pt x="1667" y="2"/>
                    </a:lnTo>
                    <a:lnTo>
                      <a:pt x="1697" y="2"/>
                    </a:lnTo>
                    <a:lnTo>
                      <a:pt x="1709" y="4"/>
                    </a:lnTo>
                    <a:lnTo>
                      <a:pt x="2034" y="17"/>
                    </a:lnTo>
                    <a:lnTo>
                      <a:pt x="2066" y="97"/>
                    </a:lnTo>
                    <a:lnTo>
                      <a:pt x="1865" y="123"/>
                    </a:lnTo>
                    <a:lnTo>
                      <a:pt x="1855" y="120"/>
                    </a:lnTo>
                    <a:lnTo>
                      <a:pt x="1827" y="114"/>
                    </a:lnTo>
                    <a:lnTo>
                      <a:pt x="1783" y="106"/>
                    </a:lnTo>
                    <a:lnTo>
                      <a:pt x="1728" y="97"/>
                    </a:lnTo>
                    <a:lnTo>
                      <a:pt x="1661" y="87"/>
                    </a:lnTo>
                    <a:lnTo>
                      <a:pt x="1589" y="80"/>
                    </a:lnTo>
                    <a:lnTo>
                      <a:pt x="1511" y="72"/>
                    </a:lnTo>
                    <a:lnTo>
                      <a:pt x="1429" y="70"/>
                    </a:lnTo>
                    <a:lnTo>
                      <a:pt x="1344" y="72"/>
                    </a:lnTo>
                    <a:lnTo>
                      <a:pt x="1252" y="76"/>
                    </a:lnTo>
                    <a:lnTo>
                      <a:pt x="1161" y="82"/>
                    </a:lnTo>
                    <a:lnTo>
                      <a:pt x="1076" y="89"/>
                    </a:lnTo>
                    <a:lnTo>
                      <a:pt x="1000" y="95"/>
                    </a:lnTo>
                    <a:lnTo>
                      <a:pt x="939" y="102"/>
                    </a:lnTo>
                    <a:lnTo>
                      <a:pt x="899" y="106"/>
                    </a:lnTo>
                    <a:lnTo>
                      <a:pt x="886" y="108"/>
                    </a:lnTo>
                    <a:lnTo>
                      <a:pt x="865" y="106"/>
                    </a:lnTo>
                    <a:lnTo>
                      <a:pt x="815" y="101"/>
                    </a:lnTo>
                    <a:lnTo>
                      <a:pt x="741" y="89"/>
                    </a:lnTo>
                    <a:lnTo>
                      <a:pt x="654" y="82"/>
                    </a:lnTo>
                    <a:lnTo>
                      <a:pt x="559" y="70"/>
                    </a:lnTo>
                    <a:lnTo>
                      <a:pt x="469" y="61"/>
                    </a:lnTo>
                    <a:lnTo>
                      <a:pt x="389" y="55"/>
                    </a:lnTo>
                    <a:lnTo>
                      <a:pt x="330" y="53"/>
                    </a:lnTo>
                    <a:lnTo>
                      <a:pt x="279" y="55"/>
                    </a:lnTo>
                    <a:lnTo>
                      <a:pt x="226" y="63"/>
                    </a:lnTo>
                    <a:lnTo>
                      <a:pt x="173" y="72"/>
                    </a:lnTo>
                    <a:lnTo>
                      <a:pt x="123" y="85"/>
                    </a:lnTo>
                    <a:lnTo>
                      <a:pt x="78" y="97"/>
                    </a:lnTo>
                    <a:lnTo>
                      <a:pt x="42" y="108"/>
                    </a:lnTo>
                    <a:lnTo>
                      <a:pt x="17" y="116"/>
                    </a:lnTo>
                    <a:lnTo>
                      <a:pt x="9" y="12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7" name="Freeform 151"/>
              <p:cNvSpPr>
                <a:spLocks/>
              </p:cNvSpPr>
              <p:nvPr/>
            </p:nvSpPr>
            <p:spPr bwMode="auto">
              <a:xfrm>
                <a:off x="3927" y="2614"/>
                <a:ext cx="194" cy="64"/>
              </a:xfrm>
              <a:custGeom>
                <a:avLst/>
                <a:gdLst>
                  <a:gd name="T0" fmla="*/ 1 w 388"/>
                  <a:gd name="T1" fmla="*/ 3 h 127"/>
                  <a:gd name="T2" fmla="*/ 1 w 388"/>
                  <a:gd name="T3" fmla="*/ 3 h 127"/>
                  <a:gd name="T4" fmla="*/ 2 w 388"/>
                  <a:gd name="T5" fmla="*/ 3 h 127"/>
                  <a:gd name="T6" fmla="*/ 5 w 388"/>
                  <a:gd name="T7" fmla="*/ 3 h 127"/>
                  <a:gd name="T8" fmla="*/ 6 w 388"/>
                  <a:gd name="T9" fmla="*/ 3 h 127"/>
                  <a:gd name="T10" fmla="*/ 10 w 388"/>
                  <a:gd name="T11" fmla="*/ 3 h 127"/>
                  <a:gd name="T12" fmla="*/ 12 w 388"/>
                  <a:gd name="T13" fmla="*/ 3 h 127"/>
                  <a:gd name="T14" fmla="*/ 14 w 388"/>
                  <a:gd name="T15" fmla="*/ 3 h 127"/>
                  <a:gd name="T16" fmla="*/ 15 w 388"/>
                  <a:gd name="T17" fmla="*/ 3 h 127"/>
                  <a:gd name="T18" fmla="*/ 17 w 388"/>
                  <a:gd name="T19" fmla="*/ 2 h 127"/>
                  <a:gd name="T20" fmla="*/ 19 w 388"/>
                  <a:gd name="T21" fmla="*/ 2 h 127"/>
                  <a:gd name="T22" fmla="*/ 20 w 388"/>
                  <a:gd name="T23" fmla="*/ 1 h 127"/>
                  <a:gd name="T24" fmla="*/ 21 w 388"/>
                  <a:gd name="T25" fmla="*/ 1 h 127"/>
                  <a:gd name="T26" fmla="*/ 22 w 388"/>
                  <a:gd name="T27" fmla="*/ 1 h 127"/>
                  <a:gd name="T28" fmla="*/ 23 w 388"/>
                  <a:gd name="T29" fmla="*/ 1 h 127"/>
                  <a:gd name="T30" fmla="*/ 24 w 388"/>
                  <a:gd name="T31" fmla="*/ 0 h 127"/>
                  <a:gd name="T32" fmla="*/ 24 w 388"/>
                  <a:gd name="T33" fmla="*/ 0 h 127"/>
                  <a:gd name="T34" fmla="*/ 24 w 388"/>
                  <a:gd name="T35" fmla="*/ 6 h 127"/>
                  <a:gd name="T36" fmla="*/ 24 w 388"/>
                  <a:gd name="T37" fmla="*/ 6 h 127"/>
                  <a:gd name="T38" fmla="*/ 23 w 388"/>
                  <a:gd name="T39" fmla="*/ 6 h 127"/>
                  <a:gd name="T40" fmla="*/ 22 w 388"/>
                  <a:gd name="T41" fmla="*/ 7 h 127"/>
                  <a:gd name="T42" fmla="*/ 20 w 388"/>
                  <a:gd name="T43" fmla="*/ 7 h 127"/>
                  <a:gd name="T44" fmla="*/ 18 w 388"/>
                  <a:gd name="T45" fmla="*/ 8 h 127"/>
                  <a:gd name="T46" fmla="*/ 15 w 388"/>
                  <a:gd name="T47" fmla="*/ 8 h 127"/>
                  <a:gd name="T48" fmla="*/ 13 w 388"/>
                  <a:gd name="T49" fmla="*/ 8 h 127"/>
                  <a:gd name="T50" fmla="*/ 12 w 388"/>
                  <a:gd name="T51" fmla="*/ 8 h 127"/>
                  <a:gd name="T52" fmla="*/ 11 w 388"/>
                  <a:gd name="T53" fmla="*/ 8 h 127"/>
                  <a:gd name="T54" fmla="*/ 9 w 388"/>
                  <a:gd name="T55" fmla="*/ 8 h 127"/>
                  <a:gd name="T56" fmla="*/ 6 w 388"/>
                  <a:gd name="T57" fmla="*/ 8 h 127"/>
                  <a:gd name="T58" fmla="*/ 5 w 388"/>
                  <a:gd name="T59" fmla="*/ 8 h 127"/>
                  <a:gd name="T60" fmla="*/ 3 w 388"/>
                  <a:gd name="T61" fmla="*/ 8 h 127"/>
                  <a:gd name="T62" fmla="*/ 2 w 388"/>
                  <a:gd name="T63" fmla="*/ 8 h 127"/>
                  <a:gd name="T64" fmla="*/ 1 w 388"/>
                  <a:gd name="T65" fmla="*/ 8 h 127"/>
                  <a:gd name="T66" fmla="*/ 0 w 388"/>
                  <a:gd name="T67" fmla="*/ 8 h 127"/>
                  <a:gd name="T68" fmla="*/ 1 w 388"/>
                  <a:gd name="T69" fmla="*/ 3 h 127"/>
                  <a:gd name="T70" fmla="*/ 1 w 388"/>
                  <a:gd name="T71" fmla="*/ 3 h 127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88"/>
                  <a:gd name="T109" fmla="*/ 0 h 127"/>
                  <a:gd name="T110" fmla="*/ 388 w 388"/>
                  <a:gd name="T111" fmla="*/ 127 h 127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88" h="127">
                    <a:moveTo>
                      <a:pt x="2" y="45"/>
                    </a:moveTo>
                    <a:lnTo>
                      <a:pt x="9" y="45"/>
                    </a:lnTo>
                    <a:lnTo>
                      <a:pt x="32" y="47"/>
                    </a:lnTo>
                    <a:lnTo>
                      <a:pt x="67" y="47"/>
                    </a:lnTo>
                    <a:lnTo>
                      <a:pt x="106" y="47"/>
                    </a:lnTo>
                    <a:lnTo>
                      <a:pt x="148" y="47"/>
                    </a:lnTo>
                    <a:lnTo>
                      <a:pt x="190" y="45"/>
                    </a:lnTo>
                    <a:lnTo>
                      <a:pt x="224" y="42"/>
                    </a:lnTo>
                    <a:lnTo>
                      <a:pt x="251" y="38"/>
                    </a:lnTo>
                    <a:lnTo>
                      <a:pt x="270" y="30"/>
                    </a:lnTo>
                    <a:lnTo>
                      <a:pt x="291" y="23"/>
                    </a:lnTo>
                    <a:lnTo>
                      <a:pt x="310" y="15"/>
                    </a:lnTo>
                    <a:lnTo>
                      <a:pt x="331" y="11"/>
                    </a:lnTo>
                    <a:lnTo>
                      <a:pt x="346" y="6"/>
                    </a:lnTo>
                    <a:lnTo>
                      <a:pt x="361" y="2"/>
                    </a:lnTo>
                    <a:lnTo>
                      <a:pt x="371" y="0"/>
                    </a:lnTo>
                    <a:lnTo>
                      <a:pt x="374" y="0"/>
                    </a:lnTo>
                    <a:lnTo>
                      <a:pt x="388" y="87"/>
                    </a:lnTo>
                    <a:lnTo>
                      <a:pt x="380" y="89"/>
                    </a:lnTo>
                    <a:lnTo>
                      <a:pt x="365" y="93"/>
                    </a:lnTo>
                    <a:lnTo>
                      <a:pt x="342" y="99"/>
                    </a:lnTo>
                    <a:lnTo>
                      <a:pt x="316" y="108"/>
                    </a:lnTo>
                    <a:lnTo>
                      <a:pt x="283" y="114"/>
                    </a:lnTo>
                    <a:lnTo>
                      <a:pt x="251" y="122"/>
                    </a:lnTo>
                    <a:lnTo>
                      <a:pt x="219" y="125"/>
                    </a:lnTo>
                    <a:lnTo>
                      <a:pt x="190" y="127"/>
                    </a:lnTo>
                    <a:lnTo>
                      <a:pt x="162" y="125"/>
                    </a:lnTo>
                    <a:lnTo>
                      <a:pt x="131" y="125"/>
                    </a:lnTo>
                    <a:lnTo>
                      <a:pt x="99" y="123"/>
                    </a:lnTo>
                    <a:lnTo>
                      <a:pt x="68" y="122"/>
                    </a:lnTo>
                    <a:lnTo>
                      <a:pt x="40" y="118"/>
                    </a:lnTo>
                    <a:lnTo>
                      <a:pt x="19" y="116"/>
                    </a:lnTo>
                    <a:lnTo>
                      <a:pt x="4" y="116"/>
                    </a:lnTo>
                    <a:lnTo>
                      <a:pt x="0" y="116"/>
                    </a:lnTo>
                    <a:lnTo>
                      <a:pt x="2" y="45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8" name="Freeform 152"/>
              <p:cNvSpPr>
                <a:spLocks/>
              </p:cNvSpPr>
              <p:nvPr/>
            </p:nvSpPr>
            <p:spPr bwMode="auto">
              <a:xfrm>
                <a:off x="3660" y="2721"/>
                <a:ext cx="166" cy="60"/>
              </a:xfrm>
              <a:custGeom>
                <a:avLst/>
                <a:gdLst>
                  <a:gd name="T0" fmla="*/ 0 w 331"/>
                  <a:gd name="T1" fmla="*/ 4 h 120"/>
                  <a:gd name="T2" fmla="*/ 2 w 331"/>
                  <a:gd name="T3" fmla="*/ 8 h 120"/>
                  <a:gd name="T4" fmla="*/ 17 w 331"/>
                  <a:gd name="T5" fmla="*/ 5 h 120"/>
                  <a:gd name="T6" fmla="*/ 21 w 331"/>
                  <a:gd name="T7" fmla="*/ 0 h 120"/>
                  <a:gd name="T8" fmla="*/ 11 w 331"/>
                  <a:gd name="T9" fmla="*/ 1 h 120"/>
                  <a:gd name="T10" fmla="*/ 5 w 331"/>
                  <a:gd name="T11" fmla="*/ 4 h 120"/>
                  <a:gd name="T12" fmla="*/ 0 w 331"/>
                  <a:gd name="T13" fmla="*/ 4 h 120"/>
                  <a:gd name="T14" fmla="*/ 0 w 331"/>
                  <a:gd name="T15" fmla="*/ 4 h 1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31"/>
                  <a:gd name="T25" fmla="*/ 0 h 120"/>
                  <a:gd name="T26" fmla="*/ 331 w 331"/>
                  <a:gd name="T27" fmla="*/ 120 h 1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31" h="120">
                    <a:moveTo>
                      <a:pt x="0" y="59"/>
                    </a:moveTo>
                    <a:lnTo>
                      <a:pt x="23" y="120"/>
                    </a:lnTo>
                    <a:lnTo>
                      <a:pt x="268" y="72"/>
                    </a:lnTo>
                    <a:lnTo>
                      <a:pt x="331" y="0"/>
                    </a:lnTo>
                    <a:lnTo>
                      <a:pt x="165" y="2"/>
                    </a:lnTo>
                    <a:lnTo>
                      <a:pt x="78" y="53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79" name="Freeform 153"/>
              <p:cNvSpPr>
                <a:spLocks/>
              </p:cNvSpPr>
              <p:nvPr/>
            </p:nvSpPr>
            <p:spPr bwMode="auto">
              <a:xfrm>
                <a:off x="4444" y="2554"/>
                <a:ext cx="141" cy="100"/>
              </a:xfrm>
              <a:custGeom>
                <a:avLst/>
                <a:gdLst>
                  <a:gd name="T0" fmla="*/ 0 w 284"/>
                  <a:gd name="T1" fmla="*/ 12 h 200"/>
                  <a:gd name="T2" fmla="*/ 0 w 284"/>
                  <a:gd name="T3" fmla="*/ 7 h 200"/>
                  <a:gd name="T4" fmla="*/ 5 w 284"/>
                  <a:gd name="T5" fmla="*/ 6 h 200"/>
                  <a:gd name="T6" fmla="*/ 14 w 284"/>
                  <a:gd name="T7" fmla="*/ 7 h 200"/>
                  <a:gd name="T8" fmla="*/ 14 w 284"/>
                  <a:gd name="T9" fmla="*/ 5 h 200"/>
                  <a:gd name="T10" fmla="*/ 5 w 284"/>
                  <a:gd name="T11" fmla="*/ 3 h 200"/>
                  <a:gd name="T12" fmla="*/ 5 w 284"/>
                  <a:gd name="T13" fmla="*/ 1 h 200"/>
                  <a:gd name="T14" fmla="*/ 16 w 284"/>
                  <a:gd name="T15" fmla="*/ 0 h 200"/>
                  <a:gd name="T16" fmla="*/ 17 w 284"/>
                  <a:gd name="T17" fmla="*/ 5 h 200"/>
                  <a:gd name="T18" fmla="*/ 16 w 284"/>
                  <a:gd name="T19" fmla="*/ 13 h 200"/>
                  <a:gd name="T20" fmla="*/ 6 w 284"/>
                  <a:gd name="T21" fmla="*/ 12 h 200"/>
                  <a:gd name="T22" fmla="*/ 0 w 284"/>
                  <a:gd name="T23" fmla="*/ 12 h 200"/>
                  <a:gd name="T24" fmla="*/ 0 w 284"/>
                  <a:gd name="T25" fmla="*/ 12 h 2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84"/>
                  <a:gd name="T40" fmla="*/ 0 h 200"/>
                  <a:gd name="T41" fmla="*/ 284 w 284"/>
                  <a:gd name="T42" fmla="*/ 200 h 20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84" h="200">
                    <a:moveTo>
                      <a:pt x="0" y="181"/>
                    </a:moveTo>
                    <a:lnTo>
                      <a:pt x="0" y="124"/>
                    </a:lnTo>
                    <a:lnTo>
                      <a:pt x="92" y="101"/>
                    </a:lnTo>
                    <a:lnTo>
                      <a:pt x="225" y="124"/>
                    </a:lnTo>
                    <a:lnTo>
                      <a:pt x="234" y="76"/>
                    </a:lnTo>
                    <a:lnTo>
                      <a:pt x="84" y="53"/>
                    </a:lnTo>
                    <a:lnTo>
                      <a:pt x="92" y="13"/>
                    </a:lnTo>
                    <a:lnTo>
                      <a:pt x="265" y="0"/>
                    </a:lnTo>
                    <a:lnTo>
                      <a:pt x="284" y="68"/>
                    </a:lnTo>
                    <a:lnTo>
                      <a:pt x="272" y="200"/>
                    </a:lnTo>
                    <a:lnTo>
                      <a:pt x="105" y="183"/>
                    </a:lnTo>
                    <a:lnTo>
                      <a:pt x="0" y="181"/>
                    </a:lnTo>
                    <a:close/>
                  </a:path>
                </a:pathLst>
              </a:custGeom>
              <a:solidFill>
                <a:srgbClr val="9CB8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0" name="Freeform 154"/>
              <p:cNvSpPr>
                <a:spLocks/>
              </p:cNvSpPr>
              <p:nvPr/>
            </p:nvSpPr>
            <p:spPr bwMode="auto">
              <a:xfrm>
                <a:off x="3550" y="2848"/>
                <a:ext cx="86" cy="55"/>
              </a:xfrm>
              <a:custGeom>
                <a:avLst/>
                <a:gdLst>
                  <a:gd name="T0" fmla="*/ 11 w 171"/>
                  <a:gd name="T1" fmla="*/ 0 h 108"/>
                  <a:gd name="T2" fmla="*/ 7 w 171"/>
                  <a:gd name="T3" fmla="*/ 1 h 108"/>
                  <a:gd name="T4" fmla="*/ 5 w 171"/>
                  <a:gd name="T5" fmla="*/ 2 h 108"/>
                  <a:gd name="T6" fmla="*/ 3 w 171"/>
                  <a:gd name="T7" fmla="*/ 2 h 108"/>
                  <a:gd name="T8" fmla="*/ 0 w 171"/>
                  <a:gd name="T9" fmla="*/ 5 h 108"/>
                  <a:gd name="T10" fmla="*/ 5 w 171"/>
                  <a:gd name="T11" fmla="*/ 7 h 108"/>
                  <a:gd name="T12" fmla="*/ 8 w 171"/>
                  <a:gd name="T13" fmla="*/ 5 h 108"/>
                  <a:gd name="T14" fmla="*/ 10 w 171"/>
                  <a:gd name="T15" fmla="*/ 4 h 108"/>
                  <a:gd name="T16" fmla="*/ 11 w 171"/>
                  <a:gd name="T17" fmla="*/ 0 h 108"/>
                  <a:gd name="T18" fmla="*/ 11 w 171"/>
                  <a:gd name="T19" fmla="*/ 0 h 10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1"/>
                  <a:gd name="T31" fmla="*/ 0 h 108"/>
                  <a:gd name="T32" fmla="*/ 171 w 171"/>
                  <a:gd name="T33" fmla="*/ 108 h 10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1" h="108">
                    <a:moveTo>
                      <a:pt x="171" y="0"/>
                    </a:moveTo>
                    <a:lnTo>
                      <a:pt x="105" y="9"/>
                    </a:lnTo>
                    <a:lnTo>
                      <a:pt x="65" y="26"/>
                    </a:lnTo>
                    <a:lnTo>
                      <a:pt x="44" y="17"/>
                    </a:lnTo>
                    <a:lnTo>
                      <a:pt x="0" y="74"/>
                    </a:lnTo>
                    <a:lnTo>
                      <a:pt x="80" y="108"/>
                    </a:lnTo>
                    <a:lnTo>
                      <a:pt x="120" y="66"/>
                    </a:lnTo>
                    <a:lnTo>
                      <a:pt x="154" y="53"/>
                    </a:lnTo>
                    <a:lnTo>
                      <a:pt x="171" y="0"/>
                    </a:lnTo>
                    <a:close/>
                  </a:path>
                </a:pathLst>
              </a:custGeom>
              <a:solidFill>
                <a:srgbClr val="F2CC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1" name="Freeform 155"/>
              <p:cNvSpPr>
                <a:spLocks/>
              </p:cNvSpPr>
              <p:nvPr/>
            </p:nvSpPr>
            <p:spPr bwMode="auto">
              <a:xfrm>
                <a:off x="3676" y="3407"/>
                <a:ext cx="908" cy="186"/>
              </a:xfrm>
              <a:custGeom>
                <a:avLst/>
                <a:gdLst>
                  <a:gd name="T0" fmla="*/ 28 w 1818"/>
                  <a:gd name="T1" fmla="*/ 0 h 371"/>
                  <a:gd name="T2" fmla="*/ 0 w 1818"/>
                  <a:gd name="T3" fmla="*/ 24 h 371"/>
                  <a:gd name="T4" fmla="*/ 113 w 1818"/>
                  <a:gd name="T5" fmla="*/ 24 h 371"/>
                  <a:gd name="T6" fmla="*/ 113 w 1818"/>
                  <a:gd name="T7" fmla="*/ 4 h 371"/>
                  <a:gd name="T8" fmla="*/ 105 w 1818"/>
                  <a:gd name="T9" fmla="*/ 18 h 371"/>
                  <a:gd name="T10" fmla="*/ 107 w 1818"/>
                  <a:gd name="T11" fmla="*/ 5 h 371"/>
                  <a:gd name="T12" fmla="*/ 97 w 1818"/>
                  <a:gd name="T13" fmla="*/ 17 h 371"/>
                  <a:gd name="T14" fmla="*/ 99 w 1818"/>
                  <a:gd name="T15" fmla="*/ 4 h 371"/>
                  <a:gd name="T16" fmla="*/ 87 w 1818"/>
                  <a:gd name="T17" fmla="*/ 19 h 371"/>
                  <a:gd name="T18" fmla="*/ 91 w 1818"/>
                  <a:gd name="T19" fmla="*/ 5 h 371"/>
                  <a:gd name="T20" fmla="*/ 77 w 1818"/>
                  <a:gd name="T21" fmla="*/ 18 h 371"/>
                  <a:gd name="T22" fmla="*/ 83 w 1818"/>
                  <a:gd name="T23" fmla="*/ 4 h 371"/>
                  <a:gd name="T24" fmla="*/ 68 w 1818"/>
                  <a:gd name="T25" fmla="*/ 18 h 371"/>
                  <a:gd name="T26" fmla="*/ 72 w 1818"/>
                  <a:gd name="T27" fmla="*/ 5 h 371"/>
                  <a:gd name="T28" fmla="*/ 57 w 1818"/>
                  <a:gd name="T29" fmla="*/ 20 h 371"/>
                  <a:gd name="T30" fmla="*/ 36 w 1818"/>
                  <a:gd name="T31" fmla="*/ 20 h 371"/>
                  <a:gd name="T32" fmla="*/ 38 w 1818"/>
                  <a:gd name="T33" fmla="*/ 13 h 371"/>
                  <a:gd name="T34" fmla="*/ 32 w 1818"/>
                  <a:gd name="T35" fmla="*/ 19 h 371"/>
                  <a:gd name="T36" fmla="*/ 36 w 1818"/>
                  <a:gd name="T37" fmla="*/ 8 h 371"/>
                  <a:gd name="T38" fmla="*/ 24 w 1818"/>
                  <a:gd name="T39" fmla="*/ 19 h 371"/>
                  <a:gd name="T40" fmla="*/ 32 w 1818"/>
                  <a:gd name="T41" fmla="*/ 4 h 371"/>
                  <a:gd name="T42" fmla="*/ 18 w 1818"/>
                  <a:gd name="T43" fmla="*/ 17 h 371"/>
                  <a:gd name="T44" fmla="*/ 28 w 1818"/>
                  <a:gd name="T45" fmla="*/ 0 h 371"/>
                  <a:gd name="T46" fmla="*/ 28 w 1818"/>
                  <a:gd name="T47" fmla="*/ 0 h 37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818"/>
                  <a:gd name="T73" fmla="*/ 0 h 371"/>
                  <a:gd name="T74" fmla="*/ 1818 w 1818"/>
                  <a:gd name="T75" fmla="*/ 371 h 37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818" h="371">
                    <a:moveTo>
                      <a:pt x="449" y="0"/>
                    </a:moveTo>
                    <a:lnTo>
                      <a:pt x="0" y="371"/>
                    </a:lnTo>
                    <a:lnTo>
                      <a:pt x="1810" y="371"/>
                    </a:lnTo>
                    <a:lnTo>
                      <a:pt x="1818" y="57"/>
                    </a:lnTo>
                    <a:lnTo>
                      <a:pt x="1690" y="283"/>
                    </a:lnTo>
                    <a:lnTo>
                      <a:pt x="1721" y="72"/>
                    </a:lnTo>
                    <a:lnTo>
                      <a:pt x="1553" y="266"/>
                    </a:lnTo>
                    <a:lnTo>
                      <a:pt x="1593" y="49"/>
                    </a:lnTo>
                    <a:lnTo>
                      <a:pt x="1405" y="291"/>
                    </a:lnTo>
                    <a:lnTo>
                      <a:pt x="1464" y="68"/>
                    </a:lnTo>
                    <a:lnTo>
                      <a:pt x="1247" y="285"/>
                    </a:lnTo>
                    <a:lnTo>
                      <a:pt x="1329" y="64"/>
                    </a:lnTo>
                    <a:lnTo>
                      <a:pt x="1103" y="277"/>
                    </a:lnTo>
                    <a:lnTo>
                      <a:pt x="1167" y="72"/>
                    </a:lnTo>
                    <a:lnTo>
                      <a:pt x="922" y="306"/>
                    </a:lnTo>
                    <a:lnTo>
                      <a:pt x="588" y="306"/>
                    </a:lnTo>
                    <a:lnTo>
                      <a:pt x="620" y="196"/>
                    </a:lnTo>
                    <a:lnTo>
                      <a:pt x="513" y="291"/>
                    </a:lnTo>
                    <a:lnTo>
                      <a:pt x="588" y="116"/>
                    </a:lnTo>
                    <a:lnTo>
                      <a:pt x="386" y="296"/>
                    </a:lnTo>
                    <a:lnTo>
                      <a:pt x="519" y="57"/>
                    </a:lnTo>
                    <a:lnTo>
                      <a:pt x="289" y="272"/>
                    </a:lnTo>
                    <a:lnTo>
                      <a:pt x="449" y="0"/>
                    </a:lnTo>
                    <a:close/>
                  </a:path>
                </a:pathLst>
              </a:custGeom>
              <a:solidFill>
                <a:srgbClr val="E6B3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2" name="Freeform 156"/>
              <p:cNvSpPr>
                <a:spLocks/>
              </p:cNvSpPr>
              <p:nvPr/>
            </p:nvSpPr>
            <p:spPr bwMode="auto">
              <a:xfrm>
                <a:off x="4331" y="2761"/>
                <a:ext cx="255" cy="291"/>
              </a:xfrm>
              <a:custGeom>
                <a:avLst/>
                <a:gdLst>
                  <a:gd name="T0" fmla="*/ 21 w 509"/>
                  <a:gd name="T1" fmla="*/ 0 h 582"/>
                  <a:gd name="T2" fmla="*/ 32 w 509"/>
                  <a:gd name="T3" fmla="*/ 1 h 582"/>
                  <a:gd name="T4" fmla="*/ 32 w 509"/>
                  <a:gd name="T5" fmla="*/ 35 h 582"/>
                  <a:gd name="T6" fmla="*/ 28 w 509"/>
                  <a:gd name="T7" fmla="*/ 36 h 582"/>
                  <a:gd name="T8" fmla="*/ 30 w 509"/>
                  <a:gd name="T9" fmla="*/ 21 h 582"/>
                  <a:gd name="T10" fmla="*/ 23 w 509"/>
                  <a:gd name="T11" fmla="*/ 36 h 582"/>
                  <a:gd name="T12" fmla="*/ 26 w 509"/>
                  <a:gd name="T13" fmla="*/ 19 h 582"/>
                  <a:gd name="T14" fmla="*/ 16 w 509"/>
                  <a:gd name="T15" fmla="*/ 35 h 582"/>
                  <a:gd name="T16" fmla="*/ 20 w 509"/>
                  <a:gd name="T17" fmla="*/ 18 h 582"/>
                  <a:gd name="T18" fmla="*/ 9 w 509"/>
                  <a:gd name="T19" fmla="*/ 35 h 582"/>
                  <a:gd name="T20" fmla="*/ 12 w 509"/>
                  <a:gd name="T21" fmla="*/ 23 h 582"/>
                  <a:gd name="T22" fmla="*/ 0 w 509"/>
                  <a:gd name="T23" fmla="*/ 36 h 582"/>
                  <a:gd name="T24" fmla="*/ 21 w 509"/>
                  <a:gd name="T25" fmla="*/ 5 h 582"/>
                  <a:gd name="T26" fmla="*/ 21 w 509"/>
                  <a:gd name="T27" fmla="*/ 0 h 582"/>
                  <a:gd name="T28" fmla="*/ 21 w 509"/>
                  <a:gd name="T29" fmla="*/ 0 h 58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09"/>
                  <a:gd name="T46" fmla="*/ 0 h 582"/>
                  <a:gd name="T47" fmla="*/ 509 w 509"/>
                  <a:gd name="T48" fmla="*/ 582 h 58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09" h="582">
                    <a:moveTo>
                      <a:pt x="329" y="0"/>
                    </a:moveTo>
                    <a:lnTo>
                      <a:pt x="506" y="5"/>
                    </a:lnTo>
                    <a:lnTo>
                      <a:pt x="509" y="549"/>
                    </a:lnTo>
                    <a:lnTo>
                      <a:pt x="445" y="563"/>
                    </a:lnTo>
                    <a:lnTo>
                      <a:pt x="471" y="338"/>
                    </a:lnTo>
                    <a:lnTo>
                      <a:pt x="355" y="564"/>
                    </a:lnTo>
                    <a:lnTo>
                      <a:pt x="401" y="306"/>
                    </a:lnTo>
                    <a:lnTo>
                      <a:pt x="241" y="557"/>
                    </a:lnTo>
                    <a:lnTo>
                      <a:pt x="310" y="293"/>
                    </a:lnTo>
                    <a:lnTo>
                      <a:pt x="144" y="549"/>
                    </a:lnTo>
                    <a:lnTo>
                      <a:pt x="188" y="370"/>
                    </a:lnTo>
                    <a:lnTo>
                      <a:pt x="0" y="582"/>
                    </a:lnTo>
                    <a:lnTo>
                      <a:pt x="329" y="83"/>
                    </a:lnTo>
                    <a:lnTo>
                      <a:pt x="329" y="0"/>
                    </a:lnTo>
                    <a:close/>
                  </a:path>
                </a:pathLst>
              </a:custGeom>
              <a:solidFill>
                <a:srgbClr val="A67A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3" name="Freeform 157"/>
              <p:cNvSpPr>
                <a:spLocks/>
              </p:cNvSpPr>
              <p:nvPr/>
            </p:nvSpPr>
            <p:spPr bwMode="auto">
              <a:xfrm>
                <a:off x="4022" y="3299"/>
                <a:ext cx="50" cy="85"/>
              </a:xfrm>
              <a:custGeom>
                <a:avLst/>
                <a:gdLst>
                  <a:gd name="T0" fmla="*/ 0 w 101"/>
                  <a:gd name="T1" fmla="*/ 1 h 169"/>
                  <a:gd name="T2" fmla="*/ 6 w 101"/>
                  <a:gd name="T3" fmla="*/ 11 h 169"/>
                  <a:gd name="T4" fmla="*/ 6 w 101"/>
                  <a:gd name="T5" fmla="*/ 0 h 169"/>
                  <a:gd name="T6" fmla="*/ 0 w 101"/>
                  <a:gd name="T7" fmla="*/ 1 h 169"/>
                  <a:gd name="T8" fmla="*/ 0 w 101"/>
                  <a:gd name="T9" fmla="*/ 1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"/>
                  <a:gd name="T16" fmla="*/ 0 h 169"/>
                  <a:gd name="T17" fmla="*/ 101 w 101"/>
                  <a:gd name="T18" fmla="*/ 169 h 1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" h="169">
                    <a:moveTo>
                      <a:pt x="0" y="2"/>
                    </a:moveTo>
                    <a:lnTo>
                      <a:pt x="101" y="169"/>
                    </a:lnTo>
                    <a:lnTo>
                      <a:pt x="97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4" name="Freeform 158"/>
              <p:cNvSpPr>
                <a:spLocks/>
              </p:cNvSpPr>
              <p:nvPr/>
            </p:nvSpPr>
            <p:spPr bwMode="auto">
              <a:xfrm>
                <a:off x="4119" y="3297"/>
                <a:ext cx="59" cy="82"/>
              </a:xfrm>
              <a:custGeom>
                <a:avLst/>
                <a:gdLst>
                  <a:gd name="T0" fmla="*/ 0 w 120"/>
                  <a:gd name="T1" fmla="*/ 0 h 164"/>
                  <a:gd name="T2" fmla="*/ 0 w 120"/>
                  <a:gd name="T3" fmla="*/ 10 h 164"/>
                  <a:gd name="T4" fmla="*/ 7 w 120"/>
                  <a:gd name="T5" fmla="*/ 0 h 164"/>
                  <a:gd name="T6" fmla="*/ 0 w 120"/>
                  <a:gd name="T7" fmla="*/ 0 h 164"/>
                  <a:gd name="T8" fmla="*/ 0 w 120"/>
                  <a:gd name="T9" fmla="*/ 0 h 1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164"/>
                  <a:gd name="T17" fmla="*/ 120 w 120"/>
                  <a:gd name="T18" fmla="*/ 164 h 1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164">
                    <a:moveTo>
                      <a:pt x="10" y="0"/>
                    </a:moveTo>
                    <a:lnTo>
                      <a:pt x="0" y="164"/>
                    </a:lnTo>
                    <a:lnTo>
                      <a:pt x="12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5" name="Freeform 159"/>
              <p:cNvSpPr>
                <a:spLocks/>
              </p:cNvSpPr>
              <p:nvPr/>
            </p:nvSpPr>
            <p:spPr bwMode="auto">
              <a:xfrm>
                <a:off x="3947" y="3164"/>
                <a:ext cx="658" cy="27"/>
              </a:xfrm>
              <a:custGeom>
                <a:avLst/>
                <a:gdLst>
                  <a:gd name="T0" fmla="*/ 0 w 1315"/>
                  <a:gd name="T1" fmla="*/ 0 h 53"/>
                  <a:gd name="T2" fmla="*/ 82 w 1315"/>
                  <a:gd name="T3" fmla="*/ 0 h 53"/>
                  <a:gd name="T4" fmla="*/ 83 w 1315"/>
                  <a:gd name="T5" fmla="*/ 4 h 53"/>
                  <a:gd name="T6" fmla="*/ 0 w 1315"/>
                  <a:gd name="T7" fmla="*/ 3 h 53"/>
                  <a:gd name="T8" fmla="*/ 0 w 1315"/>
                  <a:gd name="T9" fmla="*/ 0 h 53"/>
                  <a:gd name="T10" fmla="*/ 0 w 1315"/>
                  <a:gd name="T11" fmla="*/ 0 h 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15"/>
                  <a:gd name="T19" fmla="*/ 0 h 53"/>
                  <a:gd name="T20" fmla="*/ 1315 w 1315"/>
                  <a:gd name="T21" fmla="*/ 53 h 5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15" h="53">
                    <a:moveTo>
                      <a:pt x="0" y="0"/>
                    </a:moveTo>
                    <a:lnTo>
                      <a:pt x="1306" y="0"/>
                    </a:lnTo>
                    <a:lnTo>
                      <a:pt x="1315" y="53"/>
                    </a:lnTo>
                    <a:lnTo>
                      <a:pt x="0" y="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6" name="Freeform 160"/>
              <p:cNvSpPr>
                <a:spLocks/>
              </p:cNvSpPr>
              <p:nvPr/>
            </p:nvSpPr>
            <p:spPr bwMode="auto">
              <a:xfrm>
                <a:off x="3952" y="3172"/>
                <a:ext cx="68" cy="88"/>
              </a:xfrm>
              <a:custGeom>
                <a:avLst/>
                <a:gdLst>
                  <a:gd name="T0" fmla="*/ 9 w 135"/>
                  <a:gd name="T1" fmla="*/ 1 h 177"/>
                  <a:gd name="T2" fmla="*/ 1 w 135"/>
                  <a:gd name="T3" fmla="*/ 11 h 177"/>
                  <a:gd name="T4" fmla="*/ 0 w 135"/>
                  <a:gd name="T5" fmla="*/ 0 h 177"/>
                  <a:gd name="T6" fmla="*/ 9 w 135"/>
                  <a:gd name="T7" fmla="*/ 1 h 177"/>
                  <a:gd name="T8" fmla="*/ 9 w 135"/>
                  <a:gd name="T9" fmla="*/ 1 h 1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5"/>
                  <a:gd name="T16" fmla="*/ 0 h 177"/>
                  <a:gd name="T17" fmla="*/ 135 w 135"/>
                  <a:gd name="T18" fmla="*/ 177 h 1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5" h="177">
                    <a:moveTo>
                      <a:pt x="135" y="23"/>
                    </a:moveTo>
                    <a:lnTo>
                      <a:pt x="6" y="177"/>
                    </a:lnTo>
                    <a:lnTo>
                      <a:pt x="0" y="0"/>
                    </a:lnTo>
                    <a:lnTo>
                      <a:pt x="135" y="23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7" name="Freeform 161"/>
              <p:cNvSpPr>
                <a:spLocks/>
              </p:cNvSpPr>
              <p:nvPr/>
            </p:nvSpPr>
            <p:spPr bwMode="auto">
              <a:xfrm>
                <a:off x="3983" y="3215"/>
                <a:ext cx="87" cy="48"/>
              </a:xfrm>
              <a:custGeom>
                <a:avLst/>
                <a:gdLst>
                  <a:gd name="T0" fmla="*/ 4 w 175"/>
                  <a:gd name="T1" fmla="*/ 0 h 95"/>
                  <a:gd name="T2" fmla="*/ 0 w 175"/>
                  <a:gd name="T3" fmla="*/ 6 h 95"/>
                  <a:gd name="T4" fmla="*/ 10 w 175"/>
                  <a:gd name="T5" fmla="*/ 6 h 95"/>
                  <a:gd name="T6" fmla="*/ 4 w 175"/>
                  <a:gd name="T7" fmla="*/ 0 h 95"/>
                  <a:gd name="T8" fmla="*/ 4 w 175"/>
                  <a:gd name="T9" fmla="*/ 0 h 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5"/>
                  <a:gd name="T16" fmla="*/ 0 h 95"/>
                  <a:gd name="T17" fmla="*/ 175 w 175"/>
                  <a:gd name="T18" fmla="*/ 95 h 9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5" h="95">
                    <a:moveTo>
                      <a:pt x="72" y="0"/>
                    </a:moveTo>
                    <a:lnTo>
                      <a:pt x="0" y="95"/>
                    </a:lnTo>
                    <a:lnTo>
                      <a:pt x="175" y="95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8" name="Freeform 162"/>
              <p:cNvSpPr>
                <a:spLocks/>
              </p:cNvSpPr>
              <p:nvPr/>
            </p:nvSpPr>
            <p:spPr bwMode="auto">
              <a:xfrm>
                <a:off x="4026" y="3176"/>
                <a:ext cx="60" cy="60"/>
              </a:xfrm>
              <a:custGeom>
                <a:avLst/>
                <a:gdLst>
                  <a:gd name="T0" fmla="*/ 0 w 119"/>
                  <a:gd name="T1" fmla="*/ 1 h 120"/>
                  <a:gd name="T2" fmla="*/ 8 w 119"/>
                  <a:gd name="T3" fmla="*/ 8 h 120"/>
                  <a:gd name="T4" fmla="*/ 8 w 119"/>
                  <a:gd name="T5" fmla="*/ 0 h 120"/>
                  <a:gd name="T6" fmla="*/ 0 w 119"/>
                  <a:gd name="T7" fmla="*/ 1 h 120"/>
                  <a:gd name="T8" fmla="*/ 0 w 119"/>
                  <a:gd name="T9" fmla="*/ 1 h 1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"/>
                  <a:gd name="T16" fmla="*/ 0 h 120"/>
                  <a:gd name="T17" fmla="*/ 119 w 119"/>
                  <a:gd name="T18" fmla="*/ 120 h 1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" h="120">
                    <a:moveTo>
                      <a:pt x="0" y="7"/>
                    </a:moveTo>
                    <a:lnTo>
                      <a:pt x="119" y="120"/>
                    </a:lnTo>
                    <a:lnTo>
                      <a:pt x="118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89" name="Freeform 163"/>
              <p:cNvSpPr>
                <a:spLocks/>
              </p:cNvSpPr>
              <p:nvPr/>
            </p:nvSpPr>
            <p:spPr bwMode="auto">
              <a:xfrm>
                <a:off x="4113" y="3176"/>
                <a:ext cx="78" cy="85"/>
              </a:xfrm>
              <a:custGeom>
                <a:avLst/>
                <a:gdLst>
                  <a:gd name="T0" fmla="*/ 1 w 156"/>
                  <a:gd name="T1" fmla="*/ 0 h 169"/>
                  <a:gd name="T2" fmla="*/ 0 w 156"/>
                  <a:gd name="T3" fmla="*/ 11 h 169"/>
                  <a:gd name="T4" fmla="*/ 10 w 156"/>
                  <a:gd name="T5" fmla="*/ 1 h 169"/>
                  <a:gd name="T6" fmla="*/ 1 w 156"/>
                  <a:gd name="T7" fmla="*/ 0 h 169"/>
                  <a:gd name="T8" fmla="*/ 1 w 156"/>
                  <a:gd name="T9" fmla="*/ 0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6"/>
                  <a:gd name="T16" fmla="*/ 0 h 169"/>
                  <a:gd name="T17" fmla="*/ 156 w 156"/>
                  <a:gd name="T18" fmla="*/ 169 h 1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6" h="169">
                    <a:moveTo>
                      <a:pt x="2" y="0"/>
                    </a:moveTo>
                    <a:lnTo>
                      <a:pt x="0" y="169"/>
                    </a:lnTo>
                    <a:lnTo>
                      <a:pt x="156" y="1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0" name="Freeform 164"/>
              <p:cNvSpPr>
                <a:spLocks/>
              </p:cNvSpPr>
              <p:nvPr/>
            </p:nvSpPr>
            <p:spPr bwMode="auto">
              <a:xfrm>
                <a:off x="4147" y="3217"/>
                <a:ext cx="92" cy="46"/>
              </a:xfrm>
              <a:custGeom>
                <a:avLst/>
                <a:gdLst>
                  <a:gd name="T0" fmla="*/ 0 w 185"/>
                  <a:gd name="T1" fmla="*/ 6 h 92"/>
                  <a:gd name="T2" fmla="*/ 6 w 185"/>
                  <a:gd name="T3" fmla="*/ 0 h 92"/>
                  <a:gd name="T4" fmla="*/ 11 w 185"/>
                  <a:gd name="T5" fmla="*/ 6 h 92"/>
                  <a:gd name="T6" fmla="*/ 0 w 185"/>
                  <a:gd name="T7" fmla="*/ 6 h 92"/>
                  <a:gd name="T8" fmla="*/ 0 w 185"/>
                  <a:gd name="T9" fmla="*/ 6 h 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5"/>
                  <a:gd name="T16" fmla="*/ 0 h 92"/>
                  <a:gd name="T17" fmla="*/ 185 w 185"/>
                  <a:gd name="T18" fmla="*/ 92 h 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5" h="92">
                    <a:moveTo>
                      <a:pt x="0" y="92"/>
                    </a:moveTo>
                    <a:lnTo>
                      <a:pt x="97" y="0"/>
                    </a:lnTo>
                    <a:lnTo>
                      <a:pt x="185" y="86"/>
                    </a:lnTo>
                    <a:lnTo>
                      <a:pt x="0" y="92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1" name="Freeform 165"/>
              <p:cNvSpPr>
                <a:spLocks/>
              </p:cNvSpPr>
              <p:nvPr/>
            </p:nvSpPr>
            <p:spPr bwMode="auto">
              <a:xfrm>
                <a:off x="4203" y="3183"/>
                <a:ext cx="45" cy="48"/>
              </a:xfrm>
              <a:custGeom>
                <a:avLst/>
                <a:gdLst>
                  <a:gd name="T0" fmla="*/ 0 w 90"/>
                  <a:gd name="T1" fmla="*/ 1 h 95"/>
                  <a:gd name="T2" fmla="*/ 6 w 90"/>
                  <a:gd name="T3" fmla="*/ 6 h 95"/>
                  <a:gd name="T4" fmla="*/ 6 w 90"/>
                  <a:gd name="T5" fmla="*/ 0 h 95"/>
                  <a:gd name="T6" fmla="*/ 0 w 90"/>
                  <a:gd name="T7" fmla="*/ 1 h 95"/>
                  <a:gd name="T8" fmla="*/ 0 w 90"/>
                  <a:gd name="T9" fmla="*/ 1 h 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"/>
                  <a:gd name="T16" fmla="*/ 0 h 95"/>
                  <a:gd name="T17" fmla="*/ 90 w 90"/>
                  <a:gd name="T18" fmla="*/ 95 h 9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" h="95">
                    <a:moveTo>
                      <a:pt x="0" y="6"/>
                    </a:moveTo>
                    <a:lnTo>
                      <a:pt x="88" y="95"/>
                    </a:lnTo>
                    <a:lnTo>
                      <a:pt x="90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2" name="Freeform 166"/>
              <p:cNvSpPr>
                <a:spLocks/>
              </p:cNvSpPr>
              <p:nvPr/>
            </p:nvSpPr>
            <p:spPr bwMode="auto">
              <a:xfrm>
                <a:off x="4275" y="3186"/>
                <a:ext cx="95" cy="74"/>
              </a:xfrm>
              <a:custGeom>
                <a:avLst/>
                <a:gdLst>
                  <a:gd name="T0" fmla="*/ 1 w 190"/>
                  <a:gd name="T1" fmla="*/ 0 h 148"/>
                  <a:gd name="T2" fmla="*/ 0 w 190"/>
                  <a:gd name="T3" fmla="*/ 9 h 148"/>
                  <a:gd name="T4" fmla="*/ 12 w 190"/>
                  <a:gd name="T5" fmla="*/ 0 h 148"/>
                  <a:gd name="T6" fmla="*/ 1 w 190"/>
                  <a:gd name="T7" fmla="*/ 0 h 148"/>
                  <a:gd name="T8" fmla="*/ 1 w 190"/>
                  <a:gd name="T9" fmla="*/ 0 h 1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"/>
                  <a:gd name="T16" fmla="*/ 0 h 148"/>
                  <a:gd name="T17" fmla="*/ 190 w 190"/>
                  <a:gd name="T18" fmla="*/ 148 h 1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" h="148">
                    <a:moveTo>
                      <a:pt x="2" y="0"/>
                    </a:moveTo>
                    <a:lnTo>
                      <a:pt x="0" y="148"/>
                    </a:lnTo>
                    <a:lnTo>
                      <a:pt x="19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3" name="Freeform 167"/>
              <p:cNvSpPr>
                <a:spLocks/>
              </p:cNvSpPr>
              <p:nvPr/>
            </p:nvSpPr>
            <p:spPr bwMode="auto">
              <a:xfrm>
                <a:off x="4316" y="3212"/>
                <a:ext cx="108" cy="49"/>
              </a:xfrm>
              <a:custGeom>
                <a:avLst/>
                <a:gdLst>
                  <a:gd name="T0" fmla="*/ 0 w 214"/>
                  <a:gd name="T1" fmla="*/ 6 h 99"/>
                  <a:gd name="T2" fmla="*/ 8 w 214"/>
                  <a:gd name="T3" fmla="*/ 0 h 99"/>
                  <a:gd name="T4" fmla="*/ 14 w 214"/>
                  <a:gd name="T5" fmla="*/ 6 h 99"/>
                  <a:gd name="T6" fmla="*/ 0 w 214"/>
                  <a:gd name="T7" fmla="*/ 6 h 99"/>
                  <a:gd name="T8" fmla="*/ 0 w 214"/>
                  <a:gd name="T9" fmla="*/ 6 h 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4"/>
                  <a:gd name="T16" fmla="*/ 0 h 99"/>
                  <a:gd name="T17" fmla="*/ 214 w 214"/>
                  <a:gd name="T18" fmla="*/ 99 h 9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4" h="99">
                    <a:moveTo>
                      <a:pt x="0" y="99"/>
                    </a:moveTo>
                    <a:lnTo>
                      <a:pt x="123" y="0"/>
                    </a:lnTo>
                    <a:lnTo>
                      <a:pt x="214" y="99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4" name="Freeform 168"/>
              <p:cNvSpPr>
                <a:spLocks/>
              </p:cNvSpPr>
              <p:nvPr/>
            </p:nvSpPr>
            <p:spPr bwMode="auto">
              <a:xfrm>
                <a:off x="4396" y="3177"/>
                <a:ext cx="53" cy="64"/>
              </a:xfrm>
              <a:custGeom>
                <a:avLst/>
                <a:gdLst>
                  <a:gd name="T0" fmla="*/ 0 w 107"/>
                  <a:gd name="T1" fmla="*/ 1 h 127"/>
                  <a:gd name="T2" fmla="*/ 6 w 107"/>
                  <a:gd name="T3" fmla="*/ 8 h 127"/>
                  <a:gd name="T4" fmla="*/ 6 w 107"/>
                  <a:gd name="T5" fmla="*/ 0 h 127"/>
                  <a:gd name="T6" fmla="*/ 0 w 107"/>
                  <a:gd name="T7" fmla="*/ 1 h 127"/>
                  <a:gd name="T8" fmla="*/ 0 w 107"/>
                  <a:gd name="T9" fmla="*/ 1 h 1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"/>
                  <a:gd name="T16" fmla="*/ 0 h 127"/>
                  <a:gd name="T17" fmla="*/ 107 w 107"/>
                  <a:gd name="T18" fmla="*/ 127 h 1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" h="127">
                    <a:moveTo>
                      <a:pt x="0" y="9"/>
                    </a:moveTo>
                    <a:lnTo>
                      <a:pt x="103" y="127"/>
                    </a:lnTo>
                    <a:lnTo>
                      <a:pt x="107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5" name="Freeform 169"/>
              <p:cNvSpPr>
                <a:spLocks/>
              </p:cNvSpPr>
              <p:nvPr/>
            </p:nvSpPr>
            <p:spPr bwMode="auto">
              <a:xfrm>
                <a:off x="4485" y="3176"/>
                <a:ext cx="59" cy="81"/>
              </a:xfrm>
              <a:custGeom>
                <a:avLst/>
                <a:gdLst>
                  <a:gd name="T0" fmla="*/ 0 w 120"/>
                  <a:gd name="T1" fmla="*/ 0 h 161"/>
                  <a:gd name="T2" fmla="*/ 0 w 120"/>
                  <a:gd name="T3" fmla="*/ 11 h 161"/>
                  <a:gd name="T4" fmla="*/ 7 w 120"/>
                  <a:gd name="T5" fmla="*/ 2 h 161"/>
                  <a:gd name="T6" fmla="*/ 0 w 120"/>
                  <a:gd name="T7" fmla="*/ 0 h 161"/>
                  <a:gd name="T8" fmla="*/ 0 w 120"/>
                  <a:gd name="T9" fmla="*/ 0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161"/>
                  <a:gd name="T17" fmla="*/ 120 w 120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161">
                    <a:moveTo>
                      <a:pt x="4" y="0"/>
                    </a:moveTo>
                    <a:lnTo>
                      <a:pt x="0" y="161"/>
                    </a:lnTo>
                    <a:lnTo>
                      <a:pt x="120" y="2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6" name="Freeform 170"/>
              <p:cNvSpPr>
                <a:spLocks/>
              </p:cNvSpPr>
              <p:nvPr/>
            </p:nvSpPr>
            <p:spPr bwMode="auto">
              <a:xfrm>
                <a:off x="4515" y="3211"/>
                <a:ext cx="83" cy="50"/>
              </a:xfrm>
              <a:custGeom>
                <a:avLst/>
                <a:gdLst>
                  <a:gd name="T0" fmla="*/ 6 w 165"/>
                  <a:gd name="T1" fmla="*/ 0 h 101"/>
                  <a:gd name="T2" fmla="*/ 0 w 165"/>
                  <a:gd name="T3" fmla="*/ 6 h 101"/>
                  <a:gd name="T4" fmla="*/ 11 w 165"/>
                  <a:gd name="T5" fmla="*/ 6 h 101"/>
                  <a:gd name="T6" fmla="*/ 6 w 165"/>
                  <a:gd name="T7" fmla="*/ 0 h 101"/>
                  <a:gd name="T8" fmla="*/ 6 w 165"/>
                  <a:gd name="T9" fmla="*/ 0 h 1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5"/>
                  <a:gd name="T16" fmla="*/ 0 h 101"/>
                  <a:gd name="T17" fmla="*/ 165 w 165"/>
                  <a:gd name="T18" fmla="*/ 101 h 10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5" h="101">
                    <a:moveTo>
                      <a:pt x="95" y="0"/>
                    </a:moveTo>
                    <a:lnTo>
                      <a:pt x="0" y="101"/>
                    </a:lnTo>
                    <a:lnTo>
                      <a:pt x="165" y="101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7" name="Freeform 171"/>
              <p:cNvSpPr>
                <a:spLocks/>
              </p:cNvSpPr>
              <p:nvPr/>
            </p:nvSpPr>
            <p:spPr bwMode="auto">
              <a:xfrm>
                <a:off x="3660" y="2861"/>
                <a:ext cx="499" cy="225"/>
              </a:xfrm>
              <a:custGeom>
                <a:avLst/>
                <a:gdLst>
                  <a:gd name="T0" fmla="*/ 1 w 998"/>
                  <a:gd name="T1" fmla="*/ 0 h 451"/>
                  <a:gd name="T2" fmla="*/ 62 w 998"/>
                  <a:gd name="T3" fmla="*/ 21 h 451"/>
                  <a:gd name="T4" fmla="*/ 62 w 998"/>
                  <a:gd name="T5" fmla="*/ 28 h 451"/>
                  <a:gd name="T6" fmla="*/ 59 w 998"/>
                  <a:gd name="T7" fmla="*/ 28 h 451"/>
                  <a:gd name="T8" fmla="*/ 57 w 998"/>
                  <a:gd name="T9" fmla="*/ 23 h 451"/>
                  <a:gd name="T10" fmla="*/ 0 w 998"/>
                  <a:gd name="T11" fmla="*/ 1 h 451"/>
                  <a:gd name="T12" fmla="*/ 1 w 998"/>
                  <a:gd name="T13" fmla="*/ 0 h 451"/>
                  <a:gd name="T14" fmla="*/ 1 w 998"/>
                  <a:gd name="T15" fmla="*/ 0 h 45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98"/>
                  <a:gd name="T25" fmla="*/ 0 h 451"/>
                  <a:gd name="T26" fmla="*/ 998 w 998"/>
                  <a:gd name="T27" fmla="*/ 451 h 45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98" h="451">
                    <a:moveTo>
                      <a:pt x="13" y="0"/>
                    </a:moveTo>
                    <a:lnTo>
                      <a:pt x="979" y="343"/>
                    </a:lnTo>
                    <a:lnTo>
                      <a:pt x="998" y="449"/>
                    </a:lnTo>
                    <a:lnTo>
                      <a:pt x="931" y="451"/>
                    </a:lnTo>
                    <a:lnTo>
                      <a:pt x="908" y="371"/>
                    </a:lnTo>
                    <a:lnTo>
                      <a:pt x="0" y="16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8" name="Freeform 172"/>
              <p:cNvSpPr>
                <a:spLocks/>
              </p:cNvSpPr>
              <p:nvPr/>
            </p:nvSpPr>
            <p:spPr bwMode="auto">
              <a:xfrm>
                <a:off x="3952" y="3110"/>
                <a:ext cx="637" cy="20"/>
              </a:xfrm>
              <a:custGeom>
                <a:avLst/>
                <a:gdLst>
                  <a:gd name="T0" fmla="*/ 0 w 1274"/>
                  <a:gd name="T1" fmla="*/ 3 h 40"/>
                  <a:gd name="T2" fmla="*/ 80 w 1274"/>
                  <a:gd name="T3" fmla="*/ 3 h 40"/>
                  <a:gd name="T4" fmla="*/ 80 w 1274"/>
                  <a:gd name="T5" fmla="*/ 0 h 40"/>
                  <a:gd name="T6" fmla="*/ 6 w 1274"/>
                  <a:gd name="T7" fmla="*/ 1 h 40"/>
                  <a:gd name="T8" fmla="*/ 0 w 1274"/>
                  <a:gd name="T9" fmla="*/ 3 h 40"/>
                  <a:gd name="T10" fmla="*/ 0 w 1274"/>
                  <a:gd name="T11" fmla="*/ 3 h 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74"/>
                  <a:gd name="T19" fmla="*/ 0 h 40"/>
                  <a:gd name="T20" fmla="*/ 1274 w 1274"/>
                  <a:gd name="T21" fmla="*/ 40 h 4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74" h="40">
                    <a:moveTo>
                      <a:pt x="0" y="40"/>
                    </a:moveTo>
                    <a:lnTo>
                      <a:pt x="1274" y="40"/>
                    </a:lnTo>
                    <a:lnTo>
                      <a:pt x="1274" y="0"/>
                    </a:lnTo>
                    <a:lnTo>
                      <a:pt x="107" y="3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99" name="Freeform 173"/>
              <p:cNvSpPr>
                <a:spLocks/>
              </p:cNvSpPr>
              <p:nvPr/>
            </p:nvSpPr>
            <p:spPr bwMode="auto">
              <a:xfrm>
                <a:off x="3657" y="2877"/>
                <a:ext cx="377" cy="194"/>
              </a:xfrm>
              <a:custGeom>
                <a:avLst/>
                <a:gdLst>
                  <a:gd name="T0" fmla="*/ 0 w 755"/>
                  <a:gd name="T1" fmla="*/ 1 h 388"/>
                  <a:gd name="T2" fmla="*/ 46 w 755"/>
                  <a:gd name="T3" fmla="*/ 24 h 388"/>
                  <a:gd name="T4" fmla="*/ 47 w 755"/>
                  <a:gd name="T5" fmla="*/ 24 h 388"/>
                  <a:gd name="T6" fmla="*/ 0 w 755"/>
                  <a:gd name="T7" fmla="*/ 0 h 388"/>
                  <a:gd name="T8" fmla="*/ 0 w 755"/>
                  <a:gd name="T9" fmla="*/ 1 h 388"/>
                  <a:gd name="T10" fmla="*/ 0 w 755"/>
                  <a:gd name="T11" fmla="*/ 1 h 3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55"/>
                  <a:gd name="T19" fmla="*/ 0 h 388"/>
                  <a:gd name="T20" fmla="*/ 755 w 755"/>
                  <a:gd name="T21" fmla="*/ 388 h 38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55" h="388">
                    <a:moveTo>
                      <a:pt x="0" y="9"/>
                    </a:moveTo>
                    <a:lnTo>
                      <a:pt x="736" y="388"/>
                    </a:lnTo>
                    <a:lnTo>
                      <a:pt x="755" y="376"/>
                    </a:lnTo>
                    <a:lnTo>
                      <a:pt x="12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0" name="Freeform 174"/>
              <p:cNvSpPr>
                <a:spLocks/>
              </p:cNvSpPr>
              <p:nvPr/>
            </p:nvSpPr>
            <p:spPr bwMode="auto">
              <a:xfrm>
                <a:off x="3668" y="2866"/>
                <a:ext cx="463" cy="219"/>
              </a:xfrm>
              <a:custGeom>
                <a:avLst/>
                <a:gdLst>
                  <a:gd name="T0" fmla="*/ 0 w 926"/>
                  <a:gd name="T1" fmla="*/ 1 h 437"/>
                  <a:gd name="T2" fmla="*/ 2 w 926"/>
                  <a:gd name="T3" fmla="*/ 4 h 437"/>
                  <a:gd name="T4" fmla="*/ 7 w 926"/>
                  <a:gd name="T5" fmla="*/ 4 h 437"/>
                  <a:gd name="T6" fmla="*/ 10 w 926"/>
                  <a:gd name="T7" fmla="*/ 8 h 437"/>
                  <a:gd name="T8" fmla="*/ 17 w 926"/>
                  <a:gd name="T9" fmla="*/ 7 h 437"/>
                  <a:gd name="T10" fmla="*/ 20 w 926"/>
                  <a:gd name="T11" fmla="*/ 13 h 437"/>
                  <a:gd name="T12" fmla="*/ 28 w 926"/>
                  <a:gd name="T13" fmla="*/ 12 h 437"/>
                  <a:gd name="T14" fmla="*/ 31 w 926"/>
                  <a:gd name="T15" fmla="*/ 19 h 437"/>
                  <a:gd name="T16" fmla="*/ 44 w 926"/>
                  <a:gd name="T17" fmla="*/ 18 h 437"/>
                  <a:gd name="T18" fmla="*/ 49 w 926"/>
                  <a:gd name="T19" fmla="*/ 28 h 437"/>
                  <a:gd name="T20" fmla="*/ 58 w 926"/>
                  <a:gd name="T21" fmla="*/ 24 h 437"/>
                  <a:gd name="T22" fmla="*/ 58 w 926"/>
                  <a:gd name="T23" fmla="*/ 23 h 437"/>
                  <a:gd name="T24" fmla="*/ 50 w 926"/>
                  <a:gd name="T25" fmla="*/ 25 h 437"/>
                  <a:gd name="T26" fmla="*/ 46 w 926"/>
                  <a:gd name="T27" fmla="*/ 17 h 437"/>
                  <a:gd name="T28" fmla="*/ 33 w 926"/>
                  <a:gd name="T29" fmla="*/ 18 h 437"/>
                  <a:gd name="T30" fmla="*/ 29 w 926"/>
                  <a:gd name="T31" fmla="*/ 10 h 437"/>
                  <a:gd name="T32" fmla="*/ 21 w 926"/>
                  <a:gd name="T33" fmla="*/ 12 h 437"/>
                  <a:gd name="T34" fmla="*/ 17 w 926"/>
                  <a:gd name="T35" fmla="*/ 6 h 437"/>
                  <a:gd name="T36" fmla="*/ 11 w 926"/>
                  <a:gd name="T37" fmla="*/ 7 h 437"/>
                  <a:gd name="T38" fmla="*/ 7 w 926"/>
                  <a:gd name="T39" fmla="*/ 3 h 437"/>
                  <a:gd name="T40" fmla="*/ 3 w 926"/>
                  <a:gd name="T41" fmla="*/ 4 h 437"/>
                  <a:gd name="T42" fmla="*/ 1 w 926"/>
                  <a:gd name="T43" fmla="*/ 0 h 437"/>
                  <a:gd name="T44" fmla="*/ 0 w 926"/>
                  <a:gd name="T45" fmla="*/ 1 h 437"/>
                  <a:gd name="T46" fmla="*/ 0 w 926"/>
                  <a:gd name="T47" fmla="*/ 1 h 43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926"/>
                  <a:gd name="T73" fmla="*/ 0 h 437"/>
                  <a:gd name="T74" fmla="*/ 926 w 926"/>
                  <a:gd name="T75" fmla="*/ 437 h 437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926" h="437">
                    <a:moveTo>
                      <a:pt x="0" y="7"/>
                    </a:moveTo>
                    <a:lnTo>
                      <a:pt x="32" y="64"/>
                    </a:lnTo>
                    <a:lnTo>
                      <a:pt x="110" y="51"/>
                    </a:lnTo>
                    <a:lnTo>
                      <a:pt x="158" y="127"/>
                    </a:lnTo>
                    <a:lnTo>
                      <a:pt x="257" y="110"/>
                    </a:lnTo>
                    <a:lnTo>
                      <a:pt x="314" y="201"/>
                    </a:lnTo>
                    <a:lnTo>
                      <a:pt x="439" y="177"/>
                    </a:lnTo>
                    <a:lnTo>
                      <a:pt x="506" y="302"/>
                    </a:lnTo>
                    <a:lnTo>
                      <a:pt x="701" y="283"/>
                    </a:lnTo>
                    <a:lnTo>
                      <a:pt x="781" y="437"/>
                    </a:lnTo>
                    <a:lnTo>
                      <a:pt x="926" y="378"/>
                    </a:lnTo>
                    <a:lnTo>
                      <a:pt x="916" y="353"/>
                    </a:lnTo>
                    <a:lnTo>
                      <a:pt x="797" y="397"/>
                    </a:lnTo>
                    <a:lnTo>
                      <a:pt x="722" y="258"/>
                    </a:lnTo>
                    <a:lnTo>
                      <a:pt x="519" y="279"/>
                    </a:lnTo>
                    <a:lnTo>
                      <a:pt x="449" y="158"/>
                    </a:lnTo>
                    <a:lnTo>
                      <a:pt x="323" y="182"/>
                    </a:lnTo>
                    <a:lnTo>
                      <a:pt x="266" y="95"/>
                    </a:lnTo>
                    <a:lnTo>
                      <a:pt x="165" y="112"/>
                    </a:lnTo>
                    <a:lnTo>
                      <a:pt x="120" y="42"/>
                    </a:lnTo>
                    <a:lnTo>
                      <a:pt x="40" y="49"/>
                    </a:lnTo>
                    <a:lnTo>
                      <a:pt x="11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1" name="Freeform 175"/>
              <p:cNvSpPr>
                <a:spLocks/>
              </p:cNvSpPr>
              <p:nvPr/>
            </p:nvSpPr>
            <p:spPr bwMode="auto">
              <a:xfrm>
                <a:off x="4122" y="3299"/>
                <a:ext cx="70" cy="93"/>
              </a:xfrm>
              <a:custGeom>
                <a:avLst/>
                <a:gdLst>
                  <a:gd name="T0" fmla="*/ 8 w 138"/>
                  <a:gd name="T1" fmla="*/ 0 h 186"/>
                  <a:gd name="T2" fmla="*/ 0 w 138"/>
                  <a:gd name="T3" fmla="*/ 11 h 186"/>
                  <a:gd name="T4" fmla="*/ 0 w 138"/>
                  <a:gd name="T5" fmla="*/ 12 h 186"/>
                  <a:gd name="T6" fmla="*/ 9 w 138"/>
                  <a:gd name="T7" fmla="*/ 1 h 186"/>
                  <a:gd name="T8" fmla="*/ 8 w 138"/>
                  <a:gd name="T9" fmla="*/ 0 h 186"/>
                  <a:gd name="T10" fmla="*/ 8 w 138"/>
                  <a:gd name="T11" fmla="*/ 0 h 1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8"/>
                  <a:gd name="T19" fmla="*/ 0 h 186"/>
                  <a:gd name="T20" fmla="*/ 138 w 138"/>
                  <a:gd name="T21" fmla="*/ 186 h 1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8" h="186">
                    <a:moveTo>
                      <a:pt x="127" y="0"/>
                    </a:moveTo>
                    <a:lnTo>
                      <a:pt x="0" y="165"/>
                    </a:lnTo>
                    <a:lnTo>
                      <a:pt x="0" y="186"/>
                    </a:lnTo>
                    <a:lnTo>
                      <a:pt x="138" y="10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2" name="Freeform 176"/>
              <p:cNvSpPr>
                <a:spLocks/>
              </p:cNvSpPr>
              <p:nvPr/>
            </p:nvSpPr>
            <p:spPr bwMode="auto">
              <a:xfrm>
                <a:off x="4022" y="3190"/>
                <a:ext cx="61" cy="61"/>
              </a:xfrm>
              <a:custGeom>
                <a:avLst/>
                <a:gdLst>
                  <a:gd name="T0" fmla="*/ 1 w 124"/>
                  <a:gd name="T1" fmla="*/ 0 h 124"/>
                  <a:gd name="T2" fmla="*/ 0 w 124"/>
                  <a:gd name="T3" fmla="*/ 0 h 124"/>
                  <a:gd name="T4" fmla="*/ 7 w 124"/>
                  <a:gd name="T5" fmla="*/ 7 h 124"/>
                  <a:gd name="T6" fmla="*/ 7 w 124"/>
                  <a:gd name="T7" fmla="*/ 6 h 124"/>
                  <a:gd name="T8" fmla="*/ 1 w 124"/>
                  <a:gd name="T9" fmla="*/ 0 h 124"/>
                  <a:gd name="T10" fmla="*/ 1 w 124"/>
                  <a:gd name="T11" fmla="*/ 0 h 1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4"/>
                  <a:gd name="T19" fmla="*/ 0 h 124"/>
                  <a:gd name="T20" fmla="*/ 124 w 124"/>
                  <a:gd name="T21" fmla="*/ 124 h 1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4" h="124">
                    <a:moveTo>
                      <a:pt x="27" y="0"/>
                    </a:moveTo>
                    <a:lnTo>
                      <a:pt x="0" y="12"/>
                    </a:lnTo>
                    <a:lnTo>
                      <a:pt x="120" y="124"/>
                    </a:lnTo>
                    <a:lnTo>
                      <a:pt x="124" y="103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3" name="Freeform 177"/>
              <p:cNvSpPr>
                <a:spLocks/>
              </p:cNvSpPr>
              <p:nvPr/>
            </p:nvSpPr>
            <p:spPr bwMode="auto">
              <a:xfrm>
                <a:off x="3959" y="3267"/>
                <a:ext cx="635" cy="12"/>
              </a:xfrm>
              <a:custGeom>
                <a:avLst/>
                <a:gdLst>
                  <a:gd name="T0" fmla="*/ 0 w 1270"/>
                  <a:gd name="T1" fmla="*/ 0 h 25"/>
                  <a:gd name="T2" fmla="*/ 79 w 1270"/>
                  <a:gd name="T3" fmla="*/ 0 h 25"/>
                  <a:gd name="T4" fmla="*/ 79 w 1270"/>
                  <a:gd name="T5" fmla="*/ 1 h 25"/>
                  <a:gd name="T6" fmla="*/ 0 w 1270"/>
                  <a:gd name="T7" fmla="*/ 1 h 25"/>
                  <a:gd name="T8" fmla="*/ 0 w 1270"/>
                  <a:gd name="T9" fmla="*/ 0 h 25"/>
                  <a:gd name="T10" fmla="*/ 0 w 1270"/>
                  <a:gd name="T11" fmla="*/ 0 h 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70"/>
                  <a:gd name="T19" fmla="*/ 0 h 25"/>
                  <a:gd name="T20" fmla="*/ 1270 w 1270"/>
                  <a:gd name="T21" fmla="*/ 25 h 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70" h="25">
                    <a:moveTo>
                      <a:pt x="0" y="6"/>
                    </a:moveTo>
                    <a:lnTo>
                      <a:pt x="1270" y="0"/>
                    </a:lnTo>
                    <a:lnTo>
                      <a:pt x="1270" y="19"/>
                    </a:lnTo>
                    <a:lnTo>
                      <a:pt x="0" y="25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4" name="Freeform 178"/>
              <p:cNvSpPr>
                <a:spLocks/>
              </p:cNvSpPr>
              <p:nvPr/>
            </p:nvSpPr>
            <p:spPr bwMode="auto">
              <a:xfrm>
                <a:off x="4099" y="3296"/>
                <a:ext cx="16" cy="215"/>
              </a:xfrm>
              <a:custGeom>
                <a:avLst/>
                <a:gdLst>
                  <a:gd name="T0" fmla="*/ 1 w 32"/>
                  <a:gd name="T1" fmla="*/ 0 h 430"/>
                  <a:gd name="T2" fmla="*/ 2 w 32"/>
                  <a:gd name="T3" fmla="*/ 0 h 430"/>
                  <a:gd name="T4" fmla="*/ 1 w 32"/>
                  <a:gd name="T5" fmla="*/ 27 h 430"/>
                  <a:gd name="T6" fmla="*/ 0 w 32"/>
                  <a:gd name="T7" fmla="*/ 27 h 430"/>
                  <a:gd name="T8" fmla="*/ 1 w 32"/>
                  <a:gd name="T9" fmla="*/ 0 h 430"/>
                  <a:gd name="T10" fmla="*/ 1 w 32"/>
                  <a:gd name="T11" fmla="*/ 0 h 4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"/>
                  <a:gd name="T19" fmla="*/ 0 h 430"/>
                  <a:gd name="T20" fmla="*/ 32 w 32"/>
                  <a:gd name="T21" fmla="*/ 430 h 4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" h="430">
                    <a:moveTo>
                      <a:pt x="6" y="0"/>
                    </a:moveTo>
                    <a:lnTo>
                      <a:pt x="32" y="0"/>
                    </a:lnTo>
                    <a:lnTo>
                      <a:pt x="21" y="430"/>
                    </a:lnTo>
                    <a:lnTo>
                      <a:pt x="0" y="43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5" name="Freeform 179"/>
              <p:cNvSpPr>
                <a:spLocks/>
              </p:cNvSpPr>
              <p:nvPr/>
            </p:nvSpPr>
            <p:spPr bwMode="auto">
              <a:xfrm>
                <a:off x="3166" y="2882"/>
                <a:ext cx="490" cy="123"/>
              </a:xfrm>
              <a:custGeom>
                <a:avLst/>
                <a:gdLst>
                  <a:gd name="T0" fmla="*/ 23 w 979"/>
                  <a:gd name="T1" fmla="*/ 0 h 247"/>
                  <a:gd name="T2" fmla="*/ 62 w 979"/>
                  <a:gd name="T3" fmla="*/ 8 h 247"/>
                  <a:gd name="T4" fmla="*/ 61 w 979"/>
                  <a:gd name="T5" fmla="*/ 8 h 247"/>
                  <a:gd name="T6" fmla="*/ 59 w 979"/>
                  <a:gd name="T7" fmla="*/ 8 h 247"/>
                  <a:gd name="T8" fmla="*/ 56 w 979"/>
                  <a:gd name="T9" fmla="*/ 9 h 247"/>
                  <a:gd name="T10" fmla="*/ 52 w 979"/>
                  <a:gd name="T11" fmla="*/ 10 h 247"/>
                  <a:gd name="T12" fmla="*/ 49 w 979"/>
                  <a:gd name="T13" fmla="*/ 11 h 247"/>
                  <a:gd name="T14" fmla="*/ 45 w 979"/>
                  <a:gd name="T15" fmla="*/ 12 h 247"/>
                  <a:gd name="T16" fmla="*/ 42 w 979"/>
                  <a:gd name="T17" fmla="*/ 13 h 247"/>
                  <a:gd name="T18" fmla="*/ 39 w 979"/>
                  <a:gd name="T19" fmla="*/ 13 h 247"/>
                  <a:gd name="T20" fmla="*/ 37 w 979"/>
                  <a:gd name="T21" fmla="*/ 13 h 247"/>
                  <a:gd name="T22" fmla="*/ 36 w 979"/>
                  <a:gd name="T23" fmla="*/ 14 h 247"/>
                  <a:gd name="T24" fmla="*/ 34 w 979"/>
                  <a:gd name="T25" fmla="*/ 14 h 247"/>
                  <a:gd name="T26" fmla="*/ 32 w 979"/>
                  <a:gd name="T27" fmla="*/ 14 h 247"/>
                  <a:gd name="T28" fmla="*/ 31 w 979"/>
                  <a:gd name="T29" fmla="*/ 14 h 247"/>
                  <a:gd name="T30" fmla="*/ 30 w 979"/>
                  <a:gd name="T31" fmla="*/ 14 h 247"/>
                  <a:gd name="T32" fmla="*/ 29 w 979"/>
                  <a:gd name="T33" fmla="*/ 14 h 247"/>
                  <a:gd name="T34" fmla="*/ 29 w 979"/>
                  <a:gd name="T35" fmla="*/ 14 h 247"/>
                  <a:gd name="T36" fmla="*/ 45 w 979"/>
                  <a:gd name="T37" fmla="*/ 8 h 247"/>
                  <a:gd name="T38" fmla="*/ 16 w 979"/>
                  <a:gd name="T39" fmla="*/ 15 h 247"/>
                  <a:gd name="T40" fmla="*/ 35 w 979"/>
                  <a:gd name="T41" fmla="*/ 6 h 247"/>
                  <a:gd name="T42" fmla="*/ 5 w 979"/>
                  <a:gd name="T43" fmla="*/ 14 h 247"/>
                  <a:gd name="T44" fmla="*/ 28 w 979"/>
                  <a:gd name="T45" fmla="*/ 4 h 247"/>
                  <a:gd name="T46" fmla="*/ 0 w 979"/>
                  <a:gd name="T47" fmla="*/ 11 h 247"/>
                  <a:gd name="T48" fmla="*/ 1 w 979"/>
                  <a:gd name="T49" fmla="*/ 11 h 247"/>
                  <a:gd name="T50" fmla="*/ 1 w 979"/>
                  <a:gd name="T51" fmla="*/ 10 h 247"/>
                  <a:gd name="T52" fmla="*/ 2 w 979"/>
                  <a:gd name="T53" fmla="*/ 10 h 247"/>
                  <a:gd name="T54" fmla="*/ 3 w 979"/>
                  <a:gd name="T55" fmla="*/ 9 h 247"/>
                  <a:gd name="T56" fmla="*/ 4 w 979"/>
                  <a:gd name="T57" fmla="*/ 8 h 247"/>
                  <a:gd name="T58" fmla="*/ 6 w 979"/>
                  <a:gd name="T59" fmla="*/ 6 h 247"/>
                  <a:gd name="T60" fmla="*/ 8 w 979"/>
                  <a:gd name="T61" fmla="*/ 5 h 247"/>
                  <a:gd name="T62" fmla="*/ 10 w 979"/>
                  <a:gd name="T63" fmla="*/ 4 h 247"/>
                  <a:gd name="T64" fmla="*/ 12 w 979"/>
                  <a:gd name="T65" fmla="*/ 3 h 247"/>
                  <a:gd name="T66" fmla="*/ 14 w 979"/>
                  <a:gd name="T67" fmla="*/ 2 h 247"/>
                  <a:gd name="T68" fmla="*/ 17 w 979"/>
                  <a:gd name="T69" fmla="*/ 1 h 247"/>
                  <a:gd name="T70" fmla="*/ 19 w 979"/>
                  <a:gd name="T71" fmla="*/ 1 h 247"/>
                  <a:gd name="T72" fmla="*/ 20 w 979"/>
                  <a:gd name="T73" fmla="*/ 0 h 247"/>
                  <a:gd name="T74" fmla="*/ 22 w 979"/>
                  <a:gd name="T75" fmla="*/ 0 h 247"/>
                  <a:gd name="T76" fmla="*/ 23 w 979"/>
                  <a:gd name="T77" fmla="*/ 0 h 247"/>
                  <a:gd name="T78" fmla="*/ 23 w 979"/>
                  <a:gd name="T79" fmla="*/ 0 h 247"/>
                  <a:gd name="T80" fmla="*/ 23 w 979"/>
                  <a:gd name="T81" fmla="*/ 0 h 24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979"/>
                  <a:gd name="T124" fmla="*/ 0 h 247"/>
                  <a:gd name="T125" fmla="*/ 979 w 979"/>
                  <a:gd name="T126" fmla="*/ 247 h 24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979" h="247">
                    <a:moveTo>
                      <a:pt x="360" y="0"/>
                    </a:moveTo>
                    <a:lnTo>
                      <a:pt x="979" y="128"/>
                    </a:lnTo>
                    <a:lnTo>
                      <a:pt x="968" y="131"/>
                    </a:lnTo>
                    <a:lnTo>
                      <a:pt x="936" y="141"/>
                    </a:lnTo>
                    <a:lnTo>
                      <a:pt x="888" y="154"/>
                    </a:lnTo>
                    <a:lnTo>
                      <a:pt x="831" y="173"/>
                    </a:lnTo>
                    <a:lnTo>
                      <a:pt x="770" y="188"/>
                    </a:lnTo>
                    <a:lnTo>
                      <a:pt x="711" y="204"/>
                    </a:lnTo>
                    <a:lnTo>
                      <a:pt x="660" y="215"/>
                    </a:lnTo>
                    <a:lnTo>
                      <a:pt x="622" y="221"/>
                    </a:lnTo>
                    <a:lnTo>
                      <a:pt x="590" y="223"/>
                    </a:lnTo>
                    <a:lnTo>
                      <a:pt x="561" y="226"/>
                    </a:lnTo>
                    <a:lnTo>
                      <a:pt x="533" y="228"/>
                    </a:lnTo>
                    <a:lnTo>
                      <a:pt x="510" y="230"/>
                    </a:lnTo>
                    <a:lnTo>
                      <a:pt x="489" y="232"/>
                    </a:lnTo>
                    <a:lnTo>
                      <a:pt x="474" y="234"/>
                    </a:lnTo>
                    <a:lnTo>
                      <a:pt x="462" y="236"/>
                    </a:lnTo>
                    <a:lnTo>
                      <a:pt x="460" y="236"/>
                    </a:lnTo>
                    <a:lnTo>
                      <a:pt x="706" y="129"/>
                    </a:lnTo>
                    <a:lnTo>
                      <a:pt x="249" y="247"/>
                    </a:lnTo>
                    <a:lnTo>
                      <a:pt x="550" y="107"/>
                    </a:lnTo>
                    <a:lnTo>
                      <a:pt x="80" y="236"/>
                    </a:lnTo>
                    <a:lnTo>
                      <a:pt x="447" y="74"/>
                    </a:lnTo>
                    <a:lnTo>
                      <a:pt x="0" y="187"/>
                    </a:lnTo>
                    <a:lnTo>
                      <a:pt x="2" y="185"/>
                    </a:lnTo>
                    <a:lnTo>
                      <a:pt x="10" y="175"/>
                    </a:lnTo>
                    <a:lnTo>
                      <a:pt x="23" y="162"/>
                    </a:lnTo>
                    <a:lnTo>
                      <a:pt x="42" y="147"/>
                    </a:lnTo>
                    <a:lnTo>
                      <a:pt x="63" y="128"/>
                    </a:lnTo>
                    <a:lnTo>
                      <a:pt x="90" y="110"/>
                    </a:lnTo>
                    <a:lnTo>
                      <a:pt x="118" y="91"/>
                    </a:lnTo>
                    <a:lnTo>
                      <a:pt x="152" y="74"/>
                    </a:lnTo>
                    <a:lnTo>
                      <a:pt x="187" y="57"/>
                    </a:lnTo>
                    <a:lnTo>
                      <a:pt x="223" y="44"/>
                    </a:lnTo>
                    <a:lnTo>
                      <a:pt x="259" y="31"/>
                    </a:lnTo>
                    <a:lnTo>
                      <a:pt x="291" y="19"/>
                    </a:lnTo>
                    <a:lnTo>
                      <a:pt x="318" y="10"/>
                    </a:lnTo>
                    <a:lnTo>
                      <a:pt x="341" y="4"/>
                    </a:lnTo>
                    <a:lnTo>
                      <a:pt x="354" y="0"/>
                    </a:lnTo>
                    <a:lnTo>
                      <a:pt x="360" y="0"/>
                    </a:lnTo>
                    <a:close/>
                  </a:path>
                </a:pathLst>
              </a:custGeom>
              <a:solidFill>
                <a:srgbClr val="E8D9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6" name="Freeform 180"/>
              <p:cNvSpPr>
                <a:spLocks/>
              </p:cNvSpPr>
              <p:nvPr/>
            </p:nvSpPr>
            <p:spPr bwMode="auto">
              <a:xfrm>
                <a:off x="4329" y="2561"/>
                <a:ext cx="79" cy="118"/>
              </a:xfrm>
              <a:custGeom>
                <a:avLst/>
                <a:gdLst>
                  <a:gd name="T0" fmla="*/ 9 w 160"/>
                  <a:gd name="T1" fmla="*/ 0 h 236"/>
                  <a:gd name="T2" fmla="*/ 2 w 160"/>
                  <a:gd name="T3" fmla="*/ 3 h 236"/>
                  <a:gd name="T4" fmla="*/ 2 w 160"/>
                  <a:gd name="T5" fmla="*/ 3 h 236"/>
                  <a:gd name="T6" fmla="*/ 2 w 160"/>
                  <a:gd name="T7" fmla="*/ 3 h 236"/>
                  <a:gd name="T8" fmla="*/ 1 w 160"/>
                  <a:gd name="T9" fmla="*/ 4 h 236"/>
                  <a:gd name="T10" fmla="*/ 1 w 160"/>
                  <a:gd name="T11" fmla="*/ 5 h 236"/>
                  <a:gd name="T12" fmla="*/ 0 w 160"/>
                  <a:gd name="T13" fmla="*/ 5 h 236"/>
                  <a:gd name="T14" fmla="*/ 0 w 160"/>
                  <a:gd name="T15" fmla="*/ 6 h 236"/>
                  <a:gd name="T16" fmla="*/ 0 w 160"/>
                  <a:gd name="T17" fmla="*/ 7 h 236"/>
                  <a:gd name="T18" fmla="*/ 0 w 160"/>
                  <a:gd name="T19" fmla="*/ 9 h 236"/>
                  <a:gd name="T20" fmla="*/ 0 w 160"/>
                  <a:gd name="T21" fmla="*/ 10 h 236"/>
                  <a:gd name="T22" fmla="*/ 0 w 160"/>
                  <a:gd name="T23" fmla="*/ 11 h 236"/>
                  <a:gd name="T24" fmla="*/ 0 w 160"/>
                  <a:gd name="T25" fmla="*/ 12 h 236"/>
                  <a:gd name="T26" fmla="*/ 1 w 160"/>
                  <a:gd name="T27" fmla="*/ 13 h 236"/>
                  <a:gd name="T28" fmla="*/ 2 w 160"/>
                  <a:gd name="T29" fmla="*/ 14 h 236"/>
                  <a:gd name="T30" fmla="*/ 2 w 160"/>
                  <a:gd name="T31" fmla="*/ 14 h 236"/>
                  <a:gd name="T32" fmla="*/ 2 w 160"/>
                  <a:gd name="T33" fmla="*/ 15 h 236"/>
                  <a:gd name="T34" fmla="*/ 3 w 160"/>
                  <a:gd name="T35" fmla="*/ 15 h 236"/>
                  <a:gd name="T36" fmla="*/ 5 w 160"/>
                  <a:gd name="T37" fmla="*/ 15 h 236"/>
                  <a:gd name="T38" fmla="*/ 5 w 160"/>
                  <a:gd name="T39" fmla="*/ 4 h 236"/>
                  <a:gd name="T40" fmla="*/ 9 w 160"/>
                  <a:gd name="T41" fmla="*/ 2 h 236"/>
                  <a:gd name="T42" fmla="*/ 9 w 160"/>
                  <a:gd name="T43" fmla="*/ 0 h 236"/>
                  <a:gd name="T44" fmla="*/ 9 w 160"/>
                  <a:gd name="T45" fmla="*/ 0 h 2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0"/>
                  <a:gd name="T70" fmla="*/ 0 h 236"/>
                  <a:gd name="T71" fmla="*/ 160 w 160"/>
                  <a:gd name="T72" fmla="*/ 236 h 2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0" h="236">
                    <a:moveTo>
                      <a:pt x="156" y="0"/>
                    </a:moveTo>
                    <a:lnTo>
                      <a:pt x="40" y="40"/>
                    </a:lnTo>
                    <a:lnTo>
                      <a:pt x="38" y="42"/>
                    </a:lnTo>
                    <a:lnTo>
                      <a:pt x="33" y="48"/>
                    </a:lnTo>
                    <a:lnTo>
                      <a:pt x="25" y="55"/>
                    </a:lnTo>
                    <a:lnTo>
                      <a:pt x="17" y="65"/>
                    </a:lnTo>
                    <a:lnTo>
                      <a:pt x="10" y="78"/>
                    </a:lnTo>
                    <a:lnTo>
                      <a:pt x="4" y="95"/>
                    </a:lnTo>
                    <a:lnTo>
                      <a:pt x="0" y="113"/>
                    </a:lnTo>
                    <a:lnTo>
                      <a:pt x="0" y="132"/>
                    </a:lnTo>
                    <a:lnTo>
                      <a:pt x="2" y="151"/>
                    </a:lnTo>
                    <a:lnTo>
                      <a:pt x="8" y="170"/>
                    </a:lnTo>
                    <a:lnTo>
                      <a:pt x="15" y="185"/>
                    </a:lnTo>
                    <a:lnTo>
                      <a:pt x="25" y="202"/>
                    </a:lnTo>
                    <a:lnTo>
                      <a:pt x="33" y="213"/>
                    </a:lnTo>
                    <a:lnTo>
                      <a:pt x="40" y="223"/>
                    </a:lnTo>
                    <a:lnTo>
                      <a:pt x="46" y="229"/>
                    </a:lnTo>
                    <a:lnTo>
                      <a:pt x="48" y="232"/>
                    </a:lnTo>
                    <a:lnTo>
                      <a:pt x="88" y="236"/>
                    </a:lnTo>
                    <a:lnTo>
                      <a:pt x="80" y="63"/>
                    </a:lnTo>
                    <a:lnTo>
                      <a:pt x="160" y="21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07" name="Freeform 181"/>
              <p:cNvSpPr>
                <a:spLocks/>
              </p:cNvSpPr>
              <p:nvPr/>
            </p:nvSpPr>
            <p:spPr bwMode="auto">
              <a:xfrm>
                <a:off x="4131" y="2541"/>
                <a:ext cx="276" cy="15"/>
              </a:xfrm>
              <a:custGeom>
                <a:avLst/>
                <a:gdLst>
                  <a:gd name="T0" fmla="*/ 1 w 551"/>
                  <a:gd name="T1" fmla="*/ 0 h 31"/>
                  <a:gd name="T2" fmla="*/ 0 w 551"/>
                  <a:gd name="T3" fmla="*/ 1 h 31"/>
                  <a:gd name="T4" fmla="*/ 35 w 551"/>
                  <a:gd name="T5" fmla="*/ 1 h 31"/>
                  <a:gd name="T6" fmla="*/ 35 w 551"/>
                  <a:gd name="T7" fmla="*/ 1 h 31"/>
                  <a:gd name="T8" fmla="*/ 1 w 551"/>
                  <a:gd name="T9" fmla="*/ 0 h 31"/>
                  <a:gd name="T10" fmla="*/ 1 w 551"/>
                  <a:gd name="T11" fmla="*/ 0 h 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1"/>
                  <a:gd name="T19" fmla="*/ 0 h 31"/>
                  <a:gd name="T20" fmla="*/ 551 w 551"/>
                  <a:gd name="T21" fmla="*/ 31 h 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1" h="31">
                    <a:moveTo>
                      <a:pt x="7" y="0"/>
                    </a:moveTo>
                    <a:lnTo>
                      <a:pt x="0" y="17"/>
                    </a:lnTo>
                    <a:lnTo>
                      <a:pt x="547" y="31"/>
                    </a:lnTo>
                    <a:lnTo>
                      <a:pt x="551" y="16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5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Commissions</a:t>
            </a:r>
          </a:p>
        </p:txBody>
      </p:sp>
      <p:sp>
        <p:nvSpPr>
          <p:cNvPr id="20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SO-BC-080</a:t>
            </a:r>
            <a:endParaRPr lang="en-US" altLang="zh-CN"/>
          </a:p>
        </p:txBody>
      </p:sp>
      <p:sp>
        <p:nvSpPr>
          <p:cNvPr id="154628" name="AutoShape 4"/>
          <p:cNvSpPr>
            <a:spLocks noChangeArrowheads="1"/>
          </p:cNvSpPr>
          <p:nvPr/>
        </p:nvSpPr>
        <p:spPr bwMode="auto">
          <a:xfrm rot="19971241">
            <a:off x="3240088" y="2190750"/>
            <a:ext cx="1600200" cy="9937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7CA80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2054" name="Group 60"/>
          <p:cNvGrpSpPr>
            <a:grpSpLocks/>
          </p:cNvGrpSpPr>
          <p:nvPr/>
        </p:nvGrpSpPr>
        <p:grpSpPr bwMode="auto">
          <a:xfrm>
            <a:off x="752475" y="2582863"/>
            <a:ext cx="2492375" cy="1978025"/>
            <a:chOff x="5098" y="607"/>
            <a:chExt cx="694" cy="787"/>
          </a:xfrm>
        </p:grpSpPr>
        <p:sp>
          <p:nvSpPr>
            <p:cNvPr id="2071" name="Freeform 61"/>
            <p:cNvSpPr>
              <a:spLocks/>
            </p:cNvSpPr>
            <p:nvPr/>
          </p:nvSpPr>
          <p:spPr bwMode="auto">
            <a:xfrm>
              <a:off x="5109" y="696"/>
              <a:ext cx="674" cy="679"/>
            </a:xfrm>
            <a:custGeom>
              <a:avLst/>
              <a:gdLst>
                <a:gd name="T0" fmla="*/ 6 w 2227"/>
                <a:gd name="T1" fmla="*/ 2 h 2241"/>
                <a:gd name="T2" fmla="*/ 5 w 2227"/>
                <a:gd name="T3" fmla="*/ 3 h 2241"/>
                <a:gd name="T4" fmla="*/ 5 w 2227"/>
                <a:gd name="T5" fmla="*/ 3 h 2241"/>
                <a:gd name="T6" fmla="*/ 5 w 2227"/>
                <a:gd name="T7" fmla="*/ 4 h 2241"/>
                <a:gd name="T8" fmla="*/ 4 w 2227"/>
                <a:gd name="T9" fmla="*/ 4 h 2241"/>
                <a:gd name="T10" fmla="*/ 4 w 2227"/>
                <a:gd name="T11" fmla="*/ 5 h 2241"/>
                <a:gd name="T12" fmla="*/ 3 w 2227"/>
                <a:gd name="T13" fmla="*/ 5 h 2241"/>
                <a:gd name="T14" fmla="*/ 2 w 2227"/>
                <a:gd name="T15" fmla="*/ 6 h 2241"/>
                <a:gd name="T16" fmla="*/ 2 w 2227"/>
                <a:gd name="T17" fmla="*/ 7 h 2241"/>
                <a:gd name="T18" fmla="*/ 1 w 2227"/>
                <a:gd name="T19" fmla="*/ 8 h 2241"/>
                <a:gd name="T20" fmla="*/ 1 w 2227"/>
                <a:gd name="T21" fmla="*/ 8 h 2241"/>
                <a:gd name="T22" fmla="*/ 0 w 2227"/>
                <a:gd name="T23" fmla="*/ 10 h 2241"/>
                <a:gd name="T24" fmla="*/ 0 w 2227"/>
                <a:gd name="T25" fmla="*/ 12 h 2241"/>
                <a:gd name="T26" fmla="*/ 0 w 2227"/>
                <a:gd name="T27" fmla="*/ 14 h 2241"/>
                <a:gd name="T28" fmla="*/ 1 w 2227"/>
                <a:gd name="T29" fmla="*/ 15 h 2241"/>
                <a:gd name="T30" fmla="*/ 2 w 2227"/>
                <a:gd name="T31" fmla="*/ 16 h 2241"/>
                <a:gd name="T32" fmla="*/ 3 w 2227"/>
                <a:gd name="T33" fmla="*/ 17 h 2241"/>
                <a:gd name="T34" fmla="*/ 4 w 2227"/>
                <a:gd name="T35" fmla="*/ 17 h 2241"/>
                <a:gd name="T36" fmla="*/ 5 w 2227"/>
                <a:gd name="T37" fmla="*/ 18 h 2241"/>
                <a:gd name="T38" fmla="*/ 6 w 2227"/>
                <a:gd name="T39" fmla="*/ 18 h 2241"/>
                <a:gd name="T40" fmla="*/ 8 w 2227"/>
                <a:gd name="T41" fmla="*/ 18 h 2241"/>
                <a:gd name="T42" fmla="*/ 9 w 2227"/>
                <a:gd name="T43" fmla="*/ 19 h 2241"/>
                <a:gd name="T44" fmla="*/ 13 w 2227"/>
                <a:gd name="T45" fmla="*/ 19 h 2241"/>
                <a:gd name="T46" fmla="*/ 14 w 2227"/>
                <a:gd name="T47" fmla="*/ 18 h 2241"/>
                <a:gd name="T48" fmla="*/ 16 w 2227"/>
                <a:gd name="T49" fmla="*/ 18 h 2241"/>
                <a:gd name="T50" fmla="*/ 17 w 2227"/>
                <a:gd name="T51" fmla="*/ 17 h 2241"/>
                <a:gd name="T52" fmla="*/ 18 w 2227"/>
                <a:gd name="T53" fmla="*/ 16 h 2241"/>
                <a:gd name="T54" fmla="*/ 18 w 2227"/>
                <a:gd name="T55" fmla="*/ 15 h 2241"/>
                <a:gd name="T56" fmla="*/ 18 w 2227"/>
                <a:gd name="T57" fmla="*/ 14 h 2241"/>
                <a:gd name="T58" fmla="*/ 18 w 2227"/>
                <a:gd name="T59" fmla="*/ 13 h 2241"/>
                <a:gd name="T60" fmla="*/ 18 w 2227"/>
                <a:gd name="T61" fmla="*/ 9 h 2241"/>
                <a:gd name="T62" fmla="*/ 18 w 2227"/>
                <a:gd name="T63" fmla="*/ 8 h 2241"/>
                <a:gd name="T64" fmla="*/ 17 w 2227"/>
                <a:gd name="T65" fmla="*/ 6 h 2241"/>
                <a:gd name="T66" fmla="*/ 16 w 2227"/>
                <a:gd name="T67" fmla="*/ 5 h 2241"/>
                <a:gd name="T68" fmla="*/ 15 w 2227"/>
                <a:gd name="T69" fmla="*/ 5 h 2241"/>
                <a:gd name="T70" fmla="*/ 14 w 2227"/>
                <a:gd name="T71" fmla="*/ 4 h 2241"/>
                <a:gd name="T72" fmla="*/ 14 w 2227"/>
                <a:gd name="T73" fmla="*/ 3 h 2241"/>
                <a:gd name="T74" fmla="*/ 13 w 2227"/>
                <a:gd name="T75" fmla="*/ 3 h 2241"/>
                <a:gd name="T76" fmla="*/ 12 w 2227"/>
                <a:gd name="T77" fmla="*/ 2 h 2241"/>
                <a:gd name="T78" fmla="*/ 12 w 2227"/>
                <a:gd name="T79" fmla="*/ 2 h 2241"/>
                <a:gd name="T80" fmla="*/ 12 w 2227"/>
                <a:gd name="T81" fmla="*/ 2 h 2241"/>
                <a:gd name="T82" fmla="*/ 12 w 2227"/>
                <a:gd name="T83" fmla="*/ 1 h 2241"/>
                <a:gd name="T84" fmla="*/ 13 w 2227"/>
                <a:gd name="T85" fmla="*/ 1 h 2241"/>
                <a:gd name="T86" fmla="*/ 13 w 2227"/>
                <a:gd name="T87" fmla="*/ 0 h 2241"/>
                <a:gd name="T88" fmla="*/ 12 w 2227"/>
                <a:gd name="T89" fmla="*/ 0 h 2241"/>
                <a:gd name="T90" fmla="*/ 8 w 2227"/>
                <a:gd name="T91" fmla="*/ 1 h 2241"/>
                <a:gd name="T92" fmla="*/ 6 w 2227"/>
                <a:gd name="T93" fmla="*/ 2 h 2241"/>
                <a:gd name="T94" fmla="*/ 6 w 2227"/>
                <a:gd name="T95" fmla="*/ 2 h 224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27"/>
                <a:gd name="T145" fmla="*/ 0 h 2241"/>
                <a:gd name="T146" fmla="*/ 2227 w 2227"/>
                <a:gd name="T147" fmla="*/ 2241 h 224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27" h="2241">
                  <a:moveTo>
                    <a:pt x="764" y="239"/>
                  </a:moveTo>
                  <a:cubicBezTo>
                    <a:pt x="746" y="245"/>
                    <a:pt x="751" y="255"/>
                    <a:pt x="736" y="267"/>
                  </a:cubicBezTo>
                  <a:cubicBezTo>
                    <a:pt x="715" y="283"/>
                    <a:pt x="692" y="285"/>
                    <a:pt x="672" y="299"/>
                  </a:cubicBezTo>
                  <a:cubicBezTo>
                    <a:pt x="649" y="315"/>
                    <a:pt x="670" y="305"/>
                    <a:pt x="652" y="323"/>
                  </a:cubicBezTo>
                  <a:cubicBezTo>
                    <a:pt x="638" y="337"/>
                    <a:pt x="620" y="344"/>
                    <a:pt x="604" y="355"/>
                  </a:cubicBezTo>
                  <a:cubicBezTo>
                    <a:pt x="591" y="375"/>
                    <a:pt x="600" y="364"/>
                    <a:pt x="572" y="383"/>
                  </a:cubicBezTo>
                  <a:cubicBezTo>
                    <a:pt x="568" y="386"/>
                    <a:pt x="560" y="391"/>
                    <a:pt x="560" y="391"/>
                  </a:cubicBezTo>
                  <a:cubicBezTo>
                    <a:pt x="549" y="407"/>
                    <a:pt x="536" y="424"/>
                    <a:pt x="520" y="435"/>
                  </a:cubicBezTo>
                  <a:cubicBezTo>
                    <a:pt x="501" y="463"/>
                    <a:pt x="512" y="454"/>
                    <a:pt x="492" y="467"/>
                  </a:cubicBezTo>
                  <a:cubicBezTo>
                    <a:pt x="487" y="483"/>
                    <a:pt x="482" y="490"/>
                    <a:pt x="468" y="499"/>
                  </a:cubicBezTo>
                  <a:cubicBezTo>
                    <a:pt x="465" y="503"/>
                    <a:pt x="463" y="508"/>
                    <a:pt x="460" y="511"/>
                  </a:cubicBezTo>
                  <a:cubicBezTo>
                    <a:pt x="457" y="514"/>
                    <a:pt x="451" y="515"/>
                    <a:pt x="448" y="519"/>
                  </a:cubicBezTo>
                  <a:cubicBezTo>
                    <a:pt x="437" y="532"/>
                    <a:pt x="433" y="554"/>
                    <a:pt x="420" y="567"/>
                  </a:cubicBezTo>
                  <a:cubicBezTo>
                    <a:pt x="405" y="582"/>
                    <a:pt x="386" y="591"/>
                    <a:pt x="372" y="607"/>
                  </a:cubicBezTo>
                  <a:cubicBezTo>
                    <a:pt x="357" y="625"/>
                    <a:pt x="353" y="650"/>
                    <a:pt x="336" y="667"/>
                  </a:cubicBezTo>
                  <a:cubicBezTo>
                    <a:pt x="317" y="686"/>
                    <a:pt x="304" y="710"/>
                    <a:pt x="284" y="727"/>
                  </a:cubicBezTo>
                  <a:cubicBezTo>
                    <a:pt x="272" y="738"/>
                    <a:pt x="244" y="755"/>
                    <a:pt x="244" y="755"/>
                  </a:cubicBezTo>
                  <a:cubicBezTo>
                    <a:pt x="240" y="768"/>
                    <a:pt x="231" y="808"/>
                    <a:pt x="216" y="815"/>
                  </a:cubicBezTo>
                  <a:cubicBezTo>
                    <a:pt x="193" y="826"/>
                    <a:pt x="169" y="835"/>
                    <a:pt x="152" y="855"/>
                  </a:cubicBezTo>
                  <a:cubicBezTo>
                    <a:pt x="145" y="864"/>
                    <a:pt x="139" y="874"/>
                    <a:pt x="132" y="883"/>
                  </a:cubicBezTo>
                  <a:cubicBezTo>
                    <a:pt x="126" y="891"/>
                    <a:pt x="116" y="907"/>
                    <a:pt x="116" y="907"/>
                  </a:cubicBezTo>
                  <a:cubicBezTo>
                    <a:pt x="107" y="944"/>
                    <a:pt x="90" y="981"/>
                    <a:pt x="84" y="1019"/>
                  </a:cubicBezTo>
                  <a:cubicBezTo>
                    <a:pt x="75" y="1071"/>
                    <a:pt x="68" y="1110"/>
                    <a:pt x="24" y="1143"/>
                  </a:cubicBezTo>
                  <a:cubicBezTo>
                    <a:pt x="6" y="1198"/>
                    <a:pt x="26" y="1131"/>
                    <a:pt x="12" y="1227"/>
                  </a:cubicBezTo>
                  <a:cubicBezTo>
                    <a:pt x="10" y="1240"/>
                    <a:pt x="0" y="1263"/>
                    <a:pt x="0" y="1263"/>
                  </a:cubicBezTo>
                  <a:cubicBezTo>
                    <a:pt x="1" y="1326"/>
                    <a:pt x="2" y="1388"/>
                    <a:pt x="4" y="1451"/>
                  </a:cubicBezTo>
                  <a:cubicBezTo>
                    <a:pt x="4" y="1456"/>
                    <a:pt x="8" y="1462"/>
                    <a:pt x="8" y="1467"/>
                  </a:cubicBezTo>
                  <a:cubicBezTo>
                    <a:pt x="10" y="1515"/>
                    <a:pt x="10" y="1563"/>
                    <a:pt x="12" y="1611"/>
                  </a:cubicBezTo>
                  <a:cubicBezTo>
                    <a:pt x="14" y="1659"/>
                    <a:pt x="54" y="1721"/>
                    <a:pt x="80" y="1759"/>
                  </a:cubicBezTo>
                  <a:cubicBezTo>
                    <a:pt x="94" y="1780"/>
                    <a:pt x="86" y="1810"/>
                    <a:pt x="104" y="1831"/>
                  </a:cubicBezTo>
                  <a:cubicBezTo>
                    <a:pt x="122" y="1852"/>
                    <a:pt x="149" y="1860"/>
                    <a:pt x="168" y="1879"/>
                  </a:cubicBezTo>
                  <a:cubicBezTo>
                    <a:pt x="185" y="1930"/>
                    <a:pt x="176" y="1932"/>
                    <a:pt x="232" y="1943"/>
                  </a:cubicBezTo>
                  <a:cubicBezTo>
                    <a:pt x="250" y="1955"/>
                    <a:pt x="246" y="1972"/>
                    <a:pt x="272" y="1979"/>
                  </a:cubicBezTo>
                  <a:cubicBezTo>
                    <a:pt x="308" y="1988"/>
                    <a:pt x="330" y="1999"/>
                    <a:pt x="360" y="2019"/>
                  </a:cubicBezTo>
                  <a:cubicBezTo>
                    <a:pt x="375" y="2029"/>
                    <a:pt x="392" y="2036"/>
                    <a:pt x="408" y="2043"/>
                  </a:cubicBezTo>
                  <a:cubicBezTo>
                    <a:pt x="416" y="2046"/>
                    <a:pt x="432" y="2051"/>
                    <a:pt x="432" y="2051"/>
                  </a:cubicBezTo>
                  <a:cubicBezTo>
                    <a:pt x="462" y="2081"/>
                    <a:pt x="500" y="2089"/>
                    <a:pt x="540" y="2095"/>
                  </a:cubicBezTo>
                  <a:cubicBezTo>
                    <a:pt x="573" y="2106"/>
                    <a:pt x="607" y="2122"/>
                    <a:pt x="640" y="2127"/>
                  </a:cubicBezTo>
                  <a:cubicBezTo>
                    <a:pt x="660" y="2134"/>
                    <a:pt x="687" y="2135"/>
                    <a:pt x="704" y="2147"/>
                  </a:cubicBezTo>
                  <a:cubicBezTo>
                    <a:pt x="717" y="2155"/>
                    <a:pt x="748" y="2173"/>
                    <a:pt x="764" y="2175"/>
                  </a:cubicBezTo>
                  <a:cubicBezTo>
                    <a:pt x="780" y="2177"/>
                    <a:pt x="796" y="2178"/>
                    <a:pt x="812" y="2179"/>
                  </a:cubicBezTo>
                  <a:cubicBezTo>
                    <a:pt x="844" y="2187"/>
                    <a:pt x="856" y="2188"/>
                    <a:pt x="896" y="2191"/>
                  </a:cubicBezTo>
                  <a:cubicBezTo>
                    <a:pt x="915" y="2197"/>
                    <a:pt x="954" y="2227"/>
                    <a:pt x="964" y="2227"/>
                  </a:cubicBezTo>
                  <a:cubicBezTo>
                    <a:pt x="1021" y="2228"/>
                    <a:pt x="1079" y="2230"/>
                    <a:pt x="1136" y="2231"/>
                  </a:cubicBezTo>
                  <a:cubicBezTo>
                    <a:pt x="1229" y="2241"/>
                    <a:pt x="1322" y="2239"/>
                    <a:pt x="1416" y="2235"/>
                  </a:cubicBezTo>
                  <a:cubicBezTo>
                    <a:pt x="1458" y="2221"/>
                    <a:pt x="1504" y="2213"/>
                    <a:pt x="1548" y="2207"/>
                  </a:cubicBezTo>
                  <a:cubicBezTo>
                    <a:pt x="1565" y="2201"/>
                    <a:pt x="1582" y="2198"/>
                    <a:pt x="1600" y="2195"/>
                  </a:cubicBezTo>
                  <a:cubicBezTo>
                    <a:pt x="1638" y="2157"/>
                    <a:pt x="1635" y="2178"/>
                    <a:pt x="1672" y="2159"/>
                  </a:cubicBezTo>
                  <a:cubicBezTo>
                    <a:pt x="1724" y="2133"/>
                    <a:pt x="1781" y="2116"/>
                    <a:pt x="1832" y="2087"/>
                  </a:cubicBezTo>
                  <a:cubicBezTo>
                    <a:pt x="1844" y="2080"/>
                    <a:pt x="1860" y="2079"/>
                    <a:pt x="1872" y="2071"/>
                  </a:cubicBezTo>
                  <a:cubicBezTo>
                    <a:pt x="1904" y="2049"/>
                    <a:pt x="1925" y="2021"/>
                    <a:pt x="1964" y="2011"/>
                  </a:cubicBezTo>
                  <a:cubicBezTo>
                    <a:pt x="1971" y="2000"/>
                    <a:pt x="1974" y="1984"/>
                    <a:pt x="1984" y="1975"/>
                  </a:cubicBezTo>
                  <a:cubicBezTo>
                    <a:pt x="2006" y="1955"/>
                    <a:pt x="2035" y="1936"/>
                    <a:pt x="2060" y="1919"/>
                  </a:cubicBezTo>
                  <a:cubicBezTo>
                    <a:pt x="2071" y="1886"/>
                    <a:pt x="2063" y="1902"/>
                    <a:pt x="2084" y="1871"/>
                  </a:cubicBezTo>
                  <a:cubicBezTo>
                    <a:pt x="2093" y="1857"/>
                    <a:pt x="2091" y="1837"/>
                    <a:pt x="2100" y="1823"/>
                  </a:cubicBezTo>
                  <a:cubicBezTo>
                    <a:pt x="2123" y="1788"/>
                    <a:pt x="2138" y="1761"/>
                    <a:pt x="2148" y="1719"/>
                  </a:cubicBezTo>
                  <a:cubicBezTo>
                    <a:pt x="2149" y="1714"/>
                    <a:pt x="2154" y="1711"/>
                    <a:pt x="2156" y="1707"/>
                  </a:cubicBezTo>
                  <a:cubicBezTo>
                    <a:pt x="2165" y="1687"/>
                    <a:pt x="2164" y="1680"/>
                    <a:pt x="2168" y="1659"/>
                  </a:cubicBezTo>
                  <a:cubicBezTo>
                    <a:pt x="2174" y="1625"/>
                    <a:pt x="2190" y="1594"/>
                    <a:pt x="2204" y="1563"/>
                  </a:cubicBezTo>
                  <a:cubicBezTo>
                    <a:pt x="2204" y="1563"/>
                    <a:pt x="2214" y="1533"/>
                    <a:pt x="2216" y="1527"/>
                  </a:cubicBezTo>
                  <a:cubicBezTo>
                    <a:pt x="2217" y="1523"/>
                    <a:pt x="2220" y="1515"/>
                    <a:pt x="2220" y="1515"/>
                  </a:cubicBezTo>
                  <a:cubicBezTo>
                    <a:pt x="2225" y="1384"/>
                    <a:pt x="2227" y="1257"/>
                    <a:pt x="2212" y="1127"/>
                  </a:cubicBezTo>
                  <a:cubicBezTo>
                    <a:pt x="2208" y="1094"/>
                    <a:pt x="2182" y="1066"/>
                    <a:pt x="2172" y="1035"/>
                  </a:cubicBezTo>
                  <a:cubicBezTo>
                    <a:pt x="2161" y="1003"/>
                    <a:pt x="2163" y="965"/>
                    <a:pt x="2148" y="935"/>
                  </a:cubicBezTo>
                  <a:cubicBezTo>
                    <a:pt x="2136" y="911"/>
                    <a:pt x="2115" y="893"/>
                    <a:pt x="2100" y="871"/>
                  </a:cubicBezTo>
                  <a:cubicBezTo>
                    <a:pt x="2074" y="835"/>
                    <a:pt x="2076" y="787"/>
                    <a:pt x="2044" y="755"/>
                  </a:cubicBezTo>
                  <a:cubicBezTo>
                    <a:pt x="2033" y="722"/>
                    <a:pt x="2008" y="702"/>
                    <a:pt x="1980" y="683"/>
                  </a:cubicBezTo>
                  <a:cubicBezTo>
                    <a:pt x="1969" y="667"/>
                    <a:pt x="1964" y="642"/>
                    <a:pt x="1948" y="631"/>
                  </a:cubicBezTo>
                  <a:cubicBezTo>
                    <a:pt x="1936" y="623"/>
                    <a:pt x="1917" y="622"/>
                    <a:pt x="1904" y="615"/>
                  </a:cubicBezTo>
                  <a:cubicBezTo>
                    <a:pt x="1872" y="597"/>
                    <a:pt x="1850" y="571"/>
                    <a:pt x="1820" y="551"/>
                  </a:cubicBezTo>
                  <a:cubicBezTo>
                    <a:pt x="1808" y="516"/>
                    <a:pt x="1775" y="509"/>
                    <a:pt x="1748" y="491"/>
                  </a:cubicBezTo>
                  <a:cubicBezTo>
                    <a:pt x="1733" y="469"/>
                    <a:pt x="1706" y="446"/>
                    <a:pt x="1684" y="431"/>
                  </a:cubicBezTo>
                  <a:cubicBezTo>
                    <a:pt x="1676" y="426"/>
                    <a:pt x="1660" y="415"/>
                    <a:pt x="1660" y="415"/>
                  </a:cubicBezTo>
                  <a:cubicBezTo>
                    <a:pt x="1655" y="407"/>
                    <a:pt x="1649" y="399"/>
                    <a:pt x="1644" y="391"/>
                  </a:cubicBezTo>
                  <a:cubicBezTo>
                    <a:pt x="1642" y="387"/>
                    <a:pt x="1636" y="389"/>
                    <a:pt x="1632" y="387"/>
                  </a:cubicBezTo>
                  <a:cubicBezTo>
                    <a:pt x="1610" y="378"/>
                    <a:pt x="1591" y="367"/>
                    <a:pt x="1568" y="359"/>
                  </a:cubicBezTo>
                  <a:cubicBezTo>
                    <a:pt x="1549" y="353"/>
                    <a:pt x="1525" y="331"/>
                    <a:pt x="1508" y="319"/>
                  </a:cubicBezTo>
                  <a:cubicBezTo>
                    <a:pt x="1501" y="314"/>
                    <a:pt x="1491" y="316"/>
                    <a:pt x="1484" y="311"/>
                  </a:cubicBezTo>
                  <a:cubicBezTo>
                    <a:pt x="1473" y="304"/>
                    <a:pt x="1450" y="284"/>
                    <a:pt x="1436" y="279"/>
                  </a:cubicBezTo>
                  <a:cubicBezTo>
                    <a:pt x="1428" y="276"/>
                    <a:pt x="1420" y="274"/>
                    <a:pt x="1412" y="271"/>
                  </a:cubicBezTo>
                  <a:cubicBezTo>
                    <a:pt x="1408" y="270"/>
                    <a:pt x="1400" y="267"/>
                    <a:pt x="1400" y="267"/>
                  </a:cubicBezTo>
                  <a:cubicBezTo>
                    <a:pt x="1401" y="247"/>
                    <a:pt x="1400" y="227"/>
                    <a:pt x="1404" y="207"/>
                  </a:cubicBezTo>
                  <a:cubicBezTo>
                    <a:pt x="1407" y="193"/>
                    <a:pt x="1449" y="178"/>
                    <a:pt x="1460" y="171"/>
                  </a:cubicBezTo>
                  <a:cubicBezTo>
                    <a:pt x="1464" y="166"/>
                    <a:pt x="1490" y="113"/>
                    <a:pt x="1492" y="111"/>
                  </a:cubicBezTo>
                  <a:cubicBezTo>
                    <a:pt x="1499" y="104"/>
                    <a:pt x="1508" y="100"/>
                    <a:pt x="1516" y="95"/>
                  </a:cubicBezTo>
                  <a:cubicBezTo>
                    <a:pt x="1546" y="75"/>
                    <a:pt x="1512" y="92"/>
                    <a:pt x="1536" y="71"/>
                  </a:cubicBezTo>
                  <a:cubicBezTo>
                    <a:pt x="1543" y="65"/>
                    <a:pt x="1560" y="55"/>
                    <a:pt x="1560" y="55"/>
                  </a:cubicBezTo>
                  <a:cubicBezTo>
                    <a:pt x="1565" y="39"/>
                    <a:pt x="1583" y="24"/>
                    <a:pt x="1596" y="11"/>
                  </a:cubicBezTo>
                  <a:cubicBezTo>
                    <a:pt x="1580" y="0"/>
                    <a:pt x="1575" y="6"/>
                    <a:pt x="1556" y="11"/>
                  </a:cubicBezTo>
                  <a:cubicBezTo>
                    <a:pt x="1532" y="27"/>
                    <a:pt x="1499" y="29"/>
                    <a:pt x="1472" y="39"/>
                  </a:cubicBezTo>
                  <a:cubicBezTo>
                    <a:pt x="1418" y="59"/>
                    <a:pt x="1362" y="65"/>
                    <a:pt x="1304" y="71"/>
                  </a:cubicBezTo>
                  <a:cubicBezTo>
                    <a:pt x="1193" y="99"/>
                    <a:pt x="1066" y="105"/>
                    <a:pt x="952" y="111"/>
                  </a:cubicBezTo>
                  <a:cubicBezTo>
                    <a:pt x="887" y="124"/>
                    <a:pt x="868" y="152"/>
                    <a:pt x="816" y="187"/>
                  </a:cubicBezTo>
                  <a:cubicBezTo>
                    <a:pt x="802" y="207"/>
                    <a:pt x="791" y="216"/>
                    <a:pt x="768" y="223"/>
                  </a:cubicBezTo>
                  <a:cubicBezTo>
                    <a:pt x="760" y="225"/>
                    <a:pt x="736" y="228"/>
                    <a:pt x="744" y="231"/>
                  </a:cubicBezTo>
                  <a:cubicBezTo>
                    <a:pt x="751" y="234"/>
                    <a:pt x="757" y="236"/>
                    <a:pt x="764" y="239"/>
                  </a:cubicBezTo>
                  <a:close/>
                </a:path>
              </a:pathLst>
            </a:custGeom>
            <a:solidFill>
              <a:srgbClr val="7CA800"/>
            </a:solidFill>
            <a:ln w="38100">
              <a:noFill/>
              <a:round/>
              <a:headEnd/>
              <a:tailEnd/>
            </a:ln>
          </p:spPr>
          <p:txBody>
            <a:bodyPr wrap="none" lIns="0" tIns="0" rIns="0" bIns="0" anchor="ctr" anchorCtr="1"/>
            <a:lstStyle/>
            <a:p>
              <a:endParaRPr lang="en-US"/>
            </a:p>
          </p:txBody>
        </p:sp>
        <p:sp>
          <p:nvSpPr>
            <p:cNvPr id="2072" name="Freeform 62"/>
            <p:cNvSpPr>
              <a:spLocks/>
            </p:cNvSpPr>
            <p:nvPr/>
          </p:nvSpPr>
          <p:spPr bwMode="auto">
            <a:xfrm>
              <a:off x="5290" y="636"/>
              <a:ext cx="308" cy="119"/>
            </a:xfrm>
            <a:custGeom>
              <a:avLst/>
              <a:gdLst>
                <a:gd name="T0" fmla="*/ 2 w 1019"/>
                <a:gd name="T1" fmla="*/ 3 h 393"/>
                <a:gd name="T2" fmla="*/ 2 w 1019"/>
                <a:gd name="T3" fmla="*/ 3 h 393"/>
                <a:gd name="T4" fmla="*/ 2 w 1019"/>
                <a:gd name="T5" fmla="*/ 3 h 393"/>
                <a:gd name="T6" fmla="*/ 1 w 1019"/>
                <a:gd name="T7" fmla="*/ 2 h 393"/>
                <a:gd name="T8" fmla="*/ 1 w 1019"/>
                <a:gd name="T9" fmla="*/ 2 h 393"/>
                <a:gd name="T10" fmla="*/ 0 w 1019"/>
                <a:gd name="T11" fmla="*/ 1 h 393"/>
                <a:gd name="T12" fmla="*/ 0 w 1019"/>
                <a:gd name="T13" fmla="*/ 1 h 393"/>
                <a:gd name="T14" fmla="*/ 0 w 1019"/>
                <a:gd name="T15" fmla="*/ 1 h 393"/>
                <a:gd name="T16" fmla="*/ 0 w 1019"/>
                <a:gd name="T17" fmla="*/ 0 h 393"/>
                <a:gd name="T18" fmla="*/ 0 w 1019"/>
                <a:gd name="T19" fmla="*/ 0 h 393"/>
                <a:gd name="T20" fmla="*/ 1 w 1019"/>
                <a:gd name="T21" fmla="*/ 0 h 393"/>
                <a:gd name="T22" fmla="*/ 1 w 1019"/>
                <a:gd name="T23" fmla="*/ 1 h 393"/>
                <a:gd name="T24" fmla="*/ 1 w 1019"/>
                <a:gd name="T25" fmla="*/ 1 h 393"/>
                <a:gd name="T26" fmla="*/ 2 w 1019"/>
                <a:gd name="T27" fmla="*/ 1 h 393"/>
                <a:gd name="T28" fmla="*/ 2 w 1019"/>
                <a:gd name="T29" fmla="*/ 1 h 393"/>
                <a:gd name="T30" fmla="*/ 2 w 1019"/>
                <a:gd name="T31" fmla="*/ 2 h 393"/>
                <a:gd name="T32" fmla="*/ 2 w 1019"/>
                <a:gd name="T33" fmla="*/ 2 h 393"/>
                <a:gd name="T34" fmla="*/ 2 w 1019"/>
                <a:gd name="T35" fmla="*/ 2 h 393"/>
                <a:gd name="T36" fmla="*/ 3 w 1019"/>
                <a:gd name="T37" fmla="*/ 2 h 393"/>
                <a:gd name="T38" fmla="*/ 3 w 1019"/>
                <a:gd name="T39" fmla="*/ 2 h 393"/>
                <a:gd name="T40" fmla="*/ 3 w 1019"/>
                <a:gd name="T41" fmla="*/ 1 h 393"/>
                <a:gd name="T42" fmla="*/ 3 w 1019"/>
                <a:gd name="T43" fmla="*/ 1 h 393"/>
                <a:gd name="T44" fmla="*/ 4 w 1019"/>
                <a:gd name="T45" fmla="*/ 1 h 393"/>
                <a:gd name="T46" fmla="*/ 4 w 1019"/>
                <a:gd name="T47" fmla="*/ 2 h 393"/>
                <a:gd name="T48" fmla="*/ 4 w 1019"/>
                <a:gd name="T49" fmla="*/ 2 h 393"/>
                <a:gd name="T50" fmla="*/ 5 w 1019"/>
                <a:gd name="T51" fmla="*/ 1 h 393"/>
                <a:gd name="T52" fmla="*/ 5 w 1019"/>
                <a:gd name="T53" fmla="*/ 1 h 393"/>
                <a:gd name="T54" fmla="*/ 5 w 1019"/>
                <a:gd name="T55" fmla="*/ 1 h 393"/>
                <a:gd name="T56" fmla="*/ 5 w 1019"/>
                <a:gd name="T57" fmla="*/ 1 h 393"/>
                <a:gd name="T58" fmla="*/ 5 w 1019"/>
                <a:gd name="T59" fmla="*/ 1 h 393"/>
                <a:gd name="T60" fmla="*/ 5 w 1019"/>
                <a:gd name="T61" fmla="*/ 2 h 393"/>
                <a:gd name="T62" fmla="*/ 5 w 1019"/>
                <a:gd name="T63" fmla="*/ 2 h 393"/>
                <a:gd name="T64" fmla="*/ 5 w 1019"/>
                <a:gd name="T65" fmla="*/ 2 h 393"/>
                <a:gd name="T66" fmla="*/ 6 w 1019"/>
                <a:gd name="T67" fmla="*/ 2 h 393"/>
                <a:gd name="T68" fmla="*/ 6 w 1019"/>
                <a:gd name="T69" fmla="*/ 1 h 393"/>
                <a:gd name="T70" fmla="*/ 7 w 1019"/>
                <a:gd name="T71" fmla="*/ 1 h 393"/>
                <a:gd name="T72" fmla="*/ 7 w 1019"/>
                <a:gd name="T73" fmla="*/ 1 h 393"/>
                <a:gd name="T74" fmla="*/ 7 w 1019"/>
                <a:gd name="T75" fmla="*/ 2 h 393"/>
                <a:gd name="T76" fmla="*/ 7 w 1019"/>
                <a:gd name="T77" fmla="*/ 2 h 393"/>
                <a:gd name="T78" fmla="*/ 7 w 1019"/>
                <a:gd name="T79" fmla="*/ 2 h 393"/>
                <a:gd name="T80" fmla="*/ 8 w 1019"/>
                <a:gd name="T81" fmla="*/ 2 h 393"/>
                <a:gd name="T82" fmla="*/ 8 w 1019"/>
                <a:gd name="T83" fmla="*/ 2 h 393"/>
                <a:gd name="T84" fmla="*/ 8 w 1019"/>
                <a:gd name="T85" fmla="*/ 2 h 393"/>
                <a:gd name="T86" fmla="*/ 8 w 1019"/>
                <a:gd name="T87" fmla="*/ 2 h 393"/>
                <a:gd name="T88" fmla="*/ 8 w 1019"/>
                <a:gd name="T89" fmla="*/ 2 h 393"/>
                <a:gd name="T90" fmla="*/ 8 w 1019"/>
                <a:gd name="T91" fmla="*/ 2 h 393"/>
                <a:gd name="T92" fmla="*/ 7 w 1019"/>
                <a:gd name="T93" fmla="*/ 2 h 393"/>
                <a:gd name="T94" fmla="*/ 6 w 1019"/>
                <a:gd name="T95" fmla="*/ 3 h 393"/>
                <a:gd name="T96" fmla="*/ 5 w 1019"/>
                <a:gd name="T97" fmla="*/ 3 h 393"/>
                <a:gd name="T98" fmla="*/ 4 w 1019"/>
                <a:gd name="T99" fmla="*/ 3 h 393"/>
                <a:gd name="T100" fmla="*/ 2 w 1019"/>
                <a:gd name="T101" fmla="*/ 3 h 393"/>
                <a:gd name="T102" fmla="*/ 2 w 1019"/>
                <a:gd name="T103" fmla="*/ 3 h 393"/>
                <a:gd name="T104" fmla="*/ 2 w 1019"/>
                <a:gd name="T105" fmla="*/ 3 h 39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019"/>
                <a:gd name="T160" fmla="*/ 0 h 393"/>
                <a:gd name="T161" fmla="*/ 1019 w 1019"/>
                <a:gd name="T162" fmla="*/ 393 h 39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019" h="393">
                  <a:moveTo>
                    <a:pt x="219" y="389"/>
                  </a:moveTo>
                  <a:cubicBezTo>
                    <a:pt x="210" y="375"/>
                    <a:pt x="201" y="366"/>
                    <a:pt x="187" y="357"/>
                  </a:cubicBezTo>
                  <a:cubicBezTo>
                    <a:pt x="147" y="296"/>
                    <a:pt x="190" y="359"/>
                    <a:pt x="159" y="321"/>
                  </a:cubicBezTo>
                  <a:cubicBezTo>
                    <a:pt x="138" y="295"/>
                    <a:pt x="142" y="278"/>
                    <a:pt x="103" y="265"/>
                  </a:cubicBezTo>
                  <a:cubicBezTo>
                    <a:pt x="91" y="253"/>
                    <a:pt x="84" y="245"/>
                    <a:pt x="79" y="229"/>
                  </a:cubicBezTo>
                  <a:cubicBezTo>
                    <a:pt x="74" y="193"/>
                    <a:pt x="66" y="170"/>
                    <a:pt x="47" y="141"/>
                  </a:cubicBezTo>
                  <a:cubicBezTo>
                    <a:pt x="42" y="134"/>
                    <a:pt x="44" y="124"/>
                    <a:pt x="39" y="117"/>
                  </a:cubicBezTo>
                  <a:cubicBezTo>
                    <a:pt x="26" y="97"/>
                    <a:pt x="11" y="76"/>
                    <a:pt x="3" y="53"/>
                  </a:cubicBezTo>
                  <a:cubicBezTo>
                    <a:pt x="9" y="24"/>
                    <a:pt x="0" y="39"/>
                    <a:pt x="23" y="25"/>
                  </a:cubicBezTo>
                  <a:cubicBezTo>
                    <a:pt x="31" y="20"/>
                    <a:pt x="47" y="9"/>
                    <a:pt x="47" y="9"/>
                  </a:cubicBezTo>
                  <a:cubicBezTo>
                    <a:pt x="108" y="19"/>
                    <a:pt x="28" y="0"/>
                    <a:pt x="95" y="45"/>
                  </a:cubicBezTo>
                  <a:cubicBezTo>
                    <a:pt x="103" y="50"/>
                    <a:pt x="110" y="58"/>
                    <a:pt x="119" y="61"/>
                  </a:cubicBezTo>
                  <a:cubicBezTo>
                    <a:pt x="127" y="64"/>
                    <a:pt x="143" y="69"/>
                    <a:pt x="143" y="69"/>
                  </a:cubicBezTo>
                  <a:cubicBezTo>
                    <a:pt x="162" y="97"/>
                    <a:pt x="151" y="88"/>
                    <a:pt x="171" y="101"/>
                  </a:cubicBezTo>
                  <a:cubicBezTo>
                    <a:pt x="180" y="115"/>
                    <a:pt x="189" y="124"/>
                    <a:pt x="203" y="133"/>
                  </a:cubicBezTo>
                  <a:cubicBezTo>
                    <a:pt x="209" y="151"/>
                    <a:pt x="225" y="164"/>
                    <a:pt x="231" y="181"/>
                  </a:cubicBezTo>
                  <a:cubicBezTo>
                    <a:pt x="236" y="196"/>
                    <a:pt x="241" y="230"/>
                    <a:pt x="255" y="241"/>
                  </a:cubicBezTo>
                  <a:cubicBezTo>
                    <a:pt x="266" y="249"/>
                    <a:pt x="286" y="249"/>
                    <a:pt x="299" y="253"/>
                  </a:cubicBezTo>
                  <a:cubicBezTo>
                    <a:pt x="309" y="268"/>
                    <a:pt x="318" y="289"/>
                    <a:pt x="335" y="297"/>
                  </a:cubicBezTo>
                  <a:cubicBezTo>
                    <a:pt x="343" y="300"/>
                    <a:pt x="359" y="305"/>
                    <a:pt x="359" y="305"/>
                  </a:cubicBezTo>
                  <a:cubicBezTo>
                    <a:pt x="393" y="254"/>
                    <a:pt x="342" y="183"/>
                    <a:pt x="399" y="145"/>
                  </a:cubicBezTo>
                  <a:cubicBezTo>
                    <a:pt x="400" y="141"/>
                    <a:pt x="406" y="122"/>
                    <a:pt x="411" y="121"/>
                  </a:cubicBezTo>
                  <a:cubicBezTo>
                    <a:pt x="419" y="120"/>
                    <a:pt x="435" y="129"/>
                    <a:pt x="435" y="129"/>
                  </a:cubicBezTo>
                  <a:cubicBezTo>
                    <a:pt x="470" y="164"/>
                    <a:pt x="457" y="210"/>
                    <a:pt x="483" y="249"/>
                  </a:cubicBezTo>
                  <a:cubicBezTo>
                    <a:pt x="487" y="232"/>
                    <a:pt x="496" y="221"/>
                    <a:pt x="503" y="205"/>
                  </a:cubicBezTo>
                  <a:cubicBezTo>
                    <a:pt x="511" y="188"/>
                    <a:pt x="512" y="161"/>
                    <a:pt x="523" y="145"/>
                  </a:cubicBezTo>
                  <a:cubicBezTo>
                    <a:pt x="528" y="138"/>
                    <a:pt x="529" y="127"/>
                    <a:pt x="535" y="121"/>
                  </a:cubicBezTo>
                  <a:cubicBezTo>
                    <a:pt x="542" y="114"/>
                    <a:pt x="559" y="105"/>
                    <a:pt x="559" y="105"/>
                  </a:cubicBezTo>
                  <a:cubicBezTo>
                    <a:pt x="577" y="77"/>
                    <a:pt x="572" y="90"/>
                    <a:pt x="579" y="69"/>
                  </a:cubicBezTo>
                  <a:cubicBezTo>
                    <a:pt x="599" y="74"/>
                    <a:pt x="601" y="78"/>
                    <a:pt x="607" y="97"/>
                  </a:cubicBezTo>
                  <a:cubicBezTo>
                    <a:pt x="609" y="152"/>
                    <a:pt x="605" y="222"/>
                    <a:pt x="619" y="277"/>
                  </a:cubicBezTo>
                  <a:cubicBezTo>
                    <a:pt x="622" y="273"/>
                    <a:pt x="624" y="268"/>
                    <a:pt x="627" y="265"/>
                  </a:cubicBezTo>
                  <a:cubicBezTo>
                    <a:pt x="630" y="262"/>
                    <a:pt x="636" y="261"/>
                    <a:pt x="639" y="257"/>
                  </a:cubicBezTo>
                  <a:cubicBezTo>
                    <a:pt x="665" y="226"/>
                    <a:pt x="653" y="182"/>
                    <a:pt x="703" y="165"/>
                  </a:cubicBezTo>
                  <a:cubicBezTo>
                    <a:pt x="719" y="149"/>
                    <a:pt x="723" y="140"/>
                    <a:pt x="731" y="117"/>
                  </a:cubicBezTo>
                  <a:cubicBezTo>
                    <a:pt x="735" y="104"/>
                    <a:pt x="790" y="77"/>
                    <a:pt x="803" y="73"/>
                  </a:cubicBezTo>
                  <a:cubicBezTo>
                    <a:pt x="807" y="74"/>
                    <a:pt x="826" y="80"/>
                    <a:pt x="827" y="85"/>
                  </a:cubicBezTo>
                  <a:cubicBezTo>
                    <a:pt x="832" y="126"/>
                    <a:pt x="817" y="169"/>
                    <a:pt x="811" y="209"/>
                  </a:cubicBezTo>
                  <a:cubicBezTo>
                    <a:pt x="812" y="220"/>
                    <a:pt x="807" y="234"/>
                    <a:pt x="815" y="241"/>
                  </a:cubicBezTo>
                  <a:cubicBezTo>
                    <a:pt x="822" y="247"/>
                    <a:pt x="861" y="218"/>
                    <a:pt x="863" y="217"/>
                  </a:cubicBezTo>
                  <a:cubicBezTo>
                    <a:pt x="874" y="210"/>
                    <a:pt x="887" y="205"/>
                    <a:pt x="899" y="201"/>
                  </a:cubicBezTo>
                  <a:cubicBezTo>
                    <a:pt x="909" y="197"/>
                    <a:pt x="931" y="193"/>
                    <a:pt x="931" y="193"/>
                  </a:cubicBezTo>
                  <a:cubicBezTo>
                    <a:pt x="960" y="174"/>
                    <a:pt x="946" y="181"/>
                    <a:pt x="971" y="169"/>
                  </a:cubicBezTo>
                  <a:cubicBezTo>
                    <a:pt x="1007" y="173"/>
                    <a:pt x="1009" y="168"/>
                    <a:pt x="1019" y="197"/>
                  </a:cubicBezTo>
                  <a:cubicBezTo>
                    <a:pt x="1014" y="213"/>
                    <a:pt x="1011" y="220"/>
                    <a:pt x="995" y="225"/>
                  </a:cubicBezTo>
                  <a:cubicBezTo>
                    <a:pt x="971" y="249"/>
                    <a:pt x="942" y="251"/>
                    <a:pt x="911" y="261"/>
                  </a:cubicBezTo>
                  <a:cubicBezTo>
                    <a:pt x="860" y="278"/>
                    <a:pt x="842" y="298"/>
                    <a:pt x="783" y="305"/>
                  </a:cubicBezTo>
                  <a:cubicBezTo>
                    <a:pt x="764" y="310"/>
                    <a:pt x="746" y="317"/>
                    <a:pt x="727" y="321"/>
                  </a:cubicBezTo>
                  <a:cubicBezTo>
                    <a:pt x="696" y="336"/>
                    <a:pt x="665" y="341"/>
                    <a:pt x="631" y="345"/>
                  </a:cubicBezTo>
                  <a:cubicBezTo>
                    <a:pt x="582" y="361"/>
                    <a:pt x="515" y="359"/>
                    <a:pt x="467" y="361"/>
                  </a:cubicBezTo>
                  <a:cubicBezTo>
                    <a:pt x="409" y="373"/>
                    <a:pt x="367" y="389"/>
                    <a:pt x="307" y="393"/>
                  </a:cubicBezTo>
                  <a:cubicBezTo>
                    <a:pt x="282" y="392"/>
                    <a:pt x="256" y="391"/>
                    <a:pt x="231" y="389"/>
                  </a:cubicBezTo>
                  <a:cubicBezTo>
                    <a:pt x="218" y="388"/>
                    <a:pt x="219" y="380"/>
                    <a:pt x="219" y="389"/>
                  </a:cubicBezTo>
                  <a:close/>
                </a:path>
              </a:pathLst>
            </a:custGeom>
            <a:solidFill>
              <a:srgbClr val="7CA800"/>
            </a:solidFill>
            <a:ln w="38100">
              <a:noFill/>
              <a:round/>
              <a:headEnd/>
              <a:tailEnd/>
            </a:ln>
          </p:spPr>
          <p:txBody>
            <a:bodyPr wrap="none" lIns="0" tIns="0" rIns="0" bIns="0" anchor="ctr" anchorCtr="1"/>
            <a:lstStyle/>
            <a:p>
              <a:endParaRPr lang="en-US"/>
            </a:p>
          </p:txBody>
        </p:sp>
        <p:sp>
          <p:nvSpPr>
            <p:cNvPr id="2073" name="Freeform 63"/>
            <p:cNvSpPr>
              <a:spLocks/>
            </p:cNvSpPr>
            <p:nvPr/>
          </p:nvSpPr>
          <p:spPr bwMode="auto">
            <a:xfrm>
              <a:off x="5098" y="607"/>
              <a:ext cx="694" cy="787"/>
            </a:xfrm>
            <a:custGeom>
              <a:avLst/>
              <a:gdLst>
                <a:gd name="T0" fmla="*/ 4 w 2294"/>
                <a:gd name="T1" fmla="*/ 6 h 2600"/>
                <a:gd name="T2" fmla="*/ 1 w 2294"/>
                <a:gd name="T3" fmla="*/ 12 h 2600"/>
                <a:gd name="T4" fmla="*/ 0 w 2294"/>
                <a:gd name="T5" fmla="*/ 16 h 2600"/>
                <a:gd name="T6" fmla="*/ 3 w 2294"/>
                <a:gd name="T7" fmla="*/ 20 h 2600"/>
                <a:gd name="T8" fmla="*/ 8 w 2294"/>
                <a:gd name="T9" fmla="*/ 21 h 2600"/>
                <a:gd name="T10" fmla="*/ 15 w 2294"/>
                <a:gd name="T11" fmla="*/ 21 h 2600"/>
                <a:gd name="T12" fmla="*/ 18 w 2294"/>
                <a:gd name="T13" fmla="*/ 18 h 2600"/>
                <a:gd name="T14" fmla="*/ 19 w 2294"/>
                <a:gd name="T15" fmla="*/ 12 h 2600"/>
                <a:gd name="T16" fmla="*/ 17 w 2294"/>
                <a:gd name="T17" fmla="*/ 8 h 2600"/>
                <a:gd name="T18" fmla="*/ 13 w 2294"/>
                <a:gd name="T19" fmla="*/ 5 h 2600"/>
                <a:gd name="T20" fmla="*/ 14 w 2294"/>
                <a:gd name="T21" fmla="*/ 2 h 2600"/>
                <a:gd name="T22" fmla="*/ 13 w 2294"/>
                <a:gd name="T23" fmla="*/ 1 h 2600"/>
                <a:gd name="T24" fmla="*/ 11 w 2294"/>
                <a:gd name="T25" fmla="*/ 2 h 2600"/>
                <a:gd name="T26" fmla="*/ 11 w 2294"/>
                <a:gd name="T27" fmla="*/ 0 h 2600"/>
                <a:gd name="T28" fmla="*/ 9 w 2294"/>
                <a:gd name="T29" fmla="*/ 2 h 2600"/>
                <a:gd name="T30" fmla="*/ 8 w 2294"/>
                <a:gd name="T31" fmla="*/ 3 h 2600"/>
                <a:gd name="T32" fmla="*/ 5 w 2294"/>
                <a:gd name="T33" fmla="*/ 0 h 2600"/>
                <a:gd name="T34" fmla="*/ 6 w 2294"/>
                <a:gd name="T35" fmla="*/ 3 h 2600"/>
                <a:gd name="T36" fmla="*/ 7 w 2294"/>
                <a:gd name="T37" fmla="*/ 5 h 2600"/>
                <a:gd name="T38" fmla="*/ 11 w 2294"/>
                <a:gd name="T39" fmla="*/ 6 h 2600"/>
                <a:gd name="T40" fmla="*/ 13 w 2294"/>
                <a:gd name="T41" fmla="*/ 5 h 2600"/>
                <a:gd name="T42" fmla="*/ 10 w 2294"/>
                <a:gd name="T43" fmla="*/ 6 h 2600"/>
                <a:gd name="T44" fmla="*/ 12 w 2294"/>
                <a:gd name="T45" fmla="*/ 5 h 2600"/>
                <a:gd name="T46" fmla="*/ 11 w 2294"/>
                <a:gd name="T47" fmla="*/ 5 h 2600"/>
                <a:gd name="T48" fmla="*/ 8 w 2294"/>
                <a:gd name="T49" fmla="*/ 5 h 2600"/>
                <a:gd name="T50" fmla="*/ 6 w 2294"/>
                <a:gd name="T51" fmla="*/ 3 h 2600"/>
                <a:gd name="T52" fmla="*/ 6 w 2294"/>
                <a:gd name="T53" fmla="*/ 1 h 2600"/>
                <a:gd name="T54" fmla="*/ 7 w 2294"/>
                <a:gd name="T55" fmla="*/ 2 h 2600"/>
                <a:gd name="T56" fmla="*/ 9 w 2294"/>
                <a:gd name="T57" fmla="*/ 4 h 2600"/>
                <a:gd name="T58" fmla="*/ 9 w 2294"/>
                <a:gd name="T59" fmla="*/ 2 h 2600"/>
                <a:gd name="T60" fmla="*/ 9 w 2294"/>
                <a:gd name="T61" fmla="*/ 3 h 2600"/>
                <a:gd name="T62" fmla="*/ 10 w 2294"/>
                <a:gd name="T63" fmla="*/ 2 h 2600"/>
                <a:gd name="T64" fmla="*/ 11 w 2294"/>
                <a:gd name="T65" fmla="*/ 4 h 2600"/>
                <a:gd name="T66" fmla="*/ 12 w 2294"/>
                <a:gd name="T67" fmla="*/ 2 h 2600"/>
                <a:gd name="T68" fmla="*/ 11 w 2294"/>
                <a:gd name="T69" fmla="*/ 3 h 2600"/>
                <a:gd name="T70" fmla="*/ 14 w 2294"/>
                <a:gd name="T71" fmla="*/ 2 h 2600"/>
                <a:gd name="T72" fmla="*/ 12 w 2294"/>
                <a:gd name="T73" fmla="*/ 5 h 2600"/>
                <a:gd name="T74" fmla="*/ 15 w 2294"/>
                <a:gd name="T75" fmla="*/ 6 h 2600"/>
                <a:gd name="T76" fmla="*/ 18 w 2294"/>
                <a:gd name="T77" fmla="*/ 10 h 2600"/>
                <a:gd name="T78" fmla="*/ 18 w 2294"/>
                <a:gd name="T79" fmla="*/ 14 h 2600"/>
                <a:gd name="T80" fmla="*/ 17 w 2294"/>
                <a:gd name="T81" fmla="*/ 18 h 2600"/>
                <a:gd name="T82" fmla="*/ 14 w 2294"/>
                <a:gd name="T83" fmla="*/ 21 h 2600"/>
                <a:gd name="T84" fmla="*/ 10 w 2294"/>
                <a:gd name="T85" fmla="*/ 21 h 2600"/>
                <a:gd name="T86" fmla="*/ 4 w 2294"/>
                <a:gd name="T87" fmla="*/ 19 h 2600"/>
                <a:gd name="T88" fmla="*/ 1 w 2294"/>
                <a:gd name="T89" fmla="*/ 17 h 2600"/>
                <a:gd name="T90" fmla="*/ 1 w 2294"/>
                <a:gd name="T91" fmla="*/ 13 h 2600"/>
                <a:gd name="T92" fmla="*/ 4 w 2294"/>
                <a:gd name="T93" fmla="*/ 8 h 2600"/>
                <a:gd name="T94" fmla="*/ 7 w 2294"/>
                <a:gd name="T95" fmla="*/ 5 h 26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4"/>
                <a:gd name="T145" fmla="*/ 0 h 2600"/>
                <a:gd name="T146" fmla="*/ 2294 w 2294"/>
                <a:gd name="T147" fmla="*/ 2600 h 260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4" h="2600">
                  <a:moveTo>
                    <a:pt x="802" y="481"/>
                  </a:moveTo>
                  <a:lnTo>
                    <a:pt x="666" y="605"/>
                  </a:lnTo>
                  <a:lnTo>
                    <a:pt x="506" y="728"/>
                  </a:lnTo>
                  <a:lnTo>
                    <a:pt x="334" y="925"/>
                  </a:lnTo>
                  <a:lnTo>
                    <a:pt x="149" y="1184"/>
                  </a:lnTo>
                  <a:lnTo>
                    <a:pt x="49" y="1405"/>
                  </a:lnTo>
                  <a:lnTo>
                    <a:pt x="0" y="1578"/>
                  </a:lnTo>
                  <a:lnTo>
                    <a:pt x="0" y="1688"/>
                  </a:lnTo>
                  <a:lnTo>
                    <a:pt x="13" y="1923"/>
                  </a:lnTo>
                  <a:lnTo>
                    <a:pt x="49" y="2096"/>
                  </a:lnTo>
                  <a:lnTo>
                    <a:pt x="149" y="2206"/>
                  </a:lnTo>
                  <a:lnTo>
                    <a:pt x="346" y="2343"/>
                  </a:lnTo>
                  <a:lnTo>
                    <a:pt x="531" y="2429"/>
                  </a:lnTo>
                  <a:lnTo>
                    <a:pt x="765" y="2515"/>
                  </a:lnTo>
                  <a:lnTo>
                    <a:pt x="900" y="2564"/>
                  </a:lnTo>
                  <a:lnTo>
                    <a:pt x="1135" y="2600"/>
                  </a:lnTo>
                  <a:lnTo>
                    <a:pt x="1492" y="2564"/>
                  </a:lnTo>
                  <a:lnTo>
                    <a:pt x="1800" y="2478"/>
                  </a:lnTo>
                  <a:lnTo>
                    <a:pt x="1997" y="2355"/>
                  </a:lnTo>
                  <a:lnTo>
                    <a:pt x="2121" y="2219"/>
                  </a:lnTo>
                  <a:lnTo>
                    <a:pt x="2195" y="2084"/>
                  </a:lnTo>
                  <a:lnTo>
                    <a:pt x="2269" y="1911"/>
                  </a:lnTo>
                  <a:lnTo>
                    <a:pt x="2294" y="1714"/>
                  </a:lnTo>
                  <a:lnTo>
                    <a:pt x="2294" y="1443"/>
                  </a:lnTo>
                  <a:lnTo>
                    <a:pt x="2244" y="1270"/>
                  </a:lnTo>
                  <a:lnTo>
                    <a:pt x="2145" y="1085"/>
                  </a:lnTo>
                  <a:lnTo>
                    <a:pt x="2010" y="913"/>
                  </a:lnTo>
                  <a:lnTo>
                    <a:pt x="1862" y="776"/>
                  </a:lnTo>
                  <a:lnTo>
                    <a:pt x="1714" y="666"/>
                  </a:lnTo>
                  <a:lnTo>
                    <a:pt x="1504" y="567"/>
                  </a:lnTo>
                  <a:lnTo>
                    <a:pt x="1492" y="505"/>
                  </a:lnTo>
                  <a:lnTo>
                    <a:pt x="1677" y="308"/>
                  </a:lnTo>
                  <a:lnTo>
                    <a:pt x="1689" y="185"/>
                  </a:lnTo>
                  <a:lnTo>
                    <a:pt x="1480" y="308"/>
                  </a:lnTo>
                  <a:lnTo>
                    <a:pt x="1553" y="87"/>
                  </a:lnTo>
                  <a:lnTo>
                    <a:pt x="1529" y="75"/>
                  </a:lnTo>
                  <a:lnTo>
                    <a:pt x="1455" y="75"/>
                  </a:lnTo>
                  <a:lnTo>
                    <a:pt x="1332" y="222"/>
                  </a:lnTo>
                  <a:lnTo>
                    <a:pt x="1258" y="308"/>
                  </a:lnTo>
                  <a:lnTo>
                    <a:pt x="1282" y="149"/>
                  </a:lnTo>
                  <a:lnTo>
                    <a:pt x="1332" y="25"/>
                  </a:lnTo>
                  <a:lnTo>
                    <a:pt x="1295" y="0"/>
                  </a:lnTo>
                  <a:lnTo>
                    <a:pt x="1209" y="75"/>
                  </a:lnTo>
                  <a:lnTo>
                    <a:pt x="1123" y="259"/>
                  </a:lnTo>
                  <a:lnTo>
                    <a:pt x="1085" y="161"/>
                  </a:lnTo>
                  <a:lnTo>
                    <a:pt x="1011" y="123"/>
                  </a:lnTo>
                  <a:lnTo>
                    <a:pt x="962" y="247"/>
                  </a:lnTo>
                  <a:lnTo>
                    <a:pt x="950" y="320"/>
                  </a:lnTo>
                  <a:lnTo>
                    <a:pt x="814" y="149"/>
                  </a:lnTo>
                  <a:lnTo>
                    <a:pt x="641" y="13"/>
                  </a:lnTo>
                  <a:lnTo>
                    <a:pt x="593" y="37"/>
                  </a:lnTo>
                  <a:lnTo>
                    <a:pt x="579" y="111"/>
                  </a:lnTo>
                  <a:lnTo>
                    <a:pt x="641" y="222"/>
                  </a:lnTo>
                  <a:lnTo>
                    <a:pt x="715" y="358"/>
                  </a:lnTo>
                  <a:lnTo>
                    <a:pt x="900" y="592"/>
                  </a:lnTo>
                  <a:lnTo>
                    <a:pt x="876" y="641"/>
                  </a:lnTo>
                  <a:lnTo>
                    <a:pt x="838" y="666"/>
                  </a:lnTo>
                  <a:lnTo>
                    <a:pt x="864" y="715"/>
                  </a:lnTo>
                  <a:lnTo>
                    <a:pt x="1023" y="776"/>
                  </a:lnTo>
                  <a:lnTo>
                    <a:pt x="1282" y="776"/>
                  </a:lnTo>
                  <a:lnTo>
                    <a:pt x="1504" y="752"/>
                  </a:lnTo>
                  <a:lnTo>
                    <a:pt x="1579" y="678"/>
                  </a:lnTo>
                  <a:lnTo>
                    <a:pt x="1529" y="654"/>
                  </a:lnTo>
                  <a:lnTo>
                    <a:pt x="1480" y="691"/>
                  </a:lnTo>
                  <a:lnTo>
                    <a:pt x="1344" y="703"/>
                  </a:lnTo>
                  <a:lnTo>
                    <a:pt x="1209" y="728"/>
                  </a:lnTo>
                  <a:lnTo>
                    <a:pt x="1061" y="703"/>
                  </a:lnTo>
                  <a:lnTo>
                    <a:pt x="1282" y="678"/>
                  </a:lnTo>
                  <a:lnTo>
                    <a:pt x="1430" y="629"/>
                  </a:lnTo>
                  <a:lnTo>
                    <a:pt x="1455" y="605"/>
                  </a:lnTo>
                  <a:lnTo>
                    <a:pt x="1394" y="579"/>
                  </a:lnTo>
                  <a:lnTo>
                    <a:pt x="1320" y="617"/>
                  </a:lnTo>
                  <a:lnTo>
                    <a:pt x="1147" y="641"/>
                  </a:lnTo>
                  <a:lnTo>
                    <a:pt x="1023" y="629"/>
                  </a:lnTo>
                  <a:lnTo>
                    <a:pt x="962" y="605"/>
                  </a:lnTo>
                  <a:lnTo>
                    <a:pt x="987" y="543"/>
                  </a:lnTo>
                  <a:lnTo>
                    <a:pt x="876" y="457"/>
                  </a:lnTo>
                  <a:lnTo>
                    <a:pt x="765" y="346"/>
                  </a:lnTo>
                  <a:lnTo>
                    <a:pt x="703" y="235"/>
                  </a:lnTo>
                  <a:lnTo>
                    <a:pt x="679" y="161"/>
                  </a:lnTo>
                  <a:lnTo>
                    <a:pt x="679" y="136"/>
                  </a:lnTo>
                  <a:lnTo>
                    <a:pt x="703" y="136"/>
                  </a:lnTo>
                  <a:lnTo>
                    <a:pt x="765" y="185"/>
                  </a:lnTo>
                  <a:lnTo>
                    <a:pt x="850" y="296"/>
                  </a:lnTo>
                  <a:lnTo>
                    <a:pt x="962" y="432"/>
                  </a:lnTo>
                  <a:lnTo>
                    <a:pt x="987" y="469"/>
                  </a:lnTo>
                  <a:lnTo>
                    <a:pt x="1036" y="444"/>
                  </a:lnTo>
                  <a:lnTo>
                    <a:pt x="1011" y="370"/>
                  </a:lnTo>
                  <a:lnTo>
                    <a:pt x="1023" y="320"/>
                  </a:lnTo>
                  <a:lnTo>
                    <a:pt x="1036" y="259"/>
                  </a:lnTo>
                  <a:lnTo>
                    <a:pt x="1061" y="259"/>
                  </a:lnTo>
                  <a:lnTo>
                    <a:pt x="1085" y="334"/>
                  </a:lnTo>
                  <a:lnTo>
                    <a:pt x="1097" y="382"/>
                  </a:lnTo>
                  <a:lnTo>
                    <a:pt x="1135" y="395"/>
                  </a:lnTo>
                  <a:lnTo>
                    <a:pt x="1184" y="284"/>
                  </a:lnTo>
                  <a:lnTo>
                    <a:pt x="1209" y="247"/>
                  </a:lnTo>
                  <a:lnTo>
                    <a:pt x="1221" y="308"/>
                  </a:lnTo>
                  <a:lnTo>
                    <a:pt x="1221" y="407"/>
                  </a:lnTo>
                  <a:lnTo>
                    <a:pt x="1258" y="432"/>
                  </a:lnTo>
                  <a:lnTo>
                    <a:pt x="1320" y="346"/>
                  </a:lnTo>
                  <a:lnTo>
                    <a:pt x="1382" y="235"/>
                  </a:lnTo>
                  <a:lnTo>
                    <a:pt x="1443" y="210"/>
                  </a:lnTo>
                  <a:lnTo>
                    <a:pt x="1443" y="222"/>
                  </a:lnTo>
                  <a:lnTo>
                    <a:pt x="1406" y="296"/>
                  </a:lnTo>
                  <a:lnTo>
                    <a:pt x="1368" y="407"/>
                  </a:lnTo>
                  <a:lnTo>
                    <a:pt x="1406" y="420"/>
                  </a:lnTo>
                  <a:lnTo>
                    <a:pt x="1603" y="284"/>
                  </a:lnTo>
                  <a:lnTo>
                    <a:pt x="1627" y="284"/>
                  </a:lnTo>
                  <a:lnTo>
                    <a:pt x="1443" y="469"/>
                  </a:lnTo>
                  <a:lnTo>
                    <a:pt x="1406" y="505"/>
                  </a:lnTo>
                  <a:lnTo>
                    <a:pt x="1394" y="567"/>
                  </a:lnTo>
                  <a:lnTo>
                    <a:pt x="1430" y="592"/>
                  </a:lnTo>
                  <a:lnTo>
                    <a:pt x="1541" y="641"/>
                  </a:lnTo>
                  <a:lnTo>
                    <a:pt x="1726" y="740"/>
                  </a:lnTo>
                  <a:lnTo>
                    <a:pt x="1850" y="838"/>
                  </a:lnTo>
                  <a:lnTo>
                    <a:pt x="1997" y="987"/>
                  </a:lnTo>
                  <a:lnTo>
                    <a:pt x="2109" y="1147"/>
                  </a:lnTo>
                  <a:lnTo>
                    <a:pt x="2183" y="1319"/>
                  </a:lnTo>
                  <a:lnTo>
                    <a:pt x="2232" y="1541"/>
                  </a:lnTo>
                  <a:lnTo>
                    <a:pt x="2219" y="1702"/>
                  </a:lnTo>
                  <a:lnTo>
                    <a:pt x="2207" y="1873"/>
                  </a:lnTo>
                  <a:lnTo>
                    <a:pt x="2133" y="2059"/>
                  </a:lnTo>
                  <a:lnTo>
                    <a:pt x="2059" y="2194"/>
                  </a:lnTo>
                  <a:lnTo>
                    <a:pt x="1973" y="2268"/>
                  </a:lnTo>
                  <a:lnTo>
                    <a:pt x="1874" y="2367"/>
                  </a:lnTo>
                  <a:lnTo>
                    <a:pt x="1689" y="2441"/>
                  </a:lnTo>
                  <a:lnTo>
                    <a:pt x="1468" y="2502"/>
                  </a:lnTo>
                  <a:lnTo>
                    <a:pt x="1356" y="2515"/>
                  </a:lnTo>
                  <a:lnTo>
                    <a:pt x="1147" y="2515"/>
                  </a:lnTo>
                  <a:lnTo>
                    <a:pt x="950" y="2490"/>
                  </a:lnTo>
                  <a:lnTo>
                    <a:pt x="715" y="2429"/>
                  </a:lnTo>
                  <a:lnTo>
                    <a:pt x="493" y="2329"/>
                  </a:lnTo>
                  <a:lnTo>
                    <a:pt x="320" y="2231"/>
                  </a:lnTo>
                  <a:lnTo>
                    <a:pt x="173" y="2120"/>
                  </a:lnTo>
                  <a:lnTo>
                    <a:pt x="111" y="2034"/>
                  </a:lnTo>
                  <a:lnTo>
                    <a:pt x="99" y="1947"/>
                  </a:lnTo>
                  <a:lnTo>
                    <a:pt x="75" y="1688"/>
                  </a:lnTo>
                  <a:lnTo>
                    <a:pt x="87" y="1517"/>
                  </a:lnTo>
                  <a:lnTo>
                    <a:pt x="161" y="1332"/>
                  </a:lnTo>
                  <a:lnTo>
                    <a:pt x="259" y="1122"/>
                  </a:lnTo>
                  <a:lnTo>
                    <a:pt x="432" y="937"/>
                  </a:lnTo>
                  <a:lnTo>
                    <a:pt x="593" y="728"/>
                  </a:lnTo>
                  <a:lnTo>
                    <a:pt x="740" y="617"/>
                  </a:lnTo>
                  <a:lnTo>
                    <a:pt x="826" y="543"/>
                  </a:lnTo>
                  <a:lnTo>
                    <a:pt x="802" y="48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 anchorCtr="1"/>
            <a:lstStyle/>
            <a:p>
              <a:endParaRPr lang="en-US"/>
            </a:p>
          </p:txBody>
        </p:sp>
        <p:sp>
          <p:nvSpPr>
            <p:cNvPr id="2074" name="Freeform 64"/>
            <p:cNvSpPr>
              <a:spLocks/>
            </p:cNvSpPr>
            <p:nvPr/>
          </p:nvSpPr>
          <p:spPr bwMode="auto">
            <a:xfrm>
              <a:off x="5240" y="906"/>
              <a:ext cx="59" cy="86"/>
            </a:xfrm>
            <a:custGeom>
              <a:avLst/>
              <a:gdLst>
                <a:gd name="T0" fmla="*/ 0 w 197"/>
                <a:gd name="T1" fmla="*/ 2 h 284"/>
                <a:gd name="T2" fmla="*/ 1 w 197"/>
                <a:gd name="T3" fmla="*/ 1 h 284"/>
                <a:gd name="T4" fmla="*/ 1 w 197"/>
                <a:gd name="T5" fmla="*/ 0 h 284"/>
                <a:gd name="T6" fmla="*/ 1 w 197"/>
                <a:gd name="T7" fmla="*/ 0 h 284"/>
                <a:gd name="T8" fmla="*/ 1 w 197"/>
                <a:gd name="T9" fmla="*/ 1 h 284"/>
                <a:gd name="T10" fmla="*/ 0 w 197"/>
                <a:gd name="T11" fmla="*/ 2 h 284"/>
                <a:gd name="T12" fmla="*/ 0 w 197"/>
                <a:gd name="T13" fmla="*/ 2 h 2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7"/>
                <a:gd name="T22" fmla="*/ 0 h 284"/>
                <a:gd name="T23" fmla="*/ 197 w 197"/>
                <a:gd name="T24" fmla="*/ 284 h 2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7" h="284">
                  <a:moveTo>
                    <a:pt x="0" y="222"/>
                  </a:moveTo>
                  <a:lnTo>
                    <a:pt x="86" y="74"/>
                  </a:lnTo>
                  <a:lnTo>
                    <a:pt x="197" y="0"/>
                  </a:lnTo>
                  <a:lnTo>
                    <a:pt x="197" y="37"/>
                  </a:lnTo>
                  <a:lnTo>
                    <a:pt x="123" y="123"/>
                  </a:lnTo>
                  <a:lnTo>
                    <a:pt x="37" y="284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 anchorCtr="1"/>
            <a:lstStyle/>
            <a:p>
              <a:endParaRPr lang="en-US"/>
            </a:p>
          </p:txBody>
        </p:sp>
        <p:sp>
          <p:nvSpPr>
            <p:cNvPr id="2075" name="Freeform 65"/>
            <p:cNvSpPr>
              <a:spLocks/>
            </p:cNvSpPr>
            <p:nvPr/>
          </p:nvSpPr>
          <p:spPr bwMode="auto">
            <a:xfrm>
              <a:off x="5639" y="1122"/>
              <a:ext cx="37" cy="60"/>
            </a:xfrm>
            <a:custGeom>
              <a:avLst/>
              <a:gdLst>
                <a:gd name="T0" fmla="*/ 1 w 124"/>
                <a:gd name="T1" fmla="*/ 0 h 197"/>
                <a:gd name="T2" fmla="*/ 0 w 124"/>
                <a:gd name="T3" fmla="*/ 1 h 197"/>
                <a:gd name="T4" fmla="*/ 0 w 124"/>
                <a:gd name="T5" fmla="*/ 2 h 197"/>
                <a:gd name="T6" fmla="*/ 0 w 124"/>
                <a:gd name="T7" fmla="*/ 2 h 197"/>
                <a:gd name="T8" fmla="*/ 1 w 124"/>
                <a:gd name="T9" fmla="*/ 2 h 197"/>
                <a:gd name="T10" fmla="*/ 1 w 124"/>
                <a:gd name="T11" fmla="*/ 1 h 197"/>
                <a:gd name="T12" fmla="*/ 1 w 124"/>
                <a:gd name="T13" fmla="*/ 1 h 197"/>
                <a:gd name="T14" fmla="*/ 1 w 124"/>
                <a:gd name="T15" fmla="*/ 0 h 1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4"/>
                <a:gd name="T25" fmla="*/ 0 h 197"/>
                <a:gd name="T26" fmla="*/ 124 w 124"/>
                <a:gd name="T27" fmla="*/ 197 h 19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4" h="197">
                  <a:moveTo>
                    <a:pt x="124" y="0"/>
                  </a:moveTo>
                  <a:lnTo>
                    <a:pt x="38" y="122"/>
                  </a:lnTo>
                  <a:lnTo>
                    <a:pt x="0" y="171"/>
                  </a:lnTo>
                  <a:lnTo>
                    <a:pt x="50" y="197"/>
                  </a:lnTo>
                  <a:lnTo>
                    <a:pt x="86" y="171"/>
                  </a:lnTo>
                  <a:lnTo>
                    <a:pt x="124" y="86"/>
                  </a:lnTo>
                  <a:lnTo>
                    <a:pt x="124" y="48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wrap="none" lIns="0" tIns="0" rIns="0" bIns="0" anchor="ctr" anchorCtr="1"/>
            <a:lstStyle/>
            <a:p>
              <a:endParaRPr lang="en-US"/>
            </a:p>
          </p:txBody>
        </p:sp>
        <p:sp>
          <p:nvSpPr>
            <p:cNvPr id="154690" name="Text Box 66"/>
            <p:cNvSpPr txBox="1">
              <a:spLocks noChangeArrowheads="1"/>
            </p:cNvSpPr>
            <p:nvPr/>
          </p:nvSpPr>
          <p:spPr bwMode="auto">
            <a:xfrm>
              <a:off x="5349" y="877"/>
              <a:ext cx="166" cy="44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FFFF00"/>
              </a:outerShdw>
            </a:effectLst>
          </p:spPr>
          <p:txBody>
            <a:bodyPr wrap="none" lIns="0" tIns="0" rIns="0" bIns="457200"/>
            <a:lstStyle/>
            <a:p>
              <a:pPr>
                <a:lnSpc>
                  <a:spcPct val="100000"/>
                </a:lnSpc>
              </a:pPr>
              <a:r>
                <a:rPr kumimoji="0" lang="en-US" altLang="zh-CN" sz="6600">
                  <a:ea typeface="宋体" charset="-122"/>
                </a:rPr>
                <a:t>$</a:t>
              </a:r>
            </a:p>
          </p:txBody>
        </p:sp>
      </p:grpSp>
      <p:grpSp>
        <p:nvGrpSpPr>
          <p:cNvPr id="2055" name="Group 98"/>
          <p:cNvGrpSpPr>
            <a:grpSpLocks/>
          </p:cNvGrpSpPr>
          <p:nvPr/>
        </p:nvGrpSpPr>
        <p:grpSpPr bwMode="auto">
          <a:xfrm rot="17109811">
            <a:off x="5444332" y="1018381"/>
            <a:ext cx="901700" cy="1598613"/>
            <a:chOff x="4880" y="1970"/>
            <a:chExt cx="568" cy="1007"/>
          </a:xfrm>
        </p:grpSpPr>
        <p:grpSp>
          <p:nvGrpSpPr>
            <p:cNvPr id="2056" name="Group 93"/>
            <p:cNvGrpSpPr>
              <a:grpSpLocks/>
            </p:cNvGrpSpPr>
            <p:nvPr/>
          </p:nvGrpSpPr>
          <p:grpSpPr bwMode="auto">
            <a:xfrm>
              <a:off x="4880" y="2057"/>
              <a:ext cx="520" cy="920"/>
              <a:chOff x="4338" y="1409"/>
              <a:chExt cx="520" cy="920"/>
            </a:xfrm>
          </p:grpSpPr>
          <p:sp>
            <p:nvSpPr>
              <p:cNvPr id="2069" name="AutoShape 94"/>
              <p:cNvSpPr>
                <a:spLocks noChangeArrowheads="1"/>
              </p:cNvSpPr>
              <p:nvPr/>
            </p:nvSpPr>
            <p:spPr bwMode="auto">
              <a:xfrm>
                <a:off x="4338" y="1409"/>
                <a:ext cx="520" cy="920"/>
              </a:xfrm>
              <a:prstGeom prst="flowChartOnlineStorage">
                <a:avLst/>
              </a:prstGeom>
              <a:solidFill>
                <a:srgbClr val="99CC00"/>
              </a:solidFill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54719" name="Oval 95"/>
              <p:cNvSpPr>
                <a:spLocks noChangeArrowheads="1"/>
              </p:cNvSpPr>
              <p:nvPr/>
            </p:nvSpPr>
            <p:spPr bwMode="auto">
              <a:xfrm rot="5400000">
                <a:off x="4398" y="1700"/>
                <a:ext cx="344" cy="312"/>
              </a:xfrm>
              <a:prstGeom prst="ellipse">
                <a:avLst/>
              </a:prstGeom>
              <a:solidFill>
                <a:srgbClr val="7CA800"/>
              </a:solidFill>
              <a:ln w="38100" algn="ctr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en-US" altLang="zh-CN" sz="280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ea typeface="宋体" charset="-122"/>
                  </a:rPr>
                  <a:t>$</a:t>
                </a:r>
              </a:p>
            </p:txBody>
          </p:sp>
        </p:grpSp>
        <p:grpSp>
          <p:nvGrpSpPr>
            <p:cNvPr id="2057" name="Group 90"/>
            <p:cNvGrpSpPr>
              <a:grpSpLocks/>
            </p:cNvGrpSpPr>
            <p:nvPr/>
          </p:nvGrpSpPr>
          <p:grpSpPr bwMode="auto">
            <a:xfrm rot="-300000">
              <a:off x="4899" y="2033"/>
              <a:ext cx="520" cy="920"/>
              <a:chOff x="4338" y="1409"/>
              <a:chExt cx="520" cy="920"/>
            </a:xfrm>
          </p:grpSpPr>
          <p:sp>
            <p:nvSpPr>
              <p:cNvPr id="2067" name="AutoShape 91"/>
              <p:cNvSpPr>
                <a:spLocks noChangeArrowheads="1"/>
              </p:cNvSpPr>
              <p:nvPr/>
            </p:nvSpPr>
            <p:spPr bwMode="auto">
              <a:xfrm>
                <a:off x="4338" y="1409"/>
                <a:ext cx="520" cy="920"/>
              </a:xfrm>
              <a:prstGeom prst="flowChartOnlineStorage">
                <a:avLst/>
              </a:prstGeom>
              <a:solidFill>
                <a:srgbClr val="99CC00"/>
              </a:solidFill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54716" name="Oval 92"/>
              <p:cNvSpPr>
                <a:spLocks noChangeArrowheads="1"/>
              </p:cNvSpPr>
              <p:nvPr/>
            </p:nvSpPr>
            <p:spPr bwMode="auto">
              <a:xfrm rot="5400000">
                <a:off x="4402" y="1701"/>
                <a:ext cx="344" cy="312"/>
              </a:xfrm>
              <a:prstGeom prst="ellipse">
                <a:avLst/>
              </a:prstGeom>
              <a:solidFill>
                <a:srgbClr val="7CA800"/>
              </a:solidFill>
              <a:ln w="38100" algn="ctr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en-US" altLang="zh-CN" sz="280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ea typeface="宋体" charset="-122"/>
                  </a:rPr>
                  <a:t>$</a:t>
                </a:r>
              </a:p>
            </p:txBody>
          </p:sp>
        </p:grpSp>
        <p:grpSp>
          <p:nvGrpSpPr>
            <p:cNvPr id="2058" name="Group 87"/>
            <p:cNvGrpSpPr>
              <a:grpSpLocks/>
            </p:cNvGrpSpPr>
            <p:nvPr/>
          </p:nvGrpSpPr>
          <p:grpSpPr bwMode="auto">
            <a:xfrm rot="-600000">
              <a:off x="4909" y="2025"/>
              <a:ext cx="520" cy="920"/>
              <a:chOff x="4338" y="1409"/>
              <a:chExt cx="520" cy="920"/>
            </a:xfrm>
          </p:grpSpPr>
          <p:sp>
            <p:nvSpPr>
              <p:cNvPr id="2065" name="AutoShape 88"/>
              <p:cNvSpPr>
                <a:spLocks noChangeArrowheads="1"/>
              </p:cNvSpPr>
              <p:nvPr/>
            </p:nvSpPr>
            <p:spPr bwMode="auto">
              <a:xfrm>
                <a:off x="4338" y="1409"/>
                <a:ext cx="520" cy="920"/>
              </a:xfrm>
              <a:prstGeom prst="flowChartOnlineStorage">
                <a:avLst/>
              </a:prstGeom>
              <a:solidFill>
                <a:srgbClr val="99CC00"/>
              </a:solidFill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54713" name="Oval 89"/>
              <p:cNvSpPr>
                <a:spLocks noChangeArrowheads="1"/>
              </p:cNvSpPr>
              <p:nvPr/>
            </p:nvSpPr>
            <p:spPr bwMode="auto">
              <a:xfrm rot="5400000">
                <a:off x="4397" y="1700"/>
                <a:ext cx="344" cy="312"/>
              </a:xfrm>
              <a:prstGeom prst="ellipse">
                <a:avLst/>
              </a:prstGeom>
              <a:solidFill>
                <a:srgbClr val="7CA800"/>
              </a:solidFill>
              <a:ln w="38100" algn="ctr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en-US" altLang="zh-CN" sz="280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ea typeface="宋体" charset="-122"/>
                  </a:rPr>
                  <a:t>$</a:t>
                </a:r>
              </a:p>
            </p:txBody>
          </p:sp>
        </p:grpSp>
        <p:grpSp>
          <p:nvGrpSpPr>
            <p:cNvPr id="2059" name="Group 84"/>
            <p:cNvGrpSpPr>
              <a:grpSpLocks/>
            </p:cNvGrpSpPr>
            <p:nvPr/>
          </p:nvGrpSpPr>
          <p:grpSpPr bwMode="auto">
            <a:xfrm rot="-900000">
              <a:off x="4928" y="1997"/>
              <a:ext cx="520" cy="920"/>
              <a:chOff x="4338" y="1409"/>
              <a:chExt cx="520" cy="920"/>
            </a:xfrm>
          </p:grpSpPr>
          <p:sp>
            <p:nvSpPr>
              <p:cNvPr id="2063" name="AutoShape 85"/>
              <p:cNvSpPr>
                <a:spLocks noChangeArrowheads="1"/>
              </p:cNvSpPr>
              <p:nvPr/>
            </p:nvSpPr>
            <p:spPr bwMode="auto">
              <a:xfrm>
                <a:off x="4338" y="1409"/>
                <a:ext cx="520" cy="920"/>
              </a:xfrm>
              <a:prstGeom prst="flowChartOnlineStorage">
                <a:avLst/>
              </a:prstGeom>
              <a:solidFill>
                <a:srgbClr val="99CC00"/>
              </a:solidFill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54710" name="Oval 86"/>
              <p:cNvSpPr>
                <a:spLocks noChangeArrowheads="1"/>
              </p:cNvSpPr>
              <p:nvPr/>
            </p:nvSpPr>
            <p:spPr bwMode="auto">
              <a:xfrm rot="5400000">
                <a:off x="4399" y="1695"/>
                <a:ext cx="344" cy="312"/>
              </a:xfrm>
              <a:prstGeom prst="ellipse">
                <a:avLst/>
              </a:prstGeom>
              <a:solidFill>
                <a:srgbClr val="7CA800"/>
              </a:solidFill>
              <a:ln w="38100" algn="ctr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en-US" altLang="zh-CN" sz="280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ea typeface="宋体" charset="-122"/>
                  </a:rPr>
                  <a:t>$</a:t>
                </a:r>
              </a:p>
            </p:txBody>
          </p:sp>
        </p:grpSp>
        <p:grpSp>
          <p:nvGrpSpPr>
            <p:cNvPr id="2060" name="Group 83"/>
            <p:cNvGrpSpPr>
              <a:grpSpLocks/>
            </p:cNvGrpSpPr>
            <p:nvPr/>
          </p:nvGrpSpPr>
          <p:grpSpPr bwMode="auto">
            <a:xfrm rot="-1200000">
              <a:off x="4928" y="1970"/>
              <a:ext cx="520" cy="920"/>
              <a:chOff x="4338" y="1409"/>
              <a:chExt cx="520" cy="920"/>
            </a:xfrm>
          </p:grpSpPr>
          <p:sp>
            <p:nvSpPr>
              <p:cNvPr id="2061" name="AutoShape 79"/>
              <p:cNvSpPr>
                <a:spLocks noChangeArrowheads="1"/>
              </p:cNvSpPr>
              <p:nvPr/>
            </p:nvSpPr>
            <p:spPr bwMode="auto">
              <a:xfrm>
                <a:off x="4338" y="1409"/>
                <a:ext cx="520" cy="920"/>
              </a:xfrm>
              <a:prstGeom prst="flowChartOnlineStorage">
                <a:avLst/>
              </a:prstGeom>
              <a:solidFill>
                <a:srgbClr val="99CC00"/>
              </a:solidFill>
              <a:ln w="254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154704" name="Oval 80"/>
              <p:cNvSpPr>
                <a:spLocks noChangeArrowheads="1"/>
              </p:cNvSpPr>
              <p:nvPr/>
            </p:nvSpPr>
            <p:spPr bwMode="auto">
              <a:xfrm rot="5400000">
                <a:off x="4399" y="1700"/>
                <a:ext cx="344" cy="312"/>
              </a:xfrm>
              <a:prstGeom prst="ellipse">
                <a:avLst/>
              </a:prstGeom>
              <a:solidFill>
                <a:srgbClr val="7CA800"/>
              </a:solidFill>
              <a:ln w="38100" algn="ctr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en-US" altLang="zh-CN" sz="280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ea typeface="宋体" charset="-122"/>
                  </a:rPr>
                  <a:t>$</a:t>
                </a:r>
              </a:p>
            </p:txBody>
          </p:sp>
        </p:grpSp>
      </p:grpSp>
      <p:graphicFrame>
        <p:nvGraphicFramePr>
          <p:cNvPr id="2050" name="Chart 29"/>
          <p:cNvGraphicFramePr>
            <a:graphicFrameLocks/>
          </p:cNvGraphicFramePr>
          <p:nvPr/>
        </p:nvGraphicFramePr>
        <p:xfrm>
          <a:off x="4010025" y="2371725"/>
          <a:ext cx="4848225" cy="3232150"/>
        </p:xfrm>
        <a:graphic>
          <a:graphicData uri="http://schemas.openxmlformats.org/presentationml/2006/ole">
            <p:oleObj spid="_x0000_s2050" r:id="rId3" imgW="4846740" imgH="3231160" progId="Excel.Sheet.8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Import/Export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smtClean="0"/>
              <a:t>SO-BC-090</a:t>
            </a:r>
            <a:endParaRPr lang="en-US" altLang="zh-CN"/>
          </a:p>
        </p:txBody>
      </p:sp>
      <p:grpSp>
        <p:nvGrpSpPr>
          <p:cNvPr id="11268" name="Group 22"/>
          <p:cNvGrpSpPr>
            <a:grpSpLocks/>
          </p:cNvGrpSpPr>
          <p:nvPr/>
        </p:nvGrpSpPr>
        <p:grpSpPr bwMode="auto">
          <a:xfrm>
            <a:off x="1825625" y="1636713"/>
            <a:ext cx="5486400" cy="3656012"/>
            <a:chOff x="1150" y="1340"/>
            <a:chExt cx="3456" cy="2303"/>
          </a:xfrm>
        </p:grpSpPr>
        <p:grpSp>
          <p:nvGrpSpPr>
            <p:cNvPr id="11269" name="Group 12"/>
            <p:cNvGrpSpPr>
              <a:grpSpLocks/>
            </p:cNvGrpSpPr>
            <p:nvPr/>
          </p:nvGrpSpPr>
          <p:grpSpPr bwMode="auto">
            <a:xfrm>
              <a:off x="1719" y="1340"/>
              <a:ext cx="2303" cy="2303"/>
              <a:chOff x="375" y="2595"/>
              <a:chExt cx="1762" cy="1550"/>
            </a:xfrm>
          </p:grpSpPr>
          <p:sp>
            <p:nvSpPr>
              <p:cNvPr id="11272" name="Oval 13"/>
              <p:cNvSpPr>
                <a:spLocks noChangeArrowheads="1"/>
              </p:cNvSpPr>
              <p:nvPr/>
            </p:nvSpPr>
            <p:spPr bwMode="auto">
              <a:xfrm>
                <a:off x="375" y="2595"/>
                <a:ext cx="1760" cy="155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zh-CN">
                  <a:ea typeface="宋体" charset="-122"/>
                </a:endParaRPr>
              </a:p>
            </p:txBody>
          </p:sp>
          <p:grpSp>
            <p:nvGrpSpPr>
              <p:cNvPr id="11273" name="Group 14"/>
              <p:cNvGrpSpPr>
                <a:grpSpLocks/>
              </p:cNvGrpSpPr>
              <p:nvPr/>
            </p:nvGrpSpPr>
            <p:grpSpPr bwMode="auto">
              <a:xfrm>
                <a:off x="438" y="2598"/>
                <a:ext cx="1699" cy="1531"/>
                <a:chOff x="4333" y="6"/>
                <a:chExt cx="921" cy="856"/>
              </a:xfrm>
            </p:grpSpPr>
            <p:sp>
              <p:nvSpPr>
                <p:cNvPr id="153615" name="Freeform 15"/>
                <p:cNvSpPr>
                  <a:spLocks/>
                </p:cNvSpPr>
                <p:nvPr/>
              </p:nvSpPr>
              <p:spPr bwMode="auto">
                <a:xfrm>
                  <a:off x="4466" y="23"/>
                  <a:ext cx="230" cy="188"/>
                </a:xfrm>
                <a:custGeom>
                  <a:avLst/>
                  <a:gdLst/>
                  <a:ahLst/>
                  <a:cxnLst>
                    <a:cxn ang="0">
                      <a:pos x="164" y="0"/>
                    </a:cxn>
                    <a:cxn ang="0">
                      <a:pos x="204" y="18"/>
                    </a:cxn>
                    <a:cxn ang="0">
                      <a:pos x="226" y="53"/>
                    </a:cxn>
                    <a:cxn ang="0">
                      <a:pos x="230" y="101"/>
                    </a:cxn>
                    <a:cxn ang="0">
                      <a:pos x="204" y="102"/>
                    </a:cxn>
                    <a:cxn ang="0">
                      <a:pos x="178" y="101"/>
                    </a:cxn>
                    <a:cxn ang="0">
                      <a:pos x="178" y="133"/>
                    </a:cxn>
                    <a:cxn ang="0">
                      <a:pos x="191" y="153"/>
                    </a:cxn>
                    <a:cxn ang="0">
                      <a:pos x="174" y="178"/>
                    </a:cxn>
                    <a:cxn ang="0">
                      <a:pos x="166" y="187"/>
                    </a:cxn>
                    <a:cxn ang="0">
                      <a:pos x="158" y="188"/>
                    </a:cxn>
                    <a:cxn ang="0">
                      <a:pos x="148" y="188"/>
                    </a:cxn>
                    <a:cxn ang="0">
                      <a:pos x="140" y="184"/>
                    </a:cxn>
                    <a:cxn ang="0">
                      <a:pos x="131" y="179"/>
                    </a:cxn>
                    <a:cxn ang="0">
                      <a:pos x="123" y="173"/>
                    </a:cxn>
                    <a:cxn ang="0">
                      <a:pos x="112" y="171"/>
                    </a:cxn>
                    <a:cxn ang="0">
                      <a:pos x="105" y="171"/>
                    </a:cxn>
                    <a:cxn ang="0">
                      <a:pos x="101" y="178"/>
                    </a:cxn>
                    <a:cxn ang="0">
                      <a:pos x="92" y="183"/>
                    </a:cxn>
                    <a:cxn ang="0">
                      <a:pos x="83" y="183"/>
                    </a:cxn>
                    <a:cxn ang="0">
                      <a:pos x="74" y="187"/>
                    </a:cxn>
                    <a:cxn ang="0">
                      <a:pos x="66" y="187"/>
                    </a:cxn>
                    <a:cxn ang="0">
                      <a:pos x="61" y="179"/>
                    </a:cxn>
                    <a:cxn ang="0">
                      <a:pos x="57" y="171"/>
                    </a:cxn>
                    <a:cxn ang="0">
                      <a:pos x="56" y="162"/>
                    </a:cxn>
                    <a:cxn ang="0">
                      <a:pos x="56" y="153"/>
                    </a:cxn>
                    <a:cxn ang="0">
                      <a:pos x="56" y="144"/>
                    </a:cxn>
                    <a:cxn ang="0">
                      <a:pos x="61" y="136"/>
                    </a:cxn>
                    <a:cxn ang="0">
                      <a:pos x="61" y="128"/>
                    </a:cxn>
                    <a:cxn ang="0">
                      <a:pos x="56" y="119"/>
                    </a:cxn>
                    <a:cxn ang="0">
                      <a:pos x="49" y="115"/>
                    </a:cxn>
                    <a:cxn ang="0">
                      <a:pos x="38" y="115"/>
                    </a:cxn>
                    <a:cxn ang="0">
                      <a:pos x="31" y="113"/>
                    </a:cxn>
                    <a:cxn ang="0">
                      <a:pos x="22" y="107"/>
                    </a:cxn>
                    <a:cxn ang="0">
                      <a:pos x="14" y="98"/>
                    </a:cxn>
                    <a:cxn ang="0">
                      <a:pos x="8" y="88"/>
                    </a:cxn>
                    <a:cxn ang="0">
                      <a:pos x="0" y="87"/>
                    </a:cxn>
                    <a:cxn ang="0">
                      <a:pos x="43" y="52"/>
                    </a:cxn>
                    <a:cxn ang="0">
                      <a:pos x="92" y="26"/>
                    </a:cxn>
                    <a:cxn ang="0">
                      <a:pos x="164" y="0"/>
                    </a:cxn>
                  </a:cxnLst>
                  <a:rect l="0" t="0" r="r" b="b"/>
                  <a:pathLst>
                    <a:path w="230" h="188">
                      <a:moveTo>
                        <a:pt x="164" y="0"/>
                      </a:moveTo>
                      <a:lnTo>
                        <a:pt x="204" y="18"/>
                      </a:lnTo>
                      <a:lnTo>
                        <a:pt x="226" y="53"/>
                      </a:lnTo>
                      <a:lnTo>
                        <a:pt x="230" y="101"/>
                      </a:lnTo>
                      <a:lnTo>
                        <a:pt x="204" y="102"/>
                      </a:lnTo>
                      <a:lnTo>
                        <a:pt x="178" y="101"/>
                      </a:lnTo>
                      <a:lnTo>
                        <a:pt x="178" y="133"/>
                      </a:lnTo>
                      <a:lnTo>
                        <a:pt x="191" y="153"/>
                      </a:lnTo>
                      <a:lnTo>
                        <a:pt x="174" y="178"/>
                      </a:lnTo>
                      <a:lnTo>
                        <a:pt x="166" y="187"/>
                      </a:lnTo>
                      <a:lnTo>
                        <a:pt x="158" y="188"/>
                      </a:lnTo>
                      <a:lnTo>
                        <a:pt x="148" y="188"/>
                      </a:lnTo>
                      <a:lnTo>
                        <a:pt x="140" y="184"/>
                      </a:lnTo>
                      <a:lnTo>
                        <a:pt x="131" y="179"/>
                      </a:lnTo>
                      <a:lnTo>
                        <a:pt x="123" y="173"/>
                      </a:lnTo>
                      <a:lnTo>
                        <a:pt x="112" y="171"/>
                      </a:lnTo>
                      <a:lnTo>
                        <a:pt x="105" y="171"/>
                      </a:lnTo>
                      <a:lnTo>
                        <a:pt x="101" y="178"/>
                      </a:lnTo>
                      <a:lnTo>
                        <a:pt x="92" y="183"/>
                      </a:lnTo>
                      <a:lnTo>
                        <a:pt x="83" y="183"/>
                      </a:lnTo>
                      <a:lnTo>
                        <a:pt x="74" y="187"/>
                      </a:lnTo>
                      <a:lnTo>
                        <a:pt x="66" y="187"/>
                      </a:lnTo>
                      <a:lnTo>
                        <a:pt x="61" y="179"/>
                      </a:lnTo>
                      <a:lnTo>
                        <a:pt x="57" y="171"/>
                      </a:lnTo>
                      <a:lnTo>
                        <a:pt x="56" y="162"/>
                      </a:lnTo>
                      <a:lnTo>
                        <a:pt x="56" y="153"/>
                      </a:lnTo>
                      <a:lnTo>
                        <a:pt x="56" y="144"/>
                      </a:lnTo>
                      <a:lnTo>
                        <a:pt x="61" y="136"/>
                      </a:lnTo>
                      <a:lnTo>
                        <a:pt x="61" y="128"/>
                      </a:lnTo>
                      <a:lnTo>
                        <a:pt x="56" y="119"/>
                      </a:lnTo>
                      <a:lnTo>
                        <a:pt x="49" y="115"/>
                      </a:lnTo>
                      <a:lnTo>
                        <a:pt x="38" y="115"/>
                      </a:lnTo>
                      <a:lnTo>
                        <a:pt x="31" y="113"/>
                      </a:lnTo>
                      <a:lnTo>
                        <a:pt x="22" y="107"/>
                      </a:lnTo>
                      <a:lnTo>
                        <a:pt x="14" y="98"/>
                      </a:lnTo>
                      <a:lnTo>
                        <a:pt x="8" y="88"/>
                      </a:lnTo>
                      <a:lnTo>
                        <a:pt x="0" y="87"/>
                      </a:lnTo>
                      <a:lnTo>
                        <a:pt x="43" y="52"/>
                      </a:lnTo>
                      <a:lnTo>
                        <a:pt x="92" y="26"/>
                      </a:lnTo>
                      <a:lnTo>
                        <a:pt x="164" y="0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79BCFF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3616" name="Freeform 16"/>
                <p:cNvSpPr>
                  <a:spLocks/>
                </p:cNvSpPr>
                <p:nvPr/>
              </p:nvSpPr>
              <p:spPr bwMode="auto">
                <a:xfrm>
                  <a:off x="4333" y="252"/>
                  <a:ext cx="407" cy="527"/>
                </a:xfrm>
                <a:custGeom>
                  <a:avLst/>
                  <a:gdLst/>
                  <a:ahLst/>
                  <a:cxnLst>
                    <a:cxn ang="0">
                      <a:pos x="6" y="297"/>
                    </a:cxn>
                    <a:cxn ang="0">
                      <a:pos x="10" y="271"/>
                    </a:cxn>
                    <a:cxn ang="0">
                      <a:pos x="15" y="241"/>
                    </a:cxn>
                    <a:cxn ang="0">
                      <a:pos x="15" y="214"/>
                    </a:cxn>
                    <a:cxn ang="0">
                      <a:pos x="10" y="188"/>
                    </a:cxn>
                    <a:cxn ang="0">
                      <a:pos x="10" y="163"/>
                    </a:cxn>
                    <a:cxn ang="0">
                      <a:pos x="6" y="137"/>
                    </a:cxn>
                    <a:cxn ang="0">
                      <a:pos x="15" y="103"/>
                    </a:cxn>
                    <a:cxn ang="0">
                      <a:pos x="31" y="84"/>
                    </a:cxn>
                    <a:cxn ang="0">
                      <a:pos x="56" y="71"/>
                    </a:cxn>
                    <a:cxn ang="0">
                      <a:pos x="82" y="68"/>
                    </a:cxn>
                    <a:cxn ang="0">
                      <a:pos x="109" y="68"/>
                    </a:cxn>
                    <a:cxn ang="0">
                      <a:pos x="134" y="50"/>
                    </a:cxn>
                    <a:cxn ang="0">
                      <a:pos x="169" y="46"/>
                    </a:cxn>
                    <a:cxn ang="0">
                      <a:pos x="195" y="38"/>
                    </a:cxn>
                    <a:cxn ang="0">
                      <a:pos x="220" y="20"/>
                    </a:cxn>
                    <a:cxn ang="0">
                      <a:pos x="246" y="7"/>
                    </a:cxn>
                    <a:cxn ang="0">
                      <a:pos x="272" y="0"/>
                    </a:cxn>
                    <a:cxn ang="0">
                      <a:pos x="298" y="0"/>
                    </a:cxn>
                    <a:cxn ang="0">
                      <a:pos x="319" y="8"/>
                    </a:cxn>
                    <a:cxn ang="0">
                      <a:pos x="341" y="24"/>
                    </a:cxn>
                    <a:cxn ang="0">
                      <a:pos x="366" y="38"/>
                    </a:cxn>
                    <a:cxn ang="0">
                      <a:pos x="388" y="64"/>
                    </a:cxn>
                    <a:cxn ang="0">
                      <a:pos x="393" y="90"/>
                    </a:cxn>
                    <a:cxn ang="0">
                      <a:pos x="402" y="114"/>
                    </a:cxn>
                    <a:cxn ang="0">
                      <a:pos x="403" y="142"/>
                    </a:cxn>
                    <a:cxn ang="0">
                      <a:pos x="396" y="167"/>
                    </a:cxn>
                    <a:cxn ang="0">
                      <a:pos x="370" y="179"/>
                    </a:cxn>
                    <a:cxn ang="0">
                      <a:pos x="351" y="192"/>
                    </a:cxn>
                    <a:cxn ang="0">
                      <a:pos x="315" y="202"/>
                    </a:cxn>
                    <a:cxn ang="0">
                      <a:pos x="290" y="210"/>
                    </a:cxn>
                    <a:cxn ang="0">
                      <a:pos x="268" y="228"/>
                    </a:cxn>
                    <a:cxn ang="0">
                      <a:pos x="254" y="244"/>
                    </a:cxn>
                    <a:cxn ang="0">
                      <a:pos x="242" y="270"/>
                    </a:cxn>
                    <a:cxn ang="0">
                      <a:pos x="242" y="317"/>
                    </a:cxn>
                    <a:cxn ang="0">
                      <a:pos x="250" y="351"/>
                    </a:cxn>
                    <a:cxn ang="0">
                      <a:pos x="256" y="385"/>
                    </a:cxn>
                    <a:cxn ang="0">
                      <a:pos x="276" y="403"/>
                    </a:cxn>
                    <a:cxn ang="0">
                      <a:pos x="302" y="408"/>
                    </a:cxn>
                    <a:cxn ang="0">
                      <a:pos x="315" y="434"/>
                    </a:cxn>
                    <a:cxn ang="0">
                      <a:pos x="332" y="454"/>
                    </a:cxn>
                    <a:cxn ang="0">
                      <a:pos x="338" y="486"/>
                    </a:cxn>
                    <a:cxn ang="0">
                      <a:pos x="354" y="519"/>
                    </a:cxn>
                    <a:cxn ang="0">
                      <a:pos x="338" y="524"/>
                    </a:cxn>
                    <a:cxn ang="0">
                      <a:pos x="312" y="519"/>
                    </a:cxn>
                    <a:cxn ang="0">
                      <a:pos x="286" y="508"/>
                    </a:cxn>
                    <a:cxn ang="0">
                      <a:pos x="260" y="508"/>
                    </a:cxn>
                    <a:cxn ang="0">
                      <a:pos x="234" y="509"/>
                    </a:cxn>
                    <a:cxn ang="0">
                      <a:pos x="208" y="509"/>
                    </a:cxn>
                    <a:cxn ang="0">
                      <a:pos x="187" y="523"/>
                    </a:cxn>
                    <a:cxn ang="0">
                      <a:pos x="66" y="454"/>
                    </a:cxn>
                  </a:cxnLst>
                  <a:rect l="0" t="0" r="r" b="b"/>
                  <a:pathLst>
                    <a:path w="407" h="527">
                      <a:moveTo>
                        <a:pt x="0" y="317"/>
                      </a:moveTo>
                      <a:lnTo>
                        <a:pt x="6" y="309"/>
                      </a:lnTo>
                      <a:lnTo>
                        <a:pt x="6" y="297"/>
                      </a:lnTo>
                      <a:lnTo>
                        <a:pt x="6" y="287"/>
                      </a:lnTo>
                      <a:lnTo>
                        <a:pt x="9" y="280"/>
                      </a:lnTo>
                      <a:lnTo>
                        <a:pt x="10" y="271"/>
                      </a:lnTo>
                      <a:lnTo>
                        <a:pt x="15" y="262"/>
                      </a:lnTo>
                      <a:lnTo>
                        <a:pt x="15" y="248"/>
                      </a:lnTo>
                      <a:lnTo>
                        <a:pt x="15" y="241"/>
                      </a:lnTo>
                      <a:lnTo>
                        <a:pt x="15" y="232"/>
                      </a:lnTo>
                      <a:lnTo>
                        <a:pt x="15" y="224"/>
                      </a:lnTo>
                      <a:lnTo>
                        <a:pt x="15" y="214"/>
                      </a:lnTo>
                      <a:lnTo>
                        <a:pt x="14" y="206"/>
                      </a:lnTo>
                      <a:lnTo>
                        <a:pt x="9" y="198"/>
                      </a:lnTo>
                      <a:lnTo>
                        <a:pt x="10" y="188"/>
                      </a:lnTo>
                      <a:lnTo>
                        <a:pt x="10" y="180"/>
                      </a:lnTo>
                      <a:lnTo>
                        <a:pt x="10" y="170"/>
                      </a:lnTo>
                      <a:lnTo>
                        <a:pt x="10" y="163"/>
                      </a:lnTo>
                      <a:lnTo>
                        <a:pt x="6" y="153"/>
                      </a:lnTo>
                      <a:lnTo>
                        <a:pt x="5" y="146"/>
                      </a:lnTo>
                      <a:lnTo>
                        <a:pt x="6" y="137"/>
                      </a:lnTo>
                      <a:lnTo>
                        <a:pt x="10" y="129"/>
                      </a:lnTo>
                      <a:lnTo>
                        <a:pt x="15" y="111"/>
                      </a:lnTo>
                      <a:lnTo>
                        <a:pt x="15" y="103"/>
                      </a:lnTo>
                      <a:lnTo>
                        <a:pt x="18" y="94"/>
                      </a:lnTo>
                      <a:lnTo>
                        <a:pt x="22" y="85"/>
                      </a:lnTo>
                      <a:lnTo>
                        <a:pt x="31" y="84"/>
                      </a:lnTo>
                      <a:lnTo>
                        <a:pt x="40" y="84"/>
                      </a:lnTo>
                      <a:lnTo>
                        <a:pt x="49" y="77"/>
                      </a:lnTo>
                      <a:lnTo>
                        <a:pt x="56" y="71"/>
                      </a:lnTo>
                      <a:lnTo>
                        <a:pt x="65" y="68"/>
                      </a:lnTo>
                      <a:lnTo>
                        <a:pt x="73" y="68"/>
                      </a:lnTo>
                      <a:lnTo>
                        <a:pt x="82" y="68"/>
                      </a:lnTo>
                      <a:lnTo>
                        <a:pt x="92" y="68"/>
                      </a:lnTo>
                      <a:lnTo>
                        <a:pt x="101" y="68"/>
                      </a:lnTo>
                      <a:lnTo>
                        <a:pt x="109" y="68"/>
                      </a:lnTo>
                      <a:lnTo>
                        <a:pt x="117" y="64"/>
                      </a:lnTo>
                      <a:lnTo>
                        <a:pt x="127" y="55"/>
                      </a:lnTo>
                      <a:lnTo>
                        <a:pt x="134" y="50"/>
                      </a:lnTo>
                      <a:lnTo>
                        <a:pt x="144" y="46"/>
                      </a:lnTo>
                      <a:lnTo>
                        <a:pt x="151" y="46"/>
                      </a:lnTo>
                      <a:lnTo>
                        <a:pt x="169" y="46"/>
                      </a:lnTo>
                      <a:lnTo>
                        <a:pt x="177" y="46"/>
                      </a:lnTo>
                      <a:lnTo>
                        <a:pt x="185" y="43"/>
                      </a:lnTo>
                      <a:lnTo>
                        <a:pt x="195" y="38"/>
                      </a:lnTo>
                      <a:lnTo>
                        <a:pt x="203" y="34"/>
                      </a:lnTo>
                      <a:lnTo>
                        <a:pt x="211" y="26"/>
                      </a:lnTo>
                      <a:lnTo>
                        <a:pt x="220" y="20"/>
                      </a:lnTo>
                      <a:lnTo>
                        <a:pt x="228" y="16"/>
                      </a:lnTo>
                      <a:lnTo>
                        <a:pt x="237" y="8"/>
                      </a:lnTo>
                      <a:lnTo>
                        <a:pt x="246" y="7"/>
                      </a:lnTo>
                      <a:lnTo>
                        <a:pt x="254" y="0"/>
                      </a:lnTo>
                      <a:lnTo>
                        <a:pt x="263" y="0"/>
                      </a:lnTo>
                      <a:lnTo>
                        <a:pt x="272" y="0"/>
                      </a:lnTo>
                      <a:lnTo>
                        <a:pt x="280" y="0"/>
                      </a:lnTo>
                      <a:lnTo>
                        <a:pt x="289" y="0"/>
                      </a:lnTo>
                      <a:lnTo>
                        <a:pt x="298" y="0"/>
                      </a:lnTo>
                      <a:lnTo>
                        <a:pt x="303" y="7"/>
                      </a:lnTo>
                      <a:lnTo>
                        <a:pt x="310" y="8"/>
                      </a:lnTo>
                      <a:lnTo>
                        <a:pt x="319" y="8"/>
                      </a:lnTo>
                      <a:lnTo>
                        <a:pt x="328" y="12"/>
                      </a:lnTo>
                      <a:lnTo>
                        <a:pt x="337" y="18"/>
                      </a:lnTo>
                      <a:lnTo>
                        <a:pt x="341" y="24"/>
                      </a:lnTo>
                      <a:lnTo>
                        <a:pt x="349" y="30"/>
                      </a:lnTo>
                      <a:lnTo>
                        <a:pt x="358" y="33"/>
                      </a:lnTo>
                      <a:lnTo>
                        <a:pt x="366" y="38"/>
                      </a:lnTo>
                      <a:lnTo>
                        <a:pt x="375" y="43"/>
                      </a:lnTo>
                      <a:lnTo>
                        <a:pt x="383" y="48"/>
                      </a:lnTo>
                      <a:lnTo>
                        <a:pt x="388" y="64"/>
                      </a:lnTo>
                      <a:lnTo>
                        <a:pt x="392" y="71"/>
                      </a:lnTo>
                      <a:lnTo>
                        <a:pt x="393" y="81"/>
                      </a:lnTo>
                      <a:lnTo>
                        <a:pt x="393" y="90"/>
                      </a:lnTo>
                      <a:lnTo>
                        <a:pt x="393" y="97"/>
                      </a:lnTo>
                      <a:lnTo>
                        <a:pt x="398" y="105"/>
                      </a:lnTo>
                      <a:lnTo>
                        <a:pt x="402" y="114"/>
                      </a:lnTo>
                      <a:lnTo>
                        <a:pt x="406" y="123"/>
                      </a:lnTo>
                      <a:lnTo>
                        <a:pt x="407" y="131"/>
                      </a:lnTo>
                      <a:lnTo>
                        <a:pt x="403" y="142"/>
                      </a:lnTo>
                      <a:lnTo>
                        <a:pt x="398" y="150"/>
                      </a:lnTo>
                      <a:lnTo>
                        <a:pt x="396" y="157"/>
                      </a:lnTo>
                      <a:lnTo>
                        <a:pt x="396" y="167"/>
                      </a:lnTo>
                      <a:lnTo>
                        <a:pt x="396" y="175"/>
                      </a:lnTo>
                      <a:lnTo>
                        <a:pt x="380" y="176"/>
                      </a:lnTo>
                      <a:lnTo>
                        <a:pt x="370" y="179"/>
                      </a:lnTo>
                      <a:lnTo>
                        <a:pt x="364" y="180"/>
                      </a:lnTo>
                      <a:lnTo>
                        <a:pt x="355" y="185"/>
                      </a:lnTo>
                      <a:lnTo>
                        <a:pt x="351" y="192"/>
                      </a:lnTo>
                      <a:lnTo>
                        <a:pt x="332" y="196"/>
                      </a:lnTo>
                      <a:lnTo>
                        <a:pt x="325" y="202"/>
                      </a:lnTo>
                      <a:lnTo>
                        <a:pt x="315" y="202"/>
                      </a:lnTo>
                      <a:lnTo>
                        <a:pt x="308" y="205"/>
                      </a:lnTo>
                      <a:lnTo>
                        <a:pt x="298" y="210"/>
                      </a:lnTo>
                      <a:lnTo>
                        <a:pt x="290" y="210"/>
                      </a:lnTo>
                      <a:lnTo>
                        <a:pt x="286" y="218"/>
                      </a:lnTo>
                      <a:lnTo>
                        <a:pt x="278" y="222"/>
                      </a:lnTo>
                      <a:lnTo>
                        <a:pt x="268" y="228"/>
                      </a:lnTo>
                      <a:lnTo>
                        <a:pt x="263" y="235"/>
                      </a:lnTo>
                      <a:lnTo>
                        <a:pt x="256" y="236"/>
                      </a:lnTo>
                      <a:lnTo>
                        <a:pt x="254" y="244"/>
                      </a:lnTo>
                      <a:lnTo>
                        <a:pt x="252" y="254"/>
                      </a:lnTo>
                      <a:lnTo>
                        <a:pt x="246" y="261"/>
                      </a:lnTo>
                      <a:lnTo>
                        <a:pt x="242" y="270"/>
                      </a:lnTo>
                      <a:lnTo>
                        <a:pt x="242" y="283"/>
                      </a:lnTo>
                      <a:lnTo>
                        <a:pt x="242" y="309"/>
                      </a:lnTo>
                      <a:lnTo>
                        <a:pt x="242" y="317"/>
                      </a:lnTo>
                      <a:lnTo>
                        <a:pt x="242" y="325"/>
                      </a:lnTo>
                      <a:lnTo>
                        <a:pt x="247" y="333"/>
                      </a:lnTo>
                      <a:lnTo>
                        <a:pt x="250" y="351"/>
                      </a:lnTo>
                      <a:lnTo>
                        <a:pt x="250" y="364"/>
                      </a:lnTo>
                      <a:lnTo>
                        <a:pt x="254" y="373"/>
                      </a:lnTo>
                      <a:lnTo>
                        <a:pt x="256" y="385"/>
                      </a:lnTo>
                      <a:lnTo>
                        <a:pt x="263" y="394"/>
                      </a:lnTo>
                      <a:lnTo>
                        <a:pt x="272" y="394"/>
                      </a:lnTo>
                      <a:lnTo>
                        <a:pt x="276" y="403"/>
                      </a:lnTo>
                      <a:lnTo>
                        <a:pt x="284" y="404"/>
                      </a:lnTo>
                      <a:lnTo>
                        <a:pt x="293" y="404"/>
                      </a:lnTo>
                      <a:lnTo>
                        <a:pt x="302" y="408"/>
                      </a:lnTo>
                      <a:lnTo>
                        <a:pt x="303" y="415"/>
                      </a:lnTo>
                      <a:lnTo>
                        <a:pt x="306" y="424"/>
                      </a:lnTo>
                      <a:lnTo>
                        <a:pt x="315" y="434"/>
                      </a:lnTo>
                      <a:lnTo>
                        <a:pt x="325" y="439"/>
                      </a:lnTo>
                      <a:lnTo>
                        <a:pt x="329" y="446"/>
                      </a:lnTo>
                      <a:lnTo>
                        <a:pt x="332" y="454"/>
                      </a:lnTo>
                      <a:lnTo>
                        <a:pt x="334" y="467"/>
                      </a:lnTo>
                      <a:lnTo>
                        <a:pt x="337" y="476"/>
                      </a:lnTo>
                      <a:lnTo>
                        <a:pt x="338" y="486"/>
                      </a:lnTo>
                      <a:lnTo>
                        <a:pt x="341" y="493"/>
                      </a:lnTo>
                      <a:lnTo>
                        <a:pt x="345" y="502"/>
                      </a:lnTo>
                      <a:lnTo>
                        <a:pt x="354" y="519"/>
                      </a:lnTo>
                      <a:lnTo>
                        <a:pt x="354" y="527"/>
                      </a:lnTo>
                      <a:lnTo>
                        <a:pt x="347" y="524"/>
                      </a:lnTo>
                      <a:lnTo>
                        <a:pt x="338" y="524"/>
                      </a:lnTo>
                      <a:lnTo>
                        <a:pt x="329" y="524"/>
                      </a:lnTo>
                      <a:lnTo>
                        <a:pt x="321" y="523"/>
                      </a:lnTo>
                      <a:lnTo>
                        <a:pt x="312" y="519"/>
                      </a:lnTo>
                      <a:lnTo>
                        <a:pt x="303" y="519"/>
                      </a:lnTo>
                      <a:lnTo>
                        <a:pt x="294" y="514"/>
                      </a:lnTo>
                      <a:lnTo>
                        <a:pt x="286" y="508"/>
                      </a:lnTo>
                      <a:lnTo>
                        <a:pt x="278" y="508"/>
                      </a:lnTo>
                      <a:lnTo>
                        <a:pt x="268" y="508"/>
                      </a:lnTo>
                      <a:lnTo>
                        <a:pt x="260" y="508"/>
                      </a:lnTo>
                      <a:lnTo>
                        <a:pt x="252" y="509"/>
                      </a:lnTo>
                      <a:lnTo>
                        <a:pt x="242" y="509"/>
                      </a:lnTo>
                      <a:lnTo>
                        <a:pt x="234" y="509"/>
                      </a:lnTo>
                      <a:lnTo>
                        <a:pt x="226" y="509"/>
                      </a:lnTo>
                      <a:lnTo>
                        <a:pt x="216" y="509"/>
                      </a:lnTo>
                      <a:lnTo>
                        <a:pt x="208" y="509"/>
                      </a:lnTo>
                      <a:lnTo>
                        <a:pt x="204" y="519"/>
                      </a:lnTo>
                      <a:lnTo>
                        <a:pt x="196" y="519"/>
                      </a:lnTo>
                      <a:lnTo>
                        <a:pt x="187" y="523"/>
                      </a:lnTo>
                      <a:lnTo>
                        <a:pt x="179" y="519"/>
                      </a:lnTo>
                      <a:lnTo>
                        <a:pt x="144" y="519"/>
                      </a:lnTo>
                      <a:lnTo>
                        <a:pt x="66" y="454"/>
                      </a:lnTo>
                      <a:lnTo>
                        <a:pt x="24" y="383"/>
                      </a:lnTo>
                      <a:lnTo>
                        <a:pt x="0" y="317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35921" dir="2700000" algn="ctr" rotWithShape="0">
                    <a:srgbClr val="79BCFF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3617" name="Freeform 17"/>
                <p:cNvSpPr>
                  <a:spLocks/>
                </p:cNvSpPr>
                <p:nvPr/>
              </p:nvSpPr>
              <p:spPr bwMode="auto">
                <a:xfrm>
                  <a:off x="4781" y="6"/>
                  <a:ext cx="473" cy="856"/>
                </a:xfrm>
                <a:custGeom>
                  <a:avLst/>
                  <a:gdLst/>
                  <a:ahLst/>
                  <a:cxnLst>
                    <a:cxn ang="0">
                      <a:pos x="66" y="32"/>
                    </a:cxn>
                    <a:cxn ang="0">
                      <a:pos x="81" y="64"/>
                    </a:cxn>
                    <a:cxn ang="0">
                      <a:pos x="99" y="99"/>
                    </a:cxn>
                    <a:cxn ang="0">
                      <a:pos x="109" y="133"/>
                    </a:cxn>
                    <a:cxn ang="0">
                      <a:pos x="125" y="166"/>
                    </a:cxn>
                    <a:cxn ang="0">
                      <a:pos x="155" y="183"/>
                    </a:cxn>
                    <a:cxn ang="0">
                      <a:pos x="185" y="205"/>
                    </a:cxn>
                    <a:cxn ang="0">
                      <a:pos x="199" y="252"/>
                    </a:cxn>
                    <a:cxn ang="0">
                      <a:pos x="234" y="268"/>
                    </a:cxn>
                    <a:cxn ang="0">
                      <a:pos x="262" y="288"/>
                    </a:cxn>
                    <a:cxn ang="0">
                      <a:pos x="272" y="324"/>
                    </a:cxn>
                    <a:cxn ang="0">
                      <a:pos x="246" y="349"/>
                    </a:cxn>
                    <a:cxn ang="0">
                      <a:pos x="240" y="384"/>
                    </a:cxn>
                    <a:cxn ang="0">
                      <a:pos x="262" y="410"/>
                    </a:cxn>
                    <a:cxn ang="0">
                      <a:pos x="292" y="402"/>
                    </a:cxn>
                    <a:cxn ang="0">
                      <a:pos x="306" y="368"/>
                    </a:cxn>
                    <a:cxn ang="0">
                      <a:pos x="331" y="355"/>
                    </a:cxn>
                    <a:cxn ang="0">
                      <a:pos x="362" y="376"/>
                    </a:cxn>
                    <a:cxn ang="0">
                      <a:pos x="392" y="394"/>
                    </a:cxn>
                    <a:cxn ang="0">
                      <a:pos x="405" y="432"/>
                    </a:cxn>
                    <a:cxn ang="0">
                      <a:pos x="403" y="478"/>
                    </a:cxn>
                    <a:cxn ang="0">
                      <a:pos x="400" y="512"/>
                    </a:cxn>
                    <a:cxn ang="0">
                      <a:pos x="367" y="527"/>
                    </a:cxn>
                    <a:cxn ang="0">
                      <a:pos x="346" y="550"/>
                    </a:cxn>
                    <a:cxn ang="0">
                      <a:pos x="316" y="573"/>
                    </a:cxn>
                    <a:cxn ang="0">
                      <a:pos x="280" y="580"/>
                    </a:cxn>
                    <a:cxn ang="0">
                      <a:pos x="246" y="576"/>
                    </a:cxn>
                    <a:cxn ang="0">
                      <a:pos x="213" y="568"/>
                    </a:cxn>
                    <a:cxn ang="0">
                      <a:pos x="177" y="576"/>
                    </a:cxn>
                    <a:cxn ang="0">
                      <a:pos x="161" y="612"/>
                    </a:cxn>
                    <a:cxn ang="0">
                      <a:pos x="167" y="649"/>
                    </a:cxn>
                    <a:cxn ang="0">
                      <a:pos x="181" y="689"/>
                    </a:cxn>
                    <a:cxn ang="0">
                      <a:pos x="187" y="721"/>
                    </a:cxn>
                    <a:cxn ang="0">
                      <a:pos x="177" y="749"/>
                    </a:cxn>
                    <a:cxn ang="0">
                      <a:pos x="151" y="776"/>
                    </a:cxn>
                    <a:cxn ang="0">
                      <a:pos x="117" y="786"/>
                    </a:cxn>
                    <a:cxn ang="0">
                      <a:pos x="91" y="800"/>
                    </a:cxn>
                    <a:cxn ang="0">
                      <a:pos x="58" y="809"/>
                    </a:cxn>
                    <a:cxn ang="0">
                      <a:pos x="23" y="809"/>
                    </a:cxn>
                    <a:cxn ang="0">
                      <a:pos x="2" y="824"/>
                    </a:cxn>
                    <a:cxn ang="0">
                      <a:pos x="34" y="834"/>
                    </a:cxn>
                    <a:cxn ang="0">
                      <a:pos x="69" y="856"/>
                    </a:cxn>
                    <a:cxn ang="0">
                      <a:pos x="115" y="843"/>
                    </a:cxn>
                    <a:cxn ang="0">
                      <a:pos x="161" y="842"/>
                    </a:cxn>
                    <a:cxn ang="0">
                      <a:pos x="310" y="759"/>
                    </a:cxn>
                    <a:cxn ang="0">
                      <a:pos x="465" y="521"/>
                    </a:cxn>
                    <a:cxn ang="0">
                      <a:pos x="431" y="244"/>
                    </a:cxn>
                    <a:cxn ang="0">
                      <a:pos x="294" y="82"/>
                    </a:cxn>
                    <a:cxn ang="0">
                      <a:pos x="58" y="0"/>
                    </a:cxn>
                  </a:cxnLst>
                  <a:rect l="0" t="0" r="r" b="b"/>
                  <a:pathLst>
                    <a:path w="473" h="856">
                      <a:moveTo>
                        <a:pt x="58" y="0"/>
                      </a:moveTo>
                      <a:lnTo>
                        <a:pt x="64" y="2"/>
                      </a:lnTo>
                      <a:lnTo>
                        <a:pt x="64" y="14"/>
                      </a:lnTo>
                      <a:lnTo>
                        <a:pt x="66" y="32"/>
                      </a:lnTo>
                      <a:lnTo>
                        <a:pt x="69" y="44"/>
                      </a:lnTo>
                      <a:lnTo>
                        <a:pt x="69" y="52"/>
                      </a:lnTo>
                      <a:lnTo>
                        <a:pt x="74" y="60"/>
                      </a:lnTo>
                      <a:lnTo>
                        <a:pt x="81" y="64"/>
                      </a:lnTo>
                      <a:lnTo>
                        <a:pt x="83" y="72"/>
                      </a:lnTo>
                      <a:lnTo>
                        <a:pt x="89" y="80"/>
                      </a:lnTo>
                      <a:lnTo>
                        <a:pt x="91" y="89"/>
                      </a:lnTo>
                      <a:lnTo>
                        <a:pt x="99" y="99"/>
                      </a:lnTo>
                      <a:lnTo>
                        <a:pt x="99" y="107"/>
                      </a:lnTo>
                      <a:lnTo>
                        <a:pt x="103" y="116"/>
                      </a:lnTo>
                      <a:lnTo>
                        <a:pt x="107" y="125"/>
                      </a:lnTo>
                      <a:lnTo>
                        <a:pt x="109" y="133"/>
                      </a:lnTo>
                      <a:lnTo>
                        <a:pt x="113" y="147"/>
                      </a:lnTo>
                      <a:lnTo>
                        <a:pt x="113" y="155"/>
                      </a:lnTo>
                      <a:lnTo>
                        <a:pt x="117" y="161"/>
                      </a:lnTo>
                      <a:lnTo>
                        <a:pt x="125" y="166"/>
                      </a:lnTo>
                      <a:lnTo>
                        <a:pt x="133" y="167"/>
                      </a:lnTo>
                      <a:lnTo>
                        <a:pt x="141" y="171"/>
                      </a:lnTo>
                      <a:lnTo>
                        <a:pt x="147" y="179"/>
                      </a:lnTo>
                      <a:lnTo>
                        <a:pt x="155" y="183"/>
                      </a:lnTo>
                      <a:lnTo>
                        <a:pt x="163" y="187"/>
                      </a:lnTo>
                      <a:lnTo>
                        <a:pt x="172" y="192"/>
                      </a:lnTo>
                      <a:lnTo>
                        <a:pt x="177" y="200"/>
                      </a:lnTo>
                      <a:lnTo>
                        <a:pt x="185" y="205"/>
                      </a:lnTo>
                      <a:lnTo>
                        <a:pt x="185" y="213"/>
                      </a:lnTo>
                      <a:lnTo>
                        <a:pt x="189" y="222"/>
                      </a:lnTo>
                      <a:lnTo>
                        <a:pt x="193" y="243"/>
                      </a:lnTo>
                      <a:lnTo>
                        <a:pt x="199" y="252"/>
                      </a:lnTo>
                      <a:lnTo>
                        <a:pt x="207" y="258"/>
                      </a:lnTo>
                      <a:lnTo>
                        <a:pt x="215" y="260"/>
                      </a:lnTo>
                      <a:lnTo>
                        <a:pt x="224" y="262"/>
                      </a:lnTo>
                      <a:lnTo>
                        <a:pt x="234" y="268"/>
                      </a:lnTo>
                      <a:lnTo>
                        <a:pt x="237" y="278"/>
                      </a:lnTo>
                      <a:lnTo>
                        <a:pt x="244" y="282"/>
                      </a:lnTo>
                      <a:lnTo>
                        <a:pt x="254" y="286"/>
                      </a:lnTo>
                      <a:lnTo>
                        <a:pt x="262" y="288"/>
                      </a:lnTo>
                      <a:lnTo>
                        <a:pt x="266" y="300"/>
                      </a:lnTo>
                      <a:lnTo>
                        <a:pt x="275" y="307"/>
                      </a:lnTo>
                      <a:lnTo>
                        <a:pt x="275" y="315"/>
                      </a:lnTo>
                      <a:lnTo>
                        <a:pt x="272" y="324"/>
                      </a:lnTo>
                      <a:lnTo>
                        <a:pt x="264" y="329"/>
                      </a:lnTo>
                      <a:lnTo>
                        <a:pt x="258" y="337"/>
                      </a:lnTo>
                      <a:lnTo>
                        <a:pt x="250" y="342"/>
                      </a:lnTo>
                      <a:lnTo>
                        <a:pt x="246" y="349"/>
                      </a:lnTo>
                      <a:lnTo>
                        <a:pt x="246" y="358"/>
                      </a:lnTo>
                      <a:lnTo>
                        <a:pt x="244" y="368"/>
                      </a:lnTo>
                      <a:lnTo>
                        <a:pt x="240" y="376"/>
                      </a:lnTo>
                      <a:lnTo>
                        <a:pt x="240" y="384"/>
                      </a:lnTo>
                      <a:lnTo>
                        <a:pt x="242" y="392"/>
                      </a:lnTo>
                      <a:lnTo>
                        <a:pt x="246" y="401"/>
                      </a:lnTo>
                      <a:lnTo>
                        <a:pt x="254" y="406"/>
                      </a:lnTo>
                      <a:lnTo>
                        <a:pt x="262" y="410"/>
                      </a:lnTo>
                      <a:lnTo>
                        <a:pt x="270" y="415"/>
                      </a:lnTo>
                      <a:lnTo>
                        <a:pt x="280" y="415"/>
                      </a:lnTo>
                      <a:lnTo>
                        <a:pt x="288" y="410"/>
                      </a:lnTo>
                      <a:lnTo>
                        <a:pt x="292" y="402"/>
                      </a:lnTo>
                      <a:lnTo>
                        <a:pt x="292" y="394"/>
                      </a:lnTo>
                      <a:lnTo>
                        <a:pt x="296" y="385"/>
                      </a:lnTo>
                      <a:lnTo>
                        <a:pt x="300" y="375"/>
                      </a:lnTo>
                      <a:lnTo>
                        <a:pt x="306" y="368"/>
                      </a:lnTo>
                      <a:lnTo>
                        <a:pt x="306" y="359"/>
                      </a:lnTo>
                      <a:lnTo>
                        <a:pt x="314" y="355"/>
                      </a:lnTo>
                      <a:lnTo>
                        <a:pt x="322" y="354"/>
                      </a:lnTo>
                      <a:lnTo>
                        <a:pt x="331" y="355"/>
                      </a:lnTo>
                      <a:lnTo>
                        <a:pt x="340" y="359"/>
                      </a:lnTo>
                      <a:lnTo>
                        <a:pt x="348" y="364"/>
                      </a:lnTo>
                      <a:lnTo>
                        <a:pt x="357" y="366"/>
                      </a:lnTo>
                      <a:lnTo>
                        <a:pt x="362" y="376"/>
                      </a:lnTo>
                      <a:lnTo>
                        <a:pt x="370" y="380"/>
                      </a:lnTo>
                      <a:lnTo>
                        <a:pt x="376" y="388"/>
                      </a:lnTo>
                      <a:lnTo>
                        <a:pt x="383" y="392"/>
                      </a:lnTo>
                      <a:lnTo>
                        <a:pt x="392" y="394"/>
                      </a:lnTo>
                      <a:lnTo>
                        <a:pt x="398" y="402"/>
                      </a:lnTo>
                      <a:lnTo>
                        <a:pt x="400" y="415"/>
                      </a:lnTo>
                      <a:lnTo>
                        <a:pt x="403" y="424"/>
                      </a:lnTo>
                      <a:lnTo>
                        <a:pt x="405" y="432"/>
                      </a:lnTo>
                      <a:lnTo>
                        <a:pt x="403" y="448"/>
                      </a:lnTo>
                      <a:lnTo>
                        <a:pt x="403" y="456"/>
                      </a:lnTo>
                      <a:lnTo>
                        <a:pt x="403" y="471"/>
                      </a:lnTo>
                      <a:lnTo>
                        <a:pt x="403" y="478"/>
                      </a:lnTo>
                      <a:lnTo>
                        <a:pt x="403" y="486"/>
                      </a:lnTo>
                      <a:lnTo>
                        <a:pt x="403" y="497"/>
                      </a:lnTo>
                      <a:lnTo>
                        <a:pt x="403" y="504"/>
                      </a:lnTo>
                      <a:lnTo>
                        <a:pt x="400" y="512"/>
                      </a:lnTo>
                      <a:lnTo>
                        <a:pt x="393" y="517"/>
                      </a:lnTo>
                      <a:lnTo>
                        <a:pt x="384" y="522"/>
                      </a:lnTo>
                      <a:lnTo>
                        <a:pt x="376" y="525"/>
                      </a:lnTo>
                      <a:lnTo>
                        <a:pt x="367" y="527"/>
                      </a:lnTo>
                      <a:lnTo>
                        <a:pt x="362" y="533"/>
                      </a:lnTo>
                      <a:lnTo>
                        <a:pt x="358" y="542"/>
                      </a:lnTo>
                      <a:lnTo>
                        <a:pt x="352" y="550"/>
                      </a:lnTo>
                      <a:lnTo>
                        <a:pt x="346" y="550"/>
                      </a:lnTo>
                      <a:lnTo>
                        <a:pt x="336" y="554"/>
                      </a:lnTo>
                      <a:lnTo>
                        <a:pt x="331" y="564"/>
                      </a:lnTo>
                      <a:lnTo>
                        <a:pt x="324" y="572"/>
                      </a:lnTo>
                      <a:lnTo>
                        <a:pt x="316" y="573"/>
                      </a:lnTo>
                      <a:lnTo>
                        <a:pt x="306" y="578"/>
                      </a:lnTo>
                      <a:lnTo>
                        <a:pt x="298" y="582"/>
                      </a:lnTo>
                      <a:lnTo>
                        <a:pt x="290" y="584"/>
                      </a:lnTo>
                      <a:lnTo>
                        <a:pt x="280" y="580"/>
                      </a:lnTo>
                      <a:lnTo>
                        <a:pt x="272" y="578"/>
                      </a:lnTo>
                      <a:lnTo>
                        <a:pt x="264" y="578"/>
                      </a:lnTo>
                      <a:lnTo>
                        <a:pt x="254" y="578"/>
                      </a:lnTo>
                      <a:lnTo>
                        <a:pt x="246" y="576"/>
                      </a:lnTo>
                      <a:lnTo>
                        <a:pt x="239" y="572"/>
                      </a:lnTo>
                      <a:lnTo>
                        <a:pt x="229" y="568"/>
                      </a:lnTo>
                      <a:lnTo>
                        <a:pt x="221" y="568"/>
                      </a:lnTo>
                      <a:lnTo>
                        <a:pt x="213" y="568"/>
                      </a:lnTo>
                      <a:lnTo>
                        <a:pt x="203" y="568"/>
                      </a:lnTo>
                      <a:lnTo>
                        <a:pt x="195" y="568"/>
                      </a:lnTo>
                      <a:lnTo>
                        <a:pt x="187" y="573"/>
                      </a:lnTo>
                      <a:lnTo>
                        <a:pt x="177" y="576"/>
                      </a:lnTo>
                      <a:lnTo>
                        <a:pt x="173" y="584"/>
                      </a:lnTo>
                      <a:lnTo>
                        <a:pt x="173" y="598"/>
                      </a:lnTo>
                      <a:lnTo>
                        <a:pt x="167" y="606"/>
                      </a:lnTo>
                      <a:lnTo>
                        <a:pt x="161" y="612"/>
                      </a:lnTo>
                      <a:lnTo>
                        <a:pt x="159" y="629"/>
                      </a:lnTo>
                      <a:lnTo>
                        <a:pt x="159" y="636"/>
                      </a:lnTo>
                      <a:lnTo>
                        <a:pt x="161" y="644"/>
                      </a:lnTo>
                      <a:lnTo>
                        <a:pt x="167" y="649"/>
                      </a:lnTo>
                      <a:lnTo>
                        <a:pt x="167" y="657"/>
                      </a:lnTo>
                      <a:lnTo>
                        <a:pt x="172" y="666"/>
                      </a:lnTo>
                      <a:lnTo>
                        <a:pt x="177" y="675"/>
                      </a:lnTo>
                      <a:lnTo>
                        <a:pt x="181" y="689"/>
                      </a:lnTo>
                      <a:lnTo>
                        <a:pt x="185" y="695"/>
                      </a:lnTo>
                      <a:lnTo>
                        <a:pt x="185" y="705"/>
                      </a:lnTo>
                      <a:lnTo>
                        <a:pt x="185" y="715"/>
                      </a:lnTo>
                      <a:lnTo>
                        <a:pt x="187" y="721"/>
                      </a:lnTo>
                      <a:lnTo>
                        <a:pt x="193" y="725"/>
                      </a:lnTo>
                      <a:lnTo>
                        <a:pt x="193" y="736"/>
                      </a:lnTo>
                      <a:lnTo>
                        <a:pt x="187" y="743"/>
                      </a:lnTo>
                      <a:lnTo>
                        <a:pt x="177" y="749"/>
                      </a:lnTo>
                      <a:lnTo>
                        <a:pt x="173" y="756"/>
                      </a:lnTo>
                      <a:lnTo>
                        <a:pt x="165" y="764"/>
                      </a:lnTo>
                      <a:lnTo>
                        <a:pt x="155" y="769"/>
                      </a:lnTo>
                      <a:lnTo>
                        <a:pt x="151" y="776"/>
                      </a:lnTo>
                      <a:lnTo>
                        <a:pt x="143" y="782"/>
                      </a:lnTo>
                      <a:lnTo>
                        <a:pt x="135" y="785"/>
                      </a:lnTo>
                      <a:lnTo>
                        <a:pt x="125" y="786"/>
                      </a:lnTo>
                      <a:lnTo>
                        <a:pt x="117" y="786"/>
                      </a:lnTo>
                      <a:lnTo>
                        <a:pt x="109" y="791"/>
                      </a:lnTo>
                      <a:lnTo>
                        <a:pt x="107" y="799"/>
                      </a:lnTo>
                      <a:lnTo>
                        <a:pt x="100" y="800"/>
                      </a:lnTo>
                      <a:lnTo>
                        <a:pt x="91" y="800"/>
                      </a:lnTo>
                      <a:lnTo>
                        <a:pt x="83" y="804"/>
                      </a:lnTo>
                      <a:lnTo>
                        <a:pt x="75" y="808"/>
                      </a:lnTo>
                      <a:lnTo>
                        <a:pt x="66" y="809"/>
                      </a:lnTo>
                      <a:lnTo>
                        <a:pt x="58" y="809"/>
                      </a:lnTo>
                      <a:lnTo>
                        <a:pt x="49" y="809"/>
                      </a:lnTo>
                      <a:lnTo>
                        <a:pt x="40" y="809"/>
                      </a:lnTo>
                      <a:lnTo>
                        <a:pt x="32" y="809"/>
                      </a:lnTo>
                      <a:lnTo>
                        <a:pt x="23" y="809"/>
                      </a:lnTo>
                      <a:lnTo>
                        <a:pt x="14" y="809"/>
                      </a:lnTo>
                      <a:lnTo>
                        <a:pt x="6" y="809"/>
                      </a:lnTo>
                      <a:lnTo>
                        <a:pt x="0" y="818"/>
                      </a:lnTo>
                      <a:lnTo>
                        <a:pt x="2" y="824"/>
                      </a:lnTo>
                      <a:lnTo>
                        <a:pt x="10" y="830"/>
                      </a:lnTo>
                      <a:lnTo>
                        <a:pt x="18" y="830"/>
                      </a:lnTo>
                      <a:lnTo>
                        <a:pt x="26" y="830"/>
                      </a:lnTo>
                      <a:lnTo>
                        <a:pt x="34" y="834"/>
                      </a:lnTo>
                      <a:lnTo>
                        <a:pt x="43" y="834"/>
                      </a:lnTo>
                      <a:lnTo>
                        <a:pt x="52" y="834"/>
                      </a:lnTo>
                      <a:lnTo>
                        <a:pt x="60" y="838"/>
                      </a:lnTo>
                      <a:lnTo>
                        <a:pt x="69" y="856"/>
                      </a:lnTo>
                      <a:lnTo>
                        <a:pt x="85" y="856"/>
                      </a:lnTo>
                      <a:lnTo>
                        <a:pt x="103" y="854"/>
                      </a:lnTo>
                      <a:lnTo>
                        <a:pt x="109" y="848"/>
                      </a:lnTo>
                      <a:lnTo>
                        <a:pt x="115" y="843"/>
                      </a:lnTo>
                      <a:lnTo>
                        <a:pt x="125" y="842"/>
                      </a:lnTo>
                      <a:lnTo>
                        <a:pt x="135" y="842"/>
                      </a:lnTo>
                      <a:lnTo>
                        <a:pt x="151" y="842"/>
                      </a:lnTo>
                      <a:lnTo>
                        <a:pt x="161" y="842"/>
                      </a:lnTo>
                      <a:lnTo>
                        <a:pt x="167" y="842"/>
                      </a:lnTo>
                      <a:lnTo>
                        <a:pt x="169" y="834"/>
                      </a:lnTo>
                      <a:lnTo>
                        <a:pt x="244" y="800"/>
                      </a:lnTo>
                      <a:lnTo>
                        <a:pt x="310" y="759"/>
                      </a:lnTo>
                      <a:lnTo>
                        <a:pt x="372" y="705"/>
                      </a:lnTo>
                      <a:lnTo>
                        <a:pt x="413" y="649"/>
                      </a:lnTo>
                      <a:lnTo>
                        <a:pt x="443" y="593"/>
                      </a:lnTo>
                      <a:lnTo>
                        <a:pt x="465" y="521"/>
                      </a:lnTo>
                      <a:lnTo>
                        <a:pt x="473" y="448"/>
                      </a:lnTo>
                      <a:lnTo>
                        <a:pt x="470" y="375"/>
                      </a:lnTo>
                      <a:lnTo>
                        <a:pt x="460" y="315"/>
                      </a:lnTo>
                      <a:lnTo>
                        <a:pt x="431" y="244"/>
                      </a:lnTo>
                      <a:lnTo>
                        <a:pt x="409" y="200"/>
                      </a:lnTo>
                      <a:lnTo>
                        <a:pt x="370" y="155"/>
                      </a:lnTo>
                      <a:lnTo>
                        <a:pt x="336" y="113"/>
                      </a:lnTo>
                      <a:lnTo>
                        <a:pt x="294" y="82"/>
                      </a:lnTo>
                      <a:lnTo>
                        <a:pt x="237" y="56"/>
                      </a:lnTo>
                      <a:lnTo>
                        <a:pt x="177" y="32"/>
                      </a:lnTo>
                      <a:lnTo>
                        <a:pt x="121" y="8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45791" dir="8778596" algn="ctr" rotWithShape="0">
                    <a:srgbClr val="79BCFF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</p:grpSp>
        <p:sp>
          <p:nvSpPr>
            <p:cNvPr id="153619" name="AutoShape 19"/>
            <p:cNvSpPr>
              <a:spLocks noChangeArrowheads="1"/>
            </p:cNvSpPr>
            <p:nvPr/>
          </p:nvSpPr>
          <p:spPr bwMode="auto">
            <a:xfrm>
              <a:off x="4096" y="1603"/>
              <a:ext cx="510" cy="1776"/>
            </a:xfrm>
            <a:prstGeom prst="curvedLeftArrow">
              <a:avLst>
                <a:gd name="adj1" fmla="val 69647"/>
                <a:gd name="adj2" fmla="val 139294"/>
                <a:gd name="adj3" fmla="val 33333"/>
              </a:avLst>
            </a:prstGeom>
            <a:solidFill>
              <a:srgbClr val="FFFFFF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endParaRPr lang="en-US" altLang="zh-CN">
                <a:ea typeface="宋体" charset="-122"/>
              </a:endParaRPr>
            </a:p>
          </p:txBody>
        </p:sp>
        <p:sp>
          <p:nvSpPr>
            <p:cNvPr id="153621" name="AutoShape 21"/>
            <p:cNvSpPr>
              <a:spLocks noChangeArrowheads="1"/>
            </p:cNvSpPr>
            <p:nvPr/>
          </p:nvSpPr>
          <p:spPr bwMode="auto">
            <a:xfrm rot="10800000">
              <a:off x="1150" y="1603"/>
              <a:ext cx="510" cy="1776"/>
            </a:xfrm>
            <a:prstGeom prst="curvedLeftArrow">
              <a:avLst>
                <a:gd name="adj1" fmla="val 69647"/>
                <a:gd name="adj2" fmla="val 139294"/>
                <a:gd name="adj3" fmla="val 33333"/>
              </a:avLst>
            </a:prstGeom>
            <a:solidFill>
              <a:srgbClr val="FFFFFF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endParaRPr lang="en-US" altLang="zh-CN">
                <a:ea typeface="宋体" charset="-122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5694</TotalTime>
  <Words>347</Words>
  <Application>Microsoft Office PowerPoint</Application>
  <PresentationFormat>On-screen Show (4:3)</PresentationFormat>
  <Paragraphs>235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Arial</vt:lpstr>
      <vt:lpstr>Century Gothic</vt:lpstr>
      <vt:lpstr>宋体</vt:lpstr>
      <vt:lpstr>Webdings</vt:lpstr>
      <vt:lpstr>Lucida Grande</vt:lpstr>
      <vt:lpstr>Tahoma</vt:lpstr>
      <vt:lpstr>Wingdings</vt:lpstr>
      <vt:lpstr>QAD 2010 Template</vt:lpstr>
      <vt:lpstr>Clip</vt:lpstr>
      <vt:lpstr>Microsoft Office Excel 97-2003 Worksheet</vt:lpstr>
      <vt:lpstr>Business Considerations</vt:lpstr>
      <vt:lpstr>Business Considerations</vt:lpstr>
      <vt:lpstr>Sales Quotes</vt:lpstr>
      <vt:lpstr>Configured Products</vt:lpstr>
      <vt:lpstr>Sales Analysis</vt:lpstr>
      <vt:lpstr>Credit Management</vt:lpstr>
      <vt:lpstr>Freight Calculations</vt:lpstr>
      <vt:lpstr>Commissions</vt:lpstr>
      <vt:lpstr>Import/Export</vt:lpstr>
      <vt:lpstr>Electronic Data Internchange (EDI)</vt:lpstr>
      <vt:lpstr>Customer Schedules</vt:lpstr>
      <vt:lpstr>Containerization</vt:lpstr>
      <vt:lpstr>Case Study:  QMI-PR </vt:lpstr>
      <vt:lpstr>Sample Product</vt:lpstr>
      <vt:lpstr>Review</vt:lpstr>
      <vt:lpstr>Summary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Helen Ernst</cp:lastModifiedBy>
  <cp:revision>189</cp:revision>
  <cp:lastPrinted>2001-01-15T21:04:59Z</cp:lastPrinted>
  <dcterms:created xsi:type="dcterms:W3CDTF">1998-02-18T21:36:34Z</dcterms:created>
  <dcterms:modified xsi:type="dcterms:W3CDTF">2012-06-25T18:30:58Z</dcterms:modified>
</cp:coreProperties>
</file>