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1"/>
  </p:notesMasterIdLst>
  <p:handoutMasterIdLst>
    <p:handoutMasterId r:id="rId22"/>
  </p:handoutMasterIdLst>
  <p:sldIdLst>
    <p:sldId id="299" r:id="rId2"/>
    <p:sldId id="300" r:id="rId3"/>
    <p:sldId id="303" r:id="rId4"/>
    <p:sldId id="307" r:id="rId5"/>
    <p:sldId id="305" r:id="rId6"/>
    <p:sldId id="306" r:id="rId7"/>
    <p:sldId id="322" r:id="rId8"/>
    <p:sldId id="321" r:id="rId9"/>
    <p:sldId id="320" r:id="rId10"/>
    <p:sldId id="308" r:id="rId11"/>
    <p:sldId id="310" r:id="rId12"/>
    <p:sldId id="311" r:id="rId13"/>
    <p:sldId id="313" r:id="rId14"/>
    <p:sldId id="314" r:id="rId15"/>
    <p:sldId id="315" r:id="rId16"/>
    <p:sldId id="319" r:id="rId17"/>
    <p:sldId id="318" r:id="rId18"/>
    <p:sldId id="316" r:id="rId19"/>
    <p:sldId id="317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840" y="-96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386FF63-6E88-4834-9A52-C0E70205102A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903E039-B062-48F7-B24F-8CD0E8636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A007E-0324-4966-A0D4-4986C5A017A5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D09214-6DFE-4F36-8E2C-14019A4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Supplier Schedules in QAD Enterprise Applications</a:t>
            </a:r>
          </a:p>
          <a:p>
            <a:r>
              <a:rPr lang="en-US" b="1" dirty="0" smtClean="0"/>
              <a:t>Process Supplier </a:t>
            </a:r>
            <a:r>
              <a:rPr lang="en-US" b="1" dirty="0" smtClean="0"/>
              <a:t>Schedule </a:t>
            </a:r>
            <a:r>
              <a:rPr lang="en-US" b="1" dirty="0" smtClean="0"/>
              <a:t>Receipts in QAD Enterprise Applications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Supplier </a:t>
            </a:r>
            <a:r>
              <a:rPr lang="en-US" dirty="0" smtClean="0"/>
              <a:t>Schedule </a:t>
            </a:r>
            <a:r>
              <a:rPr lang="en-US" dirty="0" smtClean="0"/>
              <a:t>Receipts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SS-RP-010</a:t>
            </a: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SS-RP-100</a:t>
            </a:r>
          </a:p>
        </p:txBody>
      </p:sp>
      <p:pic>
        <p:nvPicPr>
          <p:cNvPr id="7" name="Picture 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Schedule Receipts Processing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SS-RP-110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Receipt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SS-RP-120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338" y="1123035"/>
            <a:ext cx="6526212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SS-RP-130</a:t>
            </a:r>
          </a:p>
        </p:txBody>
      </p:sp>
      <p:pic>
        <p:nvPicPr>
          <p:cNvPr id="7" name="Picture 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Schedule Receipts Processing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SS-RP-140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SS-RP-150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1334" y="1111868"/>
            <a:ext cx="6773862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Purchase Order Receipts: Line Item Detail Frame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SS-RP-160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132566"/>
            <a:ext cx="6535738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Purchase Order Receipts: Trailer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SS-RP-170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685" y="1106159"/>
            <a:ext cx="6773863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Schedule Receipts </a:t>
            </a:r>
            <a:r>
              <a:rPr lang="en-US" dirty="0" smtClean="0"/>
              <a:t>Summary</a:t>
            </a:r>
            <a:endParaRPr lang="en-US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SS-RP-180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Process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Process </a:t>
            </a:r>
            <a:r>
              <a:rPr lang="en-US" smtClean="0"/>
              <a:t>Supplier </a:t>
            </a:r>
            <a:r>
              <a:rPr lang="en-US" smtClean="0"/>
              <a:t>Schedule </a:t>
            </a:r>
            <a:r>
              <a:rPr lang="en-US" dirty="0" smtClean="0"/>
              <a:t>Receipts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SS-RP-190</a:t>
            </a: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Supplier Schedule Receipts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SS-RP-020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Schedule Receipts Processing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Import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SS-RP-040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2445" y="1096410"/>
            <a:ext cx="6727825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Schedule Receipts Processing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SS-RP-060</a:t>
            </a: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5219" y="1131781"/>
            <a:ext cx="6518275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PO Shipper Maintenance: Contents (Items) Frame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SS-RP-070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7281" y="1124904"/>
            <a:ext cx="6545263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PO Shipper Maintenance: Multi Entry = Yes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SS-RP-080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1802" y="1115145"/>
            <a:ext cx="6518275" cy="4846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Container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SS-RP-090</a:t>
            </a: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114" y="1138838"/>
            <a:ext cx="6554788" cy="484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1094</TotalTime>
  <Words>247</Words>
  <Application>Microsoft Office PowerPoint</Application>
  <PresentationFormat>On-screen Show (4:3)</PresentationFormat>
  <Paragraphs>78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Process Supplier Schedule Receipts</vt:lpstr>
      <vt:lpstr>Supplier Schedule Receipts Processing</vt:lpstr>
      <vt:lpstr>Supplier Schedule Receipts Processing</vt:lpstr>
      <vt:lpstr>Document Import</vt:lpstr>
      <vt:lpstr>Supplier Schedule Receipts Processing</vt:lpstr>
      <vt:lpstr>PO Shipper Maintenance</vt:lpstr>
      <vt:lpstr>PO Shipper Maintenance: Contents (Items) Frame</vt:lpstr>
      <vt:lpstr>PO Shipper Maintenance: Multi Entry = Yes</vt:lpstr>
      <vt:lpstr>PO Container Maintenance</vt:lpstr>
      <vt:lpstr>Exercises</vt:lpstr>
      <vt:lpstr>Supplier Schedule Receipts Processing</vt:lpstr>
      <vt:lpstr>PO Shipper Receipt</vt:lpstr>
      <vt:lpstr>Exercises</vt:lpstr>
      <vt:lpstr>Supplier Schedule Receipts Processing</vt:lpstr>
      <vt:lpstr>Purchase Order Receipts</vt:lpstr>
      <vt:lpstr>Purchase Order Receipts: Line Item Detail Frame</vt:lpstr>
      <vt:lpstr>Purchase Order Receipts: Trailer Frame</vt:lpstr>
      <vt:lpstr>Supplier Schedule Receipts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171</cp:revision>
  <dcterms:created xsi:type="dcterms:W3CDTF">2000-12-08T00:37:54Z</dcterms:created>
  <dcterms:modified xsi:type="dcterms:W3CDTF">2012-08-17T01:20:24Z</dcterms:modified>
</cp:coreProperties>
</file>