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55" r:id="rId1"/>
    <p:sldMasterId id="2147483697" r:id="rId2"/>
  </p:sldMasterIdLst>
  <p:notesMasterIdLst>
    <p:notesMasterId r:id="rId12"/>
  </p:notesMasterIdLst>
  <p:sldIdLst>
    <p:sldId id="449" r:id="rId3"/>
    <p:sldId id="450" r:id="rId4"/>
    <p:sldId id="451" r:id="rId5"/>
    <p:sldId id="438" r:id="rId6"/>
    <p:sldId id="364" r:id="rId7"/>
    <p:sldId id="432" r:id="rId8"/>
    <p:sldId id="433" r:id="rId9"/>
    <p:sldId id="434" r:id="rId10"/>
    <p:sldId id="435" r:id="rId11"/>
  </p:sldIdLst>
  <p:sldSz cx="9144000" cy="6858000" type="screen4x3"/>
  <p:notesSz cx="7010400" cy="9236075"/>
  <p:embeddedFontLst>
    <p:embeddedFont>
      <p:font typeface="Century Gothic" pitchFamily="34" charset="0"/>
      <p:regular r:id="rId13"/>
      <p:bold r:id="rId14"/>
      <p:italic r:id="rId15"/>
      <p:boldItalic r:id="rId16"/>
    </p:embeddedFont>
    <p:embeddedFont>
      <p:font typeface="Webdings" pitchFamily="18" charset="2"/>
      <p:regular r:id="rId17"/>
    </p:embeddedFont>
    <p:embeddedFont>
      <p:font typeface="Tahoma" pitchFamily="34" charset="0"/>
      <p:regular r:id="rId18"/>
      <p:bold r:id="rId19"/>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FFEDC9"/>
    <a:srgbClr val="DDDDDD"/>
    <a:srgbClr val="EAEAEA"/>
    <a:srgbClr val="E9EFF7"/>
    <a:srgbClr val="C0BEC2"/>
    <a:srgbClr val="EDCFCF"/>
    <a:srgbClr val="CBDDD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39" autoAdjust="0"/>
    <p:restoredTop sz="88516" autoAdjust="0"/>
  </p:normalViewPr>
  <p:slideViewPr>
    <p:cSldViewPr snapToGrid="0">
      <p:cViewPr>
        <p:scale>
          <a:sx n="90" d="100"/>
          <a:sy n="90" d="100"/>
        </p:scale>
        <p:origin x="-504" y="-72"/>
      </p:cViewPr>
      <p:guideLst>
        <p:guide orient="horz" pos="2918"/>
        <p:guide orient="horz" pos="332"/>
        <p:guide orient="horz" pos="330"/>
        <p:guide orient="horz" pos="3848"/>
        <p:guide pos="2855"/>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p:cViewPr>
        <p:scale>
          <a:sx n="100" d="100"/>
          <a:sy n="100" d="100"/>
        </p:scale>
        <p:origin x="-1644" y="-72"/>
      </p:cViewPr>
      <p:guideLst>
        <p:guide orient="horz" pos="2909"/>
        <p:guide pos="2205"/>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Master" Target="slideMasters/slideMaster2.xml"/><Relationship Id="rId16" Type="http://schemas.openxmlformats.org/officeDocument/2006/relationships/font" Target="fonts/font4.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font" Target="fonts/font3.fntdata"/><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2.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l" eaLnBrk="0" hangingPunct="0">
              <a:defRPr sz="1200">
                <a:latin typeface="Arial" charset="0"/>
              </a:defRPr>
            </a:lvl1pPr>
          </a:lstStyle>
          <a:p>
            <a:pPr>
              <a:defRPr/>
            </a:pPr>
            <a:endParaRPr lang="en-US" dirty="0"/>
          </a:p>
        </p:txBody>
      </p:sp>
      <p:sp>
        <p:nvSpPr>
          <p:cNvPr id="3075" name="Rectangle 3"/>
          <p:cNvSpPr>
            <a:spLocks noGrp="1" noChangeArrowheads="1"/>
          </p:cNvSpPr>
          <p:nvPr>
            <p:ph type="dt" idx="1"/>
          </p:nvPr>
        </p:nvSpPr>
        <p:spPr bwMode="auto">
          <a:xfrm>
            <a:off x="397256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r" eaLnBrk="0" hangingPunct="0">
              <a:defRPr sz="1200">
                <a:latin typeface="Arial" charset="0"/>
              </a:defRPr>
            </a:lvl1pPr>
          </a:lstStyle>
          <a:p>
            <a:pPr>
              <a:defRPr/>
            </a:pPr>
            <a:endParaRPr lang="en-US" dirty="0"/>
          </a:p>
        </p:txBody>
      </p:sp>
      <p:sp>
        <p:nvSpPr>
          <p:cNvPr id="50180" name="Rectangle 4"/>
          <p:cNvSpPr>
            <a:spLocks noGrp="1" noRot="1" noChangeAspect="1" noChangeArrowheads="1" noTextEdit="1"/>
          </p:cNvSpPr>
          <p:nvPr>
            <p:ph type="sldImg" idx="2"/>
          </p:nvPr>
        </p:nvSpPr>
        <p:spPr bwMode="auto">
          <a:xfrm>
            <a:off x="1195388" y="692150"/>
            <a:ext cx="4619625" cy="3463925"/>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4720" y="4387136"/>
            <a:ext cx="5140960" cy="415623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l" eaLnBrk="0" hangingPunct="0">
              <a:defRPr sz="1200">
                <a:latin typeface="Arial" charset="0"/>
              </a:defRPr>
            </a:lvl1pPr>
          </a:lstStyle>
          <a:p>
            <a:pPr>
              <a:defRPr/>
            </a:pPr>
            <a:endParaRPr lang="en-US" dirty="0"/>
          </a:p>
        </p:txBody>
      </p:sp>
      <p:sp>
        <p:nvSpPr>
          <p:cNvPr id="3079" name="Rectangle 7"/>
          <p:cNvSpPr>
            <a:spLocks noGrp="1" noChangeArrowheads="1"/>
          </p:cNvSpPr>
          <p:nvPr>
            <p:ph type="sldNum" sz="quarter" idx="5"/>
          </p:nvPr>
        </p:nvSpPr>
        <p:spPr bwMode="auto">
          <a:xfrm>
            <a:off x="397256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r" eaLnBrk="0" hangingPunct="0">
              <a:defRPr sz="1200">
                <a:latin typeface="Arial" charset="0"/>
              </a:defRPr>
            </a:lvl1pPr>
          </a:lstStyle>
          <a:p>
            <a:pPr>
              <a:defRPr/>
            </a:pPr>
            <a:fld id="{2C3EC5C3-B6BC-4478-A070-CE2933C47BB7}"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CC8E9198-8A0A-4ACF-8A00-515495E8192E}" type="slidenum">
              <a:rPr lang="en-US" smtClean="0"/>
              <a:pPr/>
              <a:t>1</a:t>
            </a:fld>
            <a:endParaRPr lang="en-US" dirty="0"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7C6D0610-AA9E-4D22-9FC1-1DEF8C320AAA}" type="slidenum">
              <a:rPr lang="en-US" smtClean="0"/>
              <a:pPr/>
              <a:t>2</a:t>
            </a:fld>
            <a:endParaRPr lang="en-US" dirty="0" smtClean="0"/>
          </a:p>
        </p:txBody>
      </p:sp>
      <p:sp>
        <p:nvSpPr>
          <p:cNvPr id="52227" name="Rectangle 7"/>
          <p:cNvSpPr txBox="1">
            <a:spLocks noGrp="1" noChangeArrowheads="1"/>
          </p:cNvSpPr>
          <p:nvPr/>
        </p:nvSpPr>
        <p:spPr bwMode="auto">
          <a:xfrm>
            <a:off x="3970938" y="8772668"/>
            <a:ext cx="3037840" cy="461804"/>
          </a:xfrm>
          <a:prstGeom prst="rect">
            <a:avLst/>
          </a:prstGeom>
          <a:noFill/>
          <a:ln w="9525">
            <a:noFill/>
            <a:miter lim="800000"/>
            <a:headEnd/>
            <a:tailEnd/>
          </a:ln>
        </p:spPr>
        <p:txBody>
          <a:bodyPr lIns="92830" tIns="46415" rIns="92830" bIns="46415" anchor="b"/>
          <a:lstStyle/>
          <a:p>
            <a:pPr algn="r"/>
            <a:fld id="{54EBFA24-14BB-4809-B412-77FD69E3D951}" type="slidenum">
              <a:rPr lang="en-US" sz="1200">
                <a:latin typeface="Arial" charset="0"/>
              </a:rPr>
              <a:pPr algn="r"/>
              <a:t>2</a:t>
            </a:fld>
            <a:endParaRPr lang="en-US" sz="1200" dirty="0">
              <a:latin typeface="Arial" charset="0"/>
            </a:endParaRPr>
          </a:p>
        </p:txBody>
      </p:sp>
      <p:sp>
        <p:nvSpPr>
          <p:cNvPr id="52228" name="Rectangle 2"/>
          <p:cNvSpPr>
            <a:spLocks noGrp="1" noRot="1" noChangeAspect="1" noChangeArrowheads="1" noTextEdit="1"/>
          </p:cNvSpPr>
          <p:nvPr>
            <p:ph type="sldImg"/>
          </p:nvPr>
        </p:nvSpPr>
        <p:spPr>
          <a:ln/>
        </p:spPr>
      </p:sp>
      <p:sp>
        <p:nvSpPr>
          <p:cNvPr id="52229" name="Rectangle 3"/>
          <p:cNvSpPr>
            <a:spLocks noGrp="1" noChangeArrowheads="1"/>
          </p:cNvSpPr>
          <p:nvPr>
            <p:ph type="body" idx="1"/>
          </p:nvPr>
        </p:nvSpPr>
        <p:spPr>
          <a:xfrm>
            <a:off x="701040" y="4387136"/>
            <a:ext cx="5608320" cy="4156234"/>
          </a:xfrm>
          <a:noFill/>
          <a:ln/>
        </p:spPr>
        <p:txBody>
          <a:bodyPr/>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4928D5A5-F995-4D7D-85EB-714C6D1E790F}" type="slidenum">
              <a:rPr lang="en-US" smtClean="0"/>
              <a:pPr/>
              <a:t>4</a:t>
            </a:fld>
            <a:endParaRPr lang="en-US" dirty="0"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E8BB1A95-5397-487F-A980-2F422D4B3A2C}" type="slidenum">
              <a:rPr lang="en-US" smtClean="0"/>
              <a:pPr/>
              <a:t>5</a:t>
            </a:fld>
            <a:endParaRPr lang="en-US" dirty="0"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endParaRPr lang="en-IE"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6ADB666F-D0D2-411D-B308-57446CF6AD5F}" type="slidenum">
              <a:rPr lang="en-US" smtClean="0"/>
              <a:pPr/>
              <a:t>6</a:t>
            </a:fld>
            <a:endParaRPr lang="en-US" dirty="0"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endParaRPr lang="en-IE" dirty="0" smtClean="0"/>
          </a:p>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23D39240-6183-4FE9-B0CC-FDBDF4B52FEF}" type="slidenum">
              <a:rPr lang="en-US" smtClean="0"/>
              <a:pPr/>
              <a:t>7</a:t>
            </a:fld>
            <a:endParaRPr lang="en-US" dirty="0"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4283AC71-939F-4CA9-93A4-087061320F66}" type="slidenum">
              <a:rPr lang="en-US" smtClean="0"/>
              <a:pPr/>
              <a:t>8</a:t>
            </a:fld>
            <a:endParaRPr lang="en-US" dirty="0"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48F04F1F-93E2-41B8-A53B-CD2F3B9F1906}" type="slidenum">
              <a:rPr lang="en-US" smtClean="0"/>
              <a:pPr/>
              <a:t>9</a:t>
            </a:fld>
            <a:endParaRPr lang="en-US" dirty="0"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2AF92DBE-2AE9-4B3B-AD7A-04B7416D9356}"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201100B3-1667-4740-8B65-8DD721160112}"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CB656B79-9DF7-4B19-A98B-47B4DE1FD17D}"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dirty="0" smtClean="0"/>
          </a:p>
        </p:txBody>
      </p:sp>
      <p:sp>
        <p:nvSpPr>
          <p:cNvPr id="4" name="Rectangle 6"/>
          <p:cNvSpPr>
            <a:spLocks noGrp="1" noChangeArrowheads="1"/>
          </p:cNvSpPr>
          <p:nvPr>
            <p:ph type="ftr" sz="quarter" idx="10"/>
          </p:nvPr>
        </p:nvSpPr>
        <p:spPr>
          <a:ln/>
        </p:spPr>
        <p:txBody>
          <a:bodyPr/>
          <a:lstStyle>
            <a:lvl1pPr>
              <a:defRPr/>
            </a:lvl1pPr>
          </a:lstStyle>
          <a:p>
            <a:pPr>
              <a:defRPr/>
            </a:pPr>
            <a:fld id="{AA41E62A-494E-471A-BDDD-8A1694ED98DD}"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7E7EE653-DE5C-40CC-9695-C3C7E3A6B91B}" type="slidenum">
              <a:rPr lang="en-US" smtClean="0"/>
              <a:pPr>
                <a:defRPr/>
              </a:pPr>
              <a:t>‹#›</a:t>
            </a:fld>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463A0981-37B3-41FB-95A4-67C6EDBDDC27}" type="slidenum">
              <a:rPr lang="en-US" smtClean="0"/>
              <a:pPr>
                <a:defRPr/>
              </a:pPr>
              <a:t>‹#›</a:t>
            </a:fld>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DC5B0C07-881D-4CC6-9466-2DE57D44800F}" type="slidenum">
              <a:rPr lang="en-US" smtClean="0"/>
              <a:pPr>
                <a:defRPr/>
              </a:pPr>
              <a:t>‹#›</a:t>
            </a:fld>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C853C224-2B64-4AFE-B9C9-B95F05664620}" type="slidenum">
              <a:rPr lang="en-US" smtClean="0"/>
              <a:pPr>
                <a:defRPr/>
              </a:pPr>
              <a:t>‹#›</a:t>
            </a:fld>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2413767E-15EB-425B-BA08-C888A1F6F35B}" type="slidenum">
              <a:rPr lang="en-US" smtClean="0"/>
              <a:pPr>
                <a:defRPr/>
              </a:pPr>
              <a:t>‹#›</a:t>
            </a:fld>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7E7EE653-DE5C-40CC-9695-C3C7E3A6B91B}"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8D4DF792-8925-4F7D-A00C-12292D929CBA}" type="slidenum">
              <a:rPr lang="en-US" smtClean="0"/>
              <a:pPr>
                <a:defRPr/>
              </a:pPr>
              <a:t>‹#›</a:t>
            </a:fld>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fld id="{8D4DF792-8925-4F7D-A00C-12292D929CBA}" type="slidenum">
              <a:rPr lang="en-US" smtClean="0"/>
              <a:pPr>
                <a:defRPr/>
              </a:pPr>
              <a:t>‹#›</a:t>
            </a:fld>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CB656B79-9DF7-4B19-A98B-47B4DE1FD17D}" type="slidenum">
              <a:rPr lang="en-US"/>
              <a:pPr>
                <a:defRPr/>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dirty="0" smtClean="0"/>
          </a:p>
        </p:txBody>
      </p:sp>
      <p:sp>
        <p:nvSpPr>
          <p:cNvPr id="4" name="Rectangle 6"/>
          <p:cNvSpPr>
            <a:spLocks noGrp="1" noChangeArrowheads="1"/>
          </p:cNvSpPr>
          <p:nvPr>
            <p:ph type="ftr" sz="quarter" idx="10"/>
          </p:nvPr>
        </p:nvSpPr>
        <p:spPr>
          <a:ln/>
        </p:spPr>
        <p:txBody>
          <a:bodyPr/>
          <a:lstStyle>
            <a:lvl1pPr>
              <a:defRPr/>
            </a:lvl1pPr>
          </a:lstStyle>
          <a:p>
            <a:pPr>
              <a:defRPr/>
            </a:pPr>
            <a:fld id="{AA41E62A-494E-471A-BDDD-8A1694ED98DD}"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fld id="{4CB630EF-13B3-44F9-AC11-DFA0D23591C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463A0981-37B3-41FB-95A4-67C6EDBDDC27}"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6"/>
          <p:cNvSpPr>
            <a:spLocks noGrp="1" noChangeArrowheads="1"/>
          </p:cNvSpPr>
          <p:nvPr>
            <p:ph type="ftr" sz="quarter" idx="10"/>
          </p:nvPr>
        </p:nvSpPr>
        <p:spPr>
          <a:ln/>
        </p:spPr>
        <p:txBody>
          <a:bodyPr/>
          <a:lstStyle>
            <a:lvl1pPr>
              <a:defRPr/>
            </a:lvl1pPr>
          </a:lstStyle>
          <a:p>
            <a:pPr>
              <a:defRPr/>
            </a:pPr>
            <a:fld id="{DC5B0C07-881D-4CC6-9466-2DE57D44800F}"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6"/>
          <p:cNvSpPr>
            <a:spLocks noGrp="1" noChangeArrowheads="1"/>
          </p:cNvSpPr>
          <p:nvPr>
            <p:ph type="ftr" sz="quarter" idx="10"/>
          </p:nvPr>
        </p:nvSpPr>
        <p:spPr>
          <a:ln/>
        </p:spPr>
        <p:txBody>
          <a:bodyPr/>
          <a:lstStyle>
            <a:lvl1pPr>
              <a:defRPr/>
            </a:lvl1pPr>
          </a:lstStyle>
          <a:p>
            <a:pPr>
              <a:defRPr/>
            </a:pPr>
            <a:fld id="{C853C224-2B64-4AFE-B9C9-B95F05664620}"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fld id="{2413767E-15EB-425B-BA08-C888A1F6F35B}"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53921A53-CE6B-4203-868C-543CCB2E1545}"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1D282C0D-0975-412D-9305-063BCE73487A}"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3.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5108"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dirty="0">
                <a:solidFill>
                  <a:schemeClr val="bg2"/>
                </a:solidFill>
              </a:rPr>
              <a:t>QAD Proprietary</a:t>
            </a:r>
          </a:p>
        </p:txBody>
      </p:sp>
      <p:pic>
        <p:nvPicPr>
          <p:cNvPr id="1029" name="Picture 5" descr="pg2_graphic"/>
          <p:cNvPicPr>
            <a:picLocks noChangeAspect="1" noChangeArrowheads="1"/>
          </p:cNvPicPr>
          <p:nvPr/>
        </p:nvPicPr>
        <p:blipFill>
          <a:blip r:embed="rId15" cstate="print"/>
          <a:srcRect/>
          <a:stretch>
            <a:fillRect/>
          </a:stretch>
        </p:blipFill>
        <p:spPr bwMode="auto">
          <a:xfrm>
            <a:off x="0" y="0"/>
            <a:ext cx="9144000" cy="571500"/>
          </a:xfrm>
          <a:prstGeom prst="rect">
            <a:avLst/>
          </a:prstGeom>
          <a:noFill/>
          <a:ln w="9525">
            <a:noFill/>
            <a:miter lim="800000"/>
            <a:headEnd/>
            <a:tailEnd/>
          </a:ln>
        </p:spPr>
      </p:pic>
      <p:sp>
        <p:nvSpPr>
          <p:cNvPr id="175110" name="Rectangle 6"/>
          <p:cNvSpPr>
            <a:spLocks noGrp="1" noChangeArrowheads="1"/>
          </p:cNvSpPr>
          <p:nvPr>
            <p:ph type="ftr" sz="quarter" idx="3"/>
          </p:nvPr>
        </p:nvSpPr>
        <p:spPr bwMode="auto">
          <a:xfrm>
            <a:off x="6811963" y="6562725"/>
            <a:ext cx="2255837"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a:latin typeface="Arial" charset="0"/>
              </a:defRPr>
            </a:lvl1pPr>
          </a:lstStyle>
          <a:p>
            <a:pPr>
              <a:defRPr/>
            </a:pPr>
            <a:fld id="{8D4DF792-8925-4F7D-A00C-12292D929CBA}"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96"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3"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fld id="{8D4DF792-8925-4F7D-A00C-12292D929CBA}" type="slidenum">
              <a:rPr lang="en-US" smtClean="0"/>
              <a:pPr>
                <a:defRPr/>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199" y="607452"/>
            <a:ext cx="8367823" cy="705411"/>
          </a:xfrm>
          <a:noFill/>
        </p:spPr>
        <p:txBody>
          <a:bodyPr lIns="91432" tIns="45716" rIns="91432" bIns="45716" anchor="ctr" anchorCtr="0">
            <a:noAutofit/>
          </a:bodyPr>
          <a:lstStyle/>
          <a:p>
            <a:pPr eaLnBrk="1" hangingPunct="1"/>
            <a:r>
              <a:rPr lang="en-US" sz="2600" dirty="0" smtClean="0"/>
              <a:t>QAD Enterprise Applications 2013.1 Enterprise Edition Customization</a:t>
            </a:r>
          </a:p>
        </p:txBody>
      </p:sp>
      <p:sp>
        <p:nvSpPr>
          <p:cNvPr id="4" name="Text Placeholder 3"/>
          <p:cNvSpPr>
            <a:spLocks noGrp="1"/>
          </p:cNvSpPr>
          <p:nvPr>
            <p:ph type="body" sz="quarter" idx="10"/>
          </p:nvPr>
        </p:nvSpPr>
        <p:spPr>
          <a:xfrm>
            <a:off x="457200" y="1719072"/>
            <a:ext cx="8229600" cy="349250"/>
          </a:xfrm>
        </p:spPr>
        <p:txBody>
          <a:bodyPr/>
          <a:lstStyle/>
          <a:p>
            <a:r>
              <a:rPr lang="en-US" dirty="0" smtClean="0"/>
              <a:t>Course Overview</a:t>
            </a:r>
          </a:p>
          <a:p>
            <a:endParaRPr lang="en-US" dirty="0"/>
          </a:p>
        </p:txBody>
      </p:sp>
      <p:sp>
        <p:nvSpPr>
          <p:cNvPr id="6" name="Text Placeholder 3"/>
          <p:cNvSpPr txBox="1">
            <a:spLocks/>
          </p:cNvSpPr>
          <p:nvPr/>
        </p:nvSpPr>
        <p:spPr>
          <a:xfrm>
            <a:off x="482004" y="3017520"/>
            <a:ext cx="8229600" cy="349250"/>
          </a:xfrm>
          <a:prstGeom prst="rect">
            <a:avLst/>
          </a:prstGeom>
        </p:spPr>
        <p:txBody>
          <a:bodyPr vert="horz" lIns="91440" tIns="45720" rIns="91440" bIns="45720" rtlCol="0">
            <a:noAutofit/>
          </a:body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Revised</a:t>
            </a:r>
            <a:r>
              <a:rPr lang="en-US" sz="1400" noProof="0" dirty="0" smtClean="0">
                <a:solidFill>
                  <a:schemeClr val="tx1">
                    <a:lumMod val="75000"/>
                    <a:lumOff val="25000"/>
                  </a:schemeClr>
                </a:solidFill>
                <a:latin typeface="Century Gothic"/>
                <a:cs typeface="Century Gothic"/>
              </a:rPr>
              <a:t> November </a:t>
            </a:r>
            <a:r>
              <a:rPr lang="en-US" sz="1400" dirty="0" smtClean="0">
                <a:solidFill>
                  <a:schemeClr val="tx1">
                    <a:lumMod val="75000"/>
                    <a:lumOff val="25000"/>
                  </a:schemeClr>
                </a:solidFill>
                <a:latin typeface="Century Gothic"/>
                <a:cs typeface="Century Gothic"/>
              </a:rPr>
              <a:t>2013</a:t>
            </a:r>
            <a:endPar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Text Placeholder 3"/>
          <p:cNvSpPr txBox="1">
            <a:spLocks/>
          </p:cNvSpPr>
          <p:nvPr/>
        </p:nvSpPr>
        <p:spPr>
          <a:xfrm>
            <a:off x="457200" y="2432304"/>
            <a:ext cx="8229600" cy="349250"/>
          </a:xfrm>
          <a:prstGeom prst="rect">
            <a:avLst/>
          </a:prstGeom>
        </p:spPr>
        <p:txBody>
          <a:bodyPr vert="horz" lIns="91440" tIns="45720" rIns="91440" bIns="45720" rtlCol="0">
            <a:noAutofit/>
          </a:body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dirty="0" smtClean="0">
                <a:solidFill>
                  <a:schemeClr val="tx1">
                    <a:lumMod val="75000"/>
                    <a:lumOff val="25000"/>
                  </a:schemeClr>
                </a:solidFill>
                <a:latin typeface="Century Gothic"/>
                <a:cs typeface="Century Gothic"/>
              </a:rPr>
              <a:t>Maintained by biw@qad.com</a:t>
            </a:r>
            <a:endPar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57200" y="170122"/>
            <a:ext cx="8229600" cy="6146012"/>
          </a:xfrm>
        </p:spPr>
        <p:txBody>
          <a:bodyPr>
            <a:normAutofit fontScale="92500" lnSpcReduction="1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2013 by QAD Inc.</a:t>
            </a:r>
          </a:p>
          <a:p>
            <a:pPr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a:t>
            </a:r>
            <a:r>
              <a:rPr lang="en-US" sz="1800" dirty="0" smtClean="0"/>
              <a:t>566</a:t>
            </a:r>
            <a:r>
              <a:rPr lang="en-US" sz="1800" dirty="0" smtClean="0"/>
              <a:t>-6000</a:t>
            </a:r>
            <a:r>
              <a:rPr lang="en-US" sz="1800" dirty="0" smtClean="0"/>
              <a:t/>
            </a:r>
            <a:br>
              <a:rPr lang="en-US" sz="1800" dirty="0" smtClean="0"/>
            </a:br>
            <a:r>
              <a:rPr lang="en-US" sz="1800" dirty="0" smtClean="0"/>
              <a:t>http://www.qad.com</a:t>
            </a:r>
          </a:p>
        </p:txBody>
      </p:sp>
      <p:sp>
        <p:nvSpPr>
          <p:cNvPr id="4098" name="Footer Placeholder 1"/>
          <p:cNvSpPr>
            <a:spLocks noGrp="1"/>
          </p:cNvSpPr>
          <p:nvPr>
            <p:ph type="ftr" sz="quarter" idx="10"/>
          </p:nvPr>
        </p:nvSpPr>
        <p:spPr>
          <a:noFill/>
        </p:spPr>
        <p:txBody>
          <a:bodyPr/>
          <a:lstStyle/>
          <a:p>
            <a:fld id="{FA9028F5-B36C-4A92-8A31-E3738A1C6A09}" type="slidenum">
              <a:rPr lang="en-US" smtClean="0"/>
              <a:pPr/>
              <a:t>2</a:t>
            </a:fld>
            <a:endParaRPr 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Content Placeholder 2"/>
          <p:cNvSpPr>
            <a:spLocks noGrp="1"/>
          </p:cNvSpPr>
          <p:nvPr>
            <p:ph idx="1"/>
          </p:nvPr>
        </p:nvSpPr>
        <p:spPr/>
        <p:txBody>
          <a:bodyPr>
            <a:normAutofit/>
          </a:bodyPr>
          <a:lstStyle/>
          <a:p>
            <a:pPr marL="0" indent="0" eaLnBrk="1" hangingPunct="1">
              <a:buNone/>
            </a:pPr>
            <a:r>
              <a:rPr lang="en-US" dirty="0" smtClean="0"/>
              <a:t>Welcome to QAD Enterprise Edition Customization training</a:t>
            </a:r>
          </a:p>
          <a:p>
            <a:r>
              <a:rPr lang="en-US" dirty="0" smtClean="0"/>
              <a:t>Course consists of 4.5 days of instruction combined with hands-on exercises</a:t>
            </a:r>
          </a:p>
          <a:p>
            <a:r>
              <a:rPr lang="en-US" dirty="0" smtClean="0"/>
              <a:t>Areas covered include:</a:t>
            </a:r>
          </a:p>
          <a:p>
            <a:pPr lvl="1"/>
            <a:r>
              <a:rPr lang="en-US" dirty="0" smtClean="0"/>
              <a:t>Browse Customizations</a:t>
            </a:r>
          </a:p>
          <a:p>
            <a:pPr lvl="1"/>
            <a:r>
              <a:rPr lang="en-US" dirty="0" smtClean="0"/>
              <a:t>Customization using QAD Application Features and Functions UI Design Mode</a:t>
            </a:r>
          </a:p>
          <a:p>
            <a:pPr lvl="1"/>
            <a:r>
              <a:rPr lang="en-US" dirty="0" smtClean="0"/>
              <a:t>Non-intrusive Customization of Enterprise Financials</a:t>
            </a:r>
          </a:p>
          <a:p>
            <a:pPr lvl="1"/>
            <a:r>
              <a:rPr lang="en-US" dirty="0" smtClean="0"/>
              <a:t>Non-intrusive Customization: Supporting Tools</a:t>
            </a:r>
          </a:p>
          <a:p>
            <a:pPr lvl="1"/>
            <a:r>
              <a:rPr lang="en-US" dirty="0" smtClean="0"/>
              <a:t>Integration with Enterprise Financials: Backend</a:t>
            </a:r>
          </a:p>
          <a:p>
            <a:pPr marL="0" indent="0" eaLnBrk="1" hangingPunct="1">
              <a:buNone/>
            </a:pPr>
            <a:endParaRPr lang="en-US" dirty="0" smtClean="0"/>
          </a:p>
          <a:p>
            <a:pPr lvl="1" eaLnBrk="1" hangingPunct="1"/>
            <a:endParaRPr lang="en-US" dirty="0" smtClean="0"/>
          </a:p>
          <a:p>
            <a:pPr eaLnBrk="1" hangingPunct="1"/>
            <a:endParaRPr lang="en-US" dirty="0" smtClean="0"/>
          </a:p>
        </p:txBody>
      </p:sp>
      <p:sp>
        <p:nvSpPr>
          <p:cNvPr id="5123" name="Title 1"/>
          <p:cNvSpPr>
            <a:spLocks noGrp="1"/>
          </p:cNvSpPr>
          <p:nvPr>
            <p:ph type="title"/>
          </p:nvPr>
        </p:nvSpPr>
        <p:spPr/>
        <p:txBody>
          <a:bodyPr/>
          <a:lstStyle/>
          <a:p>
            <a:pPr eaLnBrk="1" hangingPunct="1"/>
            <a:r>
              <a:rPr lang="en-US" dirty="0" smtClean="0"/>
              <a:t>Course Description</a:t>
            </a:r>
          </a:p>
        </p:txBody>
      </p:sp>
      <p:sp>
        <p:nvSpPr>
          <p:cNvPr id="5122" name="Footer Placeholder 1"/>
          <p:cNvSpPr>
            <a:spLocks noGrp="1"/>
          </p:cNvSpPr>
          <p:nvPr>
            <p:ph type="ftr" sz="quarter" idx="10"/>
          </p:nvPr>
        </p:nvSpPr>
        <p:spPr>
          <a:xfrm>
            <a:off x="8229600" y="6638544"/>
            <a:ext cx="1005840" cy="219456"/>
          </a:xfrm>
          <a:noFill/>
        </p:spPr>
        <p:txBody>
          <a:bodyPr/>
          <a:lstStyle/>
          <a:p>
            <a:r>
              <a:rPr lang="en-US" dirty="0" smtClean="0"/>
              <a:t>CUST_OVER_0</a:t>
            </a:r>
            <a:fld id="{1E5066A4-F5B5-4DD5-92B3-79402411AB75}" type="slidenum">
              <a:rPr lang="en-US" smtClean="0"/>
              <a:pPr/>
              <a:t>3</a:t>
            </a:fld>
            <a:r>
              <a:rPr lang="en-US" dirty="0" smtClean="0"/>
              <a:t>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a:noFill/>
        </p:spPr>
        <p:txBody>
          <a:bodyPr lIns="91432" tIns="91432" rIns="91432" bIns="91432">
            <a:normAutofit/>
          </a:bodyPr>
          <a:lstStyle/>
          <a:p>
            <a:pPr eaLnBrk="1" hangingPunct="1">
              <a:buNone/>
            </a:pPr>
            <a:r>
              <a:rPr lang="en-US" dirty="0" smtClean="0"/>
              <a:t>After completion of this course, you should:</a:t>
            </a:r>
          </a:p>
          <a:p>
            <a:pPr eaLnBrk="1" hangingPunct="1"/>
            <a:r>
              <a:rPr lang="en-IE" dirty="0" smtClean="0"/>
              <a:t>Have an understanding of:</a:t>
            </a:r>
          </a:p>
          <a:p>
            <a:pPr lvl="1"/>
            <a:r>
              <a:rPr lang="en-US" dirty="0" smtClean="0"/>
              <a:t>Non-intrusive development</a:t>
            </a:r>
          </a:p>
          <a:p>
            <a:pPr lvl="1"/>
            <a:r>
              <a:rPr lang="en-US" dirty="0" smtClean="0"/>
              <a:t>The impact on development</a:t>
            </a:r>
          </a:p>
          <a:p>
            <a:pPr eaLnBrk="1" hangingPunct="1"/>
            <a:r>
              <a:rPr lang="en-IE" dirty="0" smtClean="0"/>
              <a:t>Be able to:</a:t>
            </a:r>
          </a:p>
          <a:p>
            <a:pPr lvl="1"/>
            <a:r>
              <a:rPr lang="en-US" dirty="0" smtClean="0"/>
              <a:t>Perform customizations using QAD application features and functions</a:t>
            </a:r>
          </a:p>
          <a:p>
            <a:pPr lvl="1"/>
            <a:r>
              <a:rPr lang="en-US" dirty="0" smtClean="0"/>
              <a:t>Customize component-based QAD applications</a:t>
            </a:r>
            <a:endParaRPr lang="en-IE" dirty="0" smtClean="0"/>
          </a:p>
          <a:p>
            <a:pPr eaLnBrk="1" hangingPunct="1"/>
            <a:endParaRPr lang="en-IE" dirty="0" smtClean="0"/>
          </a:p>
        </p:txBody>
      </p:sp>
      <p:sp>
        <p:nvSpPr>
          <p:cNvPr id="6147" name="Rectangle 2"/>
          <p:cNvSpPr>
            <a:spLocks noGrp="1" noChangeArrowheads="1"/>
          </p:cNvSpPr>
          <p:nvPr>
            <p:ph type="title"/>
          </p:nvPr>
        </p:nvSpPr>
        <p:spPr/>
        <p:txBody>
          <a:bodyPr/>
          <a:lstStyle/>
          <a:p>
            <a:pPr eaLnBrk="1" hangingPunct="1"/>
            <a:r>
              <a:rPr lang="en-US" dirty="0" smtClean="0"/>
              <a:t>Objectives</a:t>
            </a:r>
          </a:p>
        </p:txBody>
      </p:sp>
      <p:sp>
        <p:nvSpPr>
          <p:cNvPr id="6146" name="Footer Placeholder 3"/>
          <p:cNvSpPr>
            <a:spLocks noGrp="1"/>
          </p:cNvSpPr>
          <p:nvPr>
            <p:ph type="ftr" sz="quarter" idx="10"/>
          </p:nvPr>
        </p:nvSpPr>
        <p:spPr>
          <a:xfrm>
            <a:off x="8229600" y="6638544"/>
            <a:ext cx="1005840" cy="219456"/>
          </a:xfrm>
          <a:noFill/>
        </p:spPr>
        <p:txBody>
          <a:bodyPr/>
          <a:lstStyle/>
          <a:p>
            <a:r>
              <a:rPr lang="en-US" dirty="0" smtClean="0"/>
              <a:t>CUST_OVER_0</a:t>
            </a:r>
            <a:fld id="{68641357-CBD2-4295-BBB4-50E78939FA4D}" type="slidenum">
              <a:rPr lang="en-US" smtClean="0"/>
              <a:pPr/>
              <a:t>4</a:t>
            </a:fld>
            <a:r>
              <a:rPr lang="en-US" dirty="0" smtClean="0"/>
              <a:t>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r>
              <a:rPr lang="en-IE" dirty="0" smtClean="0"/>
              <a:t>Class begins	8:30</a:t>
            </a:r>
          </a:p>
          <a:p>
            <a:pPr eaLnBrk="1" hangingPunct="1"/>
            <a:r>
              <a:rPr lang="en-IE" dirty="0" smtClean="0"/>
              <a:t>Break				10:00</a:t>
            </a:r>
          </a:p>
          <a:p>
            <a:pPr eaLnBrk="1" hangingPunct="1"/>
            <a:r>
              <a:rPr lang="en-IE" dirty="0" smtClean="0"/>
              <a:t>Lunch			12:00 - 1:00</a:t>
            </a:r>
          </a:p>
          <a:p>
            <a:pPr eaLnBrk="1" hangingPunct="1"/>
            <a:r>
              <a:rPr lang="en-IE" dirty="0" smtClean="0"/>
              <a:t>Break				2:20</a:t>
            </a:r>
          </a:p>
          <a:p>
            <a:pPr eaLnBrk="1" hangingPunct="1"/>
            <a:r>
              <a:rPr lang="en-IE" dirty="0" smtClean="0"/>
              <a:t>Break				3:50</a:t>
            </a:r>
          </a:p>
          <a:p>
            <a:pPr eaLnBrk="1" hangingPunct="1"/>
            <a:r>
              <a:rPr lang="en-IE" dirty="0" smtClean="0"/>
              <a:t>Class ends		5: 30 (day 5 ends at 12:00)</a:t>
            </a:r>
          </a:p>
          <a:p>
            <a:pPr eaLnBrk="1" hangingPunct="1"/>
            <a:endParaRPr lang="en-IE" dirty="0" smtClean="0"/>
          </a:p>
          <a:p>
            <a:pPr eaLnBrk="1" hangingPunct="1"/>
            <a:endParaRPr lang="en-IE" dirty="0" smtClean="0"/>
          </a:p>
          <a:p>
            <a:pPr eaLnBrk="1" hangingPunct="1"/>
            <a:endParaRPr lang="en-US" dirty="0" smtClean="0"/>
          </a:p>
          <a:p>
            <a:pPr eaLnBrk="1" hangingPunct="1">
              <a:buFont typeface="Webdings" pitchFamily="18" charset="2"/>
              <a:buNone/>
            </a:pPr>
            <a:endParaRPr lang="en-US" dirty="0" smtClean="0"/>
          </a:p>
        </p:txBody>
      </p:sp>
      <p:sp>
        <p:nvSpPr>
          <p:cNvPr id="7171" name="Rectangle 2"/>
          <p:cNvSpPr>
            <a:spLocks noGrp="1" noChangeArrowheads="1"/>
          </p:cNvSpPr>
          <p:nvPr>
            <p:ph type="title"/>
          </p:nvPr>
        </p:nvSpPr>
        <p:spPr/>
        <p:txBody>
          <a:bodyPr/>
          <a:lstStyle/>
          <a:p>
            <a:pPr eaLnBrk="1" hangingPunct="1"/>
            <a:r>
              <a:rPr lang="en-US" dirty="0" smtClean="0"/>
              <a:t>Daily Schedule</a:t>
            </a:r>
          </a:p>
        </p:txBody>
      </p:sp>
      <p:sp>
        <p:nvSpPr>
          <p:cNvPr id="7170" name="Footer Placeholder 3"/>
          <p:cNvSpPr>
            <a:spLocks noGrp="1"/>
          </p:cNvSpPr>
          <p:nvPr>
            <p:ph type="ftr" sz="quarter" idx="10"/>
          </p:nvPr>
        </p:nvSpPr>
        <p:spPr>
          <a:xfrm>
            <a:off x="8229600" y="6638544"/>
            <a:ext cx="1005840" cy="219456"/>
          </a:xfrm>
          <a:noFill/>
        </p:spPr>
        <p:txBody>
          <a:bodyPr/>
          <a:lstStyle/>
          <a:p>
            <a:r>
              <a:rPr lang="en-US" dirty="0" smtClean="0"/>
              <a:t>CUST_OVER_0</a:t>
            </a:r>
            <a:fld id="{3755327F-DC56-47A8-8D55-0A87D425282B}" type="slidenum">
              <a:rPr lang="en-US" smtClean="0"/>
              <a:pPr/>
              <a:t>5</a:t>
            </a:fld>
            <a:r>
              <a:rPr lang="en-US" dirty="0" smtClean="0"/>
              <a:t>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normAutofit fontScale="92500" lnSpcReduction="20000"/>
          </a:bodyPr>
          <a:lstStyle/>
          <a:p>
            <a:r>
              <a:rPr lang="en-US" dirty="0" smtClean="0"/>
              <a:t>Day 1:</a:t>
            </a:r>
          </a:p>
          <a:p>
            <a:pPr lvl="1"/>
            <a:r>
              <a:rPr lang="en-US" dirty="0" smtClean="0"/>
              <a:t>Browse Customizations</a:t>
            </a:r>
          </a:p>
          <a:p>
            <a:pPr lvl="1"/>
            <a:r>
              <a:rPr lang="en-US" dirty="0" smtClean="0"/>
              <a:t>Customization using QAD Application Features and Functions UI Design Mode</a:t>
            </a:r>
          </a:p>
          <a:p>
            <a:r>
              <a:rPr lang="en-US" dirty="0" smtClean="0"/>
              <a:t>Day 2:</a:t>
            </a:r>
          </a:p>
          <a:p>
            <a:pPr lvl="1"/>
            <a:r>
              <a:rPr lang="en-US" dirty="0" smtClean="0"/>
              <a:t>Non-intrusive Customization of Enterprise Financials - Introduction &amp; Architecture</a:t>
            </a:r>
          </a:p>
          <a:p>
            <a:pPr lvl="1"/>
            <a:r>
              <a:rPr lang="en-US" dirty="0" smtClean="0"/>
              <a:t>Non-intrusive Customization: Supporting Tools</a:t>
            </a:r>
          </a:p>
          <a:p>
            <a:r>
              <a:rPr lang="en-US" dirty="0" smtClean="0"/>
              <a:t>Day 3:</a:t>
            </a:r>
          </a:p>
          <a:p>
            <a:pPr marL="731520" lvl="1" indent="0">
              <a:buNone/>
            </a:pPr>
            <a:r>
              <a:rPr lang="en-US" dirty="0" smtClean="0"/>
              <a:t>Non-intrusive Customization of Enterprise Financials</a:t>
            </a:r>
          </a:p>
          <a:p>
            <a:r>
              <a:rPr lang="en-US" dirty="0" smtClean="0"/>
              <a:t> Day 4:</a:t>
            </a:r>
          </a:p>
          <a:p>
            <a:pPr marL="731520" indent="0">
              <a:buNone/>
            </a:pPr>
            <a:r>
              <a:rPr lang="en-US" sz="2400" dirty="0" smtClean="0"/>
              <a:t>Non-intrusive Customization of Enterprise Financials (continued)</a:t>
            </a:r>
          </a:p>
          <a:p>
            <a:r>
              <a:rPr lang="en-US" dirty="0" smtClean="0"/>
              <a:t>Day 5:</a:t>
            </a:r>
          </a:p>
          <a:p>
            <a:pPr marL="731520" indent="0">
              <a:buNone/>
            </a:pPr>
            <a:r>
              <a:rPr lang="en-US" sz="2400" dirty="0" smtClean="0"/>
              <a:t>Integration with Enterprise Financials: Backend</a:t>
            </a:r>
          </a:p>
          <a:p>
            <a:endParaRPr lang="en-US" dirty="0" smtClean="0"/>
          </a:p>
          <a:p>
            <a:pPr eaLnBrk="1" hangingPunct="1"/>
            <a:endParaRPr lang="en-IE" dirty="0" smtClean="0"/>
          </a:p>
          <a:p>
            <a:pPr eaLnBrk="1" hangingPunct="1"/>
            <a:endParaRPr lang="en-IE" dirty="0" smtClean="0"/>
          </a:p>
          <a:p>
            <a:pPr eaLnBrk="1" hangingPunct="1"/>
            <a:endParaRPr lang="en-IE" dirty="0" smtClean="0"/>
          </a:p>
          <a:p>
            <a:pPr eaLnBrk="1" hangingPunct="1"/>
            <a:endParaRPr lang="en-IE" dirty="0" smtClean="0"/>
          </a:p>
          <a:p>
            <a:pPr eaLnBrk="1" hangingPunct="1"/>
            <a:endParaRPr lang="en-US" dirty="0" smtClean="0">
              <a:latin typeface="Courier New" pitchFamily="49" charset="0"/>
            </a:endParaRPr>
          </a:p>
          <a:p>
            <a:pPr eaLnBrk="1" hangingPunct="1">
              <a:buFont typeface="Webdings" pitchFamily="18" charset="2"/>
              <a:buNone/>
            </a:pPr>
            <a:endParaRPr lang="en-US" dirty="0" smtClean="0"/>
          </a:p>
        </p:txBody>
      </p:sp>
      <p:sp>
        <p:nvSpPr>
          <p:cNvPr id="8195" name="Rectangle 2"/>
          <p:cNvSpPr>
            <a:spLocks noGrp="1" noChangeArrowheads="1"/>
          </p:cNvSpPr>
          <p:nvPr>
            <p:ph type="title"/>
          </p:nvPr>
        </p:nvSpPr>
        <p:spPr/>
        <p:txBody>
          <a:bodyPr/>
          <a:lstStyle/>
          <a:p>
            <a:pPr eaLnBrk="1" hangingPunct="1"/>
            <a:r>
              <a:rPr lang="en-US" dirty="0" smtClean="0"/>
              <a:t>Agenda</a:t>
            </a:r>
          </a:p>
        </p:txBody>
      </p:sp>
      <p:sp>
        <p:nvSpPr>
          <p:cNvPr id="8194" name="Footer Placeholder 3"/>
          <p:cNvSpPr>
            <a:spLocks noGrp="1"/>
          </p:cNvSpPr>
          <p:nvPr>
            <p:ph type="ftr" sz="quarter" idx="10"/>
          </p:nvPr>
        </p:nvSpPr>
        <p:spPr>
          <a:xfrm>
            <a:off x="8229600" y="6638544"/>
            <a:ext cx="1005840" cy="219456"/>
          </a:xfrm>
          <a:noFill/>
        </p:spPr>
        <p:txBody>
          <a:bodyPr/>
          <a:lstStyle/>
          <a:p>
            <a:r>
              <a:rPr lang="en-US" dirty="0" smtClean="0"/>
              <a:t>CUST_OVER_0</a:t>
            </a:r>
            <a:fld id="{D77CC420-D6D6-4970-970A-C7E0CDB039B6}" type="slidenum">
              <a:rPr lang="en-US" smtClean="0"/>
              <a:pPr/>
              <a:t>6</a:t>
            </a:fld>
            <a:r>
              <a:rPr lang="en-US" dirty="0" smtClean="0"/>
              <a:t>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Experience before QAD</a:t>
            </a:r>
          </a:p>
          <a:p>
            <a:r>
              <a:rPr lang="en-US" dirty="0" smtClean="0"/>
              <a:t>QAD experience</a:t>
            </a:r>
          </a:p>
          <a:p>
            <a:pPr>
              <a:buNone/>
            </a:pPr>
            <a:endParaRPr lang="en-US" dirty="0"/>
          </a:p>
        </p:txBody>
      </p:sp>
      <p:sp>
        <p:nvSpPr>
          <p:cNvPr id="6" name="Title 5"/>
          <p:cNvSpPr>
            <a:spLocks noGrp="1"/>
          </p:cNvSpPr>
          <p:nvPr>
            <p:ph type="title"/>
          </p:nvPr>
        </p:nvSpPr>
        <p:spPr/>
        <p:txBody>
          <a:bodyPr>
            <a:normAutofit/>
          </a:bodyPr>
          <a:lstStyle/>
          <a:p>
            <a:r>
              <a:rPr lang="en-US" dirty="0" smtClean="0"/>
              <a:t>Your Instructor</a:t>
            </a:r>
            <a:endParaRPr lang="en-US" dirty="0"/>
          </a:p>
        </p:txBody>
      </p:sp>
      <p:sp>
        <p:nvSpPr>
          <p:cNvPr id="9218" name="Footer Placeholder 1"/>
          <p:cNvSpPr>
            <a:spLocks noGrp="1"/>
          </p:cNvSpPr>
          <p:nvPr>
            <p:ph type="ftr" sz="quarter" idx="10"/>
          </p:nvPr>
        </p:nvSpPr>
        <p:spPr>
          <a:xfrm>
            <a:off x="8229600" y="6638544"/>
            <a:ext cx="1005840" cy="219456"/>
          </a:xfrm>
          <a:noFill/>
        </p:spPr>
        <p:txBody>
          <a:bodyPr/>
          <a:lstStyle/>
          <a:p>
            <a:r>
              <a:rPr lang="en-US" dirty="0" smtClean="0"/>
              <a:t>CUST_OVER_0</a:t>
            </a:r>
            <a:fld id="{8BFB16AD-1014-4EF6-92A8-3EE27CBDFBB7}" type="slidenum">
              <a:rPr lang="en-US" smtClean="0"/>
              <a:pPr/>
              <a:t>7</a:t>
            </a:fld>
            <a:r>
              <a:rPr lang="en-US" dirty="0" smtClean="0"/>
              <a:t>0</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Restrooms</a:t>
            </a:r>
          </a:p>
          <a:p>
            <a:r>
              <a:rPr lang="en-US" dirty="0" smtClean="0"/>
              <a:t>Smoking areas</a:t>
            </a:r>
          </a:p>
          <a:p>
            <a:r>
              <a:rPr lang="en-US" dirty="0" smtClean="0"/>
              <a:t>Set cell phones to vibrate</a:t>
            </a:r>
          </a:p>
          <a:p>
            <a:r>
              <a:rPr lang="en-US" dirty="0" smtClean="0"/>
              <a:t>Other</a:t>
            </a:r>
          </a:p>
          <a:p>
            <a:endParaRPr lang="en-US" dirty="0"/>
          </a:p>
        </p:txBody>
      </p:sp>
      <p:sp>
        <p:nvSpPr>
          <p:cNvPr id="6" name="Title 5"/>
          <p:cNvSpPr>
            <a:spLocks noGrp="1"/>
          </p:cNvSpPr>
          <p:nvPr>
            <p:ph type="title"/>
          </p:nvPr>
        </p:nvSpPr>
        <p:spPr/>
        <p:txBody>
          <a:bodyPr>
            <a:normAutofit/>
          </a:bodyPr>
          <a:lstStyle/>
          <a:p>
            <a:r>
              <a:rPr lang="en-US" dirty="0" smtClean="0"/>
              <a:t>Facilities</a:t>
            </a:r>
            <a:endParaRPr lang="en-US" dirty="0"/>
          </a:p>
        </p:txBody>
      </p:sp>
      <p:sp>
        <p:nvSpPr>
          <p:cNvPr id="10242" name="Footer Placeholder 1"/>
          <p:cNvSpPr>
            <a:spLocks noGrp="1"/>
          </p:cNvSpPr>
          <p:nvPr>
            <p:ph type="ftr" sz="quarter" idx="10"/>
          </p:nvPr>
        </p:nvSpPr>
        <p:spPr>
          <a:xfrm>
            <a:off x="8229600" y="6638544"/>
            <a:ext cx="1005840" cy="219456"/>
          </a:xfrm>
          <a:noFill/>
        </p:spPr>
        <p:txBody>
          <a:bodyPr/>
          <a:lstStyle/>
          <a:p>
            <a:r>
              <a:rPr lang="en-US" dirty="0" smtClean="0"/>
              <a:t>CUST_OVER_0</a:t>
            </a:r>
            <a:fld id="{073F34FB-0E7A-49D6-BEA6-EA3C477AFB1D}" type="slidenum">
              <a:rPr lang="en-US" smtClean="0"/>
              <a:pPr/>
              <a:t>8</a:t>
            </a:fld>
            <a:r>
              <a:rPr lang="en-US" dirty="0" smtClean="0"/>
              <a:t>0</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buNone/>
            </a:pPr>
            <a:r>
              <a:rPr lang="en-IE" dirty="0" smtClean="0"/>
              <a:t>Feel free to ask questions at any time</a:t>
            </a:r>
          </a:p>
          <a:p>
            <a:pPr eaLnBrk="1" hangingPunct="1"/>
            <a:endParaRPr lang="en-IE" dirty="0" smtClean="0"/>
          </a:p>
          <a:p>
            <a:pPr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eaLnBrk="1" hangingPunct="1">
              <a:buFont typeface="Webdings" pitchFamily="18" charset="2"/>
              <a:buNone/>
            </a:pPr>
            <a:endParaRPr lang="en-US" dirty="0" smtClean="0"/>
          </a:p>
        </p:txBody>
      </p:sp>
      <p:sp>
        <p:nvSpPr>
          <p:cNvPr id="11267" name="Rectangle 2"/>
          <p:cNvSpPr>
            <a:spLocks noGrp="1" noChangeArrowheads="1"/>
          </p:cNvSpPr>
          <p:nvPr>
            <p:ph type="title"/>
          </p:nvPr>
        </p:nvSpPr>
        <p:spPr/>
        <p:txBody>
          <a:bodyPr/>
          <a:lstStyle/>
          <a:p>
            <a:pPr eaLnBrk="1" hangingPunct="1"/>
            <a:r>
              <a:rPr lang="en-US" dirty="0" smtClean="0"/>
              <a:t>Questions</a:t>
            </a:r>
          </a:p>
        </p:txBody>
      </p:sp>
      <p:sp>
        <p:nvSpPr>
          <p:cNvPr id="11266" name="Footer Placeholder 3"/>
          <p:cNvSpPr>
            <a:spLocks noGrp="1"/>
          </p:cNvSpPr>
          <p:nvPr>
            <p:ph type="ftr" sz="quarter" idx="10"/>
          </p:nvPr>
        </p:nvSpPr>
        <p:spPr>
          <a:xfrm>
            <a:off x="8229600" y="6638544"/>
            <a:ext cx="1005840" cy="219456"/>
          </a:xfrm>
          <a:noFill/>
        </p:spPr>
        <p:txBody>
          <a:bodyPr/>
          <a:lstStyle/>
          <a:p>
            <a:r>
              <a:rPr lang="en-US" dirty="0" smtClean="0"/>
              <a:t>CUST_OVER_0</a:t>
            </a:r>
            <a:fld id="{E185D551-C3FE-472D-BAE9-4FDA78951B7E}" type="slidenum">
              <a:rPr lang="en-US" smtClean="0"/>
              <a:pPr/>
              <a:t>9</a:t>
            </a:fld>
            <a:r>
              <a:rPr lang="en-US" dirty="0" smtClean="0"/>
              <a:t>0</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16260</TotalTime>
  <Words>415</Words>
  <Application>Microsoft Office PowerPoint</Application>
  <PresentationFormat>On-screen Show (4:3)</PresentationFormat>
  <Paragraphs>92</Paragraphs>
  <Slides>9</Slides>
  <Notes>8</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9</vt:i4>
      </vt:variant>
    </vt:vector>
  </HeadingPairs>
  <TitlesOfParts>
    <vt:vector size="18" baseType="lpstr">
      <vt:lpstr>Arial</vt:lpstr>
      <vt:lpstr>Century Gothic</vt:lpstr>
      <vt:lpstr>Webdings</vt:lpstr>
      <vt:lpstr>Tahoma</vt:lpstr>
      <vt:lpstr>Lucida Grande</vt:lpstr>
      <vt:lpstr>Courier New</vt:lpstr>
      <vt:lpstr>Times New Roman</vt:lpstr>
      <vt:lpstr>2_EX06PP_template</vt:lpstr>
      <vt:lpstr>QAD 2010 Template</vt:lpstr>
      <vt:lpstr>QAD Enterprise Applications 2013.1 Enterprise Edition Customization</vt:lpstr>
      <vt:lpstr>Slide 2</vt:lpstr>
      <vt:lpstr>Course Description</vt:lpstr>
      <vt:lpstr>Objectives</vt:lpstr>
      <vt:lpstr>Daily Schedule</vt:lpstr>
      <vt:lpstr>Agenda</vt:lpstr>
      <vt:lpstr>Your Instructor</vt:lpstr>
      <vt:lpstr>Facilities</vt:lpstr>
      <vt:lpstr>Questions</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Financials Troubleshooting</dc:title>
  <dc:creator>Dara Monahan</dc:creator>
  <cp:lastModifiedBy>Administrator</cp:lastModifiedBy>
  <cp:revision>673</cp:revision>
  <cp:lastPrinted>1999-10-04T21:04:47Z</cp:lastPrinted>
  <dcterms:created xsi:type="dcterms:W3CDTF">1998-02-18T21:36:34Z</dcterms:created>
  <dcterms:modified xsi:type="dcterms:W3CDTF">2013-11-14T23:12:33Z</dcterms:modified>
</cp:coreProperties>
</file>