
<file path=[Content_Types].xml><?xml version="1.0" encoding="utf-8"?>
<Types xmlns="http://schemas.openxmlformats.org/package/2006/content-types">
  <Override PartName="/ppt/slideMasters/slideMaster3.xml" ContentType="application/vnd.openxmlformats-officedocument.presentationml.slideMaster+xml"/>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theme/theme5.xml" ContentType="application/vnd.openxmlformats-officedocument.them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Override PartName="/ppt/slideLayouts/slideLayout26.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notesMasters/notesMaster1.xml" ContentType="application/vnd.openxmlformats-officedocument.presentationml.notesMaster+xml"/>
  <Default Extension="fntdata" ContentType="application/x-fontdata"/>
  <Override PartName="/ppt/slideLayouts/slideLayout13.xml" ContentType="application/vnd.openxmlformats-officedocument.presentationml.slideLayout+xml"/>
  <Override PartName="/ppt/slideLayouts/slideLayout22.xml" ContentType="application/vnd.openxmlformats-officedocument.presentationml.slideLayout+xml"/>
  <Override PartName="/ppt/slideLayouts/slideLayout24.xml" ContentType="application/vnd.openxmlformats-officedocument.presentationml.slideLayout+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20.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29.xml" ContentType="application/vnd.openxmlformats-officedocument.presentationml.slideLayout+xml"/>
  <Default Extension="png" ContentType="image/png"/>
  <Override PartName="/ppt/theme/theme4.xml" ContentType="application/vnd.openxmlformats-officedocument.theme+xml"/>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Layouts/slideLayout27.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Default Extension="jpeg" ContentType="image/jpeg"/>
  <Override PartName="/ppt/slideLayouts/slideLayout16.xml" ContentType="application/vnd.openxmlformats-officedocument.presentationml.slideLayout+xml"/>
  <Override PartName="/ppt/slideLayouts/slideLayout25.xml" ContentType="application/vnd.openxmlformats-officedocument.presentationml.slideLayout+xml"/>
  <Default Extension="emf" ContentType="image/x-emf"/>
  <Override PartName="/ppt/presentation.xml" ContentType="application/vnd.openxmlformats-officedocument.presentationml.presentation.main+xml"/>
  <Override PartName="/ppt/slides/slide13.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slideLayouts/slideLayout23.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slideLayouts/slideLayout30.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p:sldMasterIdLst>
    <p:sldMasterId id="2147483651" r:id="rId1"/>
    <p:sldMasterId id="2147483654" r:id="rId2"/>
    <p:sldMasterId id="2147483726" r:id="rId3"/>
  </p:sldMasterIdLst>
  <p:notesMasterIdLst>
    <p:notesMasterId r:id="rId25"/>
  </p:notesMasterIdLst>
  <p:handoutMasterIdLst>
    <p:handoutMasterId r:id="rId26"/>
  </p:handoutMasterIdLst>
  <p:sldIdLst>
    <p:sldId id="346" r:id="rId4"/>
    <p:sldId id="319" r:id="rId5"/>
    <p:sldId id="320" r:id="rId6"/>
    <p:sldId id="345" r:id="rId7"/>
    <p:sldId id="329" r:id="rId8"/>
    <p:sldId id="330" r:id="rId9"/>
    <p:sldId id="331" r:id="rId10"/>
    <p:sldId id="332" r:id="rId11"/>
    <p:sldId id="333" r:id="rId12"/>
    <p:sldId id="334" r:id="rId13"/>
    <p:sldId id="335" r:id="rId14"/>
    <p:sldId id="336" r:id="rId15"/>
    <p:sldId id="337" r:id="rId16"/>
    <p:sldId id="338" r:id="rId17"/>
    <p:sldId id="340" r:id="rId18"/>
    <p:sldId id="341" r:id="rId19"/>
    <p:sldId id="342" r:id="rId20"/>
    <p:sldId id="298" r:id="rId21"/>
    <p:sldId id="299" r:id="rId22"/>
    <p:sldId id="343" r:id="rId23"/>
    <p:sldId id="344" r:id="rId24"/>
  </p:sldIdLst>
  <p:sldSz cx="9144000" cy="6858000" type="screen4x3"/>
  <p:notesSz cx="6991350" cy="9282113"/>
  <p:embeddedFontLst>
    <p:embeddedFont>
      <p:font typeface="Century Gothic" pitchFamily="34" charset="0"/>
      <p:regular r:id="rId27"/>
      <p:bold r:id="rId28"/>
      <p:italic r:id="rId29"/>
      <p:boldItalic r:id="rId30"/>
    </p:embeddedFont>
    <p:embeddedFont>
      <p:font typeface="Webdings" pitchFamily="18" charset="2"/>
      <p:regular r:id="rId31"/>
    </p:embeddedFont>
    <p:embeddedFont>
      <p:font typeface="Tahoma" pitchFamily="34" charset="0"/>
      <p:regular r:id="rId32"/>
      <p:bold r:id="rId33"/>
    </p:embeddedFont>
  </p:embeddedFontLst>
  <p:defaultTextStyle>
    <a:defPPr>
      <a:defRPr lang="en-US"/>
    </a:defPPr>
    <a:lvl1pPr algn="ctr" rtl="0" eaLnBrk="0" fontAlgn="base" hangingPunct="0">
      <a:spcBef>
        <a:spcPct val="0"/>
      </a:spcBef>
      <a:spcAft>
        <a:spcPct val="0"/>
      </a:spcAft>
      <a:defRPr b="1" kern="1200">
        <a:solidFill>
          <a:schemeClr val="tx1"/>
        </a:solidFill>
        <a:latin typeface="Arial" charset="0"/>
        <a:ea typeface="+mn-ea"/>
        <a:cs typeface="+mn-cs"/>
      </a:defRPr>
    </a:lvl1pPr>
    <a:lvl2pPr marL="457200" algn="ctr" rtl="0" eaLnBrk="0" fontAlgn="base" hangingPunct="0">
      <a:spcBef>
        <a:spcPct val="0"/>
      </a:spcBef>
      <a:spcAft>
        <a:spcPct val="0"/>
      </a:spcAft>
      <a:defRPr b="1" kern="1200">
        <a:solidFill>
          <a:schemeClr val="tx1"/>
        </a:solidFill>
        <a:latin typeface="Arial" charset="0"/>
        <a:ea typeface="+mn-ea"/>
        <a:cs typeface="+mn-cs"/>
      </a:defRPr>
    </a:lvl2pPr>
    <a:lvl3pPr marL="914400" algn="ctr" rtl="0" eaLnBrk="0" fontAlgn="base" hangingPunct="0">
      <a:spcBef>
        <a:spcPct val="0"/>
      </a:spcBef>
      <a:spcAft>
        <a:spcPct val="0"/>
      </a:spcAft>
      <a:defRPr b="1" kern="1200">
        <a:solidFill>
          <a:schemeClr val="tx1"/>
        </a:solidFill>
        <a:latin typeface="Arial" charset="0"/>
        <a:ea typeface="+mn-ea"/>
        <a:cs typeface="+mn-cs"/>
      </a:defRPr>
    </a:lvl3pPr>
    <a:lvl4pPr marL="1371600" algn="ctr" rtl="0" eaLnBrk="0" fontAlgn="base" hangingPunct="0">
      <a:spcBef>
        <a:spcPct val="0"/>
      </a:spcBef>
      <a:spcAft>
        <a:spcPct val="0"/>
      </a:spcAft>
      <a:defRPr b="1" kern="1200">
        <a:solidFill>
          <a:schemeClr val="tx1"/>
        </a:solidFill>
        <a:latin typeface="Arial" charset="0"/>
        <a:ea typeface="+mn-ea"/>
        <a:cs typeface="+mn-cs"/>
      </a:defRPr>
    </a:lvl4pPr>
    <a:lvl5pPr marL="1828800" algn="ctr" rtl="0" eaLnBrk="0" fontAlgn="base" hangingPunct="0">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chemeClr val="tx1"/>
    </p:penClr>
  </p:showPr>
  <p:clrMru>
    <a:srgbClr val="0066FF"/>
    <a:srgbClr val="FF9900"/>
    <a:srgbClr val="FFCC00"/>
    <a:srgbClr val="DDDDDD"/>
    <a:srgbClr val="EFF9FF"/>
    <a:srgbClr val="FFFFCC"/>
    <a:srgbClr val="5A87C6"/>
    <a:srgbClr val="FF000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883" autoAdjust="0"/>
    <p:restoredTop sz="94660"/>
  </p:normalViewPr>
  <p:slideViewPr>
    <p:cSldViewPr snapToGrid="0">
      <p:cViewPr varScale="1">
        <p:scale>
          <a:sx n="68" d="100"/>
          <a:sy n="68" d="100"/>
        </p:scale>
        <p:origin x="-462" y="-90"/>
      </p:cViewPr>
      <p:guideLst>
        <p:guide orient="horz" pos="2142"/>
        <p:guide pos="2888"/>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handoutMaster" Target="handoutMasters/handoutMaster1.xml"/><Relationship Id="rId3" Type="http://schemas.openxmlformats.org/officeDocument/2006/relationships/slideMaster" Target="slideMasters/slideMaster3.xml"/><Relationship Id="rId21" Type="http://schemas.openxmlformats.org/officeDocument/2006/relationships/slide" Target="slides/slide18.xml"/><Relationship Id="rId34" Type="http://schemas.openxmlformats.org/officeDocument/2006/relationships/presProps" Target="presProps.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notesMaster" Target="notesMasters/notesMaster1.xml"/><Relationship Id="rId33" Type="http://schemas.openxmlformats.org/officeDocument/2006/relationships/font" Target="fonts/font7.fntdata"/><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font" Target="fonts/font3.fntdata"/><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font" Target="fonts/font6.fntdata"/><Relationship Id="rId37" Type="http://schemas.openxmlformats.org/officeDocument/2006/relationships/tableStyles" Target="tableStyle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font" Target="fonts/font2.fntdata"/><Relationship Id="rId36" Type="http://schemas.openxmlformats.org/officeDocument/2006/relationships/theme" Target="theme/theme1.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font" Target="fonts/font5.fntdata"/><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font" Target="fonts/font1.fntdata"/><Relationship Id="rId30" Type="http://schemas.openxmlformats.org/officeDocument/2006/relationships/font" Target="fonts/font4.fntdata"/><Relationship Id="rId35"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3906" name="Rectangle 2"/>
          <p:cNvSpPr>
            <a:spLocks noGrp="1" noChangeArrowheads="1"/>
          </p:cNvSpPr>
          <p:nvPr>
            <p:ph type="hdr" sz="quarter"/>
          </p:nvPr>
        </p:nvSpPr>
        <p:spPr bwMode="auto">
          <a:xfrm>
            <a:off x="0" y="0"/>
            <a:ext cx="3028950" cy="463550"/>
          </a:xfrm>
          <a:prstGeom prst="rect">
            <a:avLst/>
          </a:prstGeom>
          <a:noFill/>
          <a:ln w="38100">
            <a:noFill/>
            <a:miter lim="800000"/>
            <a:headEnd/>
            <a:tailEnd/>
          </a:ln>
          <a:effectLst/>
        </p:spPr>
        <p:txBody>
          <a:bodyPr vert="horz" wrap="none" lIns="92985" tIns="46493" rIns="92985" bIns="46493" numCol="1" anchor="ctr" anchorCtr="0" compatLnSpc="1">
            <a:prstTxWarp prst="textNoShape">
              <a:avLst/>
            </a:prstTxWarp>
          </a:bodyPr>
          <a:lstStyle>
            <a:lvl1pPr algn="l" defTabSz="930275">
              <a:defRPr sz="1200" smtClean="0"/>
            </a:lvl1pPr>
          </a:lstStyle>
          <a:p>
            <a:pPr>
              <a:defRPr/>
            </a:pPr>
            <a:endParaRPr lang="en-US"/>
          </a:p>
        </p:txBody>
      </p:sp>
      <p:sp>
        <p:nvSpPr>
          <p:cNvPr id="123907" name="Rectangle 3"/>
          <p:cNvSpPr>
            <a:spLocks noGrp="1" noChangeArrowheads="1"/>
          </p:cNvSpPr>
          <p:nvPr>
            <p:ph type="dt" sz="quarter" idx="1"/>
          </p:nvPr>
        </p:nvSpPr>
        <p:spPr bwMode="auto">
          <a:xfrm>
            <a:off x="3962400" y="0"/>
            <a:ext cx="3028950" cy="463550"/>
          </a:xfrm>
          <a:prstGeom prst="rect">
            <a:avLst/>
          </a:prstGeom>
          <a:noFill/>
          <a:ln w="38100">
            <a:noFill/>
            <a:miter lim="800000"/>
            <a:headEnd/>
            <a:tailEnd/>
          </a:ln>
          <a:effectLst/>
        </p:spPr>
        <p:txBody>
          <a:bodyPr vert="horz" wrap="none" lIns="92985" tIns="46493" rIns="92985" bIns="46493" numCol="1" anchor="ctr" anchorCtr="0" compatLnSpc="1">
            <a:prstTxWarp prst="textNoShape">
              <a:avLst/>
            </a:prstTxWarp>
          </a:bodyPr>
          <a:lstStyle>
            <a:lvl1pPr algn="r" defTabSz="930275">
              <a:defRPr sz="1200" smtClean="0"/>
            </a:lvl1pPr>
          </a:lstStyle>
          <a:p>
            <a:pPr>
              <a:defRPr/>
            </a:pPr>
            <a:endParaRPr lang="en-US"/>
          </a:p>
        </p:txBody>
      </p:sp>
      <p:sp>
        <p:nvSpPr>
          <p:cNvPr id="123908" name="Rectangle 4"/>
          <p:cNvSpPr>
            <a:spLocks noGrp="1" noChangeArrowheads="1"/>
          </p:cNvSpPr>
          <p:nvPr>
            <p:ph type="ftr" sz="quarter" idx="2"/>
          </p:nvPr>
        </p:nvSpPr>
        <p:spPr bwMode="auto">
          <a:xfrm>
            <a:off x="0" y="8818563"/>
            <a:ext cx="3028950" cy="463550"/>
          </a:xfrm>
          <a:prstGeom prst="rect">
            <a:avLst/>
          </a:prstGeom>
          <a:noFill/>
          <a:ln w="38100">
            <a:noFill/>
            <a:miter lim="800000"/>
            <a:headEnd/>
            <a:tailEnd/>
          </a:ln>
          <a:effectLst/>
        </p:spPr>
        <p:txBody>
          <a:bodyPr vert="horz" wrap="none" lIns="92985" tIns="46493" rIns="92985" bIns="46493" numCol="1" anchor="b" anchorCtr="0" compatLnSpc="1">
            <a:prstTxWarp prst="textNoShape">
              <a:avLst/>
            </a:prstTxWarp>
          </a:bodyPr>
          <a:lstStyle>
            <a:lvl1pPr algn="l" defTabSz="930275">
              <a:defRPr sz="1200" smtClean="0"/>
            </a:lvl1pPr>
          </a:lstStyle>
          <a:p>
            <a:pPr>
              <a:defRPr/>
            </a:pPr>
            <a:endParaRPr lang="en-US"/>
          </a:p>
        </p:txBody>
      </p:sp>
      <p:sp>
        <p:nvSpPr>
          <p:cNvPr id="123909" name="Rectangle 5"/>
          <p:cNvSpPr>
            <a:spLocks noGrp="1" noChangeArrowheads="1"/>
          </p:cNvSpPr>
          <p:nvPr>
            <p:ph type="sldNum" sz="quarter" idx="3"/>
          </p:nvPr>
        </p:nvSpPr>
        <p:spPr bwMode="auto">
          <a:xfrm>
            <a:off x="3962400" y="8818563"/>
            <a:ext cx="3028950" cy="463550"/>
          </a:xfrm>
          <a:prstGeom prst="rect">
            <a:avLst/>
          </a:prstGeom>
          <a:noFill/>
          <a:ln w="38100">
            <a:noFill/>
            <a:miter lim="800000"/>
            <a:headEnd/>
            <a:tailEnd/>
          </a:ln>
          <a:effectLst/>
        </p:spPr>
        <p:txBody>
          <a:bodyPr vert="horz" wrap="none" lIns="92985" tIns="46493" rIns="92985" bIns="46493" numCol="1" anchor="b" anchorCtr="0" compatLnSpc="1">
            <a:prstTxWarp prst="textNoShape">
              <a:avLst/>
            </a:prstTxWarp>
          </a:bodyPr>
          <a:lstStyle>
            <a:lvl1pPr algn="r" defTabSz="930275">
              <a:defRPr sz="1200" smtClean="0"/>
            </a:lvl1pPr>
          </a:lstStyle>
          <a:p>
            <a:pPr>
              <a:defRPr/>
            </a:pPr>
            <a:fld id="{74BBDA61-C6F9-4FEF-9967-CAE53F765A6E}" type="slidenum">
              <a:rPr lang="en-US"/>
              <a:pPr>
                <a:defRPr/>
              </a:pPr>
              <a:t>‹#›</a:t>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0" y="0"/>
            <a:ext cx="3028950" cy="463550"/>
          </a:xfrm>
          <a:prstGeom prst="rect">
            <a:avLst/>
          </a:prstGeom>
          <a:noFill/>
          <a:ln w="9525">
            <a:noFill/>
            <a:miter lim="800000"/>
            <a:headEnd/>
            <a:tailEnd/>
          </a:ln>
          <a:effectLst/>
        </p:spPr>
        <p:txBody>
          <a:bodyPr vert="horz" wrap="square" lIns="92985" tIns="46493" rIns="92985" bIns="46493" numCol="1" anchor="t" anchorCtr="0" compatLnSpc="1">
            <a:prstTxWarp prst="textNoShape">
              <a:avLst/>
            </a:prstTxWarp>
          </a:bodyPr>
          <a:lstStyle>
            <a:lvl1pPr algn="l" defTabSz="930275">
              <a:defRPr sz="1200" b="0" smtClean="0"/>
            </a:lvl1pPr>
          </a:lstStyle>
          <a:p>
            <a:pPr>
              <a:defRPr/>
            </a:pPr>
            <a:endParaRPr lang="en-US"/>
          </a:p>
        </p:txBody>
      </p:sp>
      <p:sp>
        <p:nvSpPr>
          <p:cNvPr id="3075" name="Rectangle 3"/>
          <p:cNvSpPr>
            <a:spLocks noGrp="1" noChangeArrowheads="1"/>
          </p:cNvSpPr>
          <p:nvPr>
            <p:ph type="dt" idx="1"/>
          </p:nvPr>
        </p:nvSpPr>
        <p:spPr bwMode="auto">
          <a:xfrm>
            <a:off x="3962400" y="0"/>
            <a:ext cx="3028950" cy="463550"/>
          </a:xfrm>
          <a:prstGeom prst="rect">
            <a:avLst/>
          </a:prstGeom>
          <a:noFill/>
          <a:ln w="9525">
            <a:noFill/>
            <a:miter lim="800000"/>
            <a:headEnd/>
            <a:tailEnd/>
          </a:ln>
          <a:effectLst/>
        </p:spPr>
        <p:txBody>
          <a:bodyPr vert="horz" wrap="square" lIns="92985" tIns="46493" rIns="92985" bIns="46493" numCol="1" anchor="t" anchorCtr="0" compatLnSpc="1">
            <a:prstTxWarp prst="textNoShape">
              <a:avLst/>
            </a:prstTxWarp>
          </a:bodyPr>
          <a:lstStyle>
            <a:lvl1pPr algn="r" defTabSz="930275">
              <a:defRPr sz="1200" b="0" smtClean="0"/>
            </a:lvl1pPr>
          </a:lstStyle>
          <a:p>
            <a:pPr>
              <a:defRPr/>
            </a:pPr>
            <a:endParaRPr lang="en-US"/>
          </a:p>
        </p:txBody>
      </p:sp>
      <p:sp>
        <p:nvSpPr>
          <p:cNvPr id="26628" name="Rectangle 4"/>
          <p:cNvSpPr>
            <a:spLocks noGrp="1" noRot="1" noChangeAspect="1" noChangeArrowheads="1" noTextEdit="1"/>
          </p:cNvSpPr>
          <p:nvPr>
            <p:ph type="sldImg" idx="2"/>
          </p:nvPr>
        </p:nvSpPr>
        <p:spPr bwMode="auto">
          <a:xfrm>
            <a:off x="1176338" y="696913"/>
            <a:ext cx="4640262" cy="3479800"/>
          </a:xfrm>
          <a:prstGeom prst="rect">
            <a:avLst/>
          </a:prstGeom>
          <a:noFill/>
          <a:ln w="9525">
            <a:solidFill>
              <a:srgbClr val="000000"/>
            </a:solidFill>
            <a:miter lim="800000"/>
            <a:headEnd/>
            <a:tailEnd/>
          </a:ln>
        </p:spPr>
      </p:sp>
      <p:sp>
        <p:nvSpPr>
          <p:cNvPr id="3077" name="Rectangle 5"/>
          <p:cNvSpPr>
            <a:spLocks noGrp="1" noChangeArrowheads="1"/>
          </p:cNvSpPr>
          <p:nvPr>
            <p:ph type="body" sz="quarter" idx="3"/>
          </p:nvPr>
        </p:nvSpPr>
        <p:spPr bwMode="auto">
          <a:xfrm>
            <a:off x="931863" y="4408488"/>
            <a:ext cx="5127625" cy="4176712"/>
          </a:xfrm>
          <a:prstGeom prst="rect">
            <a:avLst/>
          </a:prstGeom>
          <a:noFill/>
          <a:ln w="9525">
            <a:noFill/>
            <a:miter lim="800000"/>
            <a:headEnd/>
            <a:tailEnd/>
          </a:ln>
          <a:effectLst/>
        </p:spPr>
        <p:txBody>
          <a:bodyPr vert="horz" wrap="square" lIns="92985" tIns="46493" rIns="92985" bIns="46493"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3078" name="Rectangle 6"/>
          <p:cNvSpPr>
            <a:spLocks noGrp="1" noChangeArrowheads="1"/>
          </p:cNvSpPr>
          <p:nvPr>
            <p:ph type="ftr" sz="quarter" idx="4"/>
          </p:nvPr>
        </p:nvSpPr>
        <p:spPr bwMode="auto">
          <a:xfrm>
            <a:off x="0" y="8818563"/>
            <a:ext cx="3028950" cy="463550"/>
          </a:xfrm>
          <a:prstGeom prst="rect">
            <a:avLst/>
          </a:prstGeom>
          <a:noFill/>
          <a:ln w="9525">
            <a:noFill/>
            <a:miter lim="800000"/>
            <a:headEnd/>
            <a:tailEnd/>
          </a:ln>
          <a:effectLst/>
        </p:spPr>
        <p:txBody>
          <a:bodyPr vert="horz" wrap="square" lIns="92985" tIns="46493" rIns="92985" bIns="46493" numCol="1" anchor="b" anchorCtr="0" compatLnSpc="1">
            <a:prstTxWarp prst="textNoShape">
              <a:avLst/>
            </a:prstTxWarp>
          </a:bodyPr>
          <a:lstStyle>
            <a:lvl1pPr algn="l" defTabSz="930275">
              <a:defRPr sz="1200" b="0" smtClean="0"/>
            </a:lvl1pPr>
          </a:lstStyle>
          <a:p>
            <a:pPr>
              <a:defRPr/>
            </a:pPr>
            <a:endParaRPr lang="en-US"/>
          </a:p>
        </p:txBody>
      </p:sp>
      <p:sp>
        <p:nvSpPr>
          <p:cNvPr id="3079" name="Rectangle 7"/>
          <p:cNvSpPr>
            <a:spLocks noGrp="1" noChangeArrowheads="1"/>
          </p:cNvSpPr>
          <p:nvPr>
            <p:ph type="sldNum" sz="quarter" idx="5"/>
          </p:nvPr>
        </p:nvSpPr>
        <p:spPr bwMode="auto">
          <a:xfrm>
            <a:off x="3962400" y="8818563"/>
            <a:ext cx="3028950" cy="463550"/>
          </a:xfrm>
          <a:prstGeom prst="rect">
            <a:avLst/>
          </a:prstGeom>
          <a:noFill/>
          <a:ln w="9525">
            <a:noFill/>
            <a:miter lim="800000"/>
            <a:headEnd/>
            <a:tailEnd/>
          </a:ln>
          <a:effectLst/>
        </p:spPr>
        <p:txBody>
          <a:bodyPr vert="horz" wrap="square" lIns="92985" tIns="46493" rIns="92985" bIns="46493" numCol="1" anchor="b" anchorCtr="0" compatLnSpc="1">
            <a:prstTxWarp prst="textNoShape">
              <a:avLst/>
            </a:prstTxWarp>
          </a:bodyPr>
          <a:lstStyle>
            <a:lvl1pPr algn="r" defTabSz="930275">
              <a:defRPr sz="1200" b="0" smtClean="0"/>
            </a:lvl1pPr>
          </a:lstStyle>
          <a:p>
            <a:pPr>
              <a:defRPr/>
            </a:pPr>
            <a:fld id="{27CDBB3F-795F-4A75-BC22-CD4AAEE22AA6}" type="slidenum">
              <a:rPr lang="en-US"/>
              <a:pPr>
                <a:defRPr/>
              </a:pPr>
              <a:t>‹#›</a:t>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r>
              <a:rPr lang="en-US" smtClean="0"/>
              <a:t>PCC-IN-040</a:t>
            </a:r>
            <a:endParaRPr lang="en-US" dirty="0"/>
          </a:p>
        </p:txBody>
      </p:sp>
      <p:sp>
        <p:nvSpPr>
          <p:cNvPr id="6" name="Rectangle 6"/>
          <p:cNvSpPr>
            <a:spLocks noGrp="1" noChangeArrowheads="1"/>
          </p:cNvSpPr>
          <p:nvPr>
            <p:ph type="sldNum" sz="quarter" idx="12"/>
          </p:nvPr>
        </p:nvSpPr>
        <p:spPr>
          <a:ln/>
        </p:spPr>
        <p:txBody>
          <a:bodyPr/>
          <a:lstStyle>
            <a:lvl1pPr>
              <a:defRPr/>
            </a:lvl1pPr>
          </a:lstStyle>
          <a:p>
            <a:pPr>
              <a:defRPr/>
            </a:pPr>
            <a:fld id="{BDCAF905-D8DD-4609-8745-45726CBCB92E}" type="slidenum">
              <a:rPr lang="en-US"/>
              <a:pPr>
                <a:defRPr/>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r>
              <a:rPr lang="en-US" smtClean="0"/>
              <a:t>PCC-IN-040</a:t>
            </a:r>
            <a:endParaRPr lang="en-US" dirty="0"/>
          </a:p>
        </p:txBody>
      </p:sp>
      <p:sp>
        <p:nvSpPr>
          <p:cNvPr id="6" name="Rectangle 6"/>
          <p:cNvSpPr>
            <a:spLocks noGrp="1" noChangeArrowheads="1"/>
          </p:cNvSpPr>
          <p:nvPr>
            <p:ph type="sldNum" sz="quarter" idx="12"/>
          </p:nvPr>
        </p:nvSpPr>
        <p:spPr>
          <a:ln/>
        </p:spPr>
        <p:txBody>
          <a:bodyPr/>
          <a:lstStyle>
            <a:lvl1pPr>
              <a:defRPr/>
            </a:lvl1pPr>
          </a:lstStyle>
          <a:p>
            <a:pPr>
              <a:defRPr/>
            </a:pPr>
            <a:fld id="{E5DF3FE5-50C3-4D77-8B18-BD63632BCA52}"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r>
              <a:rPr lang="en-US" smtClean="0"/>
              <a:t>PCC-IN-040</a:t>
            </a:r>
            <a:endParaRPr lang="en-US" dirty="0"/>
          </a:p>
        </p:txBody>
      </p:sp>
      <p:sp>
        <p:nvSpPr>
          <p:cNvPr id="6" name="Rectangle 6"/>
          <p:cNvSpPr>
            <a:spLocks noGrp="1" noChangeArrowheads="1"/>
          </p:cNvSpPr>
          <p:nvPr>
            <p:ph type="sldNum" sz="quarter" idx="12"/>
          </p:nvPr>
        </p:nvSpPr>
        <p:spPr>
          <a:ln/>
        </p:spPr>
        <p:txBody>
          <a:bodyPr/>
          <a:lstStyle>
            <a:lvl1pPr>
              <a:defRPr/>
            </a:lvl1pPr>
          </a:lstStyle>
          <a:p>
            <a:pPr>
              <a:defRPr/>
            </a:pPr>
            <a:fld id="{CBF5D2D4-09EE-4CC7-A3DA-6AF65A166E9F}" type="slidenum">
              <a:rPr lang="en-US"/>
              <a:pPr>
                <a:defRPr/>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4" name="Picture 2" descr="06_corp_ppt_Template"/>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186371" name="Rectangle 3"/>
          <p:cNvSpPr>
            <a:spLocks noGrp="1" noChangeArrowheads="1"/>
          </p:cNvSpPr>
          <p:nvPr>
            <p:ph type="ctrTitle"/>
          </p:nvPr>
        </p:nvSpPr>
        <p:spPr>
          <a:xfrm>
            <a:off x="1258888" y="3429000"/>
            <a:ext cx="7467600" cy="762000"/>
          </a:xfrm>
        </p:spPr>
        <p:txBody>
          <a:bodyPr/>
          <a:lstStyle>
            <a:lvl1pPr algn="r">
              <a:defRPr sz="2800">
                <a:solidFill>
                  <a:schemeClr val="bg1"/>
                </a:solidFill>
              </a:defRPr>
            </a:lvl1pPr>
          </a:lstStyle>
          <a:p>
            <a:r>
              <a:rPr lang="en-US"/>
              <a:t>Click to edit Master title style</a:t>
            </a:r>
          </a:p>
        </p:txBody>
      </p:sp>
      <p:sp>
        <p:nvSpPr>
          <p:cNvPr id="186372" name="Rectangle 4"/>
          <p:cNvSpPr>
            <a:spLocks noGrp="1" noChangeArrowheads="1"/>
          </p:cNvSpPr>
          <p:nvPr>
            <p:ph type="subTitle" idx="1"/>
          </p:nvPr>
        </p:nvSpPr>
        <p:spPr>
          <a:xfrm>
            <a:off x="1258888" y="5043488"/>
            <a:ext cx="7467600" cy="762000"/>
          </a:xfrm>
        </p:spPr>
        <p:txBody>
          <a:bodyPr tIns="45720" bIns="45720"/>
          <a:lstStyle>
            <a:lvl1pPr marL="0" indent="0" algn="r">
              <a:spcBef>
                <a:spcPct val="0"/>
              </a:spcBef>
              <a:buFont typeface="Webdings" pitchFamily="18" charset="2"/>
              <a:buNone/>
              <a:defRPr sz="2400"/>
            </a:lvl1pPr>
          </a:lstStyle>
          <a:p>
            <a:r>
              <a:rPr lang="en-US"/>
              <a:t>Click to edit Master subtitle style</a:t>
            </a: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6"/>
          <p:cNvSpPr>
            <a:spLocks noGrp="1" noChangeArrowheads="1"/>
          </p:cNvSpPr>
          <p:nvPr>
            <p:ph type="ftr" sz="quarter" idx="10"/>
          </p:nvPr>
        </p:nvSpPr>
        <p:spPr>
          <a:ln/>
        </p:spPr>
        <p:txBody>
          <a:bodyPr/>
          <a:lstStyle>
            <a:lvl1pPr>
              <a:defRPr/>
            </a:lvl1pPr>
          </a:lstStyle>
          <a:p>
            <a:r>
              <a:rPr lang="en-US" smtClean="0"/>
              <a:t>PCC-IN-040</a:t>
            </a:r>
            <a:endParaRPr 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6"/>
          <p:cNvSpPr>
            <a:spLocks noGrp="1" noChangeArrowheads="1"/>
          </p:cNvSpPr>
          <p:nvPr>
            <p:ph type="ftr" sz="quarter" idx="10"/>
          </p:nvPr>
        </p:nvSpPr>
        <p:spPr>
          <a:ln/>
        </p:spPr>
        <p:txBody>
          <a:bodyPr/>
          <a:lstStyle>
            <a:lvl1pPr>
              <a:defRPr/>
            </a:lvl1pPr>
          </a:lstStyle>
          <a:p>
            <a:r>
              <a:rPr lang="en-US" smtClean="0"/>
              <a:t>PCC-IN-040</a:t>
            </a:r>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500188"/>
            <a:ext cx="4000500" cy="50530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10100" y="1500188"/>
            <a:ext cx="4000500" cy="50530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6"/>
          <p:cNvSpPr>
            <a:spLocks noGrp="1" noChangeArrowheads="1"/>
          </p:cNvSpPr>
          <p:nvPr>
            <p:ph type="ftr" sz="quarter" idx="10"/>
          </p:nvPr>
        </p:nvSpPr>
        <p:spPr>
          <a:ln/>
        </p:spPr>
        <p:txBody>
          <a:bodyPr/>
          <a:lstStyle>
            <a:lvl1pPr>
              <a:defRPr/>
            </a:lvl1pPr>
          </a:lstStyle>
          <a:p>
            <a:r>
              <a:rPr lang="en-US" smtClean="0"/>
              <a:t>PCC-IN-040</a:t>
            </a:r>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6"/>
          <p:cNvSpPr>
            <a:spLocks noGrp="1" noChangeArrowheads="1"/>
          </p:cNvSpPr>
          <p:nvPr>
            <p:ph type="ftr" sz="quarter" idx="10"/>
          </p:nvPr>
        </p:nvSpPr>
        <p:spPr>
          <a:ln/>
        </p:spPr>
        <p:txBody>
          <a:bodyPr/>
          <a:lstStyle>
            <a:lvl1pPr>
              <a:defRPr/>
            </a:lvl1pPr>
          </a:lstStyle>
          <a:p>
            <a:r>
              <a:rPr lang="en-US" smtClean="0"/>
              <a:t>PCC-IN-040</a:t>
            </a:r>
            <a:endParaRPr lang="en-US"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6"/>
          <p:cNvSpPr>
            <a:spLocks noGrp="1" noChangeArrowheads="1"/>
          </p:cNvSpPr>
          <p:nvPr>
            <p:ph type="ftr" sz="quarter" idx="10"/>
          </p:nvPr>
        </p:nvSpPr>
        <p:spPr>
          <a:ln/>
        </p:spPr>
        <p:txBody>
          <a:bodyPr/>
          <a:lstStyle>
            <a:lvl1pPr>
              <a:defRPr/>
            </a:lvl1pPr>
          </a:lstStyle>
          <a:p>
            <a:r>
              <a:rPr lang="en-US" smtClean="0"/>
              <a:t>PCC-IN-040</a:t>
            </a:r>
            <a:endParaRPr lang="en-US" dirty="0"/>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6"/>
          <p:cNvSpPr>
            <a:spLocks noGrp="1" noChangeArrowheads="1"/>
          </p:cNvSpPr>
          <p:nvPr>
            <p:ph type="ftr" sz="quarter" idx="10"/>
          </p:nvPr>
        </p:nvSpPr>
        <p:spPr>
          <a:ln/>
        </p:spPr>
        <p:txBody>
          <a:bodyPr/>
          <a:lstStyle>
            <a:lvl1pPr>
              <a:defRPr/>
            </a:lvl1pPr>
          </a:lstStyle>
          <a:p>
            <a:r>
              <a:rPr lang="en-US" smtClean="0"/>
              <a:t>PCC-IN-040</a:t>
            </a:r>
            <a:endParaRPr lang="en-US" dirty="0"/>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6"/>
          <p:cNvSpPr>
            <a:spLocks noGrp="1" noChangeArrowheads="1"/>
          </p:cNvSpPr>
          <p:nvPr>
            <p:ph type="ftr" sz="quarter" idx="10"/>
          </p:nvPr>
        </p:nvSpPr>
        <p:spPr>
          <a:ln/>
        </p:spPr>
        <p:txBody>
          <a:bodyPr/>
          <a:lstStyle>
            <a:lvl1pPr>
              <a:defRPr/>
            </a:lvl1pPr>
          </a:lstStyle>
          <a:p>
            <a:r>
              <a:rPr lang="en-US" smtClean="0"/>
              <a:t>PCC-IN-040</a:t>
            </a:r>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r>
              <a:rPr lang="en-US" smtClean="0"/>
              <a:t>PCC-IN-040</a:t>
            </a:r>
            <a:endParaRPr lang="en-US" dirty="0"/>
          </a:p>
        </p:txBody>
      </p:sp>
      <p:sp>
        <p:nvSpPr>
          <p:cNvPr id="6" name="Rectangle 6"/>
          <p:cNvSpPr>
            <a:spLocks noGrp="1" noChangeArrowheads="1"/>
          </p:cNvSpPr>
          <p:nvPr>
            <p:ph type="sldNum" sz="quarter" idx="12"/>
          </p:nvPr>
        </p:nvSpPr>
        <p:spPr>
          <a:ln/>
        </p:spPr>
        <p:txBody>
          <a:bodyPr/>
          <a:lstStyle>
            <a:lvl1pPr>
              <a:defRPr/>
            </a:lvl1pPr>
          </a:lstStyle>
          <a:p>
            <a:pPr>
              <a:defRPr/>
            </a:pPr>
            <a:fld id="{4C897DE1-3136-4DB9-BA86-7129C4D23C4F}" type="slidenum">
              <a:rPr lang="en-US"/>
              <a:pPr>
                <a:defRPr/>
              </a:pPr>
              <a:t>‹#›</a:t>
            </a:fld>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6"/>
          <p:cNvSpPr>
            <a:spLocks noGrp="1" noChangeArrowheads="1"/>
          </p:cNvSpPr>
          <p:nvPr>
            <p:ph type="ftr" sz="quarter" idx="10"/>
          </p:nvPr>
        </p:nvSpPr>
        <p:spPr>
          <a:ln/>
        </p:spPr>
        <p:txBody>
          <a:bodyPr/>
          <a:lstStyle>
            <a:lvl1pPr>
              <a:defRPr/>
            </a:lvl1pPr>
          </a:lstStyle>
          <a:p>
            <a:r>
              <a:rPr lang="en-US" smtClean="0"/>
              <a:t>PCC-IN-040</a:t>
            </a:r>
            <a:endParaRPr lang="en-US" dirty="0"/>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6"/>
          <p:cNvSpPr>
            <a:spLocks noGrp="1" noChangeArrowheads="1"/>
          </p:cNvSpPr>
          <p:nvPr>
            <p:ph type="ftr" sz="quarter" idx="10"/>
          </p:nvPr>
        </p:nvSpPr>
        <p:spPr>
          <a:ln/>
        </p:spPr>
        <p:txBody>
          <a:bodyPr/>
          <a:lstStyle>
            <a:lvl1pPr>
              <a:defRPr/>
            </a:lvl1pPr>
          </a:lstStyle>
          <a:p>
            <a:r>
              <a:rPr lang="en-US" smtClean="0"/>
              <a:t>PCC-IN-040</a:t>
            </a:r>
            <a:endParaRPr lang="en-US" dirty="0"/>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72250" y="609600"/>
            <a:ext cx="2038350" cy="59436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609600"/>
            <a:ext cx="5962650" cy="59436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6"/>
          <p:cNvSpPr>
            <a:spLocks noGrp="1" noChangeArrowheads="1"/>
          </p:cNvSpPr>
          <p:nvPr>
            <p:ph type="ftr" sz="quarter" idx="10"/>
          </p:nvPr>
        </p:nvSpPr>
        <p:spPr>
          <a:ln/>
        </p:spPr>
        <p:txBody>
          <a:bodyPr/>
          <a:lstStyle>
            <a:lvl1pPr>
              <a:defRPr/>
            </a:lvl1pPr>
          </a:lstStyle>
          <a:p>
            <a:r>
              <a:rPr lang="en-US" smtClean="0"/>
              <a:t>PCC-IN-040</a:t>
            </a:r>
            <a:endParaRPr lang="en-US" dirty="0"/>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pic>
        <p:nvPicPr>
          <p:cNvPr id="7" name="Picture 7"/>
          <p:cNvPicPr>
            <a:picLocks noChangeAspect="1" noChangeArrowheads="1"/>
          </p:cNvPicPr>
          <p:nvPr/>
        </p:nvPicPr>
        <p:blipFill>
          <a:blip r:embed="rId2" cstate="print"/>
          <a:srcRect b="12240"/>
          <a:stretch>
            <a:fillRect/>
          </a:stretch>
        </p:blipFill>
        <p:spPr bwMode="auto">
          <a:xfrm>
            <a:off x="0" y="3217492"/>
            <a:ext cx="9142413" cy="3209925"/>
          </a:xfrm>
          <a:prstGeom prst="rect">
            <a:avLst/>
          </a:prstGeom>
          <a:noFill/>
          <a:ln w="9525">
            <a:noFill/>
            <a:miter lim="800000"/>
            <a:headEnd/>
            <a:tailEnd/>
          </a:ln>
          <a:effectLst/>
        </p:spPr>
      </p:pic>
      <p:sp>
        <p:nvSpPr>
          <p:cNvPr id="9" name="Title Placeholder 1"/>
          <p:cNvSpPr>
            <a:spLocks noGrp="1"/>
          </p:cNvSpPr>
          <p:nvPr>
            <p:ph type="title"/>
          </p:nvPr>
        </p:nvSpPr>
        <p:spPr>
          <a:xfrm>
            <a:off x="457200" y="607452"/>
            <a:ext cx="8229600" cy="705411"/>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14" name="Text Placeholder 13"/>
          <p:cNvSpPr>
            <a:spLocks noGrp="1"/>
          </p:cNvSpPr>
          <p:nvPr>
            <p:ph type="body" sz="quarter" idx="10" hasCustomPrompt="1"/>
          </p:nvPr>
        </p:nvSpPr>
        <p:spPr>
          <a:xfrm>
            <a:off x="457200" y="1417638"/>
            <a:ext cx="8229600" cy="349250"/>
          </a:xfrm>
        </p:spPr>
        <p:txBody>
          <a:bodyPr>
            <a:noAutofit/>
          </a:bodyPr>
          <a:lstStyle>
            <a:lvl1pPr marL="0" indent="0">
              <a:buFontTx/>
              <a:buNone/>
              <a:defRPr sz="2000" b="1">
                <a:solidFill>
                  <a:schemeClr val="tx1">
                    <a:lumMod val="75000"/>
                    <a:lumOff val="25000"/>
                  </a:schemeClr>
                </a:solidFill>
              </a:defRPr>
            </a:lvl1pPr>
          </a:lstStyle>
          <a:p>
            <a:pPr lvl="0"/>
            <a:r>
              <a:rPr lang="en-US" dirty="0" smtClean="0"/>
              <a:t>Author/Date</a:t>
            </a:r>
          </a:p>
        </p:txBody>
      </p:sp>
      <p:sp>
        <p:nvSpPr>
          <p:cNvPr id="16" name="Text Placeholder 15"/>
          <p:cNvSpPr>
            <a:spLocks noGrp="1"/>
          </p:cNvSpPr>
          <p:nvPr>
            <p:ph type="body" sz="quarter" idx="11"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 xmlns:p14="http://schemas.microsoft.com/office/powerpoint/2010/main" val="1342270930"/>
      </p:ext>
    </p:extLst>
  </p:cSld>
  <p:clrMapOvr>
    <a:masterClrMapping/>
  </p:clrMapOvr>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891610"/>
            <a:ext cx="8229600" cy="5424523"/>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a:xfrm>
            <a:off x="457200" y="182880"/>
            <a:ext cx="8229600" cy="708730"/>
          </a:xfrm>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7" name="Footer Placeholder 6"/>
          <p:cNvSpPr>
            <a:spLocks noGrp="1"/>
          </p:cNvSpPr>
          <p:nvPr>
            <p:ph type="ftr" sz="quarter" idx="10"/>
          </p:nvPr>
        </p:nvSpPr>
        <p:spPr>
          <a:xfrm>
            <a:off x="8039100" y="6648069"/>
            <a:ext cx="1104900" cy="219456"/>
          </a:xfrm>
        </p:spPr>
        <p:txBody>
          <a:bodyPr/>
          <a:lstStyle/>
          <a:p>
            <a:pPr>
              <a:defRPr/>
            </a:pPr>
            <a:r>
              <a:rPr lang="en-US" smtClean="0"/>
              <a:t>PCC-IN-040</a:t>
            </a:r>
            <a:endParaRPr lang="en-US" dirty="0"/>
          </a:p>
        </p:txBody>
      </p:sp>
    </p:spTree>
    <p:extLst>
      <p:ext uri="{BB962C8B-B14F-4D97-AF65-F5344CB8AC3E}">
        <p14:creationId xmlns="" xmlns:p14="http://schemas.microsoft.com/office/powerpoint/2010/main" val="2230626081"/>
      </p:ext>
    </p:extLst>
  </p:cSld>
  <p:clrMapOvr>
    <a:masterClrMapping/>
  </p:clrMapOvr>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a:xfrm>
            <a:off x="7905750" y="6638544"/>
            <a:ext cx="1238250" cy="219456"/>
          </a:xfrm>
        </p:spPr>
        <p:txBody>
          <a:bodyPr/>
          <a:lstStyle/>
          <a:p>
            <a:pPr>
              <a:defRPr/>
            </a:pPr>
            <a:r>
              <a:rPr lang="en-US" smtClean="0"/>
              <a:t>PCC-IN-040</a:t>
            </a:r>
            <a:endParaRPr lang="en-US" dirty="0"/>
          </a:p>
        </p:txBody>
      </p:sp>
    </p:spTree>
    <p:extLst>
      <p:ext uri="{BB962C8B-B14F-4D97-AF65-F5344CB8AC3E}">
        <p14:creationId xmlns="" xmlns:p14="http://schemas.microsoft.com/office/powerpoint/2010/main" val="664350680"/>
      </p:ext>
    </p:extLst>
  </p:cSld>
  <p:clrMapOvr>
    <a:masterClrMapping/>
  </p:clrMapOvr>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6" name="Content Placeholder 5"/>
          <p:cNvSpPr>
            <a:spLocks noGrp="1"/>
          </p:cNvSpPr>
          <p:nvPr>
            <p:ph sz="quarter" idx="4"/>
          </p:nvPr>
        </p:nvSpPr>
        <p:spPr>
          <a:xfrm>
            <a:off x="4645025" y="1667356"/>
            <a:ext cx="4041775" cy="4631844"/>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hasCustomPrompt="1"/>
          </p:nvPr>
        </p:nvSpPr>
        <p:spPr>
          <a:xfrm>
            <a:off x="4645025" y="1027593"/>
            <a:ext cx="4041775"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4" name="Content Placeholder 3"/>
          <p:cNvSpPr>
            <a:spLocks noGrp="1"/>
          </p:cNvSpPr>
          <p:nvPr>
            <p:ph sz="half" idx="2"/>
          </p:nvPr>
        </p:nvSpPr>
        <p:spPr>
          <a:xfrm>
            <a:off x="457200" y="1667356"/>
            <a:ext cx="4040188" cy="4631844"/>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Text Placeholder 2"/>
          <p:cNvSpPr>
            <a:spLocks noGrp="1"/>
          </p:cNvSpPr>
          <p:nvPr>
            <p:ph type="body" idx="1" hasCustomPrompt="1"/>
          </p:nvPr>
        </p:nvSpPr>
        <p:spPr>
          <a:xfrm>
            <a:off x="457200" y="1027593"/>
            <a:ext cx="4040188"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a:xfrm>
            <a:off x="7953375" y="6638544"/>
            <a:ext cx="1190625" cy="219456"/>
          </a:xfrm>
        </p:spPr>
        <p:txBody>
          <a:bodyPr/>
          <a:lstStyle/>
          <a:p>
            <a:pPr>
              <a:defRPr/>
            </a:pPr>
            <a:r>
              <a:rPr lang="en-US" smtClean="0"/>
              <a:t>PCC-IN-040</a:t>
            </a:r>
            <a:endParaRPr lang="en-US" dirty="0"/>
          </a:p>
        </p:txBody>
      </p:sp>
    </p:spTree>
    <p:extLst>
      <p:ext uri="{BB962C8B-B14F-4D97-AF65-F5344CB8AC3E}">
        <p14:creationId xmlns="" xmlns:p14="http://schemas.microsoft.com/office/powerpoint/2010/main" val="171927103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4" name="Footer Placeholder 3"/>
          <p:cNvSpPr>
            <a:spLocks noGrp="1"/>
          </p:cNvSpPr>
          <p:nvPr>
            <p:ph type="ftr" sz="quarter" idx="10"/>
          </p:nvPr>
        </p:nvSpPr>
        <p:spPr>
          <a:xfrm>
            <a:off x="7772400" y="6638544"/>
            <a:ext cx="1371600" cy="219456"/>
          </a:xfrm>
        </p:spPr>
        <p:txBody>
          <a:bodyPr/>
          <a:lstStyle/>
          <a:p>
            <a:pPr>
              <a:defRPr/>
            </a:pPr>
            <a:r>
              <a:rPr lang="en-US" smtClean="0"/>
              <a:t>PCC-IN-040</a:t>
            </a:r>
            <a:endParaRPr lang="en-US" dirty="0"/>
          </a:p>
        </p:txBody>
      </p:sp>
    </p:spTree>
    <p:extLst>
      <p:ext uri="{BB962C8B-B14F-4D97-AF65-F5344CB8AC3E}">
        <p14:creationId xmlns="" xmlns:p14="http://schemas.microsoft.com/office/powerpoint/2010/main" val="1236924230"/>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0"/>
          </p:nvPr>
        </p:nvSpPr>
        <p:spPr>
          <a:xfrm>
            <a:off x="7905750" y="6638544"/>
            <a:ext cx="1238250" cy="219456"/>
          </a:xfrm>
        </p:spPr>
        <p:txBody>
          <a:bodyPr/>
          <a:lstStyle/>
          <a:p>
            <a:pPr>
              <a:defRPr/>
            </a:pPr>
            <a:r>
              <a:rPr lang="en-US" smtClean="0"/>
              <a:t>PCC-IN-040</a:t>
            </a:r>
            <a:endParaRPr lang="en-US" dirty="0"/>
          </a:p>
        </p:txBody>
      </p:sp>
    </p:spTree>
    <p:extLst>
      <p:ext uri="{BB962C8B-B14F-4D97-AF65-F5344CB8AC3E}">
        <p14:creationId xmlns="" xmlns:p14="http://schemas.microsoft.com/office/powerpoint/2010/main" val="129553555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p:cSld name="Graphic/Pictur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5" name="Picture Placeholder 2"/>
          <p:cNvSpPr>
            <a:spLocks noGrp="1"/>
          </p:cNvSpPr>
          <p:nvPr>
            <p:ph type="pic" idx="1"/>
          </p:nvPr>
        </p:nvSpPr>
        <p:spPr>
          <a:xfrm>
            <a:off x="457200" y="899403"/>
            <a:ext cx="8229600" cy="5382863"/>
          </a:xfrm>
        </p:spPr>
        <p:txBody>
          <a:bodyPr>
            <a:normAutofit/>
          </a:bodyPr>
          <a:lstStyle>
            <a:lvl1pPr marL="0" indent="0">
              <a:buNone/>
              <a:defRPr sz="2800">
                <a:solidFill>
                  <a:schemeClr val="tx1">
                    <a:lumMod val="75000"/>
                    <a:lumOff val="2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6" name="Footer Placeholder 5"/>
          <p:cNvSpPr>
            <a:spLocks noGrp="1"/>
          </p:cNvSpPr>
          <p:nvPr>
            <p:ph type="ftr" sz="quarter" idx="10"/>
          </p:nvPr>
        </p:nvSpPr>
        <p:spPr>
          <a:xfrm>
            <a:off x="7848600" y="6638544"/>
            <a:ext cx="1295400" cy="219456"/>
          </a:xfrm>
        </p:spPr>
        <p:txBody>
          <a:bodyPr/>
          <a:lstStyle/>
          <a:p>
            <a:pPr>
              <a:defRPr/>
            </a:pPr>
            <a:r>
              <a:rPr lang="en-US" smtClean="0"/>
              <a:t>PCC-IN-040</a:t>
            </a:r>
            <a:endParaRPr lang="en-US" dirty="0"/>
          </a:p>
        </p:txBody>
      </p:sp>
    </p:spTree>
    <p:extLst>
      <p:ext uri="{BB962C8B-B14F-4D97-AF65-F5344CB8AC3E}">
        <p14:creationId xmlns="" xmlns:p14="http://schemas.microsoft.com/office/powerpoint/2010/main" val="70675099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r>
              <a:rPr lang="en-US" smtClean="0"/>
              <a:t>PCC-IN-040</a:t>
            </a:r>
            <a:endParaRPr lang="en-US" dirty="0"/>
          </a:p>
        </p:txBody>
      </p:sp>
      <p:sp>
        <p:nvSpPr>
          <p:cNvPr id="6" name="Rectangle 6"/>
          <p:cNvSpPr>
            <a:spLocks noGrp="1" noChangeArrowheads="1"/>
          </p:cNvSpPr>
          <p:nvPr>
            <p:ph type="sldNum" sz="quarter" idx="12"/>
          </p:nvPr>
        </p:nvSpPr>
        <p:spPr>
          <a:ln/>
        </p:spPr>
        <p:txBody>
          <a:bodyPr/>
          <a:lstStyle>
            <a:lvl1pPr>
              <a:defRPr/>
            </a:lvl1pPr>
          </a:lstStyle>
          <a:p>
            <a:pPr>
              <a:defRPr/>
            </a:pPr>
            <a:fld id="{6007F133-8B42-4221-B0D7-015F7BCC1371}" type="slidenum">
              <a:rPr lang="en-US"/>
              <a:pPr>
                <a:defRPr/>
              </a:pPr>
              <a:t>‹#›</a:t>
            </a:fld>
            <a:endParaRPr 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xAndClipArt">
  <p:cSld name="Title, Text and Clip Art">
    <p:spTree>
      <p:nvGrpSpPr>
        <p:cNvPr id="1" name=""/>
        <p:cNvGrpSpPr/>
        <p:nvPr/>
      </p:nvGrpSpPr>
      <p:grpSpPr>
        <a:xfrm>
          <a:off x="0" y="0"/>
          <a:ext cx="0" cy="0"/>
          <a:chOff x="0" y="0"/>
          <a:chExt cx="0" cy="0"/>
        </a:xfrm>
      </p:grpSpPr>
      <p:sp>
        <p:nvSpPr>
          <p:cNvPr id="2" name="Title 1"/>
          <p:cNvSpPr>
            <a:spLocks noGrp="1"/>
          </p:cNvSpPr>
          <p:nvPr>
            <p:ph type="title"/>
          </p:nvPr>
        </p:nvSpPr>
        <p:spPr>
          <a:xfrm>
            <a:off x="457200" y="609600"/>
            <a:ext cx="8153400" cy="881063"/>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500188"/>
            <a:ext cx="4000500" cy="50530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lipArt Placeholder 3"/>
          <p:cNvSpPr>
            <a:spLocks noGrp="1"/>
          </p:cNvSpPr>
          <p:nvPr>
            <p:ph type="clipArt" sz="half" idx="2"/>
          </p:nvPr>
        </p:nvSpPr>
        <p:spPr>
          <a:xfrm>
            <a:off x="4610100" y="1500188"/>
            <a:ext cx="4000500" cy="5053012"/>
          </a:xfrm>
        </p:spPr>
        <p:txBody>
          <a:bodyPr/>
          <a:lstStyle/>
          <a:p>
            <a:pPr lvl="0"/>
            <a:endParaRPr lang="en-US" noProof="0" smtClean="0"/>
          </a:p>
        </p:txBody>
      </p:sp>
      <p:sp>
        <p:nvSpPr>
          <p:cNvPr id="5" name="Rectangle 8"/>
          <p:cNvSpPr>
            <a:spLocks noGrp="1" noChangeArrowheads="1"/>
          </p:cNvSpPr>
          <p:nvPr>
            <p:ph type="ftr" sz="quarter" idx="10"/>
          </p:nvPr>
        </p:nvSpPr>
        <p:spPr>
          <a:xfrm>
            <a:off x="8001000" y="6638544"/>
            <a:ext cx="1143000" cy="219456"/>
          </a:xfrm>
          <a:ln/>
        </p:spPr>
        <p:txBody>
          <a:bodyPr/>
          <a:lstStyle>
            <a:lvl1pPr>
              <a:defRPr/>
            </a:lvl1pPr>
          </a:lstStyle>
          <a:p>
            <a:pPr>
              <a:defRPr/>
            </a:pPr>
            <a:r>
              <a:rPr lang="en-US" smtClean="0"/>
              <a:t>PCC-IN-040</a:t>
            </a:r>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r>
              <a:rPr lang="en-US" smtClean="0"/>
              <a:t>PCC-IN-040</a:t>
            </a:r>
            <a:endParaRPr lang="en-US" dirty="0"/>
          </a:p>
        </p:txBody>
      </p:sp>
      <p:sp>
        <p:nvSpPr>
          <p:cNvPr id="7" name="Rectangle 6"/>
          <p:cNvSpPr>
            <a:spLocks noGrp="1" noChangeArrowheads="1"/>
          </p:cNvSpPr>
          <p:nvPr>
            <p:ph type="sldNum" sz="quarter" idx="12"/>
          </p:nvPr>
        </p:nvSpPr>
        <p:spPr>
          <a:ln/>
        </p:spPr>
        <p:txBody>
          <a:bodyPr/>
          <a:lstStyle>
            <a:lvl1pPr>
              <a:defRPr/>
            </a:lvl1pPr>
          </a:lstStyle>
          <a:p>
            <a:pPr>
              <a:defRPr/>
            </a:pPr>
            <a:fld id="{AD887F08-FBC5-4E21-949A-CA02EC4DFA82}" type="slidenum">
              <a:rPr lang="en-US"/>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r>
              <a:rPr lang="en-US" smtClean="0"/>
              <a:t>PCC-IN-040</a:t>
            </a:r>
            <a:endParaRPr lang="en-US" dirty="0"/>
          </a:p>
        </p:txBody>
      </p:sp>
      <p:sp>
        <p:nvSpPr>
          <p:cNvPr id="9" name="Rectangle 6"/>
          <p:cNvSpPr>
            <a:spLocks noGrp="1" noChangeArrowheads="1"/>
          </p:cNvSpPr>
          <p:nvPr>
            <p:ph type="sldNum" sz="quarter" idx="12"/>
          </p:nvPr>
        </p:nvSpPr>
        <p:spPr>
          <a:ln/>
        </p:spPr>
        <p:txBody>
          <a:bodyPr/>
          <a:lstStyle>
            <a:lvl1pPr>
              <a:defRPr/>
            </a:lvl1pPr>
          </a:lstStyle>
          <a:p>
            <a:pPr>
              <a:defRPr/>
            </a:pPr>
            <a:fld id="{BB0BA702-08B0-4901-AB65-CD7514F5B931}" type="slidenum">
              <a:rPr lang="en-US"/>
              <a:pPr>
                <a:defRPr/>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r>
              <a:rPr lang="en-US" smtClean="0"/>
              <a:t>PCC-IN-040</a:t>
            </a:r>
            <a:endParaRPr lang="en-US" dirty="0"/>
          </a:p>
        </p:txBody>
      </p:sp>
      <p:sp>
        <p:nvSpPr>
          <p:cNvPr id="5" name="Rectangle 6"/>
          <p:cNvSpPr>
            <a:spLocks noGrp="1" noChangeArrowheads="1"/>
          </p:cNvSpPr>
          <p:nvPr>
            <p:ph type="sldNum" sz="quarter" idx="12"/>
          </p:nvPr>
        </p:nvSpPr>
        <p:spPr>
          <a:ln/>
        </p:spPr>
        <p:txBody>
          <a:bodyPr/>
          <a:lstStyle>
            <a:lvl1pPr>
              <a:defRPr/>
            </a:lvl1pPr>
          </a:lstStyle>
          <a:p>
            <a:pPr>
              <a:defRPr/>
            </a:pPr>
            <a:fld id="{52BB5385-28C1-40DF-8E7E-ECA0ED19BC08}" type="slidenum">
              <a:rPr lang="en-US"/>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p>
        </p:txBody>
      </p:sp>
      <p:sp>
        <p:nvSpPr>
          <p:cNvPr id="3" name="Rectangle 5"/>
          <p:cNvSpPr>
            <a:spLocks noGrp="1" noChangeArrowheads="1"/>
          </p:cNvSpPr>
          <p:nvPr>
            <p:ph type="ftr" sz="quarter" idx="11"/>
          </p:nvPr>
        </p:nvSpPr>
        <p:spPr>
          <a:ln/>
        </p:spPr>
        <p:txBody>
          <a:bodyPr/>
          <a:lstStyle>
            <a:lvl1pPr>
              <a:defRPr/>
            </a:lvl1pPr>
          </a:lstStyle>
          <a:p>
            <a:pPr>
              <a:defRPr/>
            </a:pPr>
            <a:r>
              <a:rPr lang="en-US" smtClean="0"/>
              <a:t>PCC-IN-040</a:t>
            </a:r>
            <a:endParaRPr lang="en-US" dirty="0"/>
          </a:p>
        </p:txBody>
      </p:sp>
      <p:sp>
        <p:nvSpPr>
          <p:cNvPr id="4" name="Rectangle 6"/>
          <p:cNvSpPr>
            <a:spLocks noGrp="1" noChangeArrowheads="1"/>
          </p:cNvSpPr>
          <p:nvPr>
            <p:ph type="sldNum" sz="quarter" idx="12"/>
          </p:nvPr>
        </p:nvSpPr>
        <p:spPr>
          <a:ln/>
        </p:spPr>
        <p:txBody>
          <a:bodyPr/>
          <a:lstStyle>
            <a:lvl1pPr>
              <a:defRPr/>
            </a:lvl1pPr>
          </a:lstStyle>
          <a:p>
            <a:pPr>
              <a:defRPr/>
            </a:pPr>
            <a:fld id="{2E9EE423-EE88-420B-A55B-9626E2325BEE}" type="slidenum">
              <a:rPr lang="en-US"/>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r>
              <a:rPr lang="en-US" smtClean="0"/>
              <a:t>PCC-IN-040</a:t>
            </a:r>
            <a:endParaRPr lang="en-US" dirty="0"/>
          </a:p>
        </p:txBody>
      </p:sp>
      <p:sp>
        <p:nvSpPr>
          <p:cNvPr id="7" name="Rectangle 6"/>
          <p:cNvSpPr>
            <a:spLocks noGrp="1" noChangeArrowheads="1"/>
          </p:cNvSpPr>
          <p:nvPr>
            <p:ph type="sldNum" sz="quarter" idx="12"/>
          </p:nvPr>
        </p:nvSpPr>
        <p:spPr>
          <a:ln/>
        </p:spPr>
        <p:txBody>
          <a:bodyPr/>
          <a:lstStyle>
            <a:lvl1pPr>
              <a:defRPr/>
            </a:lvl1pPr>
          </a:lstStyle>
          <a:p>
            <a:pPr>
              <a:defRPr/>
            </a:pPr>
            <a:fld id="{E91FEA55-5381-4668-BA48-BA0FF07E3572}" type="slidenum">
              <a:rPr lang="en-US"/>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r>
              <a:rPr lang="en-US" smtClean="0"/>
              <a:t>PCC-IN-040</a:t>
            </a:r>
            <a:endParaRPr lang="en-US" dirty="0"/>
          </a:p>
        </p:txBody>
      </p:sp>
      <p:sp>
        <p:nvSpPr>
          <p:cNvPr id="7" name="Rectangle 6"/>
          <p:cNvSpPr>
            <a:spLocks noGrp="1" noChangeArrowheads="1"/>
          </p:cNvSpPr>
          <p:nvPr>
            <p:ph type="sldNum" sz="quarter" idx="12"/>
          </p:nvPr>
        </p:nvSpPr>
        <p:spPr>
          <a:ln/>
        </p:spPr>
        <p:txBody>
          <a:bodyPr/>
          <a:lstStyle>
            <a:lvl1pPr>
              <a:defRPr/>
            </a:lvl1pPr>
          </a:lstStyle>
          <a:p>
            <a:pPr>
              <a:defRPr/>
            </a:pPr>
            <a:fld id="{85C95E06-63E5-46D4-8C9B-78B7CD6F9D81}" type="slidenum">
              <a:rPr lang="en-US"/>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2.jpe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5" Type="http://schemas.openxmlformats.org/officeDocument/2006/relationships/slideLayout" Target="../slideLayouts/slideLayout27.xml"/><Relationship Id="rId10" Type="http://schemas.openxmlformats.org/officeDocument/2006/relationships/image" Target="../media/image3.png"/><Relationship Id="rId4" Type="http://schemas.openxmlformats.org/officeDocument/2006/relationships/slideLayout" Target="../slideLayouts/slideLayout26.xml"/><Relationship Id="rId9" Type="http://schemas.openxmlformats.org/officeDocument/2006/relationships/theme" Target="../theme/theme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2051"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77156"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a:defRPr sz="1400" b="0" smtClean="0"/>
            </a:lvl1pPr>
          </a:lstStyle>
          <a:p>
            <a:pPr>
              <a:defRPr/>
            </a:pPr>
            <a:endParaRPr lang="en-US"/>
          </a:p>
        </p:txBody>
      </p:sp>
      <p:sp>
        <p:nvSpPr>
          <p:cNvPr id="177157"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b="0" smtClean="0"/>
            </a:lvl1pPr>
          </a:lstStyle>
          <a:p>
            <a:pPr>
              <a:defRPr/>
            </a:pPr>
            <a:r>
              <a:rPr lang="en-US" smtClean="0"/>
              <a:t>PCC-IN-040</a:t>
            </a:r>
            <a:endParaRPr lang="en-US" dirty="0"/>
          </a:p>
        </p:txBody>
      </p:sp>
      <p:sp>
        <p:nvSpPr>
          <p:cNvPr id="177158"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b="0" smtClean="0"/>
            </a:lvl1pPr>
          </a:lstStyle>
          <a:p>
            <a:pPr>
              <a:defRPr/>
            </a:pPr>
            <a:fld id="{070B91F8-66A2-4CFB-98D6-B300E7A36BC9}" type="slidenum">
              <a:rPr lang="en-US"/>
              <a:pPr>
                <a:defRPr/>
              </a:pPr>
              <a:t>‹#›</a:t>
            </a:fld>
            <a:endParaRPr lang="en-US"/>
          </a:p>
        </p:txBody>
      </p:sp>
      <p:pic>
        <p:nvPicPr>
          <p:cNvPr id="2055" name="Picture 4" descr="06_corp_ppt_Template"/>
          <p:cNvPicPr>
            <a:picLocks noChangeAspect="1" noChangeArrowheads="1"/>
          </p:cNvPicPr>
          <p:nvPr userDrawn="1"/>
        </p:nvPicPr>
        <p:blipFill>
          <a:blip r:embed="rId13" cstate="print"/>
          <a:srcRect/>
          <a:stretch>
            <a:fillRect/>
          </a:stretch>
        </p:blipFill>
        <p:spPr bwMode="auto">
          <a:xfrm>
            <a:off x="0" y="14288"/>
            <a:ext cx="9144000" cy="6858000"/>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3692" r:id="rId1"/>
    <p:sldLayoutId id="2147483693" r:id="rId2"/>
    <p:sldLayoutId id="2147483694" r:id="rId3"/>
    <p:sldLayoutId id="2147483695" r:id="rId4"/>
    <p:sldLayoutId id="2147483696" r:id="rId5"/>
    <p:sldLayoutId id="2147483697" r:id="rId6"/>
    <p:sldLayoutId id="2147483698" r:id="rId7"/>
    <p:sldLayoutId id="2147483699" r:id="rId8"/>
    <p:sldLayoutId id="2147483700" r:id="rId9"/>
    <p:sldLayoutId id="2147483701" r:id="rId10"/>
    <p:sldLayoutId id="2147483702" r:id="rId11"/>
  </p:sldLayoutIdLst>
  <p:hf sldNum="0" hdr="0" dt="0"/>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bwMode="auto">
          <a:xfrm>
            <a:off x="457200" y="609600"/>
            <a:ext cx="8153400" cy="881063"/>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p>
            <a:pPr lvl="0"/>
            <a:endParaRPr lang="en-US" smtClean="0"/>
          </a:p>
        </p:txBody>
      </p:sp>
      <p:sp>
        <p:nvSpPr>
          <p:cNvPr id="3075" name="Rectangle 3"/>
          <p:cNvSpPr>
            <a:spLocks noGrp="1" noChangeArrowheads="1"/>
          </p:cNvSpPr>
          <p:nvPr>
            <p:ph type="body" idx="1"/>
          </p:nvPr>
        </p:nvSpPr>
        <p:spPr bwMode="auto">
          <a:xfrm>
            <a:off x="457200" y="1500188"/>
            <a:ext cx="8153400" cy="5053012"/>
          </a:xfrm>
          <a:prstGeom prst="rect">
            <a:avLst/>
          </a:prstGeom>
          <a:noFill/>
          <a:ln w="9525">
            <a:noFill/>
            <a:miter lim="800000"/>
            <a:headEnd/>
            <a:tailEnd/>
          </a:ln>
        </p:spPr>
        <p:txBody>
          <a:bodyPr vert="horz" wrap="square" lIns="91440" tIns="91440" rIns="91440" bIns="9144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85348" name="Text Box 4"/>
          <p:cNvSpPr txBox="1">
            <a:spLocks noChangeArrowheads="1"/>
          </p:cNvSpPr>
          <p:nvPr/>
        </p:nvSpPr>
        <p:spPr bwMode="auto">
          <a:xfrm>
            <a:off x="0" y="6613525"/>
            <a:ext cx="1143000" cy="244475"/>
          </a:xfrm>
          <a:prstGeom prst="rect">
            <a:avLst/>
          </a:prstGeom>
          <a:noFill/>
          <a:ln w="9525">
            <a:noFill/>
            <a:miter lim="800000"/>
            <a:headEnd/>
            <a:tailEnd/>
          </a:ln>
          <a:effectLst/>
        </p:spPr>
        <p:txBody>
          <a:bodyPr>
            <a:spAutoFit/>
          </a:bodyPr>
          <a:lstStyle/>
          <a:p>
            <a:pPr algn="l" eaLnBrk="1" hangingPunct="1">
              <a:spcBef>
                <a:spcPct val="50000"/>
              </a:spcBef>
              <a:defRPr/>
            </a:pPr>
            <a:r>
              <a:rPr lang="en-US" sz="1000" b="0">
                <a:solidFill>
                  <a:schemeClr val="bg2"/>
                </a:solidFill>
                <a:latin typeface="Tahoma" pitchFamily="34" charset="0"/>
              </a:rPr>
              <a:t>QAD Proprietary</a:t>
            </a:r>
          </a:p>
        </p:txBody>
      </p:sp>
      <p:pic>
        <p:nvPicPr>
          <p:cNvPr id="3077" name="Picture 5" descr="pg2_graphic"/>
          <p:cNvPicPr>
            <a:picLocks noChangeAspect="1" noChangeArrowheads="1"/>
          </p:cNvPicPr>
          <p:nvPr/>
        </p:nvPicPr>
        <p:blipFill>
          <a:blip r:embed="rId13" cstate="print"/>
          <a:srcRect/>
          <a:stretch>
            <a:fillRect/>
          </a:stretch>
        </p:blipFill>
        <p:spPr bwMode="auto">
          <a:xfrm>
            <a:off x="0" y="0"/>
            <a:ext cx="9144000" cy="571500"/>
          </a:xfrm>
          <a:prstGeom prst="rect">
            <a:avLst/>
          </a:prstGeom>
          <a:noFill/>
          <a:ln w="9525">
            <a:noFill/>
            <a:miter lim="800000"/>
            <a:headEnd/>
            <a:tailEnd/>
          </a:ln>
        </p:spPr>
      </p:pic>
      <p:sp>
        <p:nvSpPr>
          <p:cNvPr id="185350" name="Rectangle 6"/>
          <p:cNvSpPr>
            <a:spLocks noGrp="1" noChangeArrowheads="1"/>
          </p:cNvSpPr>
          <p:nvPr>
            <p:ph type="ftr" sz="quarter" idx="3"/>
          </p:nvPr>
        </p:nvSpPr>
        <p:spPr bwMode="auto">
          <a:xfrm>
            <a:off x="7742238" y="6599238"/>
            <a:ext cx="1306512" cy="196850"/>
          </a:xfrm>
          <a:prstGeom prst="rect">
            <a:avLst/>
          </a:prstGeom>
          <a:noFill/>
          <a:ln w="9525">
            <a:noFill/>
            <a:miter lim="800000"/>
            <a:headEnd/>
            <a:tailEnd/>
          </a:ln>
          <a:effectLst/>
        </p:spPr>
        <p:txBody>
          <a:bodyPr vert="horz" wrap="square" lIns="86493" tIns="43247" rIns="86493" bIns="43247" numCol="1" anchor="t" anchorCtr="0" compatLnSpc="1">
            <a:prstTxWarp prst="textNoShape">
              <a:avLst/>
            </a:prstTxWarp>
          </a:bodyPr>
          <a:lstStyle>
            <a:lvl1pPr algn="r">
              <a:defRPr sz="800" b="0"/>
            </a:lvl1pPr>
          </a:lstStyle>
          <a:p>
            <a:r>
              <a:rPr lang="en-US" smtClean="0"/>
              <a:t>PCC-IN-040</a:t>
            </a:r>
            <a:endParaRPr lang="en-US" dirty="0"/>
          </a:p>
        </p:txBody>
      </p:sp>
    </p:spTree>
  </p:cSld>
  <p:clrMap bg1="lt1" tx1="dk1" bg2="lt2" tx2="dk2" accent1="accent1" accent2="accent2" accent3="accent3" accent4="accent4" accent5="accent5" accent6="accent6" hlink="hlink" folHlink="folHlink"/>
  <p:sldLayoutIdLst>
    <p:sldLayoutId id="2147483724" r:id="rId1"/>
    <p:sldLayoutId id="2147483703" r:id="rId2"/>
    <p:sldLayoutId id="2147483704" r:id="rId3"/>
    <p:sldLayoutId id="2147483705" r:id="rId4"/>
    <p:sldLayoutId id="2147483706" r:id="rId5"/>
    <p:sldLayoutId id="2147483707" r:id="rId6"/>
    <p:sldLayoutId id="2147483708" r:id="rId7"/>
    <p:sldLayoutId id="2147483709" r:id="rId8"/>
    <p:sldLayoutId id="2147483710" r:id="rId9"/>
    <p:sldLayoutId id="2147483711" r:id="rId10"/>
    <p:sldLayoutId id="2147483712" r:id="rId11"/>
  </p:sldLayoutIdLst>
  <p:hf sldNum="0" hdr="0" dt="0"/>
  <p:txStyles>
    <p:titleStyle>
      <a:lvl1pPr algn="l" rtl="0" eaLnBrk="0" fontAlgn="base" hangingPunct="0">
        <a:lnSpc>
          <a:spcPct val="90000"/>
        </a:lnSpc>
        <a:spcBef>
          <a:spcPct val="0"/>
        </a:spcBef>
        <a:spcAft>
          <a:spcPct val="0"/>
        </a:spcAft>
        <a:defRPr sz="3200" b="1">
          <a:solidFill>
            <a:srgbClr val="5A87C6"/>
          </a:solidFill>
          <a:latin typeface="+mj-lt"/>
          <a:ea typeface="+mj-ea"/>
          <a:cs typeface="+mj-cs"/>
        </a:defRPr>
      </a:lvl1pPr>
      <a:lvl2pPr algn="l" rtl="0" eaLnBrk="0" fontAlgn="base" hangingPunct="0">
        <a:lnSpc>
          <a:spcPct val="90000"/>
        </a:lnSpc>
        <a:spcBef>
          <a:spcPct val="0"/>
        </a:spcBef>
        <a:spcAft>
          <a:spcPct val="0"/>
        </a:spcAft>
        <a:defRPr sz="3200" b="1">
          <a:solidFill>
            <a:srgbClr val="5A87C6"/>
          </a:solidFill>
          <a:latin typeface="Tahoma" pitchFamily="34" charset="0"/>
        </a:defRPr>
      </a:lvl2pPr>
      <a:lvl3pPr algn="l" rtl="0" eaLnBrk="0" fontAlgn="base" hangingPunct="0">
        <a:lnSpc>
          <a:spcPct val="90000"/>
        </a:lnSpc>
        <a:spcBef>
          <a:spcPct val="0"/>
        </a:spcBef>
        <a:spcAft>
          <a:spcPct val="0"/>
        </a:spcAft>
        <a:defRPr sz="3200" b="1">
          <a:solidFill>
            <a:srgbClr val="5A87C6"/>
          </a:solidFill>
          <a:latin typeface="Tahoma" pitchFamily="34" charset="0"/>
        </a:defRPr>
      </a:lvl3pPr>
      <a:lvl4pPr algn="l" rtl="0" eaLnBrk="0" fontAlgn="base" hangingPunct="0">
        <a:lnSpc>
          <a:spcPct val="90000"/>
        </a:lnSpc>
        <a:spcBef>
          <a:spcPct val="0"/>
        </a:spcBef>
        <a:spcAft>
          <a:spcPct val="0"/>
        </a:spcAft>
        <a:defRPr sz="3200" b="1">
          <a:solidFill>
            <a:srgbClr val="5A87C6"/>
          </a:solidFill>
          <a:latin typeface="Tahoma" pitchFamily="34" charset="0"/>
        </a:defRPr>
      </a:lvl4pPr>
      <a:lvl5pPr algn="l" rtl="0" eaLnBrk="0" fontAlgn="base" hangingPunct="0">
        <a:lnSpc>
          <a:spcPct val="90000"/>
        </a:lnSpc>
        <a:spcBef>
          <a:spcPct val="0"/>
        </a:spcBef>
        <a:spcAft>
          <a:spcPct val="0"/>
        </a:spcAft>
        <a:defRPr sz="3200" b="1">
          <a:solidFill>
            <a:srgbClr val="5A87C6"/>
          </a:solidFill>
          <a:latin typeface="Tahoma" pitchFamily="34" charset="0"/>
        </a:defRPr>
      </a:lvl5pPr>
      <a:lvl6pPr marL="457200" algn="l" rtl="0" fontAlgn="base">
        <a:lnSpc>
          <a:spcPct val="90000"/>
        </a:lnSpc>
        <a:spcBef>
          <a:spcPct val="0"/>
        </a:spcBef>
        <a:spcAft>
          <a:spcPct val="0"/>
        </a:spcAft>
        <a:defRPr sz="3200" b="1">
          <a:solidFill>
            <a:srgbClr val="5A87C6"/>
          </a:solidFill>
          <a:latin typeface="Tahoma" pitchFamily="34" charset="0"/>
        </a:defRPr>
      </a:lvl6pPr>
      <a:lvl7pPr marL="914400" algn="l" rtl="0" fontAlgn="base">
        <a:lnSpc>
          <a:spcPct val="90000"/>
        </a:lnSpc>
        <a:spcBef>
          <a:spcPct val="0"/>
        </a:spcBef>
        <a:spcAft>
          <a:spcPct val="0"/>
        </a:spcAft>
        <a:defRPr sz="3200" b="1">
          <a:solidFill>
            <a:srgbClr val="5A87C6"/>
          </a:solidFill>
          <a:latin typeface="Tahoma" pitchFamily="34" charset="0"/>
        </a:defRPr>
      </a:lvl7pPr>
      <a:lvl8pPr marL="1371600" algn="l" rtl="0" fontAlgn="base">
        <a:lnSpc>
          <a:spcPct val="90000"/>
        </a:lnSpc>
        <a:spcBef>
          <a:spcPct val="0"/>
        </a:spcBef>
        <a:spcAft>
          <a:spcPct val="0"/>
        </a:spcAft>
        <a:defRPr sz="3200" b="1">
          <a:solidFill>
            <a:srgbClr val="5A87C6"/>
          </a:solidFill>
          <a:latin typeface="Tahoma" pitchFamily="34" charset="0"/>
        </a:defRPr>
      </a:lvl8pPr>
      <a:lvl9pPr marL="1828800" algn="l" rtl="0" fontAlgn="base">
        <a:lnSpc>
          <a:spcPct val="90000"/>
        </a:lnSpc>
        <a:spcBef>
          <a:spcPct val="0"/>
        </a:spcBef>
        <a:spcAft>
          <a:spcPct val="0"/>
        </a:spcAft>
        <a:defRPr sz="3200" b="1">
          <a:solidFill>
            <a:srgbClr val="5A87C6"/>
          </a:solidFill>
          <a:latin typeface="Tahoma" pitchFamily="34" charset="0"/>
        </a:defRPr>
      </a:lvl9pPr>
    </p:titleStyle>
    <p:bodyStyle>
      <a:lvl1pPr marL="342900" indent="-342900" algn="l" rtl="0" eaLnBrk="0" fontAlgn="base" hangingPunct="0">
        <a:lnSpc>
          <a:spcPct val="90000"/>
        </a:lnSpc>
        <a:spcBef>
          <a:spcPct val="30000"/>
        </a:spcBef>
        <a:spcAft>
          <a:spcPct val="0"/>
        </a:spcAft>
        <a:buClr>
          <a:srgbClr val="890C4C"/>
        </a:buClr>
        <a:buFont typeface="Webdings" pitchFamily="18" charset="2"/>
        <a:buChar char="5"/>
        <a:defRPr sz="2800">
          <a:solidFill>
            <a:schemeClr val="tx1"/>
          </a:solidFill>
          <a:latin typeface="+mn-lt"/>
          <a:ea typeface="+mn-ea"/>
          <a:cs typeface="+mn-cs"/>
        </a:defRPr>
      </a:lvl1pPr>
      <a:lvl2pPr marL="742950" indent="-285750" algn="l" rtl="0" eaLnBrk="0" fontAlgn="base" hangingPunct="0">
        <a:lnSpc>
          <a:spcPct val="90000"/>
        </a:lnSpc>
        <a:spcBef>
          <a:spcPct val="25000"/>
        </a:spcBef>
        <a:spcAft>
          <a:spcPct val="0"/>
        </a:spcAft>
        <a:buClr>
          <a:srgbClr val="2461AA"/>
        </a:buClr>
        <a:buFont typeface="Times New Roman" pitchFamily="18" charset="0"/>
        <a:buChar char="–"/>
        <a:defRPr sz="2400">
          <a:solidFill>
            <a:schemeClr val="tx1"/>
          </a:solidFill>
          <a:latin typeface="+mn-lt"/>
        </a:defRPr>
      </a:lvl2pPr>
      <a:lvl3pPr marL="1143000" indent="-228600" algn="l" rtl="0" eaLnBrk="0" fontAlgn="base" hangingPunct="0">
        <a:lnSpc>
          <a:spcPct val="90000"/>
        </a:lnSpc>
        <a:spcBef>
          <a:spcPct val="20000"/>
        </a:spcBef>
        <a:spcAft>
          <a:spcPct val="0"/>
        </a:spcAft>
        <a:buClr>
          <a:srgbClr val="2461AA"/>
        </a:buClr>
        <a:buChar char="•"/>
        <a:defRPr sz="2400">
          <a:solidFill>
            <a:schemeClr val="tx1"/>
          </a:solidFill>
          <a:latin typeface="+mn-lt"/>
        </a:defRPr>
      </a:lvl3pPr>
      <a:lvl4pPr marL="1600200" indent="-228600" algn="l" rtl="0" eaLnBrk="0" fontAlgn="base" hangingPunct="0">
        <a:lnSpc>
          <a:spcPct val="85000"/>
        </a:lnSpc>
        <a:spcBef>
          <a:spcPct val="15000"/>
        </a:spcBef>
        <a:spcAft>
          <a:spcPct val="0"/>
        </a:spcAft>
        <a:buClr>
          <a:srgbClr val="2461AA"/>
        </a:buClr>
        <a:buFont typeface="Times New Roman" pitchFamily="18" charset="0"/>
        <a:buChar char="–"/>
        <a:defRPr>
          <a:solidFill>
            <a:schemeClr val="tx1"/>
          </a:solidFill>
          <a:latin typeface="+mn-lt"/>
        </a:defRPr>
      </a:lvl4pPr>
      <a:lvl5pPr marL="2057400" indent="-228600" algn="l" rtl="0" eaLnBrk="0" fontAlgn="base" hangingPunct="0">
        <a:lnSpc>
          <a:spcPct val="85000"/>
        </a:lnSpc>
        <a:spcBef>
          <a:spcPct val="10000"/>
        </a:spcBef>
        <a:spcAft>
          <a:spcPct val="0"/>
        </a:spcAft>
        <a:buClr>
          <a:srgbClr val="2461AA"/>
        </a:buClr>
        <a:buFont typeface="Times New Roman" pitchFamily="18" charset="0"/>
        <a:buChar char="»"/>
        <a:defRPr>
          <a:solidFill>
            <a:schemeClr val="tx1"/>
          </a:solidFill>
          <a:latin typeface="+mn-lt"/>
        </a:defRPr>
      </a:lvl5pPr>
      <a:lvl6pPr marL="25146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6pPr>
      <a:lvl7pPr marL="29718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7pPr>
      <a:lvl8pPr marL="34290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8pPr>
      <a:lvl9pPr marL="38862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3"/>
          <p:cNvPicPr>
            <a:picLocks noChangeAspect="1" noChangeArrowheads="1"/>
          </p:cNvPicPr>
          <p:nvPr/>
        </p:nvPicPr>
        <p:blipFill>
          <a:blip r:embed="rId10" cstate="print"/>
          <a:srcRect/>
          <a:stretch>
            <a:fillRect/>
          </a:stretch>
        </p:blipFill>
        <p:spPr bwMode="auto">
          <a:xfrm>
            <a:off x="0" y="6021916"/>
            <a:ext cx="9144000" cy="838200"/>
          </a:xfrm>
          <a:prstGeom prst="rect">
            <a:avLst/>
          </a:prstGeom>
          <a:noFill/>
          <a:ln w="9525">
            <a:noFill/>
            <a:miter lim="800000"/>
            <a:headEnd/>
            <a:tailEnd/>
          </a:ln>
          <a:effectLst/>
        </p:spPr>
      </p:pic>
      <p:sp>
        <p:nvSpPr>
          <p:cNvPr id="2" name="Title Placeholder 1"/>
          <p:cNvSpPr>
            <a:spLocks noGrp="1"/>
          </p:cNvSpPr>
          <p:nvPr>
            <p:ph type="title"/>
          </p:nvPr>
        </p:nvSpPr>
        <p:spPr>
          <a:xfrm>
            <a:off x="457200" y="182880"/>
            <a:ext cx="8229600" cy="71652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899403"/>
            <a:ext cx="8229600" cy="540810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Footer Placeholder 7"/>
          <p:cNvSpPr>
            <a:spLocks noGrp="1"/>
          </p:cNvSpPr>
          <p:nvPr>
            <p:ph type="ftr" sz="quarter" idx="3"/>
          </p:nvPr>
        </p:nvSpPr>
        <p:spPr>
          <a:xfrm>
            <a:off x="8229600" y="6638544"/>
            <a:ext cx="914400" cy="219456"/>
          </a:xfrm>
          <a:prstGeom prst="rect">
            <a:avLst/>
          </a:prstGeom>
        </p:spPr>
        <p:txBody>
          <a:bodyPr vert="horz" lIns="91440" tIns="45720" rIns="91440" bIns="45720" rtlCol="0" anchor="b"/>
          <a:lstStyle>
            <a:lvl1pPr algn="r">
              <a:defRPr sz="800">
                <a:solidFill>
                  <a:schemeClr val="tx1"/>
                </a:solidFill>
              </a:defRPr>
            </a:lvl1pPr>
          </a:lstStyle>
          <a:p>
            <a:pPr>
              <a:defRPr/>
            </a:pPr>
            <a:r>
              <a:rPr lang="en-US" smtClean="0"/>
              <a:t>PCC-IN-040</a:t>
            </a:r>
            <a:endParaRPr lang="en-US" dirty="0"/>
          </a:p>
        </p:txBody>
      </p:sp>
    </p:spTree>
    <p:extLst>
      <p:ext uri="{BB962C8B-B14F-4D97-AF65-F5344CB8AC3E}">
        <p14:creationId xmlns="" xmlns:p14="http://schemas.microsoft.com/office/powerpoint/2010/main" val="2579867641"/>
      </p:ext>
    </p:extLst>
  </p:cSld>
  <p:clrMap bg1="lt1" tx1="dk1" bg2="lt2" tx2="dk2" accent1="accent1" accent2="accent2" accent3="accent3" accent4="accent4" accent5="accent5" accent6="accent6" hlink="hlink" folHlink="folHlink"/>
  <p:sldLayoutIdLst>
    <p:sldLayoutId id="2147483727" r:id="rId1"/>
    <p:sldLayoutId id="2147483728" r:id="rId2"/>
    <p:sldLayoutId id="2147483729" r:id="rId3"/>
    <p:sldLayoutId id="2147483730" r:id="rId4"/>
    <p:sldLayoutId id="2147483731" r:id="rId5"/>
    <p:sldLayoutId id="2147483732" r:id="rId6"/>
    <p:sldLayoutId id="2147483733" r:id="rId7"/>
    <p:sldLayoutId id="2147483734" r:id="rId8"/>
  </p:sldLayoutIdLst>
  <p:timing>
    <p:tnLst>
      <p:par>
        <p:cTn id="1" dur="indefinite" restart="never" nodeType="tmRoot"/>
      </p:par>
    </p:tnLst>
  </p:timing>
  <p:hf sldNum="0" hdr="0" dt="0"/>
  <p:txStyles>
    <p:titleStyle>
      <a:lvl1pPr algn="l" defTabSz="457200" rtl="0" eaLnBrk="1" latinLnBrk="0" hangingPunct="1">
        <a:spcBef>
          <a:spcPct val="0"/>
        </a:spcBef>
        <a:buNone/>
        <a:defRPr sz="3200" b="1" kern="1200">
          <a:solidFill>
            <a:schemeClr val="tx1">
              <a:lumMod val="75000"/>
              <a:lumOff val="25000"/>
            </a:schemeClr>
          </a:solidFill>
          <a:latin typeface="Century Gothic"/>
          <a:ea typeface="+mj-ea"/>
          <a:cs typeface="Century Gothic"/>
        </a:defRPr>
      </a:lvl1pPr>
    </p:titleStyle>
    <p:bodyStyle>
      <a:lvl1pPr marL="342900" indent="-342900" algn="l" defTabSz="457200" rtl="0" eaLnBrk="1" latinLnBrk="0" hangingPunct="1">
        <a:spcBef>
          <a:spcPct val="20000"/>
        </a:spcBef>
        <a:buClr>
          <a:schemeClr val="accent6"/>
        </a:buClr>
        <a:buFont typeface="Arial"/>
        <a:buChar char="•"/>
        <a:defRPr sz="2800" kern="1200">
          <a:solidFill>
            <a:schemeClr val="tx1">
              <a:lumMod val="75000"/>
              <a:lumOff val="25000"/>
            </a:schemeClr>
          </a:solidFill>
          <a:latin typeface="Century Gothic"/>
          <a:ea typeface="+mn-ea"/>
          <a:cs typeface="Century Gothic"/>
        </a:defRPr>
      </a:lvl1pPr>
      <a:lvl2pPr marL="742950" indent="-285750" algn="l" defTabSz="457200" rtl="0" eaLnBrk="1" latinLnBrk="0" hangingPunct="1">
        <a:spcBef>
          <a:spcPct val="20000"/>
        </a:spcBef>
        <a:buClr>
          <a:schemeClr val="accent6"/>
        </a:buClr>
        <a:buFont typeface="Lucida Grande"/>
        <a:buChar char="-"/>
        <a:defRPr sz="2400" kern="1200">
          <a:solidFill>
            <a:schemeClr val="tx1">
              <a:lumMod val="75000"/>
              <a:lumOff val="25000"/>
            </a:schemeClr>
          </a:solidFill>
          <a:latin typeface="Century Gothic"/>
          <a:ea typeface="+mn-ea"/>
          <a:cs typeface="Century Gothic"/>
        </a:defRPr>
      </a:lvl2pPr>
      <a:lvl3pPr marL="1143000" indent="-228600" algn="l" defTabSz="457200" rtl="0" eaLnBrk="1" latinLnBrk="0" hangingPunct="1">
        <a:spcBef>
          <a:spcPct val="20000"/>
        </a:spcBef>
        <a:buClr>
          <a:schemeClr val="accent6"/>
        </a:buClr>
        <a:buFont typeface="Arial"/>
        <a:buChar char="•"/>
        <a:defRPr sz="2000" kern="1200">
          <a:solidFill>
            <a:schemeClr val="tx1">
              <a:lumMod val="75000"/>
              <a:lumOff val="25000"/>
            </a:schemeClr>
          </a:solidFill>
          <a:latin typeface="Century Gothic"/>
          <a:ea typeface="+mn-ea"/>
          <a:cs typeface="Century Gothic"/>
        </a:defRPr>
      </a:lvl3pPr>
      <a:lvl4pPr marL="1600200" indent="-228600" algn="l" defTabSz="457200" rtl="0" eaLnBrk="1" latinLnBrk="0" hangingPunct="1">
        <a:spcBef>
          <a:spcPct val="20000"/>
        </a:spcBef>
        <a:buClr>
          <a:schemeClr val="accent6"/>
        </a:buClr>
        <a:buFont typeface="Lucida Grande"/>
        <a:buChar char="-"/>
        <a:defRPr sz="1800" kern="1200">
          <a:solidFill>
            <a:schemeClr val="tx1">
              <a:lumMod val="75000"/>
              <a:lumOff val="25000"/>
            </a:schemeClr>
          </a:solidFill>
          <a:latin typeface="Century Gothic"/>
          <a:ea typeface="+mn-ea"/>
          <a:cs typeface="Century Gothic"/>
        </a:defRPr>
      </a:lvl4pPr>
      <a:lvl5pPr marL="2057400" indent="-228600" algn="l" defTabSz="457200" rtl="0" eaLnBrk="1" latinLnBrk="0" hangingPunct="1">
        <a:spcBef>
          <a:spcPct val="20000"/>
        </a:spcBef>
        <a:buClr>
          <a:schemeClr val="accent6"/>
        </a:buClr>
        <a:buFont typeface="Arial"/>
        <a:buChar char="•"/>
        <a:defRPr sz="1800" kern="1200">
          <a:solidFill>
            <a:schemeClr val="tx1">
              <a:lumMod val="75000"/>
              <a:lumOff val="25000"/>
            </a:schemeClr>
          </a:solidFill>
          <a:latin typeface="Century Gothic"/>
          <a:ea typeface="+mn-ea"/>
          <a:cs typeface="Century Gothic"/>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13.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Layout" Target="../slideLayouts/slideLayout25.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1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4.xml"/></Relationships>
</file>

<file path=ppt/slides/_rels/slide1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8.xml"/></Relationships>
</file>

<file path=ppt/slides/_rels/slide1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8.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8.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3.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Layout" Target="../slideLayouts/slideLayout2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a:noFill/>
        </p:spPr>
        <p:txBody>
          <a:bodyPr lIns="91432" tIns="45716" rIns="91432" bIns="45716" anchor="t">
            <a:normAutofit/>
          </a:bodyPr>
          <a:lstStyle/>
          <a:p>
            <a:pPr eaLnBrk="1" hangingPunct="1"/>
            <a:r>
              <a:rPr lang="en-US" dirty="0" smtClean="0"/>
              <a:t>Product Change Control</a:t>
            </a:r>
            <a:endParaRPr lang="en-US" dirty="0" smtClean="0"/>
          </a:p>
        </p:txBody>
      </p:sp>
      <p:sp>
        <p:nvSpPr>
          <p:cNvPr id="5123" name="Rectangle 3"/>
          <p:cNvSpPr>
            <a:spLocks noGrp="1" noChangeArrowheads="1"/>
          </p:cNvSpPr>
          <p:nvPr>
            <p:ph type="body" sz="quarter" idx="10"/>
          </p:nvPr>
        </p:nvSpPr>
        <p:spPr/>
        <p:txBody>
          <a:bodyPr lIns="91432" tIns="45716" rIns="91432" bIns="45716"/>
          <a:lstStyle/>
          <a:p>
            <a:pPr eaLnBrk="1" hangingPunct="1"/>
            <a:r>
              <a:rPr lang="en-US" dirty="0" smtClean="0"/>
              <a:t>QAD Enterprise Applications Enterprise Edition</a:t>
            </a:r>
            <a:endParaRPr lang="en-US" dirty="0" smtClean="0"/>
          </a:p>
        </p:txBody>
      </p:sp>
      <p:sp>
        <p:nvSpPr>
          <p:cNvPr id="4" name="Text Placeholder 3"/>
          <p:cNvSpPr>
            <a:spLocks noGrp="1"/>
          </p:cNvSpPr>
          <p:nvPr>
            <p:ph type="body" sz="quarter" idx="11"/>
          </p:nvPr>
        </p:nvSpPr>
        <p:spPr/>
        <p:txBody>
          <a:bodyPr/>
          <a:lstStyle/>
          <a:p>
            <a:endParaRPr lang="en-US"/>
          </a:p>
        </p:txBody>
      </p:sp>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4" name="Rectangle 3"/>
          <p:cNvSpPr>
            <a:spLocks noGrp="1" noChangeArrowheads="1"/>
          </p:cNvSpPr>
          <p:nvPr>
            <p:ph idx="1"/>
          </p:nvPr>
        </p:nvSpPr>
        <p:spPr/>
        <p:txBody>
          <a:bodyPr/>
          <a:lstStyle/>
          <a:p>
            <a:pPr eaLnBrk="1" hangingPunct="1"/>
            <a:r>
              <a:rPr lang="en-US" smtClean="0"/>
              <a:t>Key Considerations</a:t>
            </a:r>
          </a:p>
          <a:p>
            <a:pPr lvl="1" eaLnBrk="1" hangingPunct="1"/>
            <a:r>
              <a:rPr lang="en-US" smtClean="0"/>
              <a:t>Ensure Accurate Notification of Changes</a:t>
            </a:r>
          </a:p>
          <a:p>
            <a:pPr lvl="1" eaLnBrk="1" hangingPunct="1"/>
            <a:r>
              <a:rPr lang="en-US" smtClean="0"/>
              <a:t>Secure Authorization to Make Changes</a:t>
            </a:r>
          </a:p>
          <a:p>
            <a:pPr lvl="1" eaLnBrk="1" hangingPunct="1"/>
            <a:r>
              <a:rPr lang="en-US" smtClean="0"/>
              <a:t>Facilitate Group Communication of Change Requests</a:t>
            </a:r>
          </a:p>
          <a:p>
            <a:pPr eaLnBrk="1" hangingPunct="1"/>
            <a:endParaRPr lang="en-US" smtClean="0"/>
          </a:p>
        </p:txBody>
      </p:sp>
      <p:sp>
        <p:nvSpPr>
          <p:cNvPr id="15363" name="Rectangle 2"/>
          <p:cNvSpPr>
            <a:spLocks noGrp="1" noChangeArrowheads="1"/>
          </p:cNvSpPr>
          <p:nvPr>
            <p:ph type="title"/>
          </p:nvPr>
        </p:nvSpPr>
        <p:spPr/>
        <p:txBody>
          <a:bodyPr/>
          <a:lstStyle/>
          <a:p>
            <a:pPr eaLnBrk="1" hangingPunct="1"/>
            <a:r>
              <a:rPr lang="en-US" smtClean="0"/>
              <a:t>Requests for Changes</a:t>
            </a:r>
          </a:p>
        </p:txBody>
      </p:sp>
      <p:sp>
        <p:nvSpPr>
          <p:cNvPr id="15362" name="Footer Placeholder 3"/>
          <p:cNvSpPr>
            <a:spLocks noGrp="1"/>
          </p:cNvSpPr>
          <p:nvPr>
            <p:ph type="ftr" sz="quarter" idx="10"/>
          </p:nvPr>
        </p:nvSpPr>
        <p:spPr>
          <a:noFill/>
        </p:spPr>
        <p:txBody>
          <a:bodyPr/>
          <a:lstStyle/>
          <a:p>
            <a:r>
              <a:rPr lang="en-US" smtClean="0"/>
              <a:t>PCC-IN-090</a:t>
            </a:r>
            <a:endParaRPr lang="en-US"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8" name="Rectangle 3"/>
          <p:cNvSpPr>
            <a:spLocks noGrp="1" noChangeArrowheads="1"/>
          </p:cNvSpPr>
          <p:nvPr>
            <p:ph idx="1"/>
          </p:nvPr>
        </p:nvSpPr>
        <p:spPr/>
        <p:txBody>
          <a:bodyPr/>
          <a:lstStyle/>
          <a:p>
            <a:pPr eaLnBrk="1" hangingPunct="1"/>
            <a:r>
              <a:rPr lang="en-US" smtClean="0"/>
              <a:t>Key Considerations</a:t>
            </a:r>
          </a:p>
          <a:p>
            <a:pPr lvl="1" eaLnBrk="1" hangingPunct="1"/>
            <a:r>
              <a:rPr lang="en-US" smtClean="0"/>
              <a:t>Minimize Cost of Implementation</a:t>
            </a:r>
          </a:p>
          <a:p>
            <a:pPr lvl="1" eaLnBrk="1" hangingPunct="1"/>
            <a:r>
              <a:rPr lang="en-US" smtClean="0"/>
              <a:t>Coordinate Plans Throughout Company (Engineering, Sales, Production, Purchasing)</a:t>
            </a:r>
          </a:p>
          <a:p>
            <a:pPr lvl="1" eaLnBrk="1" hangingPunct="1"/>
            <a:r>
              <a:rPr lang="en-US" smtClean="0"/>
              <a:t>Minimize Effects on Geographical and/or Database Separation</a:t>
            </a:r>
          </a:p>
          <a:p>
            <a:pPr eaLnBrk="1" hangingPunct="1"/>
            <a:endParaRPr lang="en-US" smtClean="0"/>
          </a:p>
        </p:txBody>
      </p:sp>
      <p:sp>
        <p:nvSpPr>
          <p:cNvPr id="16387" name="Rectangle 2"/>
          <p:cNvSpPr>
            <a:spLocks noGrp="1" noChangeArrowheads="1"/>
          </p:cNvSpPr>
          <p:nvPr>
            <p:ph type="title"/>
          </p:nvPr>
        </p:nvSpPr>
        <p:spPr/>
        <p:txBody>
          <a:bodyPr/>
          <a:lstStyle/>
          <a:p>
            <a:pPr eaLnBrk="1" hangingPunct="1"/>
            <a:r>
              <a:rPr lang="en-US" smtClean="0"/>
              <a:t>Plan Changes</a:t>
            </a:r>
          </a:p>
        </p:txBody>
      </p:sp>
      <p:sp>
        <p:nvSpPr>
          <p:cNvPr id="16386" name="Footer Placeholder 3"/>
          <p:cNvSpPr>
            <a:spLocks noGrp="1"/>
          </p:cNvSpPr>
          <p:nvPr>
            <p:ph type="ftr" sz="quarter" idx="10"/>
          </p:nvPr>
        </p:nvSpPr>
        <p:spPr>
          <a:noFill/>
        </p:spPr>
        <p:txBody>
          <a:bodyPr/>
          <a:lstStyle/>
          <a:p>
            <a:r>
              <a:rPr lang="en-US" smtClean="0"/>
              <a:t>PCC-IN-100</a:t>
            </a:r>
            <a:endParaRPr lang="en-US"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2" name="Rectangle 3"/>
          <p:cNvSpPr>
            <a:spLocks noGrp="1" noChangeArrowheads="1"/>
          </p:cNvSpPr>
          <p:nvPr>
            <p:ph idx="1"/>
          </p:nvPr>
        </p:nvSpPr>
        <p:spPr/>
        <p:txBody>
          <a:bodyPr/>
          <a:lstStyle/>
          <a:p>
            <a:pPr eaLnBrk="1" hangingPunct="1"/>
            <a:r>
              <a:rPr lang="en-US" smtClean="0"/>
              <a:t>Key Considerations</a:t>
            </a:r>
          </a:p>
          <a:p>
            <a:pPr lvl="1" eaLnBrk="1" hangingPunct="1"/>
            <a:r>
              <a:rPr lang="en-US" smtClean="0"/>
              <a:t>Ensure Accurate Effective Dates</a:t>
            </a:r>
          </a:p>
          <a:p>
            <a:pPr lvl="1" eaLnBrk="1" hangingPunct="1"/>
            <a:r>
              <a:rPr lang="en-US" smtClean="0"/>
              <a:t>Define and Control Approvals</a:t>
            </a:r>
          </a:p>
          <a:p>
            <a:pPr lvl="1" eaLnBrk="1" hangingPunct="1"/>
            <a:r>
              <a:rPr lang="en-US" smtClean="0"/>
              <a:t>Secure Accurate and Timely Changes to Planning Data and Production</a:t>
            </a:r>
          </a:p>
        </p:txBody>
      </p:sp>
      <p:sp>
        <p:nvSpPr>
          <p:cNvPr id="17411" name="Rectangle 2"/>
          <p:cNvSpPr>
            <a:spLocks noGrp="1" noChangeArrowheads="1"/>
          </p:cNvSpPr>
          <p:nvPr>
            <p:ph type="title"/>
          </p:nvPr>
        </p:nvSpPr>
        <p:spPr/>
        <p:txBody>
          <a:bodyPr/>
          <a:lstStyle/>
          <a:p>
            <a:pPr eaLnBrk="1" hangingPunct="1"/>
            <a:r>
              <a:rPr lang="en-US" smtClean="0"/>
              <a:t>Actual Change Implementation</a:t>
            </a:r>
          </a:p>
        </p:txBody>
      </p:sp>
      <p:sp>
        <p:nvSpPr>
          <p:cNvPr id="17410" name="Footer Placeholder 3"/>
          <p:cNvSpPr>
            <a:spLocks noGrp="1"/>
          </p:cNvSpPr>
          <p:nvPr>
            <p:ph type="ftr" sz="quarter" idx="10"/>
          </p:nvPr>
        </p:nvSpPr>
        <p:spPr>
          <a:noFill/>
        </p:spPr>
        <p:txBody>
          <a:bodyPr/>
          <a:lstStyle/>
          <a:p>
            <a:r>
              <a:rPr lang="en-US" smtClean="0"/>
              <a:t>PCC-IN-110</a:t>
            </a:r>
            <a:endParaRPr lang="en-US"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9" name="Rectangle 3"/>
          <p:cNvSpPr>
            <a:spLocks noGrp="1" noChangeArrowheads="1"/>
          </p:cNvSpPr>
          <p:nvPr>
            <p:ph sz="half" idx="1"/>
          </p:nvPr>
        </p:nvSpPr>
        <p:spPr/>
        <p:txBody>
          <a:bodyPr/>
          <a:lstStyle/>
          <a:p>
            <a:r>
              <a:rPr lang="en-US" smtClean="0"/>
              <a:t>Product Change Request (PCR)</a:t>
            </a:r>
          </a:p>
          <a:p>
            <a:r>
              <a:rPr lang="en-US" smtClean="0"/>
              <a:t>Product Change Order (PCO)</a:t>
            </a:r>
          </a:p>
          <a:p>
            <a:r>
              <a:rPr lang="en-US" smtClean="0"/>
              <a:t>Revision Level</a:t>
            </a:r>
          </a:p>
          <a:p>
            <a:r>
              <a:rPr lang="en-US" smtClean="0"/>
              <a:t>Effective Dates</a:t>
            </a:r>
          </a:p>
          <a:p>
            <a:r>
              <a:rPr lang="en-US" smtClean="0"/>
              <a:t>Disposition</a:t>
            </a:r>
          </a:p>
        </p:txBody>
      </p:sp>
      <p:pic>
        <p:nvPicPr>
          <p:cNvPr id="12" name="Content Placeholder 11" descr="Book_Terminology.emf"/>
          <p:cNvPicPr>
            <a:picLocks noGrp="1" noChangeAspect="1"/>
          </p:cNvPicPr>
          <p:nvPr>
            <p:ph sz="half" idx="2"/>
          </p:nvPr>
        </p:nvPicPr>
        <p:blipFill>
          <a:blip r:embed="rId2" cstate="print"/>
          <a:stretch>
            <a:fillRect/>
          </a:stretch>
        </p:blipFill>
        <p:spPr>
          <a:xfrm>
            <a:off x="6325646" y="4446032"/>
            <a:ext cx="1840703" cy="825318"/>
          </a:xfrm>
        </p:spPr>
      </p:pic>
      <p:sp>
        <p:nvSpPr>
          <p:cNvPr id="1028" name="Rectangle 2"/>
          <p:cNvSpPr>
            <a:spLocks noGrp="1" noChangeArrowheads="1"/>
          </p:cNvSpPr>
          <p:nvPr>
            <p:ph type="title"/>
          </p:nvPr>
        </p:nvSpPr>
        <p:spPr/>
        <p:txBody>
          <a:bodyPr/>
          <a:lstStyle/>
          <a:p>
            <a:r>
              <a:rPr lang="en-US" dirty="0" smtClean="0"/>
              <a:t>Product Change Terminology</a:t>
            </a:r>
          </a:p>
        </p:txBody>
      </p:sp>
      <p:sp>
        <p:nvSpPr>
          <p:cNvPr id="1027" name="Footer Placeholder 4"/>
          <p:cNvSpPr>
            <a:spLocks noGrp="1"/>
          </p:cNvSpPr>
          <p:nvPr>
            <p:ph type="ftr" sz="quarter" idx="10"/>
          </p:nvPr>
        </p:nvSpPr>
        <p:spPr/>
        <p:txBody>
          <a:bodyPr/>
          <a:lstStyle/>
          <a:p>
            <a:r>
              <a:rPr lang="en-US" smtClean="0"/>
              <a:t>PCC-IN-120</a:t>
            </a:r>
            <a:endParaRPr lang="en-US"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6" name="Rectangle 3"/>
          <p:cNvSpPr>
            <a:spLocks noGrp="1" noChangeArrowheads="1"/>
          </p:cNvSpPr>
          <p:nvPr>
            <p:ph idx="1"/>
          </p:nvPr>
        </p:nvSpPr>
        <p:spPr/>
        <p:txBody>
          <a:bodyPr/>
          <a:lstStyle/>
          <a:p>
            <a:pPr eaLnBrk="1" hangingPunct="1"/>
            <a:r>
              <a:rPr lang="en-US" smtClean="0"/>
              <a:t>Two Types of Documents:</a:t>
            </a:r>
          </a:p>
          <a:p>
            <a:pPr lvl="1" eaLnBrk="1" hangingPunct="1"/>
            <a:r>
              <a:rPr lang="en-US" smtClean="0"/>
              <a:t>Product Change Order (PCO)</a:t>
            </a:r>
          </a:p>
          <a:p>
            <a:pPr lvl="1" eaLnBrk="1" hangingPunct="1"/>
            <a:r>
              <a:rPr lang="en-US" smtClean="0"/>
              <a:t>Product Change Request (PCR)</a:t>
            </a:r>
          </a:p>
          <a:p>
            <a:pPr eaLnBrk="1" hangingPunct="1"/>
            <a:endParaRPr lang="en-US" smtClean="0"/>
          </a:p>
          <a:p>
            <a:pPr eaLnBrk="1" hangingPunct="1"/>
            <a:endParaRPr lang="en-US" smtClean="0"/>
          </a:p>
          <a:p>
            <a:pPr eaLnBrk="1" hangingPunct="1"/>
            <a:endParaRPr lang="en-US" smtClean="0"/>
          </a:p>
        </p:txBody>
      </p:sp>
      <p:sp>
        <p:nvSpPr>
          <p:cNvPr id="18435" name="Rectangle 2"/>
          <p:cNvSpPr>
            <a:spLocks noGrp="1" noChangeArrowheads="1"/>
          </p:cNvSpPr>
          <p:nvPr>
            <p:ph type="title"/>
          </p:nvPr>
        </p:nvSpPr>
        <p:spPr/>
        <p:txBody>
          <a:bodyPr/>
          <a:lstStyle/>
          <a:p>
            <a:pPr eaLnBrk="1" hangingPunct="1"/>
            <a:r>
              <a:rPr lang="en-US" smtClean="0"/>
              <a:t>Product Change Documents</a:t>
            </a:r>
          </a:p>
        </p:txBody>
      </p:sp>
      <p:sp>
        <p:nvSpPr>
          <p:cNvPr id="18434" name="Footer Placeholder 3"/>
          <p:cNvSpPr>
            <a:spLocks noGrp="1"/>
          </p:cNvSpPr>
          <p:nvPr>
            <p:ph type="ftr" sz="quarter" idx="10"/>
          </p:nvPr>
        </p:nvSpPr>
        <p:spPr>
          <a:noFill/>
        </p:spPr>
        <p:txBody>
          <a:bodyPr/>
          <a:lstStyle/>
          <a:p>
            <a:r>
              <a:rPr lang="en-US" smtClean="0"/>
              <a:t>PCC-IN-130</a:t>
            </a:r>
            <a:endParaRPr lang="en-US"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9" name="Rectangle 2"/>
          <p:cNvSpPr>
            <a:spLocks noGrp="1" noChangeArrowheads="1"/>
          </p:cNvSpPr>
          <p:nvPr>
            <p:ph type="title"/>
          </p:nvPr>
        </p:nvSpPr>
        <p:spPr/>
        <p:txBody>
          <a:bodyPr/>
          <a:lstStyle/>
          <a:p>
            <a:pPr eaLnBrk="1" hangingPunct="1"/>
            <a:r>
              <a:rPr lang="en-US" smtClean="0"/>
              <a:t>Product Change Requests</a:t>
            </a:r>
          </a:p>
        </p:txBody>
      </p:sp>
      <p:sp>
        <p:nvSpPr>
          <p:cNvPr id="19458" name="Footer Placeholder 3"/>
          <p:cNvSpPr>
            <a:spLocks noGrp="1"/>
          </p:cNvSpPr>
          <p:nvPr>
            <p:ph type="ftr" sz="quarter" idx="10"/>
          </p:nvPr>
        </p:nvSpPr>
        <p:spPr>
          <a:noFill/>
        </p:spPr>
        <p:txBody>
          <a:bodyPr/>
          <a:lstStyle/>
          <a:p>
            <a:r>
              <a:rPr lang="en-US" smtClean="0"/>
              <a:t>PCC-IN-140</a:t>
            </a:r>
            <a:endParaRPr lang="en-US" dirty="0"/>
          </a:p>
        </p:txBody>
      </p:sp>
      <p:sp>
        <p:nvSpPr>
          <p:cNvPr id="203780" name="Text Box 4"/>
          <p:cNvSpPr txBox="1">
            <a:spLocks noChangeArrowheads="1"/>
          </p:cNvSpPr>
          <p:nvPr/>
        </p:nvSpPr>
        <p:spPr bwMode="auto">
          <a:xfrm>
            <a:off x="1608668" y="2836439"/>
            <a:ext cx="1170513" cy="707886"/>
          </a:xfrm>
          <a:prstGeom prst="rect">
            <a:avLst/>
          </a:prstGeom>
          <a:solidFill>
            <a:schemeClr val="bg1"/>
          </a:solidFill>
          <a:ln w="12700">
            <a:solidFill>
              <a:schemeClr val="tx1"/>
            </a:solidFill>
            <a:miter lim="800000"/>
            <a:headEnd/>
            <a:tailEnd/>
          </a:ln>
          <a:effectLst>
            <a:outerShdw blurRad="50800" dist="38100" dir="2700000" algn="tl" rotWithShape="0">
              <a:prstClr val="black">
                <a:alpha val="40000"/>
              </a:prstClr>
            </a:outerShdw>
          </a:effectLst>
        </p:spPr>
        <p:txBody>
          <a:bodyPr wrap="none">
            <a:spAutoFit/>
          </a:bodyPr>
          <a:lstStyle/>
          <a:p>
            <a:pPr>
              <a:defRPr/>
            </a:pPr>
            <a:r>
              <a:rPr lang="en-US" sz="4000" dirty="0">
                <a:latin typeface="+mj-lt"/>
              </a:rPr>
              <a:t>PCR</a:t>
            </a:r>
          </a:p>
        </p:txBody>
      </p:sp>
      <p:sp>
        <p:nvSpPr>
          <p:cNvPr id="203781" name="Text Box 5"/>
          <p:cNvSpPr txBox="1">
            <a:spLocks noChangeArrowheads="1"/>
          </p:cNvSpPr>
          <p:nvPr/>
        </p:nvSpPr>
        <p:spPr bwMode="auto">
          <a:xfrm>
            <a:off x="4562475" y="1684025"/>
            <a:ext cx="3017520" cy="369332"/>
          </a:xfrm>
          <a:prstGeom prst="rect">
            <a:avLst/>
          </a:prstGeom>
          <a:solidFill>
            <a:schemeClr val="bg1"/>
          </a:solidFill>
          <a:ln w="3175">
            <a:solidFill>
              <a:schemeClr val="tx1"/>
            </a:solidFill>
            <a:miter lim="800000"/>
            <a:headEnd/>
            <a:tailEnd/>
          </a:ln>
          <a:effectLst>
            <a:outerShdw blurRad="50800" dist="38100" dir="2700000" algn="tl" rotWithShape="0">
              <a:prstClr val="black">
                <a:alpha val="40000"/>
              </a:prstClr>
            </a:outerShdw>
          </a:effectLst>
        </p:spPr>
        <p:txBody>
          <a:bodyPr wrap="square" anchor="ctr">
            <a:spAutoFit/>
          </a:bodyPr>
          <a:lstStyle/>
          <a:p>
            <a:pPr algn="l">
              <a:defRPr/>
            </a:pPr>
            <a:r>
              <a:rPr lang="en-US" dirty="0">
                <a:latin typeface="+mj-lt"/>
              </a:rPr>
              <a:t>Not </a:t>
            </a:r>
            <a:r>
              <a:rPr lang="en-US" dirty="0" smtClean="0">
                <a:latin typeface="+mj-lt"/>
              </a:rPr>
              <a:t>Strictly Controlled</a:t>
            </a:r>
            <a:endParaRPr lang="en-US" dirty="0">
              <a:latin typeface="+mj-lt"/>
            </a:endParaRPr>
          </a:p>
        </p:txBody>
      </p:sp>
      <p:sp>
        <p:nvSpPr>
          <p:cNvPr id="203782" name="Text Box 6"/>
          <p:cNvSpPr txBox="1">
            <a:spLocks noChangeArrowheads="1"/>
          </p:cNvSpPr>
          <p:nvPr/>
        </p:nvSpPr>
        <p:spPr bwMode="auto">
          <a:xfrm>
            <a:off x="4562475" y="2339304"/>
            <a:ext cx="1250496" cy="369332"/>
          </a:xfrm>
          <a:prstGeom prst="rect">
            <a:avLst/>
          </a:prstGeom>
          <a:solidFill>
            <a:schemeClr val="bg1"/>
          </a:solidFill>
          <a:ln w="3175">
            <a:solidFill>
              <a:schemeClr val="tx1"/>
            </a:solidFill>
            <a:miter lim="800000"/>
            <a:headEnd/>
            <a:tailEnd/>
          </a:ln>
          <a:effectLst>
            <a:outerShdw blurRad="50800" dist="38100" dir="2700000" algn="tl" rotWithShape="0">
              <a:prstClr val="black">
                <a:alpha val="40000"/>
              </a:prstClr>
            </a:outerShdw>
          </a:effectLst>
        </p:spPr>
        <p:txBody>
          <a:bodyPr wrap="square" anchor="ctr">
            <a:spAutoFit/>
          </a:bodyPr>
          <a:lstStyle/>
          <a:p>
            <a:pPr algn="l">
              <a:defRPr/>
            </a:pPr>
            <a:r>
              <a:rPr lang="en-US" dirty="0">
                <a:latin typeface="+mj-lt"/>
              </a:rPr>
              <a:t>Optional</a:t>
            </a:r>
          </a:p>
        </p:txBody>
      </p:sp>
      <p:sp>
        <p:nvSpPr>
          <p:cNvPr id="203783" name="Text Box 7"/>
          <p:cNvSpPr txBox="1">
            <a:spLocks noChangeArrowheads="1"/>
          </p:cNvSpPr>
          <p:nvPr/>
        </p:nvSpPr>
        <p:spPr bwMode="auto">
          <a:xfrm>
            <a:off x="4562475" y="2987939"/>
            <a:ext cx="3017520" cy="369332"/>
          </a:xfrm>
          <a:prstGeom prst="rect">
            <a:avLst/>
          </a:prstGeom>
          <a:solidFill>
            <a:schemeClr val="bg1"/>
          </a:solidFill>
          <a:ln w="3175">
            <a:solidFill>
              <a:schemeClr val="tx1"/>
            </a:solidFill>
            <a:miter lim="800000"/>
            <a:headEnd/>
            <a:tailEnd/>
          </a:ln>
          <a:effectLst>
            <a:outerShdw blurRad="50800" dist="38100" dir="2700000" algn="tl" rotWithShape="0">
              <a:prstClr val="black">
                <a:alpha val="40000"/>
              </a:prstClr>
            </a:outerShdw>
          </a:effectLst>
        </p:spPr>
        <p:txBody>
          <a:bodyPr wrap="square" anchor="ctr">
            <a:spAutoFit/>
          </a:bodyPr>
          <a:lstStyle/>
          <a:p>
            <a:pPr algn="l">
              <a:defRPr/>
            </a:pPr>
            <a:r>
              <a:rPr lang="en-US" dirty="0" smtClean="0">
                <a:latin typeface="+mj-lt"/>
              </a:rPr>
              <a:t>Production not affected</a:t>
            </a:r>
            <a:endParaRPr lang="en-US" dirty="0">
              <a:latin typeface="+mj-lt"/>
            </a:endParaRPr>
          </a:p>
        </p:txBody>
      </p:sp>
      <p:sp>
        <p:nvSpPr>
          <p:cNvPr id="203784" name="Text Box 8"/>
          <p:cNvSpPr txBox="1">
            <a:spLocks noChangeArrowheads="1"/>
          </p:cNvSpPr>
          <p:nvPr/>
        </p:nvSpPr>
        <p:spPr bwMode="auto">
          <a:xfrm>
            <a:off x="4562475" y="3647916"/>
            <a:ext cx="3017520" cy="861774"/>
          </a:xfrm>
          <a:prstGeom prst="rect">
            <a:avLst/>
          </a:prstGeom>
          <a:solidFill>
            <a:schemeClr val="bg1"/>
          </a:solidFill>
          <a:ln w="3175">
            <a:solidFill>
              <a:schemeClr val="tx1"/>
            </a:solidFill>
            <a:miter lim="800000"/>
            <a:headEnd/>
            <a:tailEnd/>
          </a:ln>
          <a:effectLst>
            <a:outerShdw blurRad="50800" dist="38100" dir="2700000" algn="tl" rotWithShape="0">
              <a:prstClr val="black">
                <a:alpha val="40000"/>
              </a:prstClr>
            </a:outerShdw>
          </a:effectLst>
        </p:spPr>
        <p:txBody>
          <a:bodyPr wrap="square" anchor="ctr">
            <a:spAutoFit/>
          </a:bodyPr>
          <a:lstStyle/>
          <a:p>
            <a:pPr algn="l">
              <a:defRPr/>
            </a:pPr>
            <a:r>
              <a:rPr lang="en-US" dirty="0">
                <a:latin typeface="+mj-lt"/>
              </a:rPr>
              <a:t>Requests </a:t>
            </a:r>
            <a:r>
              <a:rPr lang="en-US" dirty="0" smtClean="0">
                <a:latin typeface="+mj-lt"/>
              </a:rPr>
              <a:t>from Multiple Sources</a:t>
            </a:r>
          </a:p>
          <a:p>
            <a:pPr algn="l">
              <a:defRPr/>
            </a:pPr>
            <a:r>
              <a:rPr lang="en-US" sz="1400" dirty="0" smtClean="0">
                <a:latin typeface="+mj-lt"/>
              </a:rPr>
              <a:t>Customers</a:t>
            </a:r>
            <a:r>
              <a:rPr lang="en-US" sz="1400" dirty="0">
                <a:latin typeface="+mj-lt"/>
              </a:rPr>
              <a:t>, Engineers, Field Reps</a:t>
            </a:r>
          </a:p>
        </p:txBody>
      </p:sp>
      <p:sp>
        <p:nvSpPr>
          <p:cNvPr id="203785" name="Text Box 9"/>
          <p:cNvSpPr txBox="1">
            <a:spLocks noChangeArrowheads="1"/>
          </p:cNvSpPr>
          <p:nvPr/>
        </p:nvSpPr>
        <p:spPr bwMode="auto">
          <a:xfrm>
            <a:off x="4562475" y="4791857"/>
            <a:ext cx="2519460" cy="646331"/>
          </a:xfrm>
          <a:prstGeom prst="rect">
            <a:avLst/>
          </a:prstGeom>
          <a:solidFill>
            <a:schemeClr val="bg1"/>
          </a:solidFill>
          <a:ln w="3175">
            <a:solidFill>
              <a:schemeClr val="tx1"/>
            </a:solidFill>
            <a:miter lim="800000"/>
            <a:headEnd/>
            <a:tailEnd/>
          </a:ln>
          <a:effectLst>
            <a:outerShdw blurRad="50800" dist="38100" dir="2700000" algn="tl" rotWithShape="0">
              <a:prstClr val="black">
                <a:alpha val="40000"/>
              </a:prstClr>
            </a:outerShdw>
          </a:effectLst>
        </p:spPr>
        <p:txBody>
          <a:bodyPr wrap="square" anchor="ctr">
            <a:spAutoFit/>
          </a:bodyPr>
          <a:lstStyle/>
          <a:p>
            <a:pPr algn="l">
              <a:defRPr/>
            </a:pPr>
            <a:r>
              <a:rPr lang="en-US" dirty="0">
                <a:latin typeface="+mj-lt"/>
              </a:rPr>
              <a:t>Approved </a:t>
            </a:r>
            <a:r>
              <a:rPr lang="en-US" dirty="0" smtClean="0">
                <a:latin typeface="+mj-lt"/>
              </a:rPr>
              <a:t>to PCO or Closed</a:t>
            </a:r>
            <a:endParaRPr lang="en-US" dirty="0">
              <a:latin typeface="+mj-lt"/>
            </a:endParaRPr>
          </a:p>
        </p:txBody>
      </p:sp>
      <p:cxnSp>
        <p:nvCxnSpPr>
          <p:cNvPr id="17" name="Elbow Connector 16"/>
          <p:cNvCxnSpPr>
            <a:stCxn id="203780" idx="3"/>
            <a:endCxn id="203781" idx="1"/>
          </p:cNvCxnSpPr>
          <p:nvPr/>
        </p:nvCxnSpPr>
        <p:spPr>
          <a:xfrm flipV="1">
            <a:off x="2779181" y="1868691"/>
            <a:ext cx="1783294" cy="1321691"/>
          </a:xfrm>
          <a:prstGeom prst="bentConnector3">
            <a:avLst>
              <a:gd name="adj1" fmla="val 50000"/>
            </a:avLst>
          </a:prstGeom>
          <a:noFill/>
          <a:ln w="38100">
            <a:solidFill>
              <a:srgbClr val="5A87C6"/>
            </a:solidFill>
            <a:round/>
            <a:headEnd/>
            <a:tailEnd type="triangle" w="med" len="med"/>
          </a:ln>
        </p:spPr>
      </p:cxnSp>
      <p:cxnSp>
        <p:nvCxnSpPr>
          <p:cNvPr id="18" name="Elbow Connector 17"/>
          <p:cNvCxnSpPr>
            <a:stCxn id="203780" idx="3"/>
            <a:endCxn id="203782" idx="1"/>
          </p:cNvCxnSpPr>
          <p:nvPr/>
        </p:nvCxnSpPr>
        <p:spPr>
          <a:xfrm flipV="1">
            <a:off x="2779181" y="2523970"/>
            <a:ext cx="1783294" cy="666412"/>
          </a:xfrm>
          <a:prstGeom prst="bentConnector3">
            <a:avLst>
              <a:gd name="adj1" fmla="val 50000"/>
            </a:avLst>
          </a:prstGeom>
          <a:noFill/>
          <a:ln w="38100">
            <a:solidFill>
              <a:srgbClr val="5A87C6"/>
            </a:solidFill>
            <a:round/>
            <a:headEnd/>
            <a:tailEnd type="triangle" w="med" len="med"/>
          </a:ln>
        </p:spPr>
      </p:cxnSp>
      <p:cxnSp>
        <p:nvCxnSpPr>
          <p:cNvPr id="22" name="Elbow Connector 21"/>
          <p:cNvCxnSpPr>
            <a:stCxn id="203780" idx="3"/>
            <a:endCxn id="203783" idx="1"/>
          </p:cNvCxnSpPr>
          <p:nvPr/>
        </p:nvCxnSpPr>
        <p:spPr>
          <a:xfrm flipV="1">
            <a:off x="2779181" y="3172605"/>
            <a:ext cx="1783294" cy="17777"/>
          </a:xfrm>
          <a:prstGeom prst="bentConnector3">
            <a:avLst>
              <a:gd name="adj1" fmla="val 50000"/>
            </a:avLst>
          </a:prstGeom>
          <a:noFill/>
          <a:ln w="38100">
            <a:solidFill>
              <a:srgbClr val="5A87C6"/>
            </a:solidFill>
            <a:round/>
            <a:headEnd/>
            <a:tailEnd type="triangle" w="med" len="med"/>
          </a:ln>
        </p:spPr>
      </p:cxnSp>
      <p:cxnSp>
        <p:nvCxnSpPr>
          <p:cNvPr id="24" name="Elbow Connector 23"/>
          <p:cNvCxnSpPr>
            <a:stCxn id="203780" idx="3"/>
            <a:endCxn id="203784" idx="1"/>
          </p:cNvCxnSpPr>
          <p:nvPr/>
        </p:nvCxnSpPr>
        <p:spPr>
          <a:xfrm>
            <a:off x="2779181" y="3190382"/>
            <a:ext cx="1783294" cy="888421"/>
          </a:xfrm>
          <a:prstGeom prst="bentConnector3">
            <a:avLst>
              <a:gd name="adj1" fmla="val 50000"/>
            </a:avLst>
          </a:prstGeom>
          <a:noFill/>
          <a:ln w="38100">
            <a:solidFill>
              <a:srgbClr val="5A87C6"/>
            </a:solidFill>
            <a:round/>
            <a:headEnd/>
            <a:tailEnd type="triangle" w="med" len="med"/>
          </a:ln>
        </p:spPr>
      </p:cxnSp>
      <p:cxnSp>
        <p:nvCxnSpPr>
          <p:cNvPr id="26" name="Elbow Connector 25"/>
          <p:cNvCxnSpPr>
            <a:stCxn id="203780" idx="3"/>
            <a:endCxn id="203785" idx="1"/>
          </p:cNvCxnSpPr>
          <p:nvPr/>
        </p:nvCxnSpPr>
        <p:spPr>
          <a:xfrm>
            <a:off x="2779181" y="3190382"/>
            <a:ext cx="1783294" cy="1924641"/>
          </a:xfrm>
          <a:prstGeom prst="bentConnector3">
            <a:avLst>
              <a:gd name="adj1" fmla="val 50000"/>
            </a:avLst>
          </a:prstGeom>
          <a:noFill/>
          <a:ln w="38100">
            <a:solidFill>
              <a:srgbClr val="5A87C6"/>
            </a:solidFill>
            <a:round/>
            <a:headEnd/>
            <a:tailEnd type="triangle" w="med" len="med"/>
          </a:ln>
        </p:spPr>
      </p:cxn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3" name="Rectangle 2"/>
          <p:cNvSpPr>
            <a:spLocks noGrp="1" noChangeArrowheads="1"/>
          </p:cNvSpPr>
          <p:nvPr>
            <p:ph type="title"/>
          </p:nvPr>
        </p:nvSpPr>
        <p:spPr/>
        <p:txBody>
          <a:bodyPr/>
          <a:lstStyle/>
          <a:p>
            <a:pPr eaLnBrk="1" hangingPunct="1"/>
            <a:r>
              <a:rPr lang="en-US" smtClean="0"/>
              <a:t>Product Change Orders</a:t>
            </a:r>
          </a:p>
        </p:txBody>
      </p:sp>
      <p:sp>
        <p:nvSpPr>
          <p:cNvPr id="20482" name="Footer Placeholder 3"/>
          <p:cNvSpPr>
            <a:spLocks noGrp="1"/>
          </p:cNvSpPr>
          <p:nvPr>
            <p:ph type="ftr" sz="quarter" idx="10"/>
          </p:nvPr>
        </p:nvSpPr>
        <p:spPr>
          <a:noFill/>
        </p:spPr>
        <p:txBody>
          <a:bodyPr/>
          <a:lstStyle/>
          <a:p>
            <a:r>
              <a:rPr lang="en-US" smtClean="0"/>
              <a:t>PCC-IN-150</a:t>
            </a:r>
            <a:endParaRPr lang="en-US" dirty="0"/>
          </a:p>
        </p:txBody>
      </p:sp>
      <p:sp>
        <p:nvSpPr>
          <p:cNvPr id="204804" name="Text Box 4"/>
          <p:cNvSpPr txBox="1">
            <a:spLocks noChangeArrowheads="1"/>
          </p:cNvSpPr>
          <p:nvPr/>
        </p:nvSpPr>
        <p:spPr bwMode="auto">
          <a:xfrm>
            <a:off x="1517834" y="2697357"/>
            <a:ext cx="1303562" cy="707886"/>
          </a:xfrm>
          <a:prstGeom prst="rect">
            <a:avLst/>
          </a:prstGeom>
          <a:solidFill>
            <a:schemeClr val="bg1"/>
          </a:solidFill>
          <a:ln w="12700">
            <a:solidFill>
              <a:schemeClr val="tx1"/>
            </a:solidFill>
            <a:miter lim="800000"/>
            <a:headEnd/>
            <a:tailEnd/>
          </a:ln>
          <a:effectLst>
            <a:outerShdw blurRad="50800" dist="38100" dir="2700000" algn="tl" rotWithShape="0">
              <a:prstClr val="black">
                <a:alpha val="40000"/>
              </a:prstClr>
            </a:outerShdw>
          </a:effectLst>
        </p:spPr>
        <p:txBody>
          <a:bodyPr wrap="none" anchor="ctr">
            <a:spAutoFit/>
          </a:bodyPr>
          <a:lstStyle/>
          <a:p>
            <a:pPr algn="l">
              <a:defRPr/>
            </a:pPr>
            <a:r>
              <a:rPr lang="en-US" sz="4000" dirty="0">
                <a:latin typeface="+mj-lt"/>
              </a:rPr>
              <a:t>PCO</a:t>
            </a:r>
          </a:p>
        </p:txBody>
      </p:sp>
      <p:sp>
        <p:nvSpPr>
          <p:cNvPr id="204805" name="Text Box 5"/>
          <p:cNvSpPr txBox="1">
            <a:spLocks noChangeArrowheads="1"/>
          </p:cNvSpPr>
          <p:nvPr/>
        </p:nvSpPr>
        <p:spPr bwMode="auto">
          <a:xfrm>
            <a:off x="4282739" y="1730165"/>
            <a:ext cx="2355132" cy="400110"/>
          </a:xfrm>
          <a:prstGeom prst="rect">
            <a:avLst/>
          </a:prstGeom>
          <a:solidFill>
            <a:schemeClr val="bg1"/>
          </a:solidFill>
          <a:ln w="3175">
            <a:solidFill>
              <a:schemeClr val="tx1"/>
            </a:solidFill>
            <a:miter lim="800000"/>
            <a:headEnd/>
            <a:tailEnd/>
          </a:ln>
          <a:effectLst>
            <a:outerShdw blurRad="50800" dist="38100" dir="2700000" algn="tl" rotWithShape="0">
              <a:prstClr val="black">
                <a:alpha val="40000"/>
              </a:prstClr>
            </a:outerShdw>
          </a:effectLst>
        </p:spPr>
        <p:txBody>
          <a:bodyPr wrap="none" anchor="ctr">
            <a:spAutoFit/>
          </a:bodyPr>
          <a:lstStyle/>
          <a:p>
            <a:pPr algn="l">
              <a:defRPr/>
            </a:pPr>
            <a:r>
              <a:rPr lang="en-US" sz="2000" dirty="0" smtClean="0">
                <a:latin typeface="+mj-lt"/>
              </a:rPr>
              <a:t>Strictly Controlled</a:t>
            </a:r>
            <a:endParaRPr lang="en-US" sz="2000" dirty="0">
              <a:latin typeface="+mj-lt"/>
            </a:endParaRPr>
          </a:p>
        </p:txBody>
      </p:sp>
      <p:sp>
        <p:nvSpPr>
          <p:cNvPr id="204806" name="Text Box 6"/>
          <p:cNvSpPr txBox="1">
            <a:spLocks noChangeArrowheads="1"/>
          </p:cNvSpPr>
          <p:nvPr/>
        </p:nvSpPr>
        <p:spPr bwMode="auto">
          <a:xfrm>
            <a:off x="4282739" y="2413618"/>
            <a:ext cx="2267351" cy="400110"/>
          </a:xfrm>
          <a:prstGeom prst="rect">
            <a:avLst/>
          </a:prstGeom>
          <a:solidFill>
            <a:schemeClr val="bg1"/>
          </a:solidFill>
          <a:ln w="3175">
            <a:solidFill>
              <a:schemeClr val="tx1"/>
            </a:solidFill>
            <a:miter lim="800000"/>
            <a:headEnd/>
            <a:tailEnd/>
          </a:ln>
          <a:effectLst>
            <a:outerShdw blurRad="50800" dist="38100" dir="2700000" algn="tl" rotWithShape="0">
              <a:prstClr val="black">
                <a:alpha val="40000"/>
              </a:prstClr>
            </a:outerShdw>
          </a:effectLst>
        </p:spPr>
        <p:txBody>
          <a:bodyPr wrap="square" anchor="ctr">
            <a:spAutoFit/>
          </a:bodyPr>
          <a:lstStyle/>
          <a:p>
            <a:pPr algn="l">
              <a:defRPr/>
            </a:pPr>
            <a:r>
              <a:rPr lang="en-US" sz="2000" dirty="0">
                <a:latin typeface="+mj-lt"/>
              </a:rPr>
              <a:t>Actual Changes</a:t>
            </a:r>
          </a:p>
        </p:txBody>
      </p:sp>
      <p:sp>
        <p:nvSpPr>
          <p:cNvPr id="204807" name="Text Box 7"/>
          <p:cNvSpPr txBox="1">
            <a:spLocks noChangeArrowheads="1"/>
          </p:cNvSpPr>
          <p:nvPr/>
        </p:nvSpPr>
        <p:spPr bwMode="auto">
          <a:xfrm>
            <a:off x="4282739" y="3104180"/>
            <a:ext cx="3886200" cy="707886"/>
          </a:xfrm>
          <a:prstGeom prst="rect">
            <a:avLst/>
          </a:prstGeom>
          <a:solidFill>
            <a:schemeClr val="bg1"/>
          </a:solidFill>
          <a:ln w="3175">
            <a:solidFill>
              <a:schemeClr val="tx1"/>
            </a:solidFill>
            <a:miter lim="800000"/>
            <a:headEnd/>
            <a:tailEnd/>
          </a:ln>
          <a:effectLst>
            <a:outerShdw blurRad="50800" dist="38100" dir="2700000" algn="tl" rotWithShape="0">
              <a:prstClr val="black">
                <a:alpha val="40000"/>
              </a:prstClr>
            </a:outerShdw>
          </a:effectLst>
        </p:spPr>
        <p:txBody>
          <a:bodyPr wrap="none" anchor="ctr">
            <a:spAutoFit/>
          </a:bodyPr>
          <a:lstStyle/>
          <a:p>
            <a:pPr algn="l">
              <a:defRPr/>
            </a:pPr>
            <a:r>
              <a:rPr lang="en-US" sz="2000" dirty="0" smtClean="0">
                <a:latin typeface="+mj-lt"/>
              </a:rPr>
              <a:t>Incorporation Affects</a:t>
            </a:r>
          </a:p>
          <a:p>
            <a:pPr algn="l">
              <a:defRPr/>
            </a:pPr>
            <a:r>
              <a:rPr lang="en-US" sz="2000" dirty="0" smtClean="0">
                <a:latin typeface="+mj-lt"/>
              </a:rPr>
              <a:t>Planning </a:t>
            </a:r>
            <a:r>
              <a:rPr lang="en-US" sz="2000" dirty="0">
                <a:latin typeface="+mj-lt"/>
              </a:rPr>
              <a:t>Data </a:t>
            </a:r>
            <a:r>
              <a:rPr lang="en-US" sz="2000" dirty="0" smtClean="0">
                <a:latin typeface="+mj-lt"/>
              </a:rPr>
              <a:t>and </a:t>
            </a:r>
            <a:r>
              <a:rPr lang="en-US" sz="2000" dirty="0">
                <a:latin typeface="+mj-lt"/>
              </a:rPr>
              <a:t>Production</a:t>
            </a:r>
          </a:p>
        </p:txBody>
      </p:sp>
      <p:sp>
        <p:nvSpPr>
          <p:cNvPr id="204809" name="Text Box 9"/>
          <p:cNvSpPr txBox="1">
            <a:spLocks noChangeArrowheads="1"/>
          </p:cNvSpPr>
          <p:nvPr/>
        </p:nvSpPr>
        <p:spPr bwMode="auto">
          <a:xfrm>
            <a:off x="4282739" y="4099524"/>
            <a:ext cx="3886200" cy="707886"/>
          </a:xfrm>
          <a:prstGeom prst="rect">
            <a:avLst/>
          </a:prstGeom>
          <a:solidFill>
            <a:schemeClr val="bg1"/>
          </a:solidFill>
          <a:ln w="3175">
            <a:solidFill>
              <a:schemeClr val="tx1"/>
            </a:solidFill>
            <a:miter lim="800000"/>
            <a:headEnd/>
            <a:tailEnd/>
          </a:ln>
          <a:effectLst>
            <a:outerShdw blurRad="50800" dist="38100" dir="2700000" algn="tl" rotWithShape="0">
              <a:prstClr val="black">
                <a:alpha val="40000"/>
              </a:prstClr>
            </a:outerShdw>
          </a:effectLst>
        </p:spPr>
        <p:txBody>
          <a:bodyPr wrap="none" anchor="ctr">
            <a:spAutoFit/>
          </a:bodyPr>
          <a:lstStyle/>
          <a:p>
            <a:pPr algn="l">
              <a:defRPr/>
            </a:pPr>
            <a:r>
              <a:rPr lang="en-US" sz="2000" dirty="0" smtClean="0">
                <a:latin typeface="+mj-lt"/>
              </a:rPr>
              <a:t>Implementation Affects</a:t>
            </a:r>
          </a:p>
          <a:p>
            <a:pPr algn="l">
              <a:defRPr/>
            </a:pPr>
            <a:r>
              <a:rPr lang="en-US" sz="2000" dirty="0" smtClean="0">
                <a:latin typeface="+mj-lt"/>
              </a:rPr>
              <a:t>Item Master and </a:t>
            </a:r>
            <a:r>
              <a:rPr lang="en-US" sz="2000" dirty="0">
                <a:latin typeface="+mj-lt"/>
              </a:rPr>
              <a:t>Production</a:t>
            </a:r>
          </a:p>
        </p:txBody>
      </p:sp>
      <p:cxnSp>
        <p:nvCxnSpPr>
          <p:cNvPr id="40" name="Elbow Connector 39"/>
          <p:cNvCxnSpPr>
            <a:stCxn id="204804" idx="3"/>
            <a:endCxn id="204806" idx="1"/>
          </p:cNvCxnSpPr>
          <p:nvPr/>
        </p:nvCxnSpPr>
        <p:spPr>
          <a:xfrm flipV="1">
            <a:off x="2821396" y="2613673"/>
            <a:ext cx="1461343" cy="437627"/>
          </a:xfrm>
          <a:prstGeom prst="bentConnector3">
            <a:avLst>
              <a:gd name="adj1" fmla="val 50000"/>
            </a:avLst>
          </a:prstGeom>
          <a:noFill/>
          <a:ln w="38100">
            <a:solidFill>
              <a:srgbClr val="5A87C6"/>
            </a:solidFill>
            <a:round/>
            <a:headEnd/>
            <a:tailEnd type="triangle" w="med" len="med"/>
          </a:ln>
        </p:spPr>
      </p:cxnSp>
      <p:cxnSp>
        <p:nvCxnSpPr>
          <p:cNvPr id="42" name="Elbow Connector 41"/>
          <p:cNvCxnSpPr>
            <a:stCxn id="204804" idx="3"/>
            <a:endCxn id="204807" idx="1"/>
          </p:cNvCxnSpPr>
          <p:nvPr/>
        </p:nvCxnSpPr>
        <p:spPr>
          <a:xfrm>
            <a:off x="2821396" y="3051300"/>
            <a:ext cx="1461343" cy="406823"/>
          </a:xfrm>
          <a:prstGeom prst="bentConnector3">
            <a:avLst>
              <a:gd name="adj1" fmla="val 50000"/>
            </a:avLst>
          </a:prstGeom>
          <a:noFill/>
          <a:ln w="38100">
            <a:solidFill>
              <a:srgbClr val="5A87C6"/>
            </a:solidFill>
            <a:round/>
            <a:headEnd/>
            <a:tailEnd type="triangle" w="med" len="med"/>
          </a:ln>
        </p:spPr>
      </p:cxnSp>
      <p:cxnSp>
        <p:nvCxnSpPr>
          <p:cNvPr id="44" name="Elbow Connector 43"/>
          <p:cNvCxnSpPr>
            <a:stCxn id="204804" idx="3"/>
            <a:endCxn id="204805" idx="1"/>
          </p:cNvCxnSpPr>
          <p:nvPr/>
        </p:nvCxnSpPr>
        <p:spPr>
          <a:xfrm flipV="1">
            <a:off x="2821396" y="1930220"/>
            <a:ext cx="1461343" cy="1121080"/>
          </a:xfrm>
          <a:prstGeom prst="bentConnector3">
            <a:avLst>
              <a:gd name="adj1" fmla="val 50000"/>
            </a:avLst>
          </a:prstGeom>
          <a:noFill/>
          <a:ln w="38100">
            <a:solidFill>
              <a:srgbClr val="5A87C6"/>
            </a:solidFill>
            <a:round/>
            <a:headEnd/>
            <a:tailEnd type="triangle" w="med" len="med"/>
          </a:ln>
        </p:spPr>
      </p:cxnSp>
      <p:cxnSp>
        <p:nvCxnSpPr>
          <p:cNvPr id="46" name="Elbow Connector 45"/>
          <p:cNvCxnSpPr>
            <a:stCxn id="204804" idx="3"/>
            <a:endCxn id="204809" idx="1"/>
          </p:cNvCxnSpPr>
          <p:nvPr/>
        </p:nvCxnSpPr>
        <p:spPr>
          <a:xfrm>
            <a:off x="2821396" y="3051300"/>
            <a:ext cx="1461343" cy="1402167"/>
          </a:xfrm>
          <a:prstGeom prst="bentConnector3">
            <a:avLst>
              <a:gd name="adj1" fmla="val 50000"/>
            </a:avLst>
          </a:prstGeom>
          <a:noFill/>
          <a:ln w="38100">
            <a:solidFill>
              <a:srgbClr val="5A87C6"/>
            </a:solidFill>
            <a:round/>
            <a:headEnd/>
            <a:tailEnd type="triangle" w="med" len="med"/>
          </a:ln>
        </p:spPr>
      </p:cxn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8" name="Rectangle 2"/>
          <p:cNvSpPr>
            <a:spLocks noGrp="1" noChangeArrowheads="1"/>
          </p:cNvSpPr>
          <p:nvPr>
            <p:ph type="title"/>
          </p:nvPr>
        </p:nvSpPr>
        <p:spPr/>
        <p:txBody>
          <a:bodyPr/>
          <a:lstStyle/>
          <a:p>
            <a:pPr eaLnBrk="1" hangingPunct="1"/>
            <a:r>
              <a:rPr lang="en-US" smtClean="0"/>
              <a:t>Product Change Order</a:t>
            </a:r>
          </a:p>
        </p:txBody>
      </p:sp>
      <p:sp>
        <p:nvSpPr>
          <p:cNvPr id="21506" name="Footer Placeholder 3"/>
          <p:cNvSpPr>
            <a:spLocks noGrp="1"/>
          </p:cNvSpPr>
          <p:nvPr>
            <p:ph type="ftr" sz="quarter" idx="10"/>
          </p:nvPr>
        </p:nvSpPr>
        <p:spPr>
          <a:noFill/>
        </p:spPr>
        <p:txBody>
          <a:bodyPr/>
          <a:lstStyle/>
          <a:p>
            <a:r>
              <a:rPr lang="en-US" smtClean="0"/>
              <a:t>PCC-IN-160</a:t>
            </a:r>
            <a:endParaRPr lang="en-US" dirty="0"/>
          </a:p>
        </p:txBody>
      </p:sp>
      <p:pic>
        <p:nvPicPr>
          <p:cNvPr id="21507" name="Picture 34"/>
          <p:cNvPicPr>
            <a:picLocks noChangeAspect="1" noChangeArrowheads="1"/>
          </p:cNvPicPr>
          <p:nvPr/>
        </p:nvPicPr>
        <p:blipFill>
          <a:blip r:embed="rId2" cstate="print"/>
          <a:srcRect/>
          <a:stretch>
            <a:fillRect/>
          </a:stretch>
        </p:blipFill>
        <p:spPr bwMode="auto">
          <a:xfrm>
            <a:off x="338138" y="1143000"/>
            <a:ext cx="8467725" cy="4371975"/>
          </a:xfrm>
          <a:prstGeom prst="rect">
            <a:avLst/>
          </a:prstGeom>
          <a:noFill/>
          <a:ln w="38100">
            <a:noFill/>
            <a:miter lim="800000"/>
            <a:headEnd/>
            <a:tailEnd/>
          </a:ln>
        </p:spPr>
      </p:pic>
      <p:grpSp>
        <p:nvGrpSpPr>
          <p:cNvPr id="21509" name="Group 33"/>
          <p:cNvGrpSpPr>
            <a:grpSpLocks/>
          </p:cNvGrpSpPr>
          <p:nvPr/>
        </p:nvGrpSpPr>
        <p:grpSpPr bwMode="auto">
          <a:xfrm>
            <a:off x="342900" y="1000125"/>
            <a:ext cx="7848602" cy="5145949"/>
            <a:chOff x="240" y="432"/>
            <a:chExt cx="4944" cy="3815"/>
          </a:xfrm>
        </p:grpSpPr>
        <p:sp>
          <p:nvSpPr>
            <p:cNvPr id="205829" name="Rectangle 5"/>
            <p:cNvSpPr>
              <a:spLocks noChangeArrowheads="1"/>
            </p:cNvSpPr>
            <p:nvPr/>
          </p:nvSpPr>
          <p:spPr bwMode="auto">
            <a:xfrm>
              <a:off x="2112" y="432"/>
              <a:ext cx="1152" cy="388"/>
            </a:xfrm>
            <a:prstGeom prst="rect">
              <a:avLst/>
            </a:prstGeom>
            <a:solidFill>
              <a:srgbClr val="FFFFFF"/>
            </a:solidFill>
            <a:ln w="3175">
              <a:solidFill>
                <a:schemeClr val="tx1"/>
              </a:solidFill>
              <a:miter lim="800000"/>
              <a:headEnd/>
              <a:tailEnd/>
            </a:ln>
            <a:effectLst>
              <a:outerShdw blurRad="50800" dist="38100" dir="2700000" algn="tl" rotWithShape="0">
                <a:prstClr val="black">
                  <a:alpha val="40000"/>
                </a:prstClr>
              </a:outerShdw>
            </a:effectLst>
          </p:spPr>
          <p:txBody>
            <a:bodyPr wrap="none" lIns="91440" tIns="91440" rIns="91440" bIns="91440" anchor="ctr">
              <a:noAutofit/>
            </a:bodyPr>
            <a:lstStyle/>
            <a:p>
              <a:pPr>
                <a:defRPr/>
              </a:pPr>
              <a:r>
                <a:rPr lang="en-US" sz="2800" dirty="0">
                  <a:latin typeface="+mj-lt"/>
                </a:rPr>
                <a:t>PCO</a:t>
              </a:r>
              <a:endParaRPr lang="en-US" sz="2200" dirty="0">
                <a:latin typeface="+mj-lt"/>
              </a:endParaRPr>
            </a:p>
          </p:txBody>
        </p:sp>
        <p:grpSp>
          <p:nvGrpSpPr>
            <p:cNvPr id="21511" name="Group 6"/>
            <p:cNvGrpSpPr>
              <a:grpSpLocks/>
            </p:cNvGrpSpPr>
            <p:nvPr/>
          </p:nvGrpSpPr>
          <p:grpSpPr bwMode="auto">
            <a:xfrm>
              <a:off x="240" y="820"/>
              <a:ext cx="2448" cy="912"/>
              <a:chOff x="240" y="820"/>
              <a:chExt cx="2448" cy="912"/>
            </a:xfrm>
          </p:grpSpPr>
          <p:cxnSp>
            <p:nvCxnSpPr>
              <p:cNvPr id="205831" name="AutoShape 7"/>
              <p:cNvCxnSpPr>
                <a:cxnSpLocks noChangeShapeType="1"/>
                <a:stCxn id="205829" idx="2"/>
                <a:endCxn id="205832" idx="0"/>
              </p:cNvCxnSpPr>
              <p:nvPr/>
            </p:nvCxnSpPr>
            <p:spPr bwMode="auto">
              <a:xfrm rot="5400000">
                <a:off x="1490" y="146"/>
                <a:ext cx="524" cy="1872"/>
              </a:xfrm>
              <a:prstGeom prst="bentConnector3">
                <a:avLst>
                  <a:gd name="adj1" fmla="val 50000"/>
                </a:avLst>
              </a:prstGeom>
              <a:noFill/>
              <a:ln w="38100">
                <a:solidFill>
                  <a:schemeClr val="accent1"/>
                </a:solidFill>
                <a:miter lim="800000"/>
                <a:headEnd/>
                <a:tailEnd/>
              </a:ln>
              <a:effectLst/>
            </p:spPr>
          </p:cxnSp>
          <p:sp>
            <p:nvSpPr>
              <p:cNvPr id="205832" name="Rectangle 8"/>
              <p:cNvSpPr>
                <a:spLocks noChangeArrowheads="1"/>
              </p:cNvSpPr>
              <p:nvPr/>
            </p:nvSpPr>
            <p:spPr bwMode="auto">
              <a:xfrm>
                <a:off x="240" y="1344"/>
                <a:ext cx="1152" cy="388"/>
              </a:xfrm>
              <a:prstGeom prst="rect">
                <a:avLst/>
              </a:prstGeom>
              <a:solidFill>
                <a:srgbClr val="FFFFFF"/>
              </a:solidFill>
              <a:ln w="3175">
                <a:solidFill>
                  <a:schemeClr val="tx1"/>
                </a:solidFill>
                <a:miter lim="800000"/>
                <a:headEnd/>
                <a:tailEnd/>
              </a:ln>
              <a:effectLst>
                <a:outerShdw blurRad="50800" dist="38100" dir="2700000" algn="tl" rotWithShape="0">
                  <a:prstClr val="black">
                    <a:alpha val="40000"/>
                  </a:prstClr>
                </a:outerShdw>
              </a:effectLst>
            </p:spPr>
            <p:txBody>
              <a:bodyPr wrap="none" lIns="91440" tIns="91440" rIns="91440" bIns="91440" anchor="ctr">
                <a:noAutofit/>
              </a:bodyPr>
              <a:lstStyle/>
              <a:p>
                <a:pPr>
                  <a:defRPr/>
                </a:pPr>
                <a:r>
                  <a:rPr lang="en-US" sz="2800" dirty="0">
                    <a:latin typeface="+mj-lt"/>
                  </a:rPr>
                  <a:t>Header</a:t>
                </a:r>
                <a:endParaRPr lang="en-US" sz="2200" dirty="0">
                  <a:latin typeface="+mj-lt"/>
                </a:endParaRPr>
              </a:p>
            </p:txBody>
          </p:sp>
        </p:grpSp>
        <p:grpSp>
          <p:nvGrpSpPr>
            <p:cNvPr id="21512" name="Group 9"/>
            <p:cNvGrpSpPr>
              <a:grpSpLocks/>
            </p:cNvGrpSpPr>
            <p:nvPr/>
          </p:nvGrpSpPr>
          <p:grpSpPr bwMode="auto">
            <a:xfrm>
              <a:off x="2112" y="821"/>
              <a:ext cx="1152" cy="911"/>
              <a:chOff x="2112" y="821"/>
              <a:chExt cx="1152" cy="911"/>
            </a:xfrm>
          </p:grpSpPr>
          <p:cxnSp>
            <p:nvCxnSpPr>
              <p:cNvPr id="205834" name="AutoShape 10"/>
              <p:cNvCxnSpPr>
                <a:cxnSpLocks noChangeShapeType="1"/>
                <a:stCxn id="205829" idx="2"/>
                <a:endCxn id="205835" idx="0"/>
              </p:cNvCxnSpPr>
              <p:nvPr/>
            </p:nvCxnSpPr>
            <p:spPr bwMode="auto">
              <a:xfrm rot="5400000">
                <a:off x="2426" y="1082"/>
                <a:ext cx="524" cy="1"/>
              </a:xfrm>
              <a:prstGeom prst="straightConnector1">
                <a:avLst/>
              </a:prstGeom>
              <a:noFill/>
              <a:ln w="38100">
                <a:solidFill>
                  <a:schemeClr val="accent1"/>
                </a:solidFill>
                <a:round/>
                <a:headEnd/>
                <a:tailEnd/>
              </a:ln>
              <a:effectLst/>
            </p:spPr>
          </p:cxnSp>
          <p:sp>
            <p:nvSpPr>
              <p:cNvPr id="205835" name="Rectangle 11"/>
              <p:cNvSpPr>
                <a:spLocks noChangeArrowheads="1"/>
              </p:cNvSpPr>
              <p:nvPr/>
            </p:nvSpPr>
            <p:spPr bwMode="auto">
              <a:xfrm>
                <a:off x="2112" y="1344"/>
                <a:ext cx="1152" cy="388"/>
              </a:xfrm>
              <a:prstGeom prst="rect">
                <a:avLst/>
              </a:prstGeom>
              <a:solidFill>
                <a:srgbClr val="FFFFFF"/>
              </a:solidFill>
              <a:ln w="3175">
                <a:solidFill>
                  <a:schemeClr val="tx1"/>
                </a:solidFill>
                <a:miter lim="800000"/>
                <a:headEnd/>
                <a:tailEnd/>
              </a:ln>
              <a:effectLst>
                <a:outerShdw blurRad="50800" dist="38100" dir="2700000" algn="tl" rotWithShape="0">
                  <a:prstClr val="black">
                    <a:alpha val="40000"/>
                  </a:prstClr>
                </a:outerShdw>
              </a:effectLst>
            </p:spPr>
            <p:txBody>
              <a:bodyPr wrap="none" lIns="91440" tIns="91440" rIns="91440" bIns="91440" anchor="ctr">
                <a:noAutofit/>
              </a:bodyPr>
              <a:lstStyle/>
              <a:p>
                <a:pPr>
                  <a:defRPr/>
                </a:pPr>
                <a:r>
                  <a:rPr lang="en-US" sz="2800" dirty="0">
                    <a:latin typeface="+mj-lt"/>
                  </a:rPr>
                  <a:t>Body</a:t>
                </a:r>
                <a:endParaRPr lang="en-US" sz="2200" dirty="0">
                  <a:latin typeface="+mj-lt"/>
                </a:endParaRPr>
              </a:p>
            </p:txBody>
          </p:sp>
        </p:grpSp>
        <p:grpSp>
          <p:nvGrpSpPr>
            <p:cNvPr id="21513" name="Group 12"/>
            <p:cNvGrpSpPr>
              <a:grpSpLocks/>
            </p:cNvGrpSpPr>
            <p:nvPr/>
          </p:nvGrpSpPr>
          <p:grpSpPr bwMode="auto">
            <a:xfrm>
              <a:off x="2688" y="820"/>
              <a:ext cx="2496" cy="912"/>
              <a:chOff x="2688" y="820"/>
              <a:chExt cx="2496" cy="912"/>
            </a:xfrm>
          </p:grpSpPr>
          <p:cxnSp>
            <p:nvCxnSpPr>
              <p:cNvPr id="205837" name="AutoShape 13"/>
              <p:cNvCxnSpPr>
                <a:cxnSpLocks noChangeShapeType="1"/>
                <a:stCxn id="205829" idx="2"/>
                <a:endCxn id="205838" idx="0"/>
              </p:cNvCxnSpPr>
              <p:nvPr/>
            </p:nvCxnSpPr>
            <p:spPr bwMode="auto">
              <a:xfrm rot="16200000" flipH="1">
                <a:off x="3386" y="122"/>
                <a:ext cx="524" cy="1920"/>
              </a:xfrm>
              <a:prstGeom prst="bentConnector3">
                <a:avLst>
                  <a:gd name="adj1" fmla="val 50000"/>
                </a:avLst>
              </a:prstGeom>
              <a:noFill/>
              <a:ln w="38100">
                <a:solidFill>
                  <a:schemeClr val="accent1"/>
                </a:solidFill>
                <a:miter lim="800000"/>
                <a:headEnd/>
                <a:tailEnd/>
              </a:ln>
              <a:effectLst/>
            </p:spPr>
          </p:cxnSp>
          <p:sp>
            <p:nvSpPr>
              <p:cNvPr id="205838" name="Rectangle 14"/>
              <p:cNvSpPr>
                <a:spLocks noChangeArrowheads="1"/>
              </p:cNvSpPr>
              <p:nvPr/>
            </p:nvSpPr>
            <p:spPr bwMode="auto">
              <a:xfrm>
                <a:off x="4032" y="1344"/>
                <a:ext cx="1152" cy="388"/>
              </a:xfrm>
              <a:prstGeom prst="rect">
                <a:avLst/>
              </a:prstGeom>
              <a:solidFill>
                <a:srgbClr val="FFFFFF"/>
              </a:solidFill>
              <a:ln w="3175">
                <a:solidFill>
                  <a:schemeClr val="tx1"/>
                </a:solidFill>
                <a:miter lim="800000"/>
                <a:headEnd/>
                <a:tailEnd/>
              </a:ln>
              <a:effectLst>
                <a:outerShdw blurRad="50800" dist="38100" dir="2700000" algn="tl" rotWithShape="0">
                  <a:prstClr val="black">
                    <a:alpha val="40000"/>
                  </a:prstClr>
                </a:outerShdw>
              </a:effectLst>
            </p:spPr>
            <p:txBody>
              <a:bodyPr wrap="none" lIns="91440" tIns="91440" rIns="91440" bIns="91440" anchor="ctr">
                <a:noAutofit/>
              </a:bodyPr>
              <a:lstStyle/>
              <a:p>
                <a:pPr>
                  <a:defRPr/>
                </a:pPr>
                <a:r>
                  <a:rPr lang="en-US" sz="2800">
                    <a:latin typeface="+mj-lt"/>
                  </a:rPr>
                  <a:t>Trailer</a:t>
                </a:r>
                <a:endParaRPr lang="en-US" sz="2200">
                  <a:latin typeface="+mj-lt"/>
                </a:endParaRPr>
              </a:p>
            </p:txBody>
          </p:sp>
        </p:grpSp>
        <p:grpSp>
          <p:nvGrpSpPr>
            <p:cNvPr id="21514" name="Group 15"/>
            <p:cNvGrpSpPr>
              <a:grpSpLocks/>
            </p:cNvGrpSpPr>
            <p:nvPr/>
          </p:nvGrpSpPr>
          <p:grpSpPr bwMode="auto">
            <a:xfrm>
              <a:off x="2689" y="1731"/>
              <a:ext cx="2025" cy="2125"/>
              <a:chOff x="2689" y="1731"/>
              <a:chExt cx="2025" cy="2125"/>
            </a:xfrm>
          </p:grpSpPr>
          <p:cxnSp>
            <p:nvCxnSpPr>
              <p:cNvPr id="205840" name="AutoShape 16"/>
              <p:cNvCxnSpPr>
                <a:cxnSpLocks noChangeShapeType="1"/>
                <a:stCxn id="205835" idx="2"/>
                <a:endCxn id="205841" idx="1"/>
              </p:cNvCxnSpPr>
              <p:nvPr/>
            </p:nvCxnSpPr>
            <p:spPr bwMode="auto">
              <a:xfrm rot="16200000" flipH="1">
                <a:off x="1975" y="2445"/>
                <a:ext cx="1955" cy="528"/>
              </a:xfrm>
              <a:prstGeom prst="bentConnector2">
                <a:avLst/>
              </a:prstGeom>
              <a:noFill/>
              <a:ln w="38100">
                <a:solidFill>
                  <a:schemeClr val="accent1"/>
                </a:solidFill>
                <a:miter lim="800000"/>
                <a:headEnd/>
                <a:tailEnd/>
              </a:ln>
              <a:effectLst/>
            </p:spPr>
          </p:cxnSp>
          <p:sp>
            <p:nvSpPr>
              <p:cNvPr id="205841" name="Rectangle 17"/>
              <p:cNvSpPr>
                <a:spLocks noChangeArrowheads="1"/>
              </p:cNvSpPr>
              <p:nvPr/>
            </p:nvSpPr>
            <p:spPr bwMode="auto">
              <a:xfrm>
                <a:off x="3216" y="3517"/>
                <a:ext cx="1498" cy="339"/>
              </a:xfrm>
              <a:prstGeom prst="rect">
                <a:avLst/>
              </a:prstGeom>
              <a:solidFill>
                <a:srgbClr val="FFFFFF"/>
              </a:solidFill>
              <a:ln w="3175">
                <a:solidFill>
                  <a:schemeClr val="tx1"/>
                </a:solidFill>
                <a:miter lim="800000"/>
                <a:headEnd/>
                <a:tailEnd/>
              </a:ln>
              <a:effectLst>
                <a:outerShdw blurRad="50800" dist="38100" dir="2700000" algn="tl" rotWithShape="0">
                  <a:prstClr val="black">
                    <a:alpha val="40000"/>
                  </a:prstClr>
                </a:outerShdw>
              </a:effectLst>
            </p:spPr>
            <p:txBody>
              <a:bodyPr wrap="none" lIns="91440" tIns="91440" rIns="91440" bIns="91440" anchor="ctr">
                <a:noAutofit/>
              </a:bodyPr>
              <a:lstStyle/>
              <a:p>
                <a:pPr algn="l" defTabSz="966788">
                  <a:defRPr/>
                </a:pPr>
                <a:r>
                  <a:rPr lang="en-US" dirty="0">
                    <a:latin typeface="+mj-lt"/>
                  </a:rPr>
                  <a:t>Formula Changes</a:t>
                </a:r>
                <a:endParaRPr lang="en-US" sz="2500" dirty="0">
                  <a:latin typeface="+mj-lt"/>
                </a:endParaRPr>
              </a:p>
            </p:txBody>
          </p:sp>
        </p:grpSp>
        <p:grpSp>
          <p:nvGrpSpPr>
            <p:cNvPr id="21515" name="Group 18"/>
            <p:cNvGrpSpPr>
              <a:grpSpLocks/>
            </p:cNvGrpSpPr>
            <p:nvPr/>
          </p:nvGrpSpPr>
          <p:grpSpPr bwMode="auto">
            <a:xfrm>
              <a:off x="2688" y="1732"/>
              <a:ext cx="2026" cy="2515"/>
              <a:chOff x="2688" y="1732"/>
              <a:chExt cx="2026" cy="2515"/>
            </a:xfrm>
          </p:grpSpPr>
          <p:cxnSp>
            <p:nvCxnSpPr>
              <p:cNvPr id="205843" name="AutoShape 19"/>
              <p:cNvCxnSpPr>
                <a:cxnSpLocks noChangeShapeType="1"/>
                <a:stCxn id="205835" idx="2"/>
                <a:endCxn id="205844" idx="1"/>
              </p:cNvCxnSpPr>
              <p:nvPr/>
            </p:nvCxnSpPr>
            <p:spPr bwMode="auto">
              <a:xfrm rot="16200000" flipH="1">
                <a:off x="1779" y="2641"/>
                <a:ext cx="2346" cy="528"/>
              </a:xfrm>
              <a:prstGeom prst="bentConnector2">
                <a:avLst/>
              </a:prstGeom>
              <a:noFill/>
              <a:ln w="38100">
                <a:solidFill>
                  <a:schemeClr val="accent1"/>
                </a:solidFill>
                <a:miter lim="800000"/>
                <a:headEnd/>
                <a:tailEnd/>
              </a:ln>
              <a:effectLst/>
            </p:spPr>
          </p:cxnSp>
          <p:sp>
            <p:nvSpPr>
              <p:cNvPr id="205844" name="Rectangle 20"/>
              <p:cNvSpPr>
                <a:spLocks noChangeArrowheads="1"/>
              </p:cNvSpPr>
              <p:nvPr/>
            </p:nvSpPr>
            <p:spPr bwMode="auto">
              <a:xfrm>
                <a:off x="3216" y="3908"/>
                <a:ext cx="1498" cy="339"/>
              </a:xfrm>
              <a:prstGeom prst="rect">
                <a:avLst/>
              </a:prstGeom>
              <a:solidFill>
                <a:srgbClr val="FFFFFF"/>
              </a:solidFill>
              <a:ln w="3175">
                <a:solidFill>
                  <a:schemeClr val="tx1"/>
                </a:solidFill>
                <a:miter lim="800000"/>
                <a:headEnd/>
                <a:tailEnd/>
              </a:ln>
              <a:effectLst>
                <a:outerShdw blurRad="50800" dist="38100" dir="2700000" algn="tl" rotWithShape="0">
                  <a:prstClr val="black">
                    <a:alpha val="40000"/>
                  </a:prstClr>
                </a:outerShdw>
              </a:effectLst>
            </p:spPr>
            <p:txBody>
              <a:bodyPr wrap="none" lIns="91440" tIns="91440" rIns="91440" bIns="91440" anchor="ctr">
                <a:noAutofit/>
              </a:bodyPr>
              <a:lstStyle/>
              <a:p>
                <a:pPr algn="l" defTabSz="966788">
                  <a:defRPr/>
                </a:pPr>
                <a:r>
                  <a:rPr lang="en-US" dirty="0">
                    <a:latin typeface="+mj-lt"/>
                  </a:rPr>
                  <a:t>Process Changes</a:t>
                </a:r>
                <a:endParaRPr lang="en-US" sz="2500" dirty="0">
                  <a:latin typeface="+mj-lt"/>
                </a:endParaRPr>
              </a:p>
            </p:txBody>
          </p:sp>
        </p:grpSp>
        <p:grpSp>
          <p:nvGrpSpPr>
            <p:cNvPr id="21516" name="Group 21"/>
            <p:cNvGrpSpPr>
              <a:grpSpLocks/>
            </p:cNvGrpSpPr>
            <p:nvPr/>
          </p:nvGrpSpPr>
          <p:grpSpPr bwMode="auto">
            <a:xfrm>
              <a:off x="2688" y="1732"/>
              <a:ext cx="2026" cy="575"/>
              <a:chOff x="2688" y="1732"/>
              <a:chExt cx="2026" cy="575"/>
            </a:xfrm>
          </p:grpSpPr>
          <p:sp>
            <p:nvSpPr>
              <p:cNvPr id="205846" name="Rectangle 22"/>
              <p:cNvSpPr>
                <a:spLocks noChangeArrowheads="1"/>
              </p:cNvSpPr>
              <p:nvPr/>
            </p:nvSpPr>
            <p:spPr bwMode="auto">
              <a:xfrm>
                <a:off x="3216" y="1968"/>
                <a:ext cx="1498" cy="339"/>
              </a:xfrm>
              <a:prstGeom prst="rect">
                <a:avLst/>
              </a:prstGeom>
              <a:solidFill>
                <a:srgbClr val="FFFFFF"/>
              </a:solidFill>
              <a:ln w="3175">
                <a:solidFill>
                  <a:schemeClr val="tx1"/>
                </a:solidFill>
                <a:miter lim="800000"/>
                <a:headEnd/>
                <a:tailEnd/>
              </a:ln>
              <a:effectLst>
                <a:outerShdw blurRad="50800" dist="38100" dir="2700000" algn="tl" rotWithShape="0">
                  <a:prstClr val="black">
                    <a:alpha val="40000"/>
                  </a:prstClr>
                </a:outerShdw>
              </a:effectLst>
            </p:spPr>
            <p:txBody>
              <a:bodyPr wrap="none" lIns="91440" tIns="91440" rIns="91440" bIns="91440" anchor="ctr">
                <a:noAutofit/>
              </a:bodyPr>
              <a:lstStyle/>
              <a:p>
                <a:pPr algn="l" defTabSz="966788">
                  <a:defRPr/>
                </a:pPr>
                <a:r>
                  <a:rPr lang="en-US" dirty="0">
                    <a:latin typeface="+mj-lt"/>
                  </a:rPr>
                  <a:t>Item Changes</a:t>
                </a:r>
                <a:endParaRPr lang="en-US" sz="2500" dirty="0">
                  <a:latin typeface="+mj-lt"/>
                </a:endParaRPr>
              </a:p>
            </p:txBody>
          </p:sp>
          <p:cxnSp>
            <p:nvCxnSpPr>
              <p:cNvPr id="205847" name="AutoShape 23"/>
              <p:cNvCxnSpPr>
                <a:cxnSpLocks noChangeShapeType="1"/>
                <a:stCxn id="205835" idx="2"/>
                <a:endCxn id="205846" idx="1"/>
              </p:cNvCxnSpPr>
              <p:nvPr/>
            </p:nvCxnSpPr>
            <p:spPr bwMode="auto">
              <a:xfrm rot="16200000" flipH="1">
                <a:off x="2749" y="1671"/>
                <a:ext cx="406" cy="528"/>
              </a:xfrm>
              <a:prstGeom prst="bentConnector2">
                <a:avLst/>
              </a:prstGeom>
              <a:noFill/>
              <a:ln w="38100">
                <a:solidFill>
                  <a:schemeClr val="accent1"/>
                </a:solidFill>
                <a:miter lim="800000"/>
                <a:headEnd/>
                <a:tailEnd/>
              </a:ln>
              <a:effectLst/>
            </p:spPr>
          </p:cxnSp>
        </p:grpSp>
        <p:grpSp>
          <p:nvGrpSpPr>
            <p:cNvPr id="21517" name="Group 24"/>
            <p:cNvGrpSpPr>
              <a:grpSpLocks/>
            </p:cNvGrpSpPr>
            <p:nvPr/>
          </p:nvGrpSpPr>
          <p:grpSpPr bwMode="auto">
            <a:xfrm>
              <a:off x="2688" y="1732"/>
              <a:ext cx="2026" cy="959"/>
              <a:chOff x="2688" y="1732"/>
              <a:chExt cx="2026" cy="959"/>
            </a:xfrm>
          </p:grpSpPr>
          <p:cxnSp>
            <p:nvCxnSpPr>
              <p:cNvPr id="205849" name="AutoShape 25"/>
              <p:cNvCxnSpPr>
                <a:cxnSpLocks noChangeShapeType="1"/>
                <a:stCxn id="205835" idx="2"/>
                <a:endCxn id="205850" idx="1"/>
              </p:cNvCxnSpPr>
              <p:nvPr/>
            </p:nvCxnSpPr>
            <p:spPr bwMode="auto">
              <a:xfrm rot="16200000" flipH="1">
                <a:off x="2557" y="1863"/>
                <a:ext cx="790" cy="528"/>
              </a:xfrm>
              <a:prstGeom prst="bentConnector2">
                <a:avLst/>
              </a:prstGeom>
              <a:noFill/>
              <a:ln w="38100">
                <a:solidFill>
                  <a:schemeClr val="accent1"/>
                </a:solidFill>
                <a:miter lim="800000"/>
                <a:headEnd/>
                <a:tailEnd/>
              </a:ln>
              <a:effectLst/>
            </p:spPr>
          </p:cxnSp>
          <p:sp>
            <p:nvSpPr>
              <p:cNvPr id="205850" name="Rectangle 26"/>
              <p:cNvSpPr>
                <a:spLocks noChangeArrowheads="1"/>
              </p:cNvSpPr>
              <p:nvPr/>
            </p:nvSpPr>
            <p:spPr bwMode="auto">
              <a:xfrm>
                <a:off x="3216" y="2352"/>
                <a:ext cx="1498" cy="339"/>
              </a:xfrm>
              <a:prstGeom prst="rect">
                <a:avLst/>
              </a:prstGeom>
              <a:solidFill>
                <a:srgbClr val="FFFFFF"/>
              </a:solidFill>
              <a:ln w="3175">
                <a:solidFill>
                  <a:schemeClr val="tx1"/>
                </a:solidFill>
                <a:miter lim="800000"/>
                <a:headEnd/>
                <a:tailEnd/>
              </a:ln>
              <a:effectLst>
                <a:outerShdw blurRad="50800" dist="38100" dir="2700000" algn="tl" rotWithShape="0">
                  <a:prstClr val="black">
                    <a:alpha val="40000"/>
                  </a:prstClr>
                </a:outerShdw>
              </a:effectLst>
            </p:spPr>
            <p:txBody>
              <a:bodyPr wrap="none" lIns="91440" tIns="91440" rIns="91440" bIns="91440" anchor="ctr">
                <a:noAutofit/>
              </a:bodyPr>
              <a:lstStyle/>
              <a:p>
                <a:pPr algn="l" defTabSz="966788">
                  <a:defRPr/>
                </a:pPr>
                <a:r>
                  <a:rPr lang="en-US" dirty="0">
                    <a:latin typeface="+mj-lt"/>
                  </a:rPr>
                  <a:t>Structure Changes</a:t>
                </a:r>
                <a:endParaRPr lang="en-US" sz="2500" dirty="0">
                  <a:latin typeface="+mj-lt"/>
                </a:endParaRPr>
              </a:p>
            </p:txBody>
          </p:sp>
        </p:grpSp>
        <p:grpSp>
          <p:nvGrpSpPr>
            <p:cNvPr id="21518" name="Group 27"/>
            <p:cNvGrpSpPr>
              <a:grpSpLocks/>
            </p:cNvGrpSpPr>
            <p:nvPr/>
          </p:nvGrpSpPr>
          <p:grpSpPr bwMode="auto">
            <a:xfrm>
              <a:off x="2689" y="1731"/>
              <a:ext cx="2025" cy="1343"/>
              <a:chOff x="2689" y="1731"/>
              <a:chExt cx="2025" cy="1343"/>
            </a:xfrm>
          </p:grpSpPr>
          <p:cxnSp>
            <p:nvCxnSpPr>
              <p:cNvPr id="205852" name="AutoShape 28"/>
              <p:cNvCxnSpPr>
                <a:cxnSpLocks noChangeShapeType="1"/>
                <a:stCxn id="205835" idx="2"/>
                <a:endCxn id="205853" idx="1"/>
              </p:cNvCxnSpPr>
              <p:nvPr/>
            </p:nvCxnSpPr>
            <p:spPr bwMode="auto">
              <a:xfrm rot="16200000" flipH="1">
                <a:off x="2366" y="2054"/>
                <a:ext cx="1173" cy="528"/>
              </a:xfrm>
              <a:prstGeom prst="bentConnector2">
                <a:avLst/>
              </a:prstGeom>
              <a:noFill/>
              <a:ln w="38100">
                <a:solidFill>
                  <a:schemeClr val="accent1"/>
                </a:solidFill>
                <a:miter lim="800000"/>
                <a:headEnd/>
                <a:tailEnd/>
              </a:ln>
              <a:effectLst/>
            </p:spPr>
          </p:cxnSp>
          <p:sp>
            <p:nvSpPr>
              <p:cNvPr id="205853" name="Rectangle 29"/>
              <p:cNvSpPr>
                <a:spLocks noChangeArrowheads="1"/>
              </p:cNvSpPr>
              <p:nvPr/>
            </p:nvSpPr>
            <p:spPr bwMode="auto">
              <a:xfrm>
                <a:off x="3216" y="2735"/>
                <a:ext cx="1498" cy="339"/>
              </a:xfrm>
              <a:prstGeom prst="rect">
                <a:avLst/>
              </a:prstGeom>
              <a:solidFill>
                <a:srgbClr val="FFFFFF"/>
              </a:solidFill>
              <a:ln w="3175">
                <a:solidFill>
                  <a:schemeClr val="tx1"/>
                </a:solidFill>
                <a:miter lim="800000"/>
                <a:headEnd/>
                <a:tailEnd/>
              </a:ln>
              <a:effectLst>
                <a:outerShdw blurRad="50800" dist="38100" dir="2700000" algn="tl" rotWithShape="0">
                  <a:prstClr val="black">
                    <a:alpha val="40000"/>
                  </a:prstClr>
                </a:outerShdw>
              </a:effectLst>
            </p:spPr>
            <p:txBody>
              <a:bodyPr wrap="none" lIns="91440" tIns="91440" rIns="91440" bIns="91440" anchor="ctr">
                <a:noAutofit/>
              </a:bodyPr>
              <a:lstStyle/>
              <a:p>
                <a:pPr algn="l" defTabSz="966788">
                  <a:defRPr/>
                </a:pPr>
                <a:r>
                  <a:rPr lang="en-US" dirty="0">
                    <a:latin typeface="+mj-lt"/>
                  </a:rPr>
                  <a:t>Routing Changes</a:t>
                </a:r>
                <a:endParaRPr lang="en-US" sz="2500" dirty="0">
                  <a:latin typeface="+mj-lt"/>
                </a:endParaRPr>
              </a:p>
            </p:txBody>
          </p:sp>
        </p:grpSp>
        <p:grpSp>
          <p:nvGrpSpPr>
            <p:cNvPr id="21519" name="Group 30"/>
            <p:cNvGrpSpPr>
              <a:grpSpLocks/>
            </p:cNvGrpSpPr>
            <p:nvPr/>
          </p:nvGrpSpPr>
          <p:grpSpPr bwMode="auto">
            <a:xfrm>
              <a:off x="2688" y="1732"/>
              <a:ext cx="2026" cy="1727"/>
              <a:chOff x="2688" y="1732"/>
              <a:chExt cx="2026" cy="1727"/>
            </a:xfrm>
          </p:grpSpPr>
          <p:sp>
            <p:nvSpPr>
              <p:cNvPr id="205855" name="Rectangle 31"/>
              <p:cNvSpPr>
                <a:spLocks noChangeArrowheads="1"/>
              </p:cNvSpPr>
              <p:nvPr/>
            </p:nvSpPr>
            <p:spPr bwMode="auto">
              <a:xfrm>
                <a:off x="3216" y="3120"/>
                <a:ext cx="1498" cy="339"/>
              </a:xfrm>
              <a:prstGeom prst="rect">
                <a:avLst/>
              </a:prstGeom>
              <a:solidFill>
                <a:srgbClr val="FFFFFF"/>
              </a:solidFill>
              <a:ln w="3175">
                <a:solidFill>
                  <a:schemeClr val="tx1"/>
                </a:solidFill>
                <a:miter lim="800000"/>
                <a:headEnd/>
                <a:tailEnd/>
              </a:ln>
              <a:effectLst>
                <a:outerShdw blurRad="50800" dist="38100" dir="2700000" algn="tl" rotWithShape="0">
                  <a:prstClr val="black">
                    <a:alpha val="40000"/>
                  </a:prstClr>
                </a:outerShdw>
              </a:effectLst>
            </p:spPr>
            <p:txBody>
              <a:bodyPr wrap="none" lIns="91440" tIns="91440" rIns="91440" bIns="91440" anchor="ctr">
                <a:noAutofit/>
              </a:bodyPr>
              <a:lstStyle/>
              <a:p>
                <a:pPr algn="l" defTabSz="966788">
                  <a:defRPr/>
                </a:pPr>
                <a:r>
                  <a:rPr lang="en-US" dirty="0">
                    <a:latin typeface="+mj-lt"/>
                  </a:rPr>
                  <a:t>Item Spec Changes</a:t>
                </a:r>
                <a:endParaRPr lang="en-US" sz="2500" dirty="0">
                  <a:latin typeface="+mj-lt"/>
                </a:endParaRPr>
              </a:p>
            </p:txBody>
          </p:sp>
          <p:cxnSp>
            <p:nvCxnSpPr>
              <p:cNvPr id="205856" name="AutoShape 32"/>
              <p:cNvCxnSpPr>
                <a:cxnSpLocks noChangeShapeType="1"/>
                <a:stCxn id="205835" idx="2"/>
                <a:endCxn id="205855" idx="1"/>
              </p:cNvCxnSpPr>
              <p:nvPr/>
            </p:nvCxnSpPr>
            <p:spPr bwMode="auto">
              <a:xfrm rot="16200000" flipH="1">
                <a:off x="2173" y="2247"/>
                <a:ext cx="1558" cy="528"/>
              </a:xfrm>
              <a:prstGeom prst="bentConnector2">
                <a:avLst/>
              </a:prstGeom>
              <a:noFill/>
              <a:ln w="38100">
                <a:solidFill>
                  <a:schemeClr val="accent1"/>
                </a:solidFill>
                <a:miter lim="800000"/>
                <a:headEnd/>
                <a:tailEnd/>
              </a:ln>
              <a:effectLst/>
            </p:spPr>
          </p:cxnSp>
        </p:grpSp>
      </p:gr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Footer Placeholder 1"/>
          <p:cNvSpPr>
            <a:spLocks noGrp="1"/>
          </p:cNvSpPr>
          <p:nvPr>
            <p:ph type="ftr" sz="quarter" idx="10"/>
          </p:nvPr>
        </p:nvSpPr>
        <p:spPr>
          <a:noFill/>
        </p:spPr>
        <p:txBody>
          <a:bodyPr/>
          <a:lstStyle/>
          <a:p>
            <a:r>
              <a:rPr lang="en-US" smtClean="0"/>
              <a:t>PCC-IN-170</a:t>
            </a:r>
            <a:endParaRPr lang="en-US" dirty="0"/>
          </a:p>
        </p:txBody>
      </p:sp>
      <p:grpSp>
        <p:nvGrpSpPr>
          <p:cNvPr id="22531" name="Group 377"/>
          <p:cNvGrpSpPr>
            <a:grpSpLocks/>
          </p:cNvGrpSpPr>
          <p:nvPr/>
        </p:nvGrpSpPr>
        <p:grpSpPr bwMode="auto">
          <a:xfrm>
            <a:off x="214313" y="544513"/>
            <a:ext cx="8693150" cy="5700712"/>
            <a:chOff x="135" y="95"/>
            <a:chExt cx="5476" cy="3953"/>
          </a:xfrm>
        </p:grpSpPr>
        <p:sp>
          <p:nvSpPr>
            <p:cNvPr id="128307" name="AutoShape 307" descr="Light vertical"/>
            <p:cNvSpPr>
              <a:spLocks noChangeArrowheads="1"/>
            </p:cNvSpPr>
            <p:nvPr/>
          </p:nvSpPr>
          <p:spPr bwMode="auto">
            <a:xfrm>
              <a:off x="2539" y="2080"/>
              <a:ext cx="960" cy="528"/>
            </a:xfrm>
            <a:prstGeom prst="flowChartAlternateProcess">
              <a:avLst/>
            </a:prstGeom>
            <a:pattFill prst="ltVert">
              <a:fgClr>
                <a:srgbClr val="FFCC00"/>
              </a:fgClr>
              <a:bgClr>
                <a:srgbClr val="FFFFFF"/>
              </a:bgClr>
            </a:pattFill>
            <a:ln w="12700">
              <a:solidFill>
                <a:srgbClr val="FF6600"/>
              </a:solidFill>
              <a:miter lim="800000"/>
              <a:headEnd/>
              <a:tailEnd/>
            </a:ln>
            <a:effectLst>
              <a:outerShdw blurRad="50800" dist="38100" dir="2700000" algn="tl" rotWithShape="0">
                <a:prstClr val="black">
                  <a:alpha val="40000"/>
                </a:prstClr>
              </a:outerShdw>
            </a:effectLst>
          </p:spPr>
          <p:txBody>
            <a:bodyPr wrap="none" anchor="ctr"/>
            <a:lstStyle/>
            <a:p>
              <a:pPr>
                <a:defRPr/>
              </a:pPr>
              <a:r>
                <a:rPr lang="en-US" sz="1600">
                  <a:latin typeface="+mj-lt"/>
                </a:rPr>
                <a:t>Incorporate</a:t>
              </a:r>
            </a:p>
            <a:p>
              <a:pPr>
                <a:defRPr/>
              </a:pPr>
              <a:r>
                <a:rPr lang="en-US" sz="1600">
                  <a:latin typeface="+mj-lt"/>
                </a:rPr>
                <a:t>PCO</a:t>
              </a:r>
            </a:p>
          </p:txBody>
        </p:sp>
        <p:grpSp>
          <p:nvGrpSpPr>
            <p:cNvPr id="22533" name="Group 360"/>
            <p:cNvGrpSpPr>
              <a:grpSpLocks/>
            </p:cNvGrpSpPr>
            <p:nvPr/>
          </p:nvGrpSpPr>
          <p:grpSpPr bwMode="auto">
            <a:xfrm>
              <a:off x="331" y="1312"/>
              <a:ext cx="960" cy="912"/>
              <a:chOff x="384" y="1536"/>
              <a:chExt cx="960" cy="912"/>
            </a:xfrm>
          </p:grpSpPr>
          <p:cxnSp>
            <p:nvCxnSpPr>
              <p:cNvPr id="22564" name="AutoShape 230"/>
              <p:cNvCxnSpPr>
                <a:cxnSpLocks noChangeShapeType="1"/>
                <a:stCxn id="128172" idx="2"/>
                <a:endCxn id="128241" idx="0"/>
              </p:cNvCxnSpPr>
              <p:nvPr/>
            </p:nvCxnSpPr>
            <p:spPr bwMode="auto">
              <a:xfrm>
                <a:off x="864" y="1536"/>
                <a:ext cx="0" cy="384"/>
              </a:xfrm>
              <a:prstGeom prst="straightConnector1">
                <a:avLst/>
              </a:prstGeom>
              <a:noFill/>
              <a:ln w="38100">
                <a:solidFill>
                  <a:schemeClr val="tx1">
                    <a:lumMod val="75000"/>
                    <a:lumOff val="25000"/>
                  </a:schemeClr>
                </a:solidFill>
                <a:round/>
                <a:headEnd/>
                <a:tailEnd type="triangle" w="med" len="med"/>
              </a:ln>
            </p:spPr>
          </p:cxnSp>
          <p:sp>
            <p:nvSpPr>
              <p:cNvPr id="128241" name="AutoShape 241" descr="Light downward diagonal"/>
              <p:cNvSpPr>
                <a:spLocks noChangeArrowheads="1"/>
              </p:cNvSpPr>
              <p:nvPr/>
            </p:nvSpPr>
            <p:spPr bwMode="auto">
              <a:xfrm>
                <a:off x="384" y="1921"/>
                <a:ext cx="960" cy="527"/>
              </a:xfrm>
              <a:prstGeom prst="flowChartAlternateProcess">
                <a:avLst/>
              </a:prstGeom>
              <a:pattFill prst="ltDnDiag">
                <a:fgClr>
                  <a:schemeClr val="folHlink"/>
                </a:fgClr>
                <a:bgClr>
                  <a:srgbClr val="FFFFFF"/>
                </a:bgClr>
              </a:pattFill>
              <a:ln w="12700">
                <a:solidFill>
                  <a:schemeClr val="folHlink"/>
                </a:solidFill>
                <a:miter lim="800000"/>
                <a:headEnd/>
                <a:tailEnd/>
              </a:ln>
              <a:effectLst>
                <a:outerShdw blurRad="50800" dist="38100" dir="2700000" algn="tl" rotWithShape="0">
                  <a:prstClr val="black">
                    <a:alpha val="40000"/>
                  </a:prstClr>
                </a:outerShdw>
              </a:effectLst>
            </p:spPr>
            <p:txBody>
              <a:bodyPr wrap="none" anchor="ctr"/>
              <a:lstStyle/>
              <a:p>
                <a:pPr>
                  <a:defRPr/>
                </a:pPr>
                <a:r>
                  <a:rPr lang="en-US" sz="1600" dirty="0">
                    <a:latin typeface="+mj-lt"/>
                  </a:rPr>
                  <a:t>Route</a:t>
                </a:r>
              </a:p>
              <a:p>
                <a:pPr>
                  <a:defRPr/>
                </a:pPr>
                <a:r>
                  <a:rPr lang="en-US" sz="1600" dirty="0">
                    <a:latin typeface="+mj-lt"/>
                  </a:rPr>
                  <a:t>PCR for</a:t>
                </a:r>
              </a:p>
              <a:p>
                <a:pPr>
                  <a:defRPr/>
                </a:pPr>
                <a:r>
                  <a:rPr lang="en-US" sz="1600" dirty="0">
                    <a:latin typeface="+mj-lt"/>
                  </a:rPr>
                  <a:t>Approval</a:t>
                </a:r>
              </a:p>
            </p:txBody>
          </p:sp>
        </p:grpSp>
        <p:grpSp>
          <p:nvGrpSpPr>
            <p:cNvPr id="22534" name="Group 361"/>
            <p:cNvGrpSpPr>
              <a:grpSpLocks/>
            </p:cNvGrpSpPr>
            <p:nvPr/>
          </p:nvGrpSpPr>
          <p:grpSpPr bwMode="auto">
            <a:xfrm>
              <a:off x="331" y="2224"/>
              <a:ext cx="960" cy="955"/>
              <a:chOff x="384" y="2448"/>
              <a:chExt cx="960" cy="955"/>
            </a:xfrm>
          </p:grpSpPr>
          <p:sp>
            <p:nvSpPr>
              <p:cNvPr id="128243" name="AutoShape 243" descr="Light downward diagonal"/>
              <p:cNvSpPr>
                <a:spLocks noChangeArrowheads="1"/>
              </p:cNvSpPr>
              <p:nvPr/>
            </p:nvSpPr>
            <p:spPr bwMode="auto">
              <a:xfrm>
                <a:off x="384" y="2881"/>
                <a:ext cx="960" cy="523"/>
              </a:xfrm>
              <a:prstGeom prst="flowChartAlternateProcess">
                <a:avLst/>
              </a:prstGeom>
              <a:pattFill prst="ltDnDiag">
                <a:fgClr>
                  <a:schemeClr val="folHlink"/>
                </a:fgClr>
                <a:bgClr>
                  <a:srgbClr val="FFFFFF"/>
                </a:bgClr>
              </a:pattFill>
              <a:ln w="12700">
                <a:solidFill>
                  <a:schemeClr val="folHlink"/>
                </a:solidFill>
                <a:miter lim="800000"/>
                <a:headEnd/>
                <a:tailEnd/>
              </a:ln>
              <a:effectLst>
                <a:outerShdw blurRad="50800" dist="38100" dir="2700000" algn="tl" rotWithShape="0">
                  <a:prstClr val="black">
                    <a:alpha val="40000"/>
                  </a:prstClr>
                </a:outerShdw>
              </a:effectLst>
            </p:spPr>
            <p:txBody>
              <a:bodyPr wrap="none" anchor="ctr"/>
              <a:lstStyle/>
              <a:p>
                <a:pPr>
                  <a:defRPr/>
                </a:pPr>
                <a:r>
                  <a:rPr lang="en-US" sz="1600">
                    <a:latin typeface="+mj-lt"/>
                  </a:rPr>
                  <a:t>Close PCR/</a:t>
                </a:r>
              </a:p>
              <a:p>
                <a:pPr>
                  <a:defRPr/>
                </a:pPr>
                <a:r>
                  <a:rPr lang="en-US" sz="1600">
                    <a:latin typeface="+mj-lt"/>
                  </a:rPr>
                  <a:t>Create PCO</a:t>
                </a:r>
              </a:p>
            </p:txBody>
          </p:sp>
          <p:cxnSp>
            <p:nvCxnSpPr>
              <p:cNvPr id="22563" name="AutoShape 248"/>
              <p:cNvCxnSpPr>
                <a:cxnSpLocks noChangeShapeType="1"/>
                <a:stCxn id="128241" idx="2"/>
                <a:endCxn id="128243" idx="0"/>
              </p:cNvCxnSpPr>
              <p:nvPr/>
            </p:nvCxnSpPr>
            <p:spPr bwMode="auto">
              <a:xfrm>
                <a:off x="864" y="2448"/>
                <a:ext cx="0" cy="432"/>
              </a:xfrm>
              <a:prstGeom prst="straightConnector1">
                <a:avLst/>
              </a:prstGeom>
              <a:noFill/>
              <a:ln w="38100">
                <a:solidFill>
                  <a:schemeClr val="tx1">
                    <a:lumMod val="75000"/>
                    <a:lumOff val="25000"/>
                  </a:schemeClr>
                </a:solidFill>
                <a:round/>
                <a:headEnd/>
                <a:tailEnd type="triangle" w="med" len="med"/>
              </a:ln>
            </p:spPr>
          </p:cxnSp>
        </p:grpSp>
        <p:grpSp>
          <p:nvGrpSpPr>
            <p:cNvPr id="22535" name="Group 363"/>
            <p:cNvGrpSpPr>
              <a:grpSpLocks/>
            </p:cNvGrpSpPr>
            <p:nvPr/>
          </p:nvGrpSpPr>
          <p:grpSpPr bwMode="auto">
            <a:xfrm>
              <a:off x="2971" y="784"/>
              <a:ext cx="1248" cy="528"/>
              <a:chOff x="3024" y="1008"/>
              <a:chExt cx="1248" cy="528"/>
            </a:xfrm>
          </p:grpSpPr>
          <p:cxnSp>
            <p:nvCxnSpPr>
              <p:cNvPr id="22560" name="AutoShape 226"/>
              <p:cNvCxnSpPr>
                <a:cxnSpLocks noChangeShapeType="1"/>
                <a:stCxn id="128145" idx="3"/>
                <a:endCxn id="128267" idx="1"/>
              </p:cNvCxnSpPr>
              <p:nvPr/>
            </p:nvCxnSpPr>
            <p:spPr bwMode="auto">
              <a:xfrm>
                <a:off x="3024" y="1272"/>
                <a:ext cx="288" cy="0"/>
              </a:xfrm>
              <a:prstGeom prst="straightConnector1">
                <a:avLst/>
              </a:prstGeom>
              <a:noFill/>
              <a:ln w="38100">
                <a:solidFill>
                  <a:schemeClr val="accent2"/>
                </a:solidFill>
                <a:round/>
                <a:headEnd/>
                <a:tailEnd type="triangle" w="med" len="med"/>
              </a:ln>
            </p:spPr>
          </p:cxnSp>
          <p:sp>
            <p:nvSpPr>
              <p:cNvPr id="128267" name="AutoShape 267" descr="Large grid"/>
              <p:cNvSpPr>
                <a:spLocks noChangeArrowheads="1"/>
              </p:cNvSpPr>
              <p:nvPr/>
            </p:nvSpPr>
            <p:spPr bwMode="auto">
              <a:xfrm>
                <a:off x="3312" y="1008"/>
                <a:ext cx="960" cy="528"/>
              </a:xfrm>
              <a:prstGeom prst="flowChartAlternateProcess">
                <a:avLst/>
              </a:prstGeom>
              <a:pattFill prst="lgGrid">
                <a:fgClr>
                  <a:srgbClr val="CCCCFF"/>
                </a:fgClr>
                <a:bgClr>
                  <a:srgbClr val="FFFFFF"/>
                </a:bgClr>
              </a:pattFill>
              <a:ln w="12700">
                <a:solidFill>
                  <a:schemeClr val="accent2"/>
                </a:solidFill>
                <a:miter lim="800000"/>
                <a:headEnd/>
                <a:tailEnd/>
              </a:ln>
              <a:effectLst>
                <a:outerShdw blurRad="50800" dist="38100" dir="2700000" algn="tl" rotWithShape="0">
                  <a:prstClr val="black">
                    <a:alpha val="40000"/>
                  </a:prstClr>
                </a:outerShdw>
              </a:effectLst>
            </p:spPr>
            <p:txBody>
              <a:bodyPr wrap="none" anchor="ctr"/>
              <a:lstStyle/>
              <a:p>
                <a:pPr>
                  <a:defRPr/>
                </a:pPr>
                <a:r>
                  <a:rPr lang="en-US" sz="1600">
                    <a:latin typeface="+mj-lt"/>
                  </a:rPr>
                  <a:t>Route</a:t>
                </a:r>
              </a:p>
              <a:p>
                <a:pPr>
                  <a:defRPr/>
                </a:pPr>
                <a:r>
                  <a:rPr lang="en-US" sz="1600">
                    <a:latin typeface="+mj-lt"/>
                  </a:rPr>
                  <a:t>PCO for</a:t>
                </a:r>
              </a:p>
              <a:p>
                <a:pPr>
                  <a:defRPr/>
                </a:pPr>
                <a:r>
                  <a:rPr lang="en-US" sz="1600">
                    <a:latin typeface="+mj-lt"/>
                  </a:rPr>
                  <a:t>Approval</a:t>
                </a:r>
              </a:p>
            </p:txBody>
          </p:sp>
        </p:grpSp>
        <p:grpSp>
          <p:nvGrpSpPr>
            <p:cNvPr id="22536" name="Group 370"/>
            <p:cNvGrpSpPr>
              <a:grpSpLocks/>
            </p:cNvGrpSpPr>
            <p:nvPr/>
          </p:nvGrpSpPr>
          <p:grpSpPr bwMode="auto">
            <a:xfrm>
              <a:off x="135" y="110"/>
              <a:ext cx="1396" cy="3650"/>
              <a:chOff x="188" y="334"/>
              <a:chExt cx="1396" cy="3650"/>
            </a:xfrm>
          </p:grpSpPr>
          <p:sp>
            <p:nvSpPr>
              <p:cNvPr id="22558" name="AutoShape 311"/>
              <p:cNvSpPr>
                <a:spLocks noChangeArrowheads="1"/>
              </p:cNvSpPr>
              <p:nvPr/>
            </p:nvSpPr>
            <p:spPr bwMode="auto">
              <a:xfrm>
                <a:off x="192" y="911"/>
                <a:ext cx="1344" cy="3073"/>
              </a:xfrm>
              <a:prstGeom prst="roundRect">
                <a:avLst>
                  <a:gd name="adj" fmla="val 6324"/>
                </a:avLst>
              </a:prstGeom>
              <a:noFill/>
              <a:ln w="38100">
                <a:solidFill>
                  <a:schemeClr val="accent1">
                    <a:lumMod val="75000"/>
                  </a:schemeClr>
                </a:solidFill>
                <a:round/>
                <a:headEnd/>
                <a:tailEnd/>
              </a:ln>
            </p:spPr>
            <p:txBody>
              <a:bodyPr wrap="none" anchor="b" anchorCtr="1"/>
              <a:lstStyle/>
              <a:p>
                <a:r>
                  <a:rPr lang="en-US" dirty="0">
                    <a:latin typeface="+mj-lt"/>
                  </a:rPr>
                  <a:t>Planning/</a:t>
                </a:r>
              </a:p>
              <a:p>
                <a:r>
                  <a:rPr lang="en-US" dirty="0">
                    <a:latin typeface="+mj-lt"/>
                  </a:rPr>
                  <a:t>Engineering</a:t>
                </a:r>
              </a:p>
            </p:txBody>
          </p:sp>
          <p:sp>
            <p:nvSpPr>
              <p:cNvPr id="22559" name="Rectangle 287"/>
              <p:cNvSpPr>
                <a:spLocks noChangeArrowheads="1"/>
              </p:cNvSpPr>
              <p:nvPr/>
            </p:nvSpPr>
            <p:spPr bwMode="auto">
              <a:xfrm>
                <a:off x="188" y="334"/>
                <a:ext cx="1396" cy="579"/>
              </a:xfrm>
              <a:prstGeom prst="rect">
                <a:avLst/>
              </a:prstGeom>
              <a:noFill/>
              <a:ln w="38100">
                <a:noFill/>
                <a:miter lim="800000"/>
                <a:headEnd/>
                <a:tailEnd/>
              </a:ln>
            </p:spPr>
            <p:txBody>
              <a:bodyPr anchor="ctr">
                <a:spAutoFit/>
              </a:bodyPr>
              <a:lstStyle/>
              <a:p>
                <a:pPr>
                  <a:lnSpc>
                    <a:spcPct val="90000"/>
                  </a:lnSpc>
                </a:pPr>
                <a:r>
                  <a:rPr lang="en-US">
                    <a:latin typeface="+mj-lt"/>
                  </a:rPr>
                  <a:t>Product Change</a:t>
                </a:r>
              </a:p>
              <a:p>
                <a:pPr>
                  <a:lnSpc>
                    <a:spcPct val="90000"/>
                  </a:lnSpc>
                </a:pPr>
                <a:r>
                  <a:rPr lang="en-US">
                    <a:latin typeface="+mj-lt"/>
                  </a:rPr>
                  <a:t>Request (PCR)</a:t>
                </a:r>
              </a:p>
              <a:p>
                <a:pPr>
                  <a:lnSpc>
                    <a:spcPct val="90000"/>
                  </a:lnSpc>
                </a:pPr>
                <a:r>
                  <a:rPr lang="en-US">
                    <a:solidFill>
                      <a:srgbClr val="FF0000"/>
                    </a:solidFill>
                    <a:latin typeface="+mj-lt"/>
                  </a:rPr>
                  <a:t>Optional</a:t>
                </a:r>
                <a:endParaRPr lang="en-US" sz="1400">
                  <a:latin typeface="+mj-lt"/>
                </a:endParaRPr>
              </a:p>
            </p:txBody>
          </p:sp>
        </p:grpSp>
        <p:sp>
          <p:nvSpPr>
            <p:cNvPr id="128172" name="AutoShape 172" descr="Light downward diagonal"/>
            <p:cNvSpPr>
              <a:spLocks noChangeArrowheads="1"/>
            </p:cNvSpPr>
            <p:nvPr/>
          </p:nvSpPr>
          <p:spPr bwMode="auto">
            <a:xfrm>
              <a:off x="331" y="784"/>
              <a:ext cx="960" cy="528"/>
            </a:xfrm>
            <a:prstGeom prst="flowChartAlternateProcess">
              <a:avLst/>
            </a:prstGeom>
            <a:pattFill prst="ltDnDiag">
              <a:fgClr>
                <a:schemeClr val="folHlink"/>
              </a:fgClr>
              <a:bgClr>
                <a:srgbClr val="FFFFFF"/>
              </a:bgClr>
            </a:pattFill>
            <a:ln w="12700">
              <a:solidFill>
                <a:schemeClr val="folHlink"/>
              </a:solidFill>
              <a:miter lim="800000"/>
              <a:headEnd/>
              <a:tailEnd/>
            </a:ln>
            <a:effectLst>
              <a:outerShdw blurRad="50800" dist="38100" dir="2700000" algn="tl" rotWithShape="0">
                <a:prstClr val="black">
                  <a:alpha val="40000"/>
                </a:prstClr>
              </a:outerShdw>
            </a:effectLst>
          </p:spPr>
          <p:txBody>
            <a:bodyPr wrap="none" anchor="ctr"/>
            <a:lstStyle/>
            <a:p>
              <a:pPr>
                <a:defRPr/>
              </a:pPr>
              <a:r>
                <a:rPr lang="en-US" sz="1600" dirty="0">
                  <a:latin typeface="+mj-lt"/>
                </a:rPr>
                <a:t>Create &amp;</a:t>
              </a:r>
            </a:p>
            <a:p>
              <a:pPr>
                <a:defRPr/>
              </a:pPr>
              <a:r>
                <a:rPr lang="en-US" sz="1600" dirty="0">
                  <a:latin typeface="+mj-lt"/>
                </a:rPr>
                <a:t>Maintain</a:t>
              </a:r>
            </a:p>
            <a:p>
              <a:pPr>
                <a:defRPr/>
              </a:pPr>
              <a:r>
                <a:rPr lang="en-US" sz="1600" dirty="0">
                  <a:latin typeface="+mj-lt"/>
                </a:rPr>
                <a:t>PCRs</a:t>
              </a:r>
            </a:p>
          </p:txBody>
        </p:sp>
        <p:grpSp>
          <p:nvGrpSpPr>
            <p:cNvPr id="22538" name="Group 362"/>
            <p:cNvGrpSpPr>
              <a:grpSpLocks/>
            </p:cNvGrpSpPr>
            <p:nvPr/>
          </p:nvGrpSpPr>
          <p:grpSpPr bwMode="auto">
            <a:xfrm>
              <a:off x="1819" y="95"/>
              <a:ext cx="3792" cy="1553"/>
              <a:chOff x="1872" y="319"/>
              <a:chExt cx="3792" cy="1553"/>
            </a:xfrm>
          </p:grpSpPr>
          <p:sp>
            <p:nvSpPr>
              <p:cNvPr id="22556" name="AutoShape 354"/>
              <p:cNvSpPr>
                <a:spLocks noChangeArrowheads="1"/>
              </p:cNvSpPr>
              <p:nvPr/>
            </p:nvSpPr>
            <p:spPr bwMode="auto">
              <a:xfrm>
                <a:off x="1872" y="864"/>
                <a:ext cx="3792" cy="1008"/>
              </a:xfrm>
              <a:prstGeom prst="roundRect">
                <a:avLst>
                  <a:gd name="adj" fmla="val 16667"/>
                </a:avLst>
              </a:prstGeom>
              <a:noFill/>
              <a:ln w="38100">
                <a:solidFill>
                  <a:schemeClr val="accent1"/>
                </a:solidFill>
                <a:round/>
                <a:headEnd/>
                <a:tailEnd/>
              </a:ln>
            </p:spPr>
            <p:txBody>
              <a:bodyPr wrap="none" anchor="b" anchorCtr="1"/>
              <a:lstStyle/>
              <a:p>
                <a:pPr>
                  <a:lnSpc>
                    <a:spcPct val="80000"/>
                  </a:lnSpc>
                </a:pPr>
                <a:r>
                  <a:rPr lang="en-US">
                    <a:solidFill>
                      <a:srgbClr val="0066FF"/>
                    </a:solidFill>
                    <a:latin typeface="+mj-lt"/>
                  </a:rPr>
                  <a:t>Planning/Engineering</a:t>
                </a:r>
                <a:endParaRPr lang="en-US">
                  <a:latin typeface="+mj-lt"/>
                </a:endParaRPr>
              </a:p>
            </p:txBody>
          </p:sp>
          <p:sp>
            <p:nvSpPr>
              <p:cNvPr id="22557" name="Rectangle 290"/>
              <p:cNvSpPr>
                <a:spLocks noChangeArrowheads="1"/>
              </p:cNvSpPr>
              <p:nvPr/>
            </p:nvSpPr>
            <p:spPr bwMode="auto">
              <a:xfrm>
                <a:off x="2976" y="319"/>
                <a:ext cx="1728" cy="368"/>
              </a:xfrm>
              <a:prstGeom prst="rect">
                <a:avLst/>
              </a:prstGeom>
              <a:noFill/>
              <a:ln w="38100">
                <a:noFill/>
                <a:miter lim="800000"/>
                <a:headEnd/>
                <a:tailEnd/>
              </a:ln>
            </p:spPr>
            <p:txBody>
              <a:bodyPr anchor="ctr">
                <a:spAutoFit/>
              </a:bodyPr>
              <a:lstStyle/>
              <a:p>
                <a:pPr>
                  <a:lnSpc>
                    <a:spcPct val="80000"/>
                  </a:lnSpc>
                </a:pPr>
                <a:r>
                  <a:rPr lang="en-US">
                    <a:latin typeface="+mj-lt"/>
                  </a:rPr>
                  <a:t>Product Change</a:t>
                </a:r>
              </a:p>
              <a:p>
                <a:pPr>
                  <a:lnSpc>
                    <a:spcPct val="80000"/>
                  </a:lnSpc>
                </a:pPr>
                <a:r>
                  <a:rPr lang="en-US">
                    <a:latin typeface="+mj-lt"/>
                  </a:rPr>
                  <a:t>Order (PCO)</a:t>
                </a:r>
                <a:endParaRPr lang="en-US" sz="1400">
                  <a:latin typeface="+mj-lt"/>
                </a:endParaRPr>
              </a:p>
            </p:txBody>
          </p:sp>
        </p:grpSp>
        <p:sp>
          <p:nvSpPr>
            <p:cNvPr id="128145" name="AutoShape 145" descr="Large grid"/>
            <p:cNvSpPr>
              <a:spLocks noChangeArrowheads="1"/>
            </p:cNvSpPr>
            <p:nvPr/>
          </p:nvSpPr>
          <p:spPr bwMode="auto">
            <a:xfrm>
              <a:off x="2011" y="784"/>
              <a:ext cx="960" cy="528"/>
            </a:xfrm>
            <a:prstGeom prst="flowChartAlternateProcess">
              <a:avLst/>
            </a:prstGeom>
            <a:pattFill prst="lgGrid">
              <a:fgClr>
                <a:srgbClr val="CCCCFF"/>
              </a:fgClr>
              <a:bgClr>
                <a:srgbClr val="FFFFFF"/>
              </a:bgClr>
            </a:pattFill>
            <a:ln w="12700">
              <a:solidFill>
                <a:schemeClr val="accent2"/>
              </a:solidFill>
              <a:miter lim="800000"/>
              <a:headEnd/>
              <a:tailEnd/>
            </a:ln>
            <a:effectLst>
              <a:outerShdw blurRad="50800" dist="38100" dir="2700000" algn="tl" rotWithShape="0">
                <a:prstClr val="black">
                  <a:alpha val="40000"/>
                </a:prstClr>
              </a:outerShdw>
            </a:effectLst>
          </p:spPr>
          <p:txBody>
            <a:bodyPr wrap="none" anchor="ctr"/>
            <a:lstStyle/>
            <a:p>
              <a:pPr>
                <a:defRPr/>
              </a:pPr>
              <a:r>
                <a:rPr lang="en-US" sz="1600" dirty="0">
                  <a:latin typeface="+mj-lt"/>
                </a:rPr>
                <a:t>Create &amp;</a:t>
              </a:r>
            </a:p>
            <a:p>
              <a:pPr>
                <a:defRPr/>
              </a:pPr>
              <a:r>
                <a:rPr lang="en-US" sz="1600" dirty="0">
                  <a:latin typeface="+mj-lt"/>
                </a:rPr>
                <a:t>Maintain</a:t>
              </a:r>
            </a:p>
            <a:p>
              <a:pPr>
                <a:defRPr/>
              </a:pPr>
              <a:r>
                <a:rPr lang="en-US" sz="1600" dirty="0">
                  <a:latin typeface="+mj-lt"/>
                </a:rPr>
                <a:t>PCOs</a:t>
              </a:r>
            </a:p>
          </p:txBody>
        </p:sp>
        <p:cxnSp>
          <p:nvCxnSpPr>
            <p:cNvPr id="22540" name="AutoShape 312"/>
            <p:cNvCxnSpPr>
              <a:cxnSpLocks noChangeShapeType="1"/>
              <a:stCxn id="128243" idx="3"/>
              <a:endCxn id="128145" idx="1"/>
            </p:cNvCxnSpPr>
            <p:nvPr/>
          </p:nvCxnSpPr>
          <p:spPr bwMode="auto">
            <a:xfrm flipV="1">
              <a:off x="1291" y="1048"/>
              <a:ext cx="720" cy="1870"/>
            </a:xfrm>
            <a:prstGeom prst="bentConnector3">
              <a:avLst>
                <a:gd name="adj1" fmla="val 50000"/>
              </a:avLst>
            </a:prstGeom>
            <a:noFill/>
            <a:ln w="38100">
              <a:solidFill>
                <a:schemeClr val="tx1">
                  <a:lumMod val="75000"/>
                  <a:lumOff val="25000"/>
                </a:schemeClr>
              </a:solidFill>
              <a:prstDash val="sysDot"/>
              <a:miter lim="800000"/>
              <a:headEnd/>
              <a:tailEnd type="triangle" w="med" len="med"/>
            </a:ln>
          </p:spPr>
        </p:cxnSp>
        <p:grpSp>
          <p:nvGrpSpPr>
            <p:cNvPr id="22541" name="Group 364"/>
            <p:cNvGrpSpPr>
              <a:grpSpLocks/>
            </p:cNvGrpSpPr>
            <p:nvPr/>
          </p:nvGrpSpPr>
          <p:grpSpPr bwMode="auto">
            <a:xfrm>
              <a:off x="4219" y="784"/>
              <a:ext cx="1248" cy="528"/>
              <a:chOff x="4272" y="1008"/>
              <a:chExt cx="1248" cy="528"/>
            </a:xfrm>
          </p:grpSpPr>
          <p:sp>
            <p:nvSpPr>
              <p:cNvPr id="128305" name="AutoShape 305" descr="Large grid"/>
              <p:cNvSpPr>
                <a:spLocks noChangeArrowheads="1"/>
              </p:cNvSpPr>
              <p:nvPr/>
            </p:nvSpPr>
            <p:spPr bwMode="auto">
              <a:xfrm>
                <a:off x="4560" y="1008"/>
                <a:ext cx="960" cy="528"/>
              </a:xfrm>
              <a:prstGeom prst="flowChartAlternateProcess">
                <a:avLst/>
              </a:prstGeom>
              <a:pattFill prst="lgGrid">
                <a:fgClr>
                  <a:srgbClr val="CCCCFF"/>
                </a:fgClr>
                <a:bgClr>
                  <a:srgbClr val="FFFFFF"/>
                </a:bgClr>
              </a:pattFill>
              <a:ln w="12700">
                <a:solidFill>
                  <a:schemeClr val="accent2"/>
                </a:solidFill>
                <a:miter lim="800000"/>
                <a:headEnd/>
                <a:tailEnd/>
              </a:ln>
              <a:effectLst>
                <a:outerShdw blurRad="50800" dist="38100" dir="2700000" algn="tl" rotWithShape="0">
                  <a:prstClr val="black">
                    <a:alpha val="40000"/>
                  </a:prstClr>
                </a:outerShdw>
              </a:effectLst>
            </p:spPr>
            <p:txBody>
              <a:bodyPr wrap="none" anchor="ctr"/>
              <a:lstStyle/>
              <a:p>
                <a:pPr>
                  <a:defRPr/>
                </a:pPr>
                <a:r>
                  <a:rPr lang="en-US" sz="1600">
                    <a:latin typeface="+mj-lt"/>
                  </a:rPr>
                  <a:t>Release &amp;</a:t>
                </a:r>
              </a:p>
              <a:p>
                <a:pPr>
                  <a:defRPr/>
                </a:pPr>
                <a:r>
                  <a:rPr lang="en-US" sz="1600">
                    <a:latin typeface="+mj-lt"/>
                  </a:rPr>
                  <a:t>Distribute</a:t>
                </a:r>
              </a:p>
              <a:p>
                <a:pPr>
                  <a:defRPr/>
                </a:pPr>
                <a:r>
                  <a:rPr lang="en-US" sz="1600">
                    <a:latin typeface="+mj-lt"/>
                  </a:rPr>
                  <a:t>PCO</a:t>
                </a:r>
              </a:p>
            </p:txBody>
          </p:sp>
          <p:cxnSp>
            <p:nvCxnSpPr>
              <p:cNvPr id="22555" name="AutoShape 353"/>
              <p:cNvCxnSpPr>
                <a:cxnSpLocks noChangeShapeType="1"/>
                <a:stCxn id="128267" idx="3"/>
                <a:endCxn id="128305" idx="1"/>
              </p:cNvCxnSpPr>
              <p:nvPr/>
            </p:nvCxnSpPr>
            <p:spPr bwMode="auto">
              <a:xfrm>
                <a:off x="4272" y="1272"/>
                <a:ext cx="288" cy="0"/>
              </a:xfrm>
              <a:prstGeom prst="straightConnector1">
                <a:avLst/>
              </a:prstGeom>
              <a:noFill/>
              <a:ln w="38100">
                <a:solidFill>
                  <a:schemeClr val="accent2"/>
                </a:solidFill>
                <a:round/>
                <a:headEnd/>
                <a:tailEnd type="triangle" w="med" len="med"/>
              </a:ln>
            </p:spPr>
          </p:cxnSp>
        </p:grpSp>
        <p:grpSp>
          <p:nvGrpSpPr>
            <p:cNvPr id="22542" name="Group 367"/>
            <p:cNvGrpSpPr>
              <a:grpSpLocks/>
            </p:cNvGrpSpPr>
            <p:nvPr/>
          </p:nvGrpSpPr>
          <p:grpSpPr bwMode="auto">
            <a:xfrm>
              <a:off x="2725" y="2608"/>
              <a:ext cx="2070" cy="1440"/>
              <a:chOff x="2778" y="2832"/>
              <a:chExt cx="2070" cy="1440"/>
            </a:xfrm>
          </p:grpSpPr>
          <p:grpSp>
            <p:nvGrpSpPr>
              <p:cNvPr id="22550" name="Group 347"/>
              <p:cNvGrpSpPr>
                <a:grpSpLocks/>
              </p:cNvGrpSpPr>
              <p:nvPr/>
            </p:nvGrpSpPr>
            <p:grpSpPr bwMode="auto">
              <a:xfrm>
                <a:off x="2778" y="3042"/>
                <a:ext cx="2070" cy="1230"/>
                <a:chOff x="2778" y="3042"/>
                <a:chExt cx="2070" cy="1230"/>
              </a:xfrm>
            </p:grpSpPr>
            <p:pic>
              <p:nvPicPr>
                <p:cNvPr id="22552" name="Picture 346"/>
                <p:cNvPicPr>
                  <a:picLocks noChangeAspect="1" noChangeArrowheads="1"/>
                </p:cNvPicPr>
                <p:nvPr/>
              </p:nvPicPr>
              <p:blipFill>
                <a:blip r:embed="rId2" cstate="print"/>
                <a:srcRect/>
                <a:stretch>
                  <a:fillRect/>
                </a:stretch>
              </p:blipFill>
              <p:spPr bwMode="auto">
                <a:xfrm>
                  <a:off x="2778" y="3042"/>
                  <a:ext cx="2070" cy="1230"/>
                </a:xfrm>
                <a:prstGeom prst="rect">
                  <a:avLst/>
                </a:prstGeom>
                <a:noFill/>
                <a:ln w="38100">
                  <a:noFill/>
                  <a:miter lim="800000"/>
                  <a:headEnd/>
                  <a:tailEnd/>
                </a:ln>
              </p:spPr>
            </p:pic>
            <p:sp>
              <p:nvSpPr>
                <p:cNvPr id="22553" name="Rectangle 317"/>
                <p:cNvSpPr>
                  <a:spLocks noChangeArrowheads="1"/>
                </p:cNvSpPr>
                <p:nvPr/>
              </p:nvSpPr>
              <p:spPr bwMode="auto">
                <a:xfrm>
                  <a:off x="3100" y="3486"/>
                  <a:ext cx="1674" cy="640"/>
                </a:xfrm>
                <a:prstGeom prst="rect">
                  <a:avLst/>
                </a:prstGeom>
                <a:noFill/>
                <a:ln w="38100">
                  <a:noFill/>
                  <a:miter lim="800000"/>
                  <a:headEnd/>
                  <a:tailEnd/>
                </a:ln>
              </p:spPr>
              <p:txBody>
                <a:bodyPr wrap="none" anchor="ctr">
                  <a:spAutoFit/>
                </a:bodyPr>
                <a:lstStyle/>
                <a:p>
                  <a:r>
                    <a:rPr lang="en-US" dirty="0">
                      <a:latin typeface="+mj-lt"/>
                    </a:rPr>
                    <a:t>QAD </a:t>
                  </a:r>
                  <a:r>
                    <a:rPr lang="en-US" dirty="0" smtClean="0">
                      <a:latin typeface="+mj-lt"/>
                    </a:rPr>
                    <a:t>Enterprise Edition</a:t>
                  </a:r>
                  <a:endParaRPr lang="en-US" dirty="0">
                    <a:latin typeface="+mj-lt"/>
                  </a:endParaRPr>
                </a:p>
                <a:p>
                  <a:r>
                    <a:rPr lang="en-US" dirty="0">
                      <a:latin typeface="+mj-lt"/>
                    </a:rPr>
                    <a:t>Database</a:t>
                  </a:r>
                </a:p>
                <a:p>
                  <a:r>
                    <a:rPr lang="en-US" dirty="0">
                      <a:latin typeface="+mj-lt"/>
                    </a:rPr>
                    <a:t>(Live)</a:t>
                  </a:r>
                </a:p>
              </p:txBody>
            </p:sp>
          </p:grpSp>
          <p:sp>
            <p:nvSpPr>
              <p:cNvPr id="22551" name="Line 321"/>
              <p:cNvSpPr>
                <a:spLocks noChangeShapeType="1"/>
              </p:cNvSpPr>
              <p:nvPr/>
            </p:nvSpPr>
            <p:spPr bwMode="auto">
              <a:xfrm flipH="1">
                <a:off x="3072" y="2832"/>
                <a:ext cx="0" cy="480"/>
              </a:xfrm>
              <a:prstGeom prst="line">
                <a:avLst/>
              </a:prstGeom>
              <a:noFill/>
              <a:ln w="38100">
                <a:solidFill>
                  <a:srgbClr val="FF6600"/>
                </a:solidFill>
                <a:round/>
                <a:headEnd/>
                <a:tailEnd type="triangle" w="med" len="med"/>
              </a:ln>
            </p:spPr>
            <p:txBody>
              <a:bodyPr wrap="none" anchor="ctr"/>
              <a:lstStyle/>
              <a:p>
                <a:endParaRPr lang="en-US">
                  <a:latin typeface="+mj-lt"/>
                </a:endParaRPr>
              </a:p>
            </p:txBody>
          </p:sp>
        </p:grpSp>
        <p:grpSp>
          <p:nvGrpSpPr>
            <p:cNvPr id="22543" name="Group 368"/>
            <p:cNvGrpSpPr>
              <a:grpSpLocks/>
            </p:cNvGrpSpPr>
            <p:nvPr/>
          </p:nvGrpSpPr>
          <p:grpSpPr bwMode="auto">
            <a:xfrm>
              <a:off x="3499" y="2080"/>
              <a:ext cx="1344" cy="528"/>
              <a:chOff x="3552" y="2304"/>
              <a:chExt cx="1344" cy="528"/>
            </a:xfrm>
          </p:grpSpPr>
          <p:sp>
            <p:nvSpPr>
              <p:cNvPr id="128309" name="AutoShape 309" descr="Light vertical"/>
              <p:cNvSpPr>
                <a:spLocks noChangeArrowheads="1"/>
              </p:cNvSpPr>
              <p:nvPr/>
            </p:nvSpPr>
            <p:spPr bwMode="auto">
              <a:xfrm>
                <a:off x="3936" y="2304"/>
                <a:ext cx="960" cy="528"/>
              </a:xfrm>
              <a:prstGeom prst="flowChartAlternateProcess">
                <a:avLst/>
              </a:prstGeom>
              <a:pattFill prst="ltVert">
                <a:fgClr>
                  <a:srgbClr val="FFCC00"/>
                </a:fgClr>
                <a:bgClr>
                  <a:srgbClr val="FFFFFF"/>
                </a:bgClr>
              </a:pattFill>
              <a:ln w="12700">
                <a:solidFill>
                  <a:srgbClr val="FF6600"/>
                </a:solidFill>
                <a:miter lim="800000"/>
                <a:headEnd/>
                <a:tailEnd/>
              </a:ln>
              <a:effectLst>
                <a:outerShdw blurRad="50800" dist="38100" dir="2700000" algn="tl" rotWithShape="0">
                  <a:prstClr val="black">
                    <a:alpha val="40000"/>
                  </a:prstClr>
                </a:outerShdw>
              </a:effectLst>
            </p:spPr>
            <p:txBody>
              <a:bodyPr wrap="none" anchor="ctr"/>
              <a:lstStyle/>
              <a:p>
                <a:pPr>
                  <a:defRPr/>
                </a:pPr>
                <a:r>
                  <a:rPr lang="en-US" sz="1600">
                    <a:latin typeface="+mj-lt"/>
                  </a:rPr>
                  <a:t>Implement</a:t>
                </a:r>
              </a:p>
              <a:p>
                <a:pPr>
                  <a:defRPr/>
                </a:pPr>
                <a:r>
                  <a:rPr lang="en-US" sz="1600">
                    <a:latin typeface="+mj-lt"/>
                  </a:rPr>
                  <a:t>PCO</a:t>
                </a:r>
              </a:p>
            </p:txBody>
          </p:sp>
          <p:cxnSp>
            <p:nvCxnSpPr>
              <p:cNvPr id="22549" name="AutoShape 356"/>
              <p:cNvCxnSpPr>
                <a:cxnSpLocks noChangeShapeType="1"/>
                <a:stCxn id="128307" idx="3"/>
                <a:endCxn id="128309" idx="1"/>
              </p:cNvCxnSpPr>
              <p:nvPr/>
            </p:nvCxnSpPr>
            <p:spPr bwMode="auto">
              <a:xfrm>
                <a:off x="3552" y="2568"/>
                <a:ext cx="384" cy="0"/>
              </a:xfrm>
              <a:prstGeom prst="straightConnector1">
                <a:avLst/>
              </a:prstGeom>
              <a:noFill/>
              <a:ln w="38100">
                <a:solidFill>
                  <a:srgbClr val="FF6600"/>
                </a:solidFill>
                <a:round/>
                <a:headEnd/>
                <a:tailEnd type="triangle" w="med" len="med"/>
              </a:ln>
            </p:spPr>
          </p:cxnSp>
        </p:grpSp>
        <p:grpSp>
          <p:nvGrpSpPr>
            <p:cNvPr id="22544" name="Group 366"/>
            <p:cNvGrpSpPr>
              <a:grpSpLocks/>
            </p:cNvGrpSpPr>
            <p:nvPr/>
          </p:nvGrpSpPr>
          <p:grpSpPr bwMode="auto">
            <a:xfrm>
              <a:off x="2155" y="1312"/>
              <a:ext cx="3120" cy="1440"/>
              <a:chOff x="2208" y="1536"/>
              <a:chExt cx="3120" cy="1440"/>
            </a:xfrm>
          </p:grpSpPr>
          <p:sp>
            <p:nvSpPr>
              <p:cNvPr id="22546" name="AutoShape 357"/>
              <p:cNvSpPr>
                <a:spLocks noChangeArrowheads="1"/>
              </p:cNvSpPr>
              <p:nvPr/>
            </p:nvSpPr>
            <p:spPr bwMode="auto">
              <a:xfrm>
                <a:off x="2208" y="2016"/>
                <a:ext cx="3120" cy="960"/>
              </a:xfrm>
              <a:prstGeom prst="roundRect">
                <a:avLst>
                  <a:gd name="adj" fmla="val 16667"/>
                </a:avLst>
              </a:prstGeom>
              <a:noFill/>
              <a:ln w="38100">
                <a:solidFill>
                  <a:srgbClr val="FFCC00"/>
                </a:solidFill>
                <a:round/>
                <a:headEnd/>
                <a:tailEnd/>
              </a:ln>
            </p:spPr>
            <p:txBody>
              <a:bodyPr wrap="none" anchorCtr="1"/>
              <a:lstStyle/>
              <a:p>
                <a:r>
                  <a:rPr lang="en-US">
                    <a:solidFill>
                      <a:srgbClr val="FF6600"/>
                    </a:solidFill>
                    <a:latin typeface="+mj-lt"/>
                  </a:rPr>
                  <a:t>Manufacturing</a:t>
                </a:r>
                <a:endParaRPr lang="en-US">
                  <a:latin typeface="+mj-lt"/>
                </a:endParaRPr>
              </a:p>
            </p:txBody>
          </p:sp>
          <p:cxnSp>
            <p:nvCxnSpPr>
              <p:cNvPr id="22547" name="AutoShape 358"/>
              <p:cNvCxnSpPr>
                <a:cxnSpLocks noChangeShapeType="1"/>
                <a:stCxn id="128305" idx="2"/>
                <a:endCxn id="128307" idx="0"/>
              </p:cNvCxnSpPr>
              <p:nvPr/>
            </p:nvCxnSpPr>
            <p:spPr bwMode="auto">
              <a:xfrm rot="5400000">
                <a:off x="3672" y="936"/>
                <a:ext cx="768" cy="1968"/>
              </a:xfrm>
              <a:prstGeom prst="bentConnector3">
                <a:avLst>
                  <a:gd name="adj1" fmla="val 53255"/>
                </a:avLst>
              </a:prstGeom>
              <a:noFill/>
              <a:ln w="38100">
                <a:solidFill>
                  <a:schemeClr val="accent2"/>
                </a:solidFill>
                <a:miter lim="800000"/>
                <a:headEnd/>
                <a:tailEnd type="triangle" w="med" len="med"/>
              </a:ln>
            </p:spPr>
          </p:cxnSp>
        </p:grpSp>
        <p:sp>
          <p:nvSpPr>
            <p:cNvPr id="22545" name="Line 345"/>
            <p:cNvSpPr>
              <a:spLocks noChangeShapeType="1"/>
            </p:cNvSpPr>
            <p:nvPr/>
          </p:nvSpPr>
          <p:spPr bwMode="auto">
            <a:xfrm flipH="1">
              <a:off x="4411" y="2608"/>
              <a:ext cx="0" cy="720"/>
            </a:xfrm>
            <a:prstGeom prst="line">
              <a:avLst/>
            </a:prstGeom>
            <a:noFill/>
            <a:ln w="38100">
              <a:solidFill>
                <a:srgbClr val="FF6600"/>
              </a:solidFill>
              <a:round/>
              <a:headEnd/>
              <a:tailEnd type="triangle" w="med" len="med"/>
            </a:ln>
          </p:spPr>
          <p:txBody>
            <a:bodyPr wrap="none" anchor="ctr"/>
            <a:lstStyle/>
            <a:p>
              <a:endParaRPr lang="en-US">
                <a:latin typeface="+mj-lt"/>
              </a:endParaRPr>
            </a:p>
          </p:txBody>
        </p:sp>
      </p:grpSp>
    </p:spTree>
  </p:cSld>
  <p:clrMapOvr>
    <a:masterClrMapping/>
  </p:clrMapOv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Footer Placeholder 1"/>
          <p:cNvSpPr>
            <a:spLocks noGrp="1"/>
          </p:cNvSpPr>
          <p:nvPr>
            <p:ph type="ftr" sz="quarter" idx="10"/>
          </p:nvPr>
        </p:nvSpPr>
        <p:spPr>
          <a:noFill/>
        </p:spPr>
        <p:txBody>
          <a:bodyPr/>
          <a:lstStyle/>
          <a:p>
            <a:r>
              <a:rPr lang="en-US" smtClean="0"/>
              <a:t>PCC-IN-180</a:t>
            </a:r>
            <a:endParaRPr lang="en-US" dirty="0"/>
          </a:p>
        </p:txBody>
      </p:sp>
      <p:pic>
        <p:nvPicPr>
          <p:cNvPr id="23555" name="Picture 231"/>
          <p:cNvPicPr>
            <a:picLocks noChangeAspect="1" noChangeArrowheads="1"/>
          </p:cNvPicPr>
          <p:nvPr/>
        </p:nvPicPr>
        <p:blipFill>
          <a:blip r:embed="rId2" cstate="print"/>
          <a:srcRect/>
          <a:stretch>
            <a:fillRect/>
          </a:stretch>
        </p:blipFill>
        <p:spPr bwMode="auto">
          <a:xfrm>
            <a:off x="355600" y="1366838"/>
            <a:ext cx="5605463" cy="2894012"/>
          </a:xfrm>
          <a:prstGeom prst="rect">
            <a:avLst/>
          </a:prstGeom>
          <a:noFill/>
          <a:ln w="38100">
            <a:noFill/>
            <a:miter lim="800000"/>
            <a:headEnd/>
            <a:tailEnd/>
          </a:ln>
        </p:spPr>
      </p:pic>
      <p:sp>
        <p:nvSpPr>
          <p:cNvPr id="23556" name="AutoShape 176"/>
          <p:cNvSpPr>
            <a:spLocks noChangeArrowheads="1"/>
          </p:cNvSpPr>
          <p:nvPr/>
        </p:nvSpPr>
        <p:spPr bwMode="auto">
          <a:xfrm>
            <a:off x="5662613" y="279594"/>
            <a:ext cx="3117850" cy="5867400"/>
          </a:xfrm>
          <a:prstGeom prst="roundRect">
            <a:avLst>
              <a:gd name="adj" fmla="val 9644"/>
            </a:avLst>
          </a:prstGeom>
          <a:noFill/>
          <a:ln w="38100">
            <a:solidFill>
              <a:schemeClr val="accent1"/>
            </a:solidFill>
            <a:round/>
            <a:headEnd/>
            <a:tailEnd/>
          </a:ln>
        </p:spPr>
        <p:txBody>
          <a:bodyPr wrap="none" anchorCtr="1"/>
          <a:lstStyle/>
          <a:p>
            <a:pPr>
              <a:spcBef>
                <a:spcPct val="50000"/>
              </a:spcBef>
            </a:pPr>
            <a:r>
              <a:rPr lang="en-US" sz="1600" dirty="0">
                <a:latin typeface="+mj-lt"/>
              </a:rPr>
              <a:t>QAD Enterprise Applications</a:t>
            </a:r>
          </a:p>
        </p:txBody>
      </p:sp>
      <p:sp>
        <p:nvSpPr>
          <p:cNvPr id="129206" name="Oval 182" descr="Solid diamond"/>
          <p:cNvSpPr>
            <a:spLocks noChangeArrowheads="1"/>
          </p:cNvSpPr>
          <p:nvPr/>
        </p:nvSpPr>
        <p:spPr bwMode="auto">
          <a:xfrm>
            <a:off x="6037263" y="4101958"/>
            <a:ext cx="2368550" cy="708025"/>
          </a:xfrm>
          <a:prstGeom prst="roundRect">
            <a:avLst/>
          </a:prstGeom>
          <a:solidFill>
            <a:schemeClr val="accent1">
              <a:lumMod val="20000"/>
              <a:lumOff val="80000"/>
            </a:schemeClr>
          </a:solidFill>
          <a:ln w="3175">
            <a:solidFill>
              <a:schemeClr val="accent1"/>
            </a:solidFill>
            <a:round/>
            <a:headEnd/>
            <a:tailEnd/>
          </a:ln>
          <a:effectLst>
            <a:outerShdw blurRad="50800" dist="38100" dir="2700000" algn="tl" rotWithShape="0">
              <a:prstClr val="black">
                <a:alpha val="40000"/>
              </a:prstClr>
            </a:outerShdw>
          </a:effectLst>
        </p:spPr>
        <p:txBody>
          <a:bodyPr wrap="none" lIns="87312" tIns="44450" rIns="87312" bIns="44450" anchor="ctr"/>
          <a:lstStyle/>
          <a:p>
            <a:pPr defTabSz="825500">
              <a:defRPr/>
            </a:pPr>
            <a:r>
              <a:rPr lang="en-US" sz="1700" dirty="0">
                <a:latin typeface="+mj-lt"/>
              </a:rPr>
              <a:t>Release </a:t>
            </a:r>
            <a:r>
              <a:rPr lang="en-US" sz="1700" dirty="0" smtClean="0">
                <a:latin typeface="+mj-lt"/>
              </a:rPr>
              <a:t>and </a:t>
            </a:r>
            <a:endParaRPr lang="en-US" sz="1700" dirty="0">
              <a:latin typeface="+mj-lt"/>
            </a:endParaRPr>
          </a:p>
          <a:p>
            <a:pPr defTabSz="825500">
              <a:defRPr/>
            </a:pPr>
            <a:r>
              <a:rPr lang="en-US" sz="1700" dirty="0">
                <a:latin typeface="+mj-lt"/>
              </a:rPr>
              <a:t>Distribute PCO</a:t>
            </a:r>
            <a:endParaRPr lang="en-US" sz="1700" b="0" dirty="0">
              <a:latin typeface="+mj-lt"/>
            </a:endParaRPr>
          </a:p>
        </p:txBody>
      </p:sp>
      <p:cxnSp>
        <p:nvCxnSpPr>
          <p:cNvPr id="23558" name="AutoShape 199"/>
          <p:cNvCxnSpPr>
            <a:cxnSpLocks noChangeShapeType="1"/>
            <a:stCxn id="129265" idx="3"/>
            <a:endCxn id="129206" idx="1"/>
          </p:cNvCxnSpPr>
          <p:nvPr/>
        </p:nvCxnSpPr>
        <p:spPr bwMode="auto">
          <a:xfrm flipV="1">
            <a:off x="3200400" y="4455971"/>
            <a:ext cx="2836863" cy="10671"/>
          </a:xfrm>
          <a:prstGeom prst="straightConnector1">
            <a:avLst/>
          </a:prstGeom>
          <a:noFill/>
          <a:ln w="38100">
            <a:solidFill>
              <a:srgbClr val="00CC99"/>
            </a:solidFill>
            <a:round/>
            <a:headEnd/>
            <a:tailEnd type="triangle" w="med" len="med"/>
          </a:ln>
        </p:spPr>
      </p:cxnSp>
      <p:sp>
        <p:nvSpPr>
          <p:cNvPr id="129207" name="Oval 183" descr="Solid diamond"/>
          <p:cNvSpPr>
            <a:spLocks noChangeArrowheads="1"/>
          </p:cNvSpPr>
          <p:nvPr/>
        </p:nvSpPr>
        <p:spPr bwMode="auto">
          <a:xfrm>
            <a:off x="6043613" y="5104094"/>
            <a:ext cx="2362200" cy="654050"/>
          </a:xfrm>
          <a:prstGeom prst="roundRect">
            <a:avLst/>
          </a:prstGeom>
          <a:solidFill>
            <a:schemeClr val="accent1">
              <a:lumMod val="20000"/>
              <a:lumOff val="80000"/>
            </a:schemeClr>
          </a:solidFill>
          <a:ln w="3175">
            <a:solidFill>
              <a:schemeClr val="accent1"/>
            </a:solidFill>
            <a:round/>
            <a:headEnd/>
            <a:tailEnd/>
          </a:ln>
          <a:effectLst>
            <a:outerShdw blurRad="50800" dist="38100" dir="2700000" algn="tl" rotWithShape="0">
              <a:prstClr val="black">
                <a:alpha val="40000"/>
              </a:prstClr>
            </a:outerShdw>
          </a:effectLst>
        </p:spPr>
        <p:txBody>
          <a:bodyPr wrap="none" lIns="87312" tIns="44450" rIns="87312" bIns="44450" anchor="ctr"/>
          <a:lstStyle/>
          <a:p>
            <a:pPr defTabSz="825500">
              <a:defRPr/>
            </a:pPr>
            <a:r>
              <a:rPr lang="en-US" sz="1700" b="0" dirty="0">
                <a:latin typeface="+mj-lt"/>
              </a:rPr>
              <a:t>Incorporate </a:t>
            </a:r>
            <a:r>
              <a:rPr lang="en-US" sz="1700" b="0" dirty="0" smtClean="0">
                <a:latin typeface="+mj-lt"/>
              </a:rPr>
              <a:t>and</a:t>
            </a:r>
            <a:endParaRPr lang="en-US" sz="1700" b="0" dirty="0">
              <a:latin typeface="+mj-lt"/>
            </a:endParaRPr>
          </a:p>
          <a:p>
            <a:pPr defTabSz="825500">
              <a:defRPr/>
            </a:pPr>
            <a:r>
              <a:rPr lang="en-US" sz="1700" b="0" dirty="0">
                <a:latin typeface="+mj-lt"/>
              </a:rPr>
              <a:t>Implement</a:t>
            </a:r>
          </a:p>
        </p:txBody>
      </p:sp>
      <p:cxnSp>
        <p:nvCxnSpPr>
          <p:cNvPr id="23560" name="AutoShape 200"/>
          <p:cNvCxnSpPr>
            <a:cxnSpLocks noChangeShapeType="1"/>
            <a:stCxn id="129265" idx="3"/>
            <a:endCxn id="129207" idx="1"/>
          </p:cNvCxnSpPr>
          <p:nvPr/>
        </p:nvCxnSpPr>
        <p:spPr bwMode="auto">
          <a:xfrm>
            <a:off x="3200400" y="4466642"/>
            <a:ext cx="2843213" cy="964477"/>
          </a:xfrm>
          <a:prstGeom prst="straightConnector1">
            <a:avLst/>
          </a:prstGeom>
          <a:noFill/>
          <a:ln w="38100">
            <a:solidFill>
              <a:srgbClr val="00CC99"/>
            </a:solidFill>
            <a:round/>
            <a:headEnd/>
            <a:tailEnd type="triangle" w="med" len="med"/>
          </a:ln>
        </p:spPr>
      </p:cxnSp>
      <p:sp>
        <p:nvSpPr>
          <p:cNvPr id="129198" name="Oval 174" descr="Large grid"/>
          <p:cNvSpPr>
            <a:spLocks noChangeArrowheads="1"/>
          </p:cNvSpPr>
          <p:nvPr/>
        </p:nvSpPr>
        <p:spPr bwMode="auto">
          <a:xfrm>
            <a:off x="6037263" y="908050"/>
            <a:ext cx="2362200" cy="533400"/>
          </a:xfrm>
          <a:prstGeom prst="roundRect">
            <a:avLst/>
          </a:prstGeom>
          <a:solidFill>
            <a:schemeClr val="accent2">
              <a:lumMod val="20000"/>
              <a:lumOff val="80000"/>
            </a:schemeClr>
          </a:solidFill>
          <a:ln w="3175">
            <a:solidFill>
              <a:schemeClr val="accent1"/>
            </a:solidFill>
            <a:round/>
            <a:headEnd/>
            <a:tailEnd/>
          </a:ln>
          <a:effectLst>
            <a:outerShdw blurRad="50800" dist="38100" dir="2700000" algn="tl" rotWithShape="0">
              <a:prstClr val="black">
                <a:alpha val="40000"/>
              </a:prstClr>
            </a:outerShdw>
          </a:effectLst>
        </p:spPr>
        <p:txBody>
          <a:bodyPr wrap="none" lIns="87312" tIns="44450" rIns="87312" bIns="44450" anchor="ctr"/>
          <a:lstStyle/>
          <a:p>
            <a:pPr defTabSz="825500">
              <a:defRPr/>
            </a:pPr>
            <a:r>
              <a:rPr lang="en-US" sz="1700" dirty="0">
                <a:latin typeface="+mj-lt"/>
              </a:rPr>
              <a:t>Create PCR/PCO</a:t>
            </a:r>
            <a:endParaRPr lang="en-US" sz="1700" b="0" dirty="0">
              <a:latin typeface="+mj-lt"/>
            </a:endParaRPr>
          </a:p>
        </p:txBody>
      </p:sp>
      <p:cxnSp>
        <p:nvCxnSpPr>
          <p:cNvPr id="23563" name="AutoShape 185"/>
          <p:cNvCxnSpPr>
            <a:cxnSpLocks noChangeShapeType="1"/>
            <a:stCxn id="129260" idx="3"/>
            <a:endCxn id="129198" idx="1"/>
          </p:cNvCxnSpPr>
          <p:nvPr/>
        </p:nvCxnSpPr>
        <p:spPr bwMode="auto">
          <a:xfrm flipV="1">
            <a:off x="3200400" y="1174750"/>
            <a:ext cx="2836863" cy="655152"/>
          </a:xfrm>
          <a:prstGeom prst="straightConnector1">
            <a:avLst/>
          </a:prstGeom>
          <a:noFill/>
          <a:ln w="38100">
            <a:solidFill>
              <a:schemeClr val="accent2"/>
            </a:solidFill>
            <a:round/>
            <a:headEnd/>
            <a:tailEnd type="triangle" w="med" len="med"/>
          </a:ln>
        </p:spPr>
      </p:cxnSp>
      <p:sp>
        <p:nvSpPr>
          <p:cNvPr id="129268" name="Oval 244" descr="Large grid"/>
          <p:cNvSpPr>
            <a:spLocks noChangeArrowheads="1"/>
          </p:cNvSpPr>
          <p:nvPr/>
        </p:nvSpPr>
        <p:spPr bwMode="auto">
          <a:xfrm>
            <a:off x="6043613" y="1717481"/>
            <a:ext cx="2362200" cy="533400"/>
          </a:xfrm>
          <a:prstGeom prst="roundRect">
            <a:avLst/>
          </a:prstGeom>
          <a:solidFill>
            <a:schemeClr val="accent2">
              <a:lumMod val="20000"/>
              <a:lumOff val="80000"/>
            </a:schemeClr>
          </a:solidFill>
          <a:ln w="3175">
            <a:solidFill>
              <a:schemeClr val="accent1"/>
            </a:solidFill>
            <a:round/>
            <a:headEnd/>
            <a:tailEnd/>
          </a:ln>
          <a:effectLst>
            <a:outerShdw blurRad="50800" dist="38100" dir="2700000" algn="tl" rotWithShape="0">
              <a:prstClr val="black">
                <a:alpha val="40000"/>
              </a:prstClr>
            </a:outerShdw>
          </a:effectLst>
        </p:spPr>
        <p:txBody>
          <a:bodyPr wrap="none" lIns="87312" tIns="44450" rIns="87312" bIns="44450" anchor="ctr"/>
          <a:lstStyle/>
          <a:p>
            <a:pPr defTabSz="825500">
              <a:defRPr/>
            </a:pPr>
            <a:r>
              <a:rPr lang="en-US" sz="1700" b="0" dirty="0">
                <a:latin typeface="+mj-lt"/>
              </a:rPr>
              <a:t>Maintain PCR/PCO</a:t>
            </a:r>
          </a:p>
        </p:txBody>
      </p:sp>
      <p:cxnSp>
        <p:nvCxnSpPr>
          <p:cNvPr id="23565" name="AutoShape 246"/>
          <p:cNvCxnSpPr>
            <a:cxnSpLocks noChangeShapeType="1"/>
            <a:stCxn id="129260" idx="3"/>
            <a:endCxn id="129268" idx="1"/>
          </p:cNvCxnSpPr>
          <p:nvPr/>
        </p:nvCxnSpPr>
        <p:spPr bwMode="auto">
          <a:xfrm>
            <a:off x="3200400" y="1829902"/>
            <a:ext cx="2843213" cy="154279"/>
          </a:xfrm>
          <a:prstGeom prst="straightConnector1">
            <a:avLst/>
          </a:prstGeom>
          <a:noFill/>
          <a:ln w="38100">
            <a:solidFill>
              <a:schemeClr val="accent2"/>
            </a:solidFill>
            <a:round/>
            <a:headEnd/>
            <a:tailEnd type="triangle" w="med" len="med"/>
          </a:ln>
        </p:spPr>
      </p:cxnSp>
      <p:sp>
        <p:nvSpPr>
          <p:cNvPr id="129202" name="Oval 178" descr="Wide upward diagonal"/>
          <p:cNvSpPr>
            <a:spLocks noChangeArrowheads="1"/>
          </p:cNvSpPr>
          <p:nvPr/>
        </p:nvSpPr>
        <p:spPr bwMode="auto">
          <a:xfrm>
            <a:off x="6053138" y="2537372"/>
            <a:ext cx="2362200" cy="506412"/>
          </a:xfrm>
          <a:prstGeom prst="roundRect">
            <a:avLst/>
          </a:prstGeom>
          <a:solidFill>
            <a:schemeClr val="accent3">
              <a:lumMod val="40000"/>
              <a:lumOff val="60000"/>
            </a:schemeClr>
          </a:solidFill>
          <a:ln w="3175">
            <a:solidFill>
              <a:schemeClr val="accent1"/>
            </a:solidFill>
            <a:round/>
            <a:headEnd/>
            <a:tailEnd/>
          </a:ln>
          <a:effectLst>
            <a:outerShdw blurRad="50800" dist="38100" dir="2700000" algn="tl" rotWithShape="0">
              <a:prstClr val="black">
                <a:alpha val="40000"/>
              </a:prstClr>
            </a:outerShdw>
          </a:effectLst>
        </p:spPr>
        <p:txBody>
          <a:bodyPr wrap="none" lIns="87312" tIns="44450" rIns="87312" bIns="44450" anchor="ctr"/>
          <a:lstStyle/>
          <a:p>
            <a:pPr defTabSz="825500">
              <a:defRPr/>
            </a:pPr>
            <a:r>
              <a:rPr lang="en-US" sz="1700" b="0" dirty="0">
                <a:latin typeface="+mj-lt"/>
              </a:rPr>
              <a:t>Distribute PCO</a:t>
            </a:r>
          </a:p>
        </p:txBody>
      </p:sp>
      <p:cxnSp>
        <p:nvCxnSpPr>
          <p:cNvPr id="23568" name="AutoShape 250"/>
          <p:cNvCxnSpPr>
            <a:cxnSpLocks noChangeShapeType="1"/>
            <a:stCxn id="129260" idx="3"/>
            <a:endCxn id="129202" idx="1"/>
          </p:cNvCxnSpPr>
          <p:nvPr/>
        </p:nvCxnSpPr>
        <p:spPr bwMode="auto">
          <a:xfrm>
            <a:off x="3200400" y="1829902"/>
            <a:ext cx="2852738" cy="960676"/>
          </a:xfrm>
          <a:prstGeom prst="straightConnector1">
            <a:avLst/>
          </a:prstGeom>
          <a:noFill/>
          <a:ln w="38100">
            <a:solidFill>
              <a:schemeClr val="accent2"/>
            </a:solidFill>
            <a:round/>
            <a:headEnd/>
            <a:tailEnd type="triangle" w="med" len="med"/>
          </a:ln>
        </p:spPr>
      </p:cxnSp>
      <p:sp>
        <p:nvSpPr>
          <p:cNvPr id="129201" name="Oval 177" descr="Wide upward diagonal"/>
          <p:cNvSpPr>
            <a:spLocks noChangeArrowheads="1"/>
          </p:cNvSpPr>
          <p:nvPr/>
        </p:nvSpPr>
        <p:spPr bwMode="auto">
          <a:xfrm>
            <a:off x="6043613" y="3331862"/>
            <a:ext cx="2362200" cy="476250"/>
          </a:xfrm>
          <a:prstGeom prst="roundRect">
            <a:avLst/>
          </a:prstGeom>
          <a:solidFill>
            <a:schemeClr val="accent3">
              <a:lumMod val="40000"/>
              <a:lumOff val="60000"/>
            </a:schemeClr>
          </a:solidFill>
          <a:ln w="3175">
            <a:solidFill>
              <a:schemeClr val="accent1"/>
            </a:solidFill>
            <a:round/>
            <a:headEnd/>
            <a:tailEnd/>
          </a:ln>
          <a:effectLst>
            <a:outerShdw blurRad="50800" dist="38100" dir="2700000" algn="tl" rotWithShape="0">
              <a:prstClr val="black">
                <a:alpha val="40000"/>
              </a:prstClr>
            </a:outerShdw>
          </a:effectLst>
        </p:spPr>
        <p:txBody>
          <a:bodyPr wrap="none" lIns="87312" tIns="44450" rIns="87312" bIns="44450" anchor="ctr"/>
          <a:lstStyle/>
          <a:p>
            <a:pPr defTabSz="825500">
              <a:defRPr/>
            </a:pPr>
            <a:r>
              <a:rPr lang="en-US" sz="1700" b="0">
                <a:latin typeface="+mj-lt"/>
              </a:rPr>
              <a:t>Approve PCO</a:t>
            </a:r>
          </a:p>
        </p:txBody>
      </p:sp>
      <p:cxnSp>
        <p:nvCxnSpPr>
          <p:cNvPr id="23571" name="AutoShape 251"/>
          <p:cNvCxnSpPr>
            <a:cxnSpLocks noChangeShapeType="1"/>
            <a:stCxn id="129265" idx="3"/>
            <a:endCxn id="129201" idx="1"/>
          </p:cNvCxnSpPr>
          <p:nvPr/>
        </p:nvCxnSpPr>
        <p:spPr bwMode="auto">
          <a:xfrm flipV="1">
            <a:off x="3200400" y="3569987"/>
            <a:ext cx="2843213" cy="896655"/>
          </a:xfrm>
          <a:prstGeom prst="straightConnector1">
            <a:avLst/>
          </a:prstGeom>
          <a:noFill/>
          <a:ln w="38100">
            <a:solidFill>
              <a:srgbClr val="00CC99"/>
            </a:solidFill>
            <a:round/>
            <a:headEnd/>
            <a:tailEnd type="triangle" w="med" len="med"/>
          </a:ln>
        </p:spPr>
      </p:cxnSp>
      <p:cxnSp>
        <p:nvCxnSpPr>
          <p:cNvPr id="23566" name="AutoShape 216"/>
          <p:cNvCxnSpPr>
            <a:cxnSpLocks noChangeShapeType="1"/>
            <a:stCxn id="129260" idx="2"/>
            <a:endCxn id="129202" idx="1"/>
          </p:cNvCxnSpPr>
          <p:nvPr/>
        </p:nvCxnSpPr>
        <p:spPr bwMode="auto">
          <a:xfrm rot="16200000" flipH="1">
            <a:off x="3850814" y="588253"/>
            <a:ext cx="637511" cy="3767138"/>
          </a:xfrm>
          <a:prstGeom prst="straightConnector1">
            <a:avLst/>
          </a:prstGeom>
          <a:noFill/>
          <a:ln w="38100">
            <a:solidFill>
              <a:srgbClr val="FB7D83"/>
            </a:solidFill>
            <a:round/>
            <a:headEnd/>
            <a:tailEnd type="triangle" w="med" len="med"/>
          </a:ln>
        </p:spPr>
      </p:cxnSp>
      <p:cxnSp>
        <p:nvCxnSpPr>
          <p:cNvPr id="23570" name="AutoShape 193"/>
          <p:cNvCxnSpPr>
            <a:cxnSpLocks noChangeShapeType="1"/>
            <a:stCxn id="129260" idx="2"/>
            <a:endCxn id="129201" idx="1"/>
          </p:cNvCxnSpPr>
          <p:nvPr/>
        </p:nvCxnSpPr>
        <p:spPr bwMode="auto">
          <a:xfrm rot="16200000" flipH="1">
            <a:off x="3456346" y="982720"/>
            <a:ext cx="1416920" cy="3757613"/>
          </a:xfrm>
          <a:prstGeom prst="straightConnector1">
            <a:avLst/>
          </a:prstGeom>
          <a:noFill/>
          <a:ln w="38100">
            <a:solidFill>
              <a:srgbClr val="FB7D83"/>
            </a:solidFill>
            <a:round/>
            <a:headEnd/>
            <a:tailEnd type="triangle" w="med" len="med"/>
          </a:ln>
        </p:spPr>
      </p:cxnSp>
      <p:sp>
        <p:nvSpPr>
          <p:cNvPr id="129260" name="Text Box 236"/>
          <p:cNvSpPr txBox="1">
            <a:spLocks noChangeArrowheads="1"/>
          </p:cNvSpPr>
          <p:nvPr/>
        </p:nvSpPr>
        <p:spPr bwMode="auto">
          <a:xfrm>
            <a:off x="1371600" y="1506736"/>
            <a:ext cx="1828800" cy="646331"/>
          </a:xfrm>
          <a:prstGeom prst="rect">
            <a:avLst/>
          </a:prstGeom>
          <a:solidFill>
            <a:schemeClr val="bg1"/>
          </a:solidFill>
          <a:ln w="3175">
            <a:solidFill>
              <a:schemeClr val="accent1"/>
            </a:solidFill>
            <a:miter lim="800000"/>
            <a:headEnd/>
            <a:tailEnd/>
          </a:ln>
          <a:effectLst>
            <a:outerShdw blurRad="50800" dist="38100" dir="2700000" algn="tl" rotWithShape="0">
              <a:prstClr val="black">
                <a:alpha val="40000"/>
              </a:prstClr>
            </a:outerShdw>
          </a:effectLst>
        </p:spPr>
        <p:txBody>
          <a:bodyPr wrap="none" anchor="ctr">
            <a:spAutoFit/>
          </a:bodyPr>
          <a:lstStyle/>
          <a:p>
            <a:pPr>
              <a:defRPr/>
            </a:pPr>
            <a:r>
              <a:rPr lang="en-US" dirty="0">
                <a:latin typeface="+mj-lt"/>
              </a:rPr>
              <a:t>Engineers/</a:t>
            </a:r>
          </a:p>
          <a:p>
            <a:pPr>
              <a:defRPr/>
            </a:pPr>
            <a:r>
              <a:rPr lang="en-US" dirty="0">
                <a:latin typeface="+mj-lt"/>
              </a:rPr>
              <a:t>Planners</a:t>
            </a:r>
          </a:p>
        </p:txBody>
      </p:sp>
      <p:sp>
        <p:nvSpPr>
          <p:cNvPr id="129265" name="Text Box 241"/>
          <p:cNvSpPr txBox="1">
            <a:spLocks noChangeArrowheads="1"/>
          </p:cNvSpPr>
          <p:nvPr/>
        </p:nvSpPr>
        <p:spPr bwMode="auto">
          <a:xfrm>
            <a:off x="1371600" y="4004977"/>
            <a:ext cx="1828800" cy="923330"/>
          </a:xfrm>
          <a:prstGeom prst="rect">
            <a:avLst/>
          </a:prstGeom>
          <a:solidFill>
            <a:schemeClr val="bg1"/>
          </a:solidFill>
          <a:ln w="3175">
            <a:solidFill>
              <a:schemeClr val="accent1"/>
            </a:solidFill>
            <a:miter lim="800000"/>
            <a:headEnd/>
            <a:tailEnd/>
          </a:ln>
          <a:effectLst>
            <a:outerShdw blurRad="50800" dist="38100" dir="2700000" algn="tl" rotWithShape="0">
              <a:prstClr val="black">
                <a:alpha val="40000"/>
              </a:prstClr>
            </a:outerShdw>
          </a:effectLst>
        </p:spPr>
        <p:txBody>
          <a:bodyPr wrap="none" anchor="ctr">
            <a:spAutoFit/>
          </a:bodyPr>
          <a:lstStyle/>
          <a:p>
            <a:pPr>
              <a:defRPr/>
            </a:pPr>
            <a:r>
              <a:rPr lang="en-US" dirty="0">
                <a:latin typeface="+mj-lt"/>
              </a:rPr>
              <a:t>Manufacturing/</a:t>
            </a:r>
          </a:p>
          <a:p>
            <a:pPr>
              <a:defRPr/>
            </a:pPr>
            <a:r>
              <a:rPr lang="en-US" dirty="0">
                <a:latin typeface="+mj-lt"/>
              </a:rPr>
              <a:t>Production</a:t>
            </a:r>
          </a:p>
          <a:p>
            <a:pPr>
              <a:defRPr/>
            </a:pPr>
            <a:r>
              <a:rPr lang="en-US" dirty="0">
                <a:latin typeface="+mj-lt"/>
              </a:rPr>
              <a:t>Personnel</a:t>
            </a:r>
          </a:p>
        </p:txBody>
      </p:sp>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1" name="Rectangle 2"/>
          <p:cNvSpPr>
            <a:spLocks noChangeArrowheads="1"/>
          </p:cNvSpPr>
          <p:nvPr/>
        </p:nvSpPr>
        <p:spPr bwMode="auto">
          <a:xfrm>
            <a:off x="114300" y="115888"/>
            <a:ext cx="8915400" cy="5961062"/>
          </a:xfrm>
          <a:prstGeom prst="rect">
            <a:avLst/>
          </a:prstGeom>
          <a:noFill/>
          <a:ln w="38100">
            <a:noFill/>
            <a:miter lim="800000"/>
            <a:headEnd/>
            <a:tailEnd/>
          </a:ln>
        </p:spPr>
        <p:txBody>
          <a:bodyPr anchor="ctr">
            <a:spAutoFit/>
          </a:bodyPr>
          <a:lstStyle/>
          <a:p>
            <a:pPr algn="l">
              <a:lnSpc>
                <a:spcPct val="90000"/>
              </a:lnSpc>
              <a:spcBef>
                <a:spcPts val="1200"/>
              </a:spcBef>
            </a:pPr>
            <a:r>
              <a:rPr lang="en-US" sz="1400" b="0" dirty="0">
                <a:latin typeface="+mj-lt"/>
              </a:rPr>
              <a:t>This document contains proprietary information that is protected by copyright. No part of this document may be photocopied, reproduced, or translated without the prior written consent of QAD Inc. The information contained in this document is subject to change without notice.</a:t>
            </a:r>
          </a:p>
          <a:p>
            <a:pPr algn="l">
              <a:lnSpc>
                <a:spcPct val="90000"/>
              </a:lnSpc>
              <a:spcBef>
                <a:spcPts val="1200"/>
              </a:spcBef>
            </a:pPr>
            <a:r>
              <a:rPr lang="en-US" sz="1400" b="0" dirty="0">
                <a:latin typeface="+mj-lt"/>
              </a:rPr>
              <a:t>QAD Inc. provides this material as is and makes no warranty of any kind, expressed or implied, including, but not limited to, the implied warranties of merchantability and fitness for a particular purpose. QAD Inc. shall not be liable for errors contained herein or for incidental or consequential damages (including lost profits) in connection with the furnishing, performance, or use of this material whether based on warranty, contract, or other legal theory.</a:t>
            </a:r>
          </a:p>
          <a:p>
            <a:pPr algn="l">
              <a:lnSpc>
                <a:spcPct val="90000"/>
              </a:lnSpc>
              <a:spcBef>
                <a:spcPts val="1200"/>
              </a:spcBef>
            </a:pPr>
            <a:r>
              <a:rPr lang="en-US" sz="1400" b="0" dirty="0">
                <a:latin typeface="+mj-lt"/>
              </a:rPr>
              <a:t>Some states do not allow the exclusion of implied warranties or the limitation or exclusion of liability for incidental or consequential damages, so the above limitations and exclusion may not be applicable. </a:t>
            </a:r>
          </a:p>
          <a:p>
            <a:pPr algn="l">
              <a:lnSpc>
                <a:spcPct val="90000"/>
              </a:lnSpc>
              <a:spcBef>
                <a:spcPts val="1200"/>
              </a:spcBef>
            </a:pPr>
            <a:r>
              <a:rPr lang="en-US" sz="1400" b="0" dirty="0">
                <a:latin typeface="+mj-lt"/>
              </a:rPr>
              <a:t>PROGRESS</a:t>
            </a:r>
            <a:r>
              <a:rPr lang="en-US" sz="1400" b="0" baseline="30000" dirty="0">
                <a:latin typeface="+mj-lt"/>
              </a:rPr>
              <a:t>®</a:t>
            </a:r>
            <a:r>
              <a:rPr lang="en-US" sz="1400" b="0" dirty="0">
                <a:latin typeface="+mj-lt"/>
              </a:rPr>
              <a:t> is a registered trademark of Progress Software Corporation. Windows™ is a trademark of Microsoft Corporation. </a:t>
            </a:r>
          </a:p>
          <a:p>
            <a:pPr algn="l">
              <a:lnSpc>
                <a:spcPct val="90000"/>
              </a:lnSpc>
              <a:spcBef>
                <a:spcPts val="1200"/>
              </a:spcBef>
            </a:pPr>
            <a:r>
              <a:rPr lang="en-US" sz="1400" b="0" dirty="0">
                <a:latin typeface="+mj-lt"/>
              </a:rPr>
              <a:t>QAD Enterprise Applications</a:t>
            </a:r>
            <a:r>
              <a:rPr lang="en-US" sz="1400" b="0" baseline="30000" dirty="0">
                <a:latin typeface="+mj-lt"/>
              </a:rPr>
              <a:t>®</a:t>
            </a:r>
            <a:r>
              <a:rPr lang="en-US" sz="1400" b="0" dirty="0">
                <a:latin typeface="+mj-lt"/>
              </a:rPr>
              <a:t> is a registered trademark of QAD Inc. QAD, QAD </a:t>
            </a:r>
            <a:r>
              <a:rPr lang="en-US" sz="1400" b="0" dirty="0" err="1">
                <a:latin typeface="+mj-lt"/>
              </a:rPr>
              <a:t>eQ</a:t>
            </a:r>
            <a:r>
              <a:rPr lang="en-US" sz="1400" b="0" dirty="0">
                <a:latin typeface="+mj-lt"/>
              </a:rPr>
              <a:t>, and the QAD logo are a trademarks of QAD Inc. </a:t>
            </a:r>
          </a:p>
          <a:p>
            <a:pPr algn="l">
              <a:lnSpc>
                <a:spcPct val="90000"/>
              </a:lnSpc>
              <a:spcBef>
                <a:spcPts val="1200"/>
              </a:spcBef>
            </a:pPr>
            <a:r>
              <a:rPr lang="en-US" sz="1400" b="0" dirty="0">
                <a:latin typeface="+mj-lt"/>
              </a:rPr>
              <a:t>All other products and company names are used for identification purposes only, and may be trademarks of their respective owners.</a:t>
            </a:r>
          </a:p>
          <a:p>
            <a:pPr algn="l">
              <a:lnSpc>
                <a:spcPct val="90000"/>
              </a:lnSpc>
              <a:spcBef>
                <a:spcPts val="1200"/>
              </a:spcBef>
            </a:pPr>
            <a:r>
              <a:rPr lang="en-US" sz="1400" b="0" dirty="0">
                <a:latin typeface="+mj-lt"/>
              </a:rPr>
              <a:t>©  Copyright </a:t>
            </a:r>
            <a:r>
              <a:rPr lang="en-US" sz="1400" b="0" dirty="0" smtClean="0">
                <a:latin typeface="+mj-lt"/>
              </a:rPr>
              <a:t>2011 </a:t>
            </a:r>
            <a:r>
              <a:rPr lang="en-US" sz="1400" b="0" dirty="0">
                <a:latin typeface="+mj-lt"/>
              </a:rPr>
              <a:t>by QAD Inc. All Rights Reserved.</a:t>
            </a:r>
            <a:br>
              <a:rPr lang="en-US" sz="1400" b="0" dirty="0">
                <a:latin typeface="+mj-lt"/>
              </a:rPr>
            </a:br>
            <a:r>
              <a:rPr lang="en-US" sz="1400" dirty="0">
                <a:latin typeface="+mj-lt"/>
              </a:rPr>
              <a:t/>
            </a:r>
            <a:br>
              <a:rPr lang="en-US" sz="1400" dirty="0">
                <a:latin typeface="+mj-lt"/>
              </a:rPr>
            </a:br>
            <a:r>
              <a:rPr lang="en-US" sz="1400" b="0" dirty="0">
                <a:latin typeface="+mj-lt"/>
              </a:rPr>
              <a:t>QAD Inc.</a:t>
            </a:r>
            <a:br>
              <a:rPr lang="en-US" sz="1400" b="0" dirty="0">
                <a:latin typeface="+mj-lt"/>
              </a:rPr>
            </a:br>
            <a:r>
              <a:rPr lang="en-US" sz="1400" b="0" dirty="0">
                <a:latin typeface="+mj-lt"/>
              </a:rPr>
              <a:t>100 innovation Place</a:t>
            </a:r>
            <a:br>
              <a:rPr lang="en-US" sz="1400" b="0" dirty="0">
                <a:latin typeface="+mj-lt"/>
              </a:rPr>
            </a:br>
            <a:r>
              <a:rPr lang="en-US" sz="1400" b="0" dirty="0">
                <a:latin typeface="+mj-lt"/>
              </a:rPr>
              <a:t>Santa Barbara, California 93108</a:t>
            </a:r>
            <a:br>
              <a:rPr lang="en-US" sz="1400" b="0" dirty="0">
                <a:latin typeface="+mj-lt"/>
              </a:rPr>
            </a:br>
            <a:r>
              <a:rPr lang="en-US" sz="1400" b="0" dirty="0">
                <a:latin typeface="+mj-lt"/>
              </a:rPr>
              <a:t>Phone (805) 684-6614</a:t>
            </a:r>
            <a:br>
              <a:rPr lang="en-US" sz="1400" b="0" dirty="0">
                <a:latin typeface="+mj-lt"/>
              </a:rPr>
            </a:br>
            <a:r>
              <a:rPr lang="en-US" sz="1400" b="0" dirty="0">
                <a:latin typeface="+mj-lt"/>
              </a:rPr>
              <a:t>Fax (805) 684-1890</a:t>
            </a:r>
          </a:p>
          <a:p>
            <a:pPr algn="l">
              <a:lnSpc>
                <a:spcPct val="90000"/>
              </a:lnSpc>
              <a:spcBef>
                <a:spcPts val="1200"/>
              </a:spcBef>
            </a:pPr>
            <a:r>
              <a:rPr lang="en-US" sz="1400" b="0" dirty="0">
                <a:latin typeface="+mj-lt"/>
              </a:rPr>
              <a:t>LearningServices@qad.com</a:t>
            </a:r>
            <a:br>
              <a:rPr lang="en-US" sz="1400" b="0" dirty="0">
                <a:latin typeface="+mj-lt"/>
              </a:rPr>
            </a:br>
            <a:r>
              <a:rPr lang="en-US" sz="1400" b="0" u="sng" dirty="0">
                <a:latin typeface="+mj-lt"/>
              </a:rPr>
              <a:t>http://www.qad.com/services/learn/</a:t>
            </a:r>
            <a:endParaRPr lang="en-US" sz="1400" b="0" dirty="0">
              <a:latin typeface="+mj-lt"/>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80" name="Rectangle 3"/>
          <p:cNvSpPr>
            <a:spLocks noGrp="1" noChangeArrowheads="1"/>
          </p:cNvSpPr>
          <p:nvPr>
            <p:ph idx="1"/>
          </p:nvPr>
        </p:nvSpPr>
        <p:spPr/>
        <p:txBody>
          <a:bodyPr/>
          <a:lstStyle/>
          <a:p>
            <a:pPr>
              <a:buNone/>
            </a:pPr>
            <a:r>
              <a:rPr lang="en-US" b="1" dirty="0" smtClean="0"/>
              <a:t>In this class you learn how to:</a:t>
            </a:r>
          </a:p>
          <a:p>
            <a:r>
              <a:rPr lang="en-US" dirty="0" smtClean="0"/>
              <a:t>Identify key business considerations before setting up Product Change Control in QAD Enterprise Edition</a:t>
            </a:r>
          </a:p>
          <a:p>
            <a:r>
              <a:rPr lang="en-US" dirty="0" smtClean="0"/>
              <a:t>Set </a:t>
            </a:r>
            <a:r>
              <a:rPr lang="en-US" dirty="0" smtClean="0"/>
              <a:t>Up </a:t>
            </a:r>
            <a:r>
              <a:rPr lang="en-US" dirty="0" smtClean="0"/>
              <a:t>Product Change Control in QAD Enterprise Edition</a:t>
            </a:r>
          </a:p>
          <a:p>
            <a:r>
              <a:rPr lang="en-US" dirty="0" smtClean="0"/>
              <a:t>Process Product Change Orders (PCOs) in QAD Enterprise Edition</a:t>
            </a:r>
          </a:p>
          <a:p>
            <a:r>
              <a:rPr lang="en-US" dirty="0" smtClean="0"/>
              <a:t>Process Product Change Requests (PCRs) in QAD Enterprise Edition</a:t>
            </a:r>
          </a:p>
          <a:p>
            <a:endParaRPr lang="en-US" dirty="0" smtClean="0"/>
          </a:p>
        </p:txBody>
      </p:sp>
      <p:sp>
        <p:nvSpPr>
          <p:cNvPr id="24579" name="Rectangle 2"/>
          <p:cNvSpPr>
            <a:spLocks noGrp="1" noChangeArrowheads="1"/>
          </p:cNvSpPr>
          <p:nvPr>
            <p:ph type="title"/>
          </p:nvPr>
        </p:nvSpPr>
        <p:spPr/>
        <p:txBody>
          <a:bodyPr/>
          <a:lstStyle/>
          <a:p>
            <a:r>
              <a:rPr lang="en-US" smtClean="0"/>
              <a:t>Course Objectives</a:t>
            </a:r>
          </a:p>
        </p:txBody>
      </p:sp>
      <p:sp>
        <p:nvSpPr>
          <p:cNvPr id="24578" name="Footer Placeholder 3"/>
          <p:cNvSpPr>
            <a:spLocks noGrp="1"/>
          </p:cNvSpPr>
          <p:nvPr>
            <p:ph type="ftr" sz="quarter" idx="10"/>
          </p:nvPr>
        </p:nvSpPr>
        <p:spPr/>
        <p:txBody>
          <a:bodyPr/>
          <a:lstStyle/>
          <a:p>
            <a:r>
              <a:rPr lang="en-US" smtClean="0"/>
              <a:t>PCC-IN-190</a:t>
            </a:r>
            <a:endParaRPr lang="en-US"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4" name="Rectangle 3"/>
          <p:cNvSpPr>
            <a:spLocks noGrp="1" noChangeArrowheads="1"/>
          </p:cNvSpPr>
          <p:nvPr>
            <p:ph idx="1"/>
          </p:nvPr>
        </p:nvSpPr>
        <p:spPr/>
        <p:txBody>
          <a:bodyPr/>
          <a:lstStyle/>
          <a:p>
            <a:pPr>
              <a:buFont typeface="Wingdings" pitchFamily="2" charset="2"/>
              <a:buChar char="ü"/>
            </a:pPr>
            <a:r>
              <a:rPr lang="en-US" b="1" dirty="0" smtClean="0"/>
              <a:t>Introduction to Product Change Control</a:t>
            </a:r>
          </a:p>
          <a:p>
            <a:r>
              <a:rPr lang="en-US" dirty="0" smtClean="0"/>
              <a:t>Business Considerations</a:t>
            </a:r>
          </a:p>
          <a:p>
            <a:r>
              <a:rPr lang="en-US" dirty="0" smtClean="0"/>
              <a:t>Set </a:t>
            </a:r>
            <a:r>
              <a:rPr lang="en-US" dirty="0" smtClean="0"/>
              <a:t>Up </a:t>
            </a:r>
            <a:r>
              <a:rPr lang="en-US" dirty="0" smtClean="0"/>
              <a:t>Product Change Control</a:t>
            </a:r>
          </a:p>
          <a:p>
            <a:r>
              <a:rPr lang="en-US" dirty="0" smtClean="0"/>
              <a:t>Process Product Change Orders</a:t>
            </a:r>
          </a:p>
          <a:p>
            <a:r>
              <a:rPr lang="en-US" dirty="0" smtClean="0"/>
              <a:t>Process Product Change Requests</a:t>
            </a:r>
          </a:p>
        </p:txBody>
      </p:sp>
      <p:sp>
        <p:nvSpPr>
          <p:cNvPr id="25603" name="Rectangle 2"/>
          <p:cNvSpPr>
            <a:spLocks noGrp="1" noChangeArrowheads="1"/>
          </p:cNvSpPr>
          <p:nvPr>
            <p:ph type="title"/>
          </p:nvPr>
        </p:nvSpPr>
        <p:spPr/>
        <p:txBody>
          <a:bodyPr/>
          <a:lstStyle/>
          <a:p>
            <a:r>
              <a:rPr lang="en-US" smtClean="0"/>
              <a:t>Course Overview</a:t>
            </a:r>
          </a:p>
        </p:txBody>
      </p:sp>
      <p:sp>
        <p:nvSpPr>
          <p:cNvPr id="25602" name="Footer Placeholder 3"/>
          <p:cNvSpPr>
            <a:spLocks noGrp="1"/>
          </p:cNvSpPr>
          <p:nvPr>
            <p:ph type="ftr" sz="quarter" idx="10"/>
          </p:nvPr>
        </p:nvSpPr>
        <p:spPr/>
        <p:txBody>
          <a:bodyPr/>
          <a:lstStyle/>
          <a:p>
            <a:r>
              <a:rPr lang="en-US" smtClean="0"/>
              <a:t>PCC-IN-200</a:t>
            </a:r>
            <a:endParaRPr lang="en-US"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 name="Title 151"/>
          <p:cNvSpPr>
            <a:spLocks noGrp="1"/>
          </p:cNvSpPr>
          <p:nvPr>
            <p:ph type="title"/>
          </p:nvPr>
        </p:nvSpPr>
        <p:spPr/>
        <p:txBody>
          <a:bodyPr/>
          <a:lstStyle/>
          <a:p>
            <a:r>
              <a:rPr lang="en-US" dirty="0" smtClean="0"/>
              <a:t>Facilities</a:t>
            </a:r>
            <a:endParaRPr lang="en-US" dirty="0"/>
          </a:p>
        </p:txBody>
      </p:sp>
      <p:grpSp>
        <p:nvGrpSpPr>
          <p:cNvPr id="68" name="Group 4"/>
          <p:cNvGrpSpPr>
            <a:grpSpLocks/>
          </p:cNvGrpSpPr>
          <p:nvPr/>
        </p:nvGrpSpPr>
        <p:grpSpPr bwMode="auto">
          <a:xfrm>
            <a:off x="1138238" y="1039256"/>
            <a:ext cx="6869112" cy="5037137"/>
            <a:chOff x="717" y="979"/>
            <a:chExt cx="4327" cy="3173"/>
          </a:xfrm>
        </p:grpSpPr>
        <p:grpSp>
          <p:nvGrpSpPr>
            <p:cNvPr id="69" name="Group 78"/>
            <p:cNvGrpSpPr>
              <a:grpSpLocks/>
            </p:cNvGrpSpPr>
            <p:nvPr/>
          </p:nvGrpSpPr>
          <p:grpSpPr bwMode="auto">
            <a:xfrm>
              <a:off x="718" y="3231"/>
              <a:ext cx="4320" cy="921"/>
              <a:chOff x="718" y="3339"/>
              <a:chExt cx="4320" cy="921"/>
            </a:xfrm>
          </p:grpSpPr>
          <p:grpSp>
            <p:nvGrpSpPr>
              <p:cNvPr id="121" name="Group 76"/>
              <p:cNvGrpSpPr>
                <a:grpSpLocks/>
              </p:cNvGrpSpPr>
              <p:nvPr/>
            </p:nvGrpSpPr>
            <p:grpSpPr bwMode="auto">
              <a:xfrm>
                <a:off x="4174" y="3339"/>
                <a:ext cx="864" cy="921"/>
                <a:chOff x="4174" y="3339"/>
                <a:chExt cx="864" cy="921"/>
              </a:xfrm>
            </p:grpSpPr>
            <p:sp>
              <p:nvSpPr>
                <p:cNvPr id="141" name="Text Box 29"/>
                <p:cNvSpPr txBox="1">
                  <a:spLocks noChangeArrowheads="1"/>
                </p:cNvSpPr>
                <p:nvPr/>
              </p:nvSpPr>
              <p:spPr bwMode="auto">
                <a:xfrm>
                  <a:off x="4174" y="4030"/>
                  <a:ext cx="864" cy="230"/>
                </a:xfrm>
                <a:prstGeom prst="rect">
                  <a:avLst/>
                </a:prstGeom>
                <a:noFill/>
                <a:ln w="12700">
                  <a:noFill/>
                  <a:miter lim="800000"/>
                  <a:headEnd/>
                  <a:tailEnd/>
                </a:ln>
              </p:spPr>
              <p:txBody>
                <a:bodyPr wrap="none" anchor="ctr" anchorCtr="1"/>
                <a:lstStyle/>
                <a:p>
                  <a:pPr eaLnBrk="0" hangingPunct="0"/>
                  <a:r>
                    <a:rPr lang="en-US" sz="1800" b="1">
                      <a:latin typeface="+mj-lt"/>
                    </a:rPr>
                    <a:t>Smoking</a:t>
                  </a:r>
                </a:p>
              </p:txBody>
            </p:sp>
            <p:grpSp>
              <p:nvGrpSpPr>
                <p:cNvPr id="142" name="Group 65"/>
                <p:cNvGrpSpPr>
                  <a:grpSpLocks/>
                </p:cNvGrpSpPr>
                <p:nvPr/>
              </p:nvGrpSpPr>
              <p:grpSpPr bwMode="auto">
                <a:xfrm>
                  <a:off x="4260" y="3339"/>
                  <a:ext cx="691" cy="691"/>
                  <a:chOff x="4332" y="3206"/>
                  <a:chExt cx="638" cy="628"/>
                </a:xfrm>
              </p:grpSpPr>
              <p:sp>
                <p:nvSpPr>
                  <p:cNvPr id="143" name="AutoShape 30"/>
                  <p:cNvSpPr>
                    <a:spLocks noChangeArrowheads="1"/>
                  </p:cNvSpPr>
                  <p:nvPr/>
                </p:nvSpPr>
                <p:spPr bwMode="auto">
                  <a:xfrm>
                    <a:off x="4332" y="3206"/>
                    <a:ext cx="638" cy="628"/>
                  </a:xfrm>
                  <a:prstGeom prst="roundRect">
                    <a:avLst>
                      <a:gd name="adj" fmla="val 12440"/>
                    </a:avLst>
                  </a:prstGeom>
                  <a:solidFill>
                    <a:srgbClr val="FFFFFF"/>
                  </a:solidFill>
                  <a:ln w="25400">
                    <a:solidFill>
                      <a:srgbClr val="000000"/>
                    </a:solidFill>
                    <a:round/>
                    <a:headEnd/>
                    <a:tailEnd/>
                  </a:ln>
                </p:spPr>
                <p:txBody>
                  <a:bodyPr/>
                  <a:lstStyle/>
                  <a:p>
                    <a:endParaRPr lang="en-US">
                      <a:latin typeface="+mj-lt"/>
                    </a:endParaRPr>
                  </a:p>
                </p:txBody>
              </p:sp>
              <p:grpSp>
                <p:nvGrpSpPr>
                  <p:cNvPr id="144" name="Group 64"/>
                  <p:cNvGrpSpPr>
                    <a:grpSpLocks/>
                  </p:cNvGrpSpPr>
                  <p:nvPr/>
                </p:nvGrpSpPr>
                <p:grpSpPr bwMode="auto">
                  <a:xfrm>
                    <a:off x="4379" y="3329"/>
                    <a:ext cx="478" cy="275"/>
                    <a:chOff x="4480" y="3397"/>
                    <a:chExt cx="343" cy="198"/>
                  </a:xfrm>
                </p:grpSpPr>
                <p:grpSp>
                  <p:nvGrpSpPr>
                    <p:cNvPr id="145" name="Group 32"/>
                    <p:cNvGrpSpPr>
                      <a:grpSpLocks/>
                    </p:cNvGrpSpPr>
                    <p:nvPr/>
                  </p:nvGrpSpPr>
                  <p:grpSpPr bwMode="auto">
                    <a:xfrm>
                      <a:off x="4480" y="3549"/>
                      <a:ext cx="314" cy="46"/>
                      <a:chOff x="4682" y="3335"/>
                      <a:chExt cx="337" cy="49"/>
                    </a:xfrm>
                  </p:grpSpPr>
                  <p:sp>
                    <p:nvSpPr>
                      <p:cNvPr id="149" name="Rectangle 33"/>
                      <p:cNvSpPr>
                        <a:spLocks noChangeArrowheads="1"/>
                      </p:cNvSpPr>
                      <p:nvPr/>
                    </p:nvSpPr>
                    <p:spPr bwMode="auto">
                      <a:xfrm>
                        <a:off x="4682" y="3335"/>
                        <a:ext cx="285" cy="49"/>
                      </a:xfrm>
                      <a:prstGeom prst="rect">
                        <a:avLst/>
                      </a:prstGeom>
                      <a:solidFill>
                        <a:srgbClr val="000000"/>
                      </a:solidFill>
                      <a:ln w="9525">
                        <a:noFill/>
                        <a:miter lim="800000"/>
                        <a:headEnd/>
                        <a:tailEnd/>
                      </a:ln>
                    </p:spPr>
                    <p:txBody>
                      <a:bodyPr/>
                      <a:lstStyle/>
                      <a:p>
                        <a:endParaRPr lang="en-US">
                          <a:latin typeface="+mj-lt"/>
                        </a:endParaRPr>
                      </a:p>
                    </p:txBody>
                  </p:sp>
                  <p:sp>
                    <p:nvSpPr>
                      <p:cNvPr id="150" name="Rectangle 34"/>
                      <p:cNvSpPr>
                        <a:spLocks noChangeArrowheads="1"/>
                      </p:cNvSpPr>
                      <p:nvPr/>
                    </p:nvSpPr>
                    <p:spPr bwMode="auto">
                      <a:xfrm>
                        <a:off x="4972" y="3335"/>
                        <a:ext cx="19" cy="49"/>
                      </a:xfrm>
                      <a:prstGeom prst="rect">
                        <a:avLst/>
                      </a:prstGeom>
                      <a:solidFill>
                        <a:srgbClr val="000000"/>
                      </a:solidFill>
                      <a:ln w="9525">
                        <a:noFill/>
                        <a:miter lim="800000"/>
                        <a:headEnd/>
                        <a:tailEnd/>
                      </a:ln>
                    </p:spPr>
                    <p:txBody>
                      <a:bodyPr/>
                      <a:lstStyle/>
                      <a:p>
                        <a:endParaRPr lang="en-US">
                          <a:latin typeface="+mj-lt"/>
                        </a:endParaRPr>
                      </a:p>
                    </p:txBody>
                  </p:sp>
                  <p:sp>
                    <p:nvSpPr>
                      <p:cNvPr id="151" name="Rectangle 35"/>
                      <p:cNvSpPr>
                        <a:spLocks noChangeArrowheads="1"/>
                      </p:cNvSpPr>
                      <p:nvPr/>
                    </p:nvSpPr>
                    <p:spPr bwMode="auto">
                      <a:xfrm>
                        <a:off x="4999" y="3335"/>
                        <a:ext cx="20" cy="49"/>
                      </a:xfrm>
                      <a:prstGeom prst="rect">
                        <a:avLst/>
                      </a:prstGeom>
                      <a:solidFill>
                        <a:srgbClr val="000000"/>
                      </a:solidFill>
                      <a:ln w="9525">
                        <a:noFill/>
                        <a:miter lim="800000"/>
                        <a:headEnd/>
                        <a:tailEnd/>
                      </a:ln>
                      <a:effectLst>
                        <a:outerShdw dist="12700" dir="10800000" algn="ctr" rotWithShape="0">
                          <a:srgbClr val="FF9933"/>
                        </a:outerShdw>
                      </a:effectLst>
                    </p:spPr>
                    <p:txBody>
                      <a:bodyPr/>
                      <a:lstStyle/>
                      <a:p>
                        <a:pPr>
                          <a:defRPr/>
                        </a:pPr>
                        <a:endParaRPr lang="en-US">
                          <a:latin typeface="+mj-lt"/>
                        </a:endParaRPr>
                      </a:p>
                    </p:txBody>
                  </p:sp>
                </p:grpSp>
                <p:grpSp>
                  <p:nvGrpSpPr>
                    <p:cNvPr id="146" name="Group 36"/>
                    <p:cNvGrpSpPr>
                      <a:grpSpLocks/>
                    </p:cNvGrpSpPr>
                    <p:nvPr/>
                  </p:nvGrpSpPr>
                  <p:grpSpPr bwMode="auto">
                    <a:xfrm>
                      <a:off x="4638" y="3397"/>
                      <a:ext cx="185" cy="147"/>
                      <a:chOff x="4822" y="3171"/>
                      <a:chExt cx="197" cy="158"/>
                    </a:xfrm>
                  </p:grpSpPr>
                  <p:sp>
                    <p:nvSpPr>
                      <p:cNvPr id="147" name="Freeform 37"/>
                      <p:cNvSpPr>
                        <a:spLocks/>
                      </p:cNvSpPr>
                      <p:nvPr/>
                    </p:nvSpPr>
                    <p:spPr bwMode="auto">
                      <a:xfrm>
                        <a:off x="4907" y="3177"/>
                        <a:ext cx="112" cy="152"/>
                      </a:xfrm>
                      <a:custGeom>
                        <a:avLst/>
                        <a:gdLst/>
                        <a:ahLst/>
                        <a:cxnLst>
                          <a:cxn ang="0">
                            <a:pos x="13" y="2"/>
                          </a:cxn>
                          <a:cxn ang="0">
                            <a:pos x="47" y="10"/>
                          </a:cxn>
                          <a:cxn ang="0">
                            <a:pos x="73" y="24"/>
                          </a:cxn>
                          <a:cxn ang="0">
                            <a:pos x="95" y="41"/>
                          </a:cxn>
                          <a:cxn ang="0">
                            <a:pos x="111" y="64"/>
                          </a:cxn>
                          <a:cxn ang="0">
                            <a:pos x="123" y="87"/>
                          </a:cxn>
                          <a:cxn ang="0">
                            <a:pos x="129" y="115"/>
                          </a:cxn>
                          <a:cxn ang="0">
                            <a:pos x="131" y="137"/>
                          </a:cxn>
                          <a:cxn ang="0">
                            <a:pos x="130" y="153"/>
                          </a:cxn>
                          <a:cxn ang="0">
                            <a:pos x="203" y="153"/>
                          </a:cxn>
                          <a:cxn ang="0">
                            <a:pos x="229" y="159"/>
                          </a:cxn>
                          <a:cxn ang="0">
                            <a:pos x="262" y="171"/>
                          </a:cxn>
                          <a:cxn ang="0">
                            <a:pos x="286" y="187"/>
                          </a:cxn>
                          <a:cxn ang="0">
                            <a:pos x="311" y="210"/>
                          </a:cxn>
                          <a:cxn ang="0">
                            <a:pos x="325" y="236"/>
                          </a:cxn>
                          <a:cxn ang="0">
                            <a:pos x="333" y="260"/>
                          </a:cxn>
                          <a:cxn ang="0">
                            <a:pos x="336" y="285"/>
                          </a:cxn>
                          <a:cxn ang="0">
                            <a:pos x="280" y="456"/>
                          </a:cxn>
                          <a:cxn ang="0">
                            <a:pos x="279" y="275"/>
                          </a:cxn>
                          <a:cxn ang="0">
                            <a:pos x="274" y="257"/>
                          </a:cxn>
                          <a:cxn ang="0">
                            <a:pos x="266" y="240"/>
                          </a:cxn>
                          <a:cxn ang="0">
                            <a:pos x="255" y="228"/>
                          </a:cxn>
                          <a:cxn ang="0">
                            <a:pos x="235" y="216"/>
                          </a:cxn>
                          <a:cxn ang="0">
                            <a:pos x="220" y="209"/>
                          </a:cxn>
                          <a:cxn ang="0">
                            <a:pos x="200" y="206"/>
                          </a:cxn>
                          <a:cxn ang="0">
                            <a:pos x="49" y="204"/>
                          </a:cxn>
                          <a:cxn ang="0">
                            <a:pos x="64" y="186"/>
                          </a:cxn>
                          <a:cxn ang="0">
                            <a:pos x="73" y="172"/>
                          </a:cxn>
                          <a:cxn ang="0">
                            <a:pos x="80" y="150"/>
                          </a:cxn>
                          <a:cxn ang="0">
                            <a:pos x="81" y="128"/>
                          </a:cxn>
                          <a:cxn ang="0">
                            <a:pos x="74" y="102"/>
                          </a:cxn>
                          <a:cxn ang="0">
                            <a:pos x="63" y="83"/>
                          </a:cxn>
                          <a:cxn ang="0">
                            <a:pos x="40" y="62"/>
                          </a:cxn>
                          <a:cxn ang="0">
                            <a:pos x="19" y="53"/>
                          </a:cxn>
                          <a:cxn ang="0">
                            <a:pos x="0" y="51"/>
                          </a:cxn>
                        </a:cxnLst>
                        <a:rect l="0" t="0" r="r" b="b"/>
                        <a:pathLst>
                          <a:path w="336" h="456">
                            <a:moveTo>
                              <a:pt x="0" y="0"/>
                            </a:moveTo>
                            <a:lnTo>
                              <a:pt x="13" y="2"/>
                            </a:lnTo>
                            <a:lnTo>
                              <a:pt x="31" y="6"/>
                            </a:lnTo>
                            <a:lnTo>
                              <a:pt x="47" y="10"/>
                            </a:lnTo>
                            <a:lnTo>
                              <a:pt x="61" y="16"/>
                            </a:lnTo>
                            <a:lnTo>
                              <a:pt x="73" y="24"/>
                            </a:lnTo>
                            <a:lnTo>
                              <a:pt x="85" y="33"/>
                            </a:lnTo>
                            <a:lnTo>
                              <a:pt x="95" y="41"/>
                            </a:lnTo>
                            <a:lnTo>
                              <a:pt x="103" y="51"/>
                            </a:lnTo>
                            <a:lnTo>
                              <a:pt x="111" y="64"/>
                            </a:lnTo>
                            <a:lnTo>
                              <a:pt x="117" y="75"/>
                            </a:lnTo>
                            <a:lnTo>
                              <a:pt x="123" y="87"/>
                            </a:lnTo>
                            <a:lnTo>
                              <a:pt x="128" y="102"/>
                            </a:lnTo>
                            <a:lnTo>
                              <a:pt x="129" y="115"/>
                            </a:lnTo>
                            <a:lnTo>
                              <a:pt x="131" y="126"/>
                            </a:lnTo>
                            <a:lnTo>
                              <a:pt x="131" y="137"/>
                            </a:lnTo>
                            <a:lnTo>
                              <a:pt x="131" y="144"/>
                            </a:lnTo>
                            <a:lnTo>
                              <a:pt x="130" y="153"/>
                            </a:lnTo>
                            <a:lnTo>
                              <a:pt x="189" y="153"/>
                            </a:lnTo>
                            <a:lnTo>
                              <a:pt x="203" y="153"/>
                            </a:lnTo>
                            <a:lnTo>
                              <a:pt x="217" y="155"/>
                            </a:lnTo>
                            <a:lnTo>
                              <a:pt x="229" y="159"/>
                            </a:lnTo>
                            <a:lnTo>
                              <a:pt x="244" y="164"/>
                            </a:lnTo>
                            <a:lnTo>
                              <a:pt x="262" y="171"/>
                            </a:lnTo>
                            <a:lnTo>
                              <a:pt x="274" y="178"/>
                            </a:lnTo>
                            <a:lnTo>
                              <a:pt x="286" y="187"/>
                            </a:lnTo>
                            <a:lnTo>
                              <a:pt x="297" y="199"/>
                            </a:lnTo>
                            <a:lnTo>
                              <a:pt x="311" y="210"/>
                            </a:lnTo>
                            <a:lnTo>
                              <a:pt x="320" y="223"/>
                            </a:lnTo>
                            <a:lnTo>
                              <a:pt x="325" y="236"/>
                            </a:lnTo>
                            <a:lnTo>
                              <a:pt x="330" y="250"/>
                            </a:lnTo>
                            <a:lnTo>
                              <a:pt x="333" y="260"/>
                            </a:lnTo>
                            <a:lnTo>
                              <a:pt x="335" y="270"/>
                            </a:lnTo>
                            <a:lnTo>
                              <a:pt x="336" y="285"/>
                            </a:lnTo>
                            <a:lnTo>
                              <a:pt x="336" y="456"/>
                            </a:lnTo>
                            <a:lnTo>
                              <a:pt x="280" y="456"/>
                            </a:lnTo>
                            <a:lnTo>
                              <a:pt x="280" y="286"/>
                            </a:lnTo>
                            <a:lnTo>
                              <a:pt x="279" y="275"/>
                            </a:lnTo>
                            <a:lnTo>
                              <a:pt x="277" y="265"/>
                            </a:lnTo>
                            <a:lnTo>
                              <a:pt x="274" y="257"/>
                            </a:lnTo>
                            <a:lnTo>
                              <a:pt x="273" y="250"/>
                            </a:lnTo>
                            <a:lnTo>
                              <a:pt x="266" y="240"/>
                            </a:lnTo>
                            <a:lnTo>
                              <a:pt x="259" y="233"/>
                            </a:lnTo>
                            <a:lnTo>
                              <a:pt x="255" y="228"/>
                            </a:lnTo>
                            <a:lnTo>
                              <a:pt x="243" y="221"/>
                            </a:lnTo>
                            <a:lnTo>
                              <a:pt x="235" y="216"/>
                            </a:lnTo>
                            <a:lnTo>
                              <a:pt x="228" y="212"/>
                            </a:lnTo>
                            <a:lnTo>
                              <a:pt x="220" y="209"/>
                            </a:lnTo>
                            <a:lnTo>
                              <a:pt x="212" y="208"/>
                            </a:lnTo>
                            <a:lnTo>
                              <a:pt x="200" y="206"/>
                            </a:lnTo>
                            <a:lnTo>
                              <a:pt x="191" y="204"/>
                            </a:lnTo>
                            <a:lnTo>
                              <a:pt x="49" y="204"/>
                            </a:lnTo>
                            <a:lnTo>
                              <a:pt x="58" y="195"/>
                            </a:lnTo>
                            <a:lnTo>
                              <a:pt x="64" y="186"/>
                            </a:lnTo>
                            <a:lnTo>
                              <a:pt x="69" y="180"/>
                            </a:lnTo>
                            <a:lnTo>
                              <a:pt x="73" y="172"/>
                            </a:lnTo>
                            <a:lnTo>
                              <a:pt x="78" y="162"/>
                            </a:lnTo>
                            <a:lnTo>
                              <a:pt x="80" y="150"/>
                            </a:lnTo>
                            <a:lnTo>
                              <a:pt x="81" y="139"/>
                            </a:lnTo>
                            <a:lnTo>
                              <a:pt x="81" y="128"/>
                            </a:lnTo>
                            <a:lnTo>
                              <a:pt x="78" y="115"/>
                            </a:lnTo>
                            <a:lnTo>
                              <a:pt x="74" y="102"/>
                            </a:lnTo>
                            <a:lnTo>
                              <a:pt x="70" y="92"/>
                            </a:lnTo>
                            <a:lnTo>
                              <a:pt x="63" y="83"/>
                            </a:lnTo>
                            <a:lnTo>
                              <a:pt x="53" y="72"/>
                            </a:lnTo>
                            <a:lnTo>
                              <a:pt x="40" y="62"/>
                            </a:lnTo>
                            <a:lnTo>
                              <a:pt x="31" y="58"/>
                            </a:lnTo>
                            <a:lnTo>
                              <a:pt x="19" y="53"/>
                            </a:lnTo>
                            <a:lnTo>
                              <a:pt x="8" y="51"/>
                            </a:lnTo>
                            <a:lnTo>
                              <a:pt x="0" y="51"/>
                            </a:lnTo>
                            <a:lnTo>
                              <a:pt x="0" y="0"/>
                            </a:lnTo>
                            <a:close/>
                          </a:path>
                        </a:pathLst>
                      </a:custGeom>
                      <a:solidFill>
                        <a:srgbClr val="000000"/>
                      </a:solidFill>
                      <a:ln w="9525">
                        <a:noFill/>
                        <a:round/>
                        <a:headEnd/>
                        <a:tailEnd/>
                      </a:ln>
                      <a:effectLst>
                        <a:outerShdw dist="25400" dir="10800000" algn="ctr" rotWithShape="0">
                          <a:srgbClr val="B2B2B2"/>
                        </a:outerShdw>
                      </a:effectLst>
                    </p:spPr>
                    <p:txBody>
                      <a:bodyPr/>
                      <a:lstStyle/>
                      <a:p>
                        <a:pPr>
                          <a:defRPr/>
                        </a:pPr>
                        <a:endParaRPr lang="en-US">
                          <a:latin typeface="+mj-lt"/>
                        </a:endParaRPr>
                      </a:p>
                    </p:txBody>
                  </p:sp>
                  <p:sp>
                    <p:nvSpPr>
                      <p:cNvPr id="148" name="Freeform 38"/>
                      <p:cNvSpPr>
                        <a:spLocks/>
                      </p:cNvSpPr>
                      <p:nvPr/>
                    </p:nvSpPr>
                    <p:spPr bwMode="auto">
                      <a:xfrm>
                        <a:off x="4822" y="3171"/>
                        <a:ext cx="168" cy="158"/>
                      </a:xfrm>
                      <a:custGeom>
                        <a:avLst/>
                        <a:gdLst/>
                        <a:ahLst/>
                        <a:cxnLst>
                          <a:cxn ang="0">
                            <a:pos x="138" y="50"/>
                          </a:cxn>
                          <a:cxn ang="0">
                            <a:pos x="115" y="52"/>
                          </a:cxn>
                          <a:cxn ang="0">
                            <a:pos x="96" y="58"/>
                          </a:cxn>
                          <a:cxn ang="0">
                            <a:pos x="78" y="70"/>
                          </a:cxn>
                          <a:cxn ang="0">
                            <a:pos x="65" y="83"/>
                          </a:cxn>
                          <a:cxn ang="0">
                            <a:pos x="55" y="100"/>
                          </a:cxn>
                          <a:cxn ang="0">
                            <a:pos x="50" y="115"/>
                          </a:cxn>
                          <a:cxn ang="0">
                            <a:pos x="48" y="136"/>
                          </a:cxn>
                          <a:cxn ang="0">
                            <a:pos x="49" y="155"/>
                          </a:cxn>
                          <a:cxn ang="0">
                            <a:pos x="55" y="173"/>
                          </a:cxn>
                          <a:cxn ang="0">
                            <a:pos x="65" y="188"/>
                          </a:cxn>
                          <a:cxn ang="0">
                            <a:pos x="76" y="199"/>
                          </a:cxn>
                          <a:cxn ang="0">
                            <a:pos x="91" y="209"/>
                          </a:cxn>
                          <a:cxn ang="0">
                            <a:pos x="109" y="217"/>
                          </a:cxn>
                          <a:cxn ang="0">
                            <a:pos x="130" y="220"/>
                          </a:cxn>
                          <a:cxn ang="0">
                            <a:pos x="205" y="221"/>
                          </a:cxn>
                          <a:cxn ang="0">
                            <a:pos x="200" y="235"/>
                          </a:cxn>
                          <a:cxn ang="0">
                            <a:pos x="200" y="248"/>
                          </a:cxn>
                          <a:cxn ang="0">
                            <a:pos x="202" y="264"/>
                          </a:cxn>
                          <a:cxn ang="0">
                            <a:pos x="210" y="278"/>
                          </a:cxn>
                          <a:cxn ang="0">
                            <a:pos x="228" y="289"/>
                          </a:cxn>
                          <a:cxn ang="0">
                            <a:pos x="429" y="289"/>
                          </a:cxn>
                          <a:cxn ang="0">
                            <a:pos x="449" y="293"/>
                          </a:cxn>
                          <a:cxn ang="0">
                            <a:pos x="463" y="296"/>
                          </a:cxn>
                          <a:cxn ang="0">
                            <a:pos x="475" y="304"/>
                          </a:cxn>
                          <a:cxn ang="0">
                            <a:pos x="486" y="316"/>
                          </a:cxn>
                          <a:cxn ang="0">
                            <a:pos x="497" y="332"/>
                          </a:cxn>
                          <a:cxn ang="0">
                            <a:pos x="504" y="350"/>
                          </a:cxn>
                          <a:cxn ang="0">
                            <a:pos x="507" y="367"/>
                          </a:cxn>
                          <a:cxn ang="0">
                            <a:pos x="454" y="474"/>
                          </a:cxn>
                          <a:cxn ang="0">
                            <a:pos x="453" y="362"/>
                          </a:cxn>
                          <a:cxn ang="0">
                            <a:pos x="449" y="350"/>
                          </a:cxn>
                          <a:cxn ang="0">
                            <a:pos x="440" y="344"/>
                          </a:cxn>
                          <a:cxn ang="0">
                            <a:pos x="429" y="340"/>
                          </a:cxn>
                          <a:cxn ang="0">
                            <a:pos x="420" y="339"/>
                          </a:cxn>
                          <a:cxn ang="0">
                            <a:pos x="223" y="339"/>
                          </a:cxn>
                          <a:cxn ang="0">
                            <a:pos x="198" y="332"/>
                          </a:cxn>
                          <a:cxn ang="0">
                            <a:pos x="177" y="319"/>
                          </a:cxn>
                          <a:cxn ang="0">
                            <a:pos x="168" y="309"/>
                          </a:cxn>
                          <a:cxn ang="0">
                            <a:pos x="161" y="295"/>
                          </a:cxn>
                          <a:cxn ang="0">
                            <a:pos x="155" y="278"/>
                          </a:cxn>
                          <a:cxn ang="0">
                            <a:pos x="141" y="271"/>
                          </a:cxn>
                          <a:cxn ang="0">
                            <a:pos x="121" y="271"/>
                          </a:cxn>
                          <a:cxn ang="0">
                            <a:pos x="100" y="268"/>
                          </a:cxn>
                          <a:cxn ang="0">
                            <a:pos x="79" y="261"/>
                          </a:cxn>
                          <a:cxn ang="0">
                            <a:pos x="64" y="253"/>
                          </a:cxn>
                          <a:cxn ang="0">
                            <a:pos x="48" y="241"/>
                          </a:cxn>
                          <a:cxn ang="0">
                            <a:pos x="32" y="226"/>
                          </a:cxn>
                          <a:cxn ang="0">
                            <a:pos x="21" y="210"/>
                          </a:cxn>
                          <a:cxn ang="0">
                            <a:pos x="14" y="196"/>
                          </a:cxn>
                          <a:cxn ang="0">
                            <a:pos x="6" y="177"/>
                          </a:cxn>
                          <a:cxn ang="0">
                            <a:pos x="2" y="161"/>
                          </a:cxn>
                          <a:cxn ang="0">
                            <a:pos x="0" y="144"/>
                          </a:cxn>
                          <a:cxn ang="0">
                            <a:pos x="1" y="123"/>
                          </a:cxn>
                          <a:cxn ang="0">
                            <a:pos x="5" y="103"/>
                          </a:cxn>
                          <a:cxn ang="0">
                            <a:pos x="9" y="85"/>
                          </a:cxn>
                          <a:cxn ang="0">
                            <a:pos x="21" y="64"/>
                          </a:cxn>
                          <a:cxn ang="0">
                            <a:pos x="33" y="46"/>
                          </a:cxn>
                          <a:cxn ang="0">
                            <a:pos x="52" y="29"/>
                          </a:cxn>
                          <a:cxn ang="0">
                            <a:pos x="68" y="18"/>
                          </a:cxn>
                          <a:cxn ang="0">
                            <a:pos x="86" y="10"/>
                          </a:cxn>
                          <a:cxn ang="0">
                            <a:pos x="110" y="3"/>
                          </a:cxn>
                          <a:cxn ang="0">
                            <a:pos x="138" y="0"/>
                          </a:cxn>
                        </a:cxnLst>
                        <a:rect l="0" t="0" r="r" b="b"/>
                        <a:pathLst>
                          <a:path w="507" h="474">
                            <a:moveTo>
                              <a:pt x="138" y="0"/>
                            </a:moveTo>
                            <a:lnTo>
                              <a:pt x="138" y="50"/>
                            </a:lnTo>
                            <a:lnTo>
                              <a:pt x="130" y="50"/>
                            </a:lnTo>
                            <a:lnTo>
                              <a:pt x="115" y="52"/>
                            </a:lnTo>
                            <a:lnTo>
                              <a:pt x="105" y="55"/>
                            </a:lnTo>
                            <a:lnTo>
                              <a:pt x="96" y="58"/>
                            </a:lnTo>
                            <a:lnTo>
                              <a:pt x="83" y="65"/>
                            </a:lnTo>
                            <a:lnTo>
                              <a:pt x="78" y="70"/>
                            </a:lnTo>
                            <a:lnTo>
                              <a:pt x="71" y="75"/>
                            </a:lnTo>
                            <a:lnTo>
                              <a:pt x="65" y="83"/>
                            </a:lnTo>
                            <a:lnTo>
                              <a:pt x="60" y="91"/>
                            </a:lnTo>
                            <a:lnTo>
                              <a:pt x="55" y="100"/>
                            </a:lnTo>
                            <a:lnTo>
                              <a:pt x="52" y="108"/>
                            </a:lnTo>
                            <a:lnTo>
                              <a:pt x="50" y="115"/>
                            </a:lnTo>
                            <a:lnTo>
                              <a:pt x="49" y="126"/>
                            </a:lnTo>
                            <a:lnTo>
                              <a:pt x="48" y="136"/>
                            </a:lnTo>
                            <a:lnTo>
                              <a:pt x="48" y="145"/>
                            </a:lnTo>
                            <a:lnTo>
                              <a:pt x="49" y="155"/>
                            </a:lnTo>
                            <a:lnTo>
                              <a:pt x="52" y="164"/>
                            </a:lnTo>
                            <a:lnTo>
                              <a:pt x="55" y="173"/>
                            </a:lnTo>
                            <a:lnTo>
                              <a:pt x="60" y="181"/>
                            </a:lnTo>
                            <a:lnTo>
                              <a:pt x="65" y="188"/>
                            </a:lnTo>
                            <a:lnTo>
                              <a:pt x="71" y="194"/>
                            </a:lnTo>
                            <a:lnTo>
                              <a:pt x="76" y="199"/>
                            </a:lnTo>
                            <a:lnTo>
                              <a:pt x="83" y="204"/>
                            </a:lnTo>
                            <a:lnTo>
                              <a:pt x="91" y="209"/>
                            </a:lnTo>
                            <a:lnTo>
                              <a:pt x="99" y="213"/>
                            </a:lnTo>
                            <a:lnTo>
                              <a:pt x="109" y="217"/>
                            </a:lnTo>
                            <a:lnTo>
                              <a:pt x="118" y="219"/>
                            </a:lnTo>
                            <a:lnTo>
                              <a:pt x="130" y="220"/>
                            </a:lnTo>
                            <a:lnTo>
                              <a:pt x="139" y="221"/>
                            </a:lnTo>
                            <a:lnTo>
                              <a:pt x="205" y="221"/>
                            </a:lnTo>
                            <a:lnTo>
                              <a:pt x="202" y="227"/>
                            </a:lnTo>
                            <a:lnTo>
                              <a:pt x="200" y="235"/>
                            </a:lnTo>
                            <a:lnTo>
                              <a:pt x="200" y="241"/>
                            </a:lnTo>
                            <a:lnTo>
                              <a:pt x="200" y="248"/>
                            </a:lnTo>
                            <a:lnTo>
                              <a:pt x="200" y="255"/>
                            </a:lnTo>
                            <a:lnTo>
                              <a:pt x="202" y="264"/>
                            </a:lnTo>
                            <a:lnTo>
                              <a:pt x="205" y="271"/>
                            </a:lnTo>
                            <a:lnTo>
                              <a:pt x="210" y="278"/>
                            </a:lnTo>
                            <a:lnTo>
                              <a:pt x="218" y="284"/>
                            </a:lnTo>
                            <a:lnTo>
                              <a:pt x="228" y="289"/>
                            </a:lnTo>
                            <a:lnTo>
                              <a:pt x="419" y="289"/>
                            </a:lnTo>
                            <a:lnTo>
                              <a:pt x="429" y="289"/>
                            </a:lnTo>
                            <a:lnTo>
                              <a:pt x="441" y="291"/>
                            </a:lnTo>
                            <a:lnTo>
                              <a:pt x="449" y="293"/>
                            </a:lnTo>
                            <a:lnTo>
                              <a:pt x="455" y="293"/>
                            </a:lnTo>
                            <a:lnTo>
                              <a:pt x="463" y="296"/>
                            </a:lnTo>
                            <a:lnTo>
                              <a:pt x="470" y="301"/>
                            </a:lnTo>
                            <a:lnTo>
                              <a:pt x="475" y="304"/>
                            </a:lnTo>
                            <a:lnTo>
                              <a:pt x="481" y="309"/>
                            </a:lnTo>
                            <a:lnTo>
                              <a:pt x="486" y="316"/>
                            </a:lnTo>
                            <a:lnTo>
                              <a:pt x="493" y="325"/>
                            </a:lnTo>
                            <a:lnTo>
                              <a:pt x="497" y="332"/>
                            </a:lnTo>
                            <a:lnTo>
                              <a:pt x="501" y="340"/>
                            </a:lnTo>
                            <a:lnTo>
                              <a:pt x="504" y="350"/>
                            </a:lnTo>
                            <a:lnTo>
                              <a:pt x="506" y="359"/>
                            </a:lnTo>
                            <a:lnTo>
                              <a:pt x="507" y="367"/>
                            </a:lnTo>
                            <a:lnTo>
                              <a:pt x="507" y="474"/>
                            </a:lnTo>
                            <a:lnTo>
                              <a:pt x="454" y="474"/>
                            </a:lnTo>
                            <a:lnTo>
                              <a:pt x="454" y="369"/>
                            </a:lnTo>
                            <a:lnTo>
                              <a:pt x="453" y="362"/>
                            </a:lnTo>
                            <a:lnTo>
                              <a:pt x="452" y="354"/>
                            </a:lnTo>
                            <a:lnTo>
                              <a:pt x="449" y="350"/>
                            </a:lnTo>
                            <a:lnTo>
                              <a:pt x="445" y="347"/>
                            </a:lnTo>
                            <a:lnTo>
                              <a:pt x="440" y="344"/>
                            </a:lnTo>
                            <a:lnTo>
                              <a:pt x="435" y="341"/>
                            </a:lnTo>
                            <a:lnTo>
                              <a:pt x="429" y="340"/>
                            </a:lnTo>
                            <a:lnTo>
                              <a:pt x="423" y="339"/>
                            </a:lnTo>
                            <a:lnTo>
                              <a:pt x="420" y="339"/>
                            </a:lnTo>
                            <a:lnTo>
                              <a:pt x="236" y="339"/>
                            </a:lnTo>
                            <a:lnTo>
                              <a:pt x="223" y="339"/>
                            </a:lnTo>
                            <a:lnTo>
                              <a:pt x="204" y="336"/>
                            </a:lnTo>
                            <a:lnTo>
                              <a:pt x="198" y="332"/>
                            </a:lnTo>
                            <a:lnTo>
                              <a:pt x="187" y="327"/>
                            </a:lnTo>
                            <a:lnTo>
                              <a:pt x="177" y="319"/>
                            </a:lnTo>
                            <a:lnTo>
                              <a:pt x="174" y="315"/>
                            </a:lnTo>
                            <a:lnTo>
                              <a:pt x="168" y="309"/>
                            </a:lnTo>
                            <a:lnTo>
                              <a:pt x="164" y="303"/>
                            </a:lnTo>
                            <a:lnTo>
                              <a:pt x="161" y="295"/>
                            </a:lnTo>
                            <a:lnTo>
                              <a:pt x="157" y="286"/>
                            </a:lnTo>
                            <a:lnTo>
                              <a:pt x="155" y="278"/>
                            </a:lnTo>
                            <a:lnTo>
                              <a:pt x="152" y="271"/>
                            </a:lnTo>
                            <a:lnTo>
                              <a:pt x="141" y="271"/>
                            </a:lnTo>
                            <a:lnTo>
                              <a:pt x="132" y="271"/>
                            </a:lnTo>
                            <a:lnTo>
                              <a:pt x="121" y="271"/>
                            </a:lnTo>
                            <a:lnTo>
                              <a:pt x="111" y="271"/>
                            </a:lnTo>
                            <a:lnTo>
                              <a:pt x="100" y="268"/>
                            </a:lnTo>
                            <a:lnTo>
                              <a:pt x="91" y="265"/>
                            </a:lnTo>
                            <a:lnTo>
                              <a:pt x="79" y="261"/>
                            </a:lnTo>
                            <a:lnTo>
                              <a:pt x="71" y="257"/>
                            </a:lnTo>
                            <a:lnTo>
                              <a:pt x="64" y="253"/>
                            </a:lnTo>
                            <a:lnTo>
                              <a:pt x="56" y="248"/>
                            </a:lnTo>
                            <a:lnTo>
                              <a:pt x="48" y="241"/>
                            </a:lnTo>
                            <a:lnTo>
                              <a:pt x="39" y="233"/>
                            </a:lnTo>
                            <a:lnTo>
                              <a:pt x="32" y="226"/>
                            </a:lnTo>
                            <a:lnTo>
                              <a:pt x="27" y="219"/>
                            </a:lnTo>
                            <a:lnTo>
                              <a:pt x="21" y="210"/>
                            </a:lnTo>
                            <a:lnTo>
                              <a:pt x="16" y="202"/>
                            </a:lnTo>
                            <a:lnTo>
                              <a:pt x="14" y="196"/>
                            </a:lnTo>
                            <a:lnTo>
                              <a:pt x="9" y="188"/>
                            </a:lnTo>
                            <a:lnTo>
                              <a:pt x="6" y="177"/>
                            </a:lnTo>
                            <a:lnTo>
                              <a:pt x="4" y="169"/>
                            </a:lnTo>
                            <a:lnTo>
                              <a:pt x="2" y="161"/>
                            </a:lnTo>
                            <a:lnTo>
                              <a:pt x="1" y="152"/>
                            </a:lnTo>
                            <a:lnTo>
                              <a:pt x="0" y="144"/>
                            </a:lnTo>
                            <a:lnTo>
                              <a:pt x="0" y="135"/>
                            </a:lnTo>
                            <a:lnTo>
                              <a:pt x="1" y="123"/>
                            </a:lnTo>
                            <a:lnTo>
                              <a:pt x="2" y="112"/>
                            </a:lnTo>
                            <a:lnTo>
                              <a:pt x="5" y="103"/>
                            </a:lnTo>
                            <a:lnTo>
                              <a:pt x="7" y="93"/>
                            </a:lnTo>
                            <a:lnTo>
                              <a:pt x="9" y="85"/>
                            </a:lnTo>
                            <a:lnTo>
                              <a:pt x="15" y="75"/>
                            </a:lnTo>
                            <a:lnTo>
                              <a:pt x="21" y="64"/>
                            </a:lnTo>
                            <a:lnTo>
                              <a:pt x="27" y="54"/>
                            </a:lnTo>
                            <a:lnTo>
                              <a:pt x="33" y="46"/>
                            </a:lnTo>
                            <a:lnTo>
                              <a:pt x="41" y="38"/>
                            </a:lnTo>
                            <a:lnTo>
                              <a:pt x="52" y="29"/>
                            </a:lnTo>
                            <a:lnTo>
                              <a:pt x="60" y="24"/>
                            </a:lnTo>
                            <a:lnTo>
                              <a:pt x="68" y="18"/>
                            </a:lnTo>
                            <a:lnTo>
                              <a:pt x="77" y="14"/>
                            </a:lnTo>
                            <a:lnTo>
                              <a:pt x="86" y="10"/>
                            </a:lnTo>
                            <a:lnTo>
                              <a:pt x="99" y="5"/>
                            </a:lnTo>
                            <a:lnTo>
                              <a:pt x="110" y="3"/>
                            </a:lnTo>
                            <a:lnTo>
                              <a:pt x="123" y="1"/>
                            </a:lnTo>
                            <a:lnTo>
                              <a:pt x="138" y="0"/>
                            </a:lnTo>
                            <a:close/>
                          </a:path>
                        </a:pathLst>
                      </a:custGeom>
                      <a:solidFill>
                        <a:srgbClr val="000000"/>
                      </a:solidFill>
                      <a:ln w="9525">
                        <a:noFill/>
                        <a:round/>
                        <a:headEnd/>
                        <a:tailEnd/>
                      </a:ln>
                      <a:effectLst>
                        <a:outerShdw dist="25400" algn="ctr" rotWithShape="0">
                          <a:srgbClr val="B2B2B2"/>
                        </a:outerShdw>
                      </a:effectLst>
                    </p:spPr>
                    <p:txBody>
                      <a:bodyPr/>
                      <a:lstStyle/>
                      <a:p>
                        <a:pPr>
                          <a:defRPr/>
                        </a:pPr>
                        <a:endParaRPr lang="en-US">
                          <a:latin typeface="+mj-lt"/>
                        </a:endParaRPr>
                      </a:p>
                    </p:txBody>
                  </p:sp>
                </p:grpSp>
              </p:grpSp>
            </p:grpSp>
          </p:grpSp>
          <p:grpSp>
            <p:nvGrpSpPr>
              <p:cNvPr id="122" name="Group 75"/>
              <p:cNvGrpSpPr>
                <a:grpSpLocks/>
              </p:cNvGrpSpPr>
              <p:nvPr/>
            </p:nvGrpSpPr>
            <p:grpSpPr bwMode="auto">
              <a:xfrm>
                <a:off x="2447" y="3339"/>
                <a:ext cx="864" cy="921"/>
                <a:chOff x="2447" y="3339"/>
                <a:chExt cx="864" cy="921"/>
              </a:xfrm>
            </p:grpSpPr>
            <p:sp>
              <p:nvSpPr>
                <p:cNvPr id="135" name="Text Box 40"/>
                <p:cNvSpPr txBox="1">
                  <a:spLocks noChangeArrowheads="1"/>
                </p:cNvSpPr>
                <p:nvPr/>
              </p:nvSpPr>
              <p:spPr bwMode="auto">
                <a:xfrm>
                  <a:off x="2447" y="4030"/>
                  <a:ext cx="864" cy="230"/>
                </a:xfrm>
                <a:prstGeom prst="rect">
                  <a:avLst/>
                </a:prstGeom>
                <a:noFill/>
                <a:ln w="12700">
                  <a:noFill/>
                  <a:miter lim="800000"/>
                  <a:headEnd/>
                  <a:tailEnd/>
                </a:ln>
              </p:spPr>
              <p:txBody>
                <a:bodyPr wrap="none" anchor="ctr" anchorCtr="1"/>
                <a:lstStyle/>
                <a:p>
                  <a:pPr eaLnBrk="0" hangingPunct="0"/>
                  <a:r>
                    <a:rPr lang="en-US" sz="1800" b="1">
                      <a:latin typeface="+mj-lt"/>
                    </a:rPr>
                    <a:t>Parking</a:t>
                  </a:r>
                </a:p>
              </p:txBody>
            </p:sp>
            <p:grpSp>
              <p:nvGrpSpPr>
                <p:cNvPr id="136" name="Group 41"/>
                <p:cNvGrpSpPr>
                  <a:grpSpLocks/>
                </p:cNvGrpSpPr>
                <p:nvPr/>
              </p:nvGrpSpPr>
              <p:grpSpPr bwMode="auto">
                <a:xfrm>
                  <a:off x="2532" y="3339"/>
                  <a:ext cx="691" cy="691"/>
                  <a:chOff x="2544" y="3017"/>
                  <a:chExt cx="681" cy="679"/>
                </a:xfrm>
              </p:grpSpPr>
              <p:sp>
                <p:nvSpPr>
                  <p:cNvPr id="137" name="AutoShape 42"/>
                  <p:cNvSpPr>
                    <a:spLocks noChangeArrowheads="1"/>
                  </p:cNvSpPr>
                  <p:nvPr/>
                </p:nvSpPr>
                <p:spPr bwMode="auto">
                  <a:xfrm>
                    <a:off x="2544" y="3017"/>
                    <a:ext cx="681" cy="679"/>
                  </a:xfrm>
                  <a:prstGeom prst="roundRect">
                    <a:avLst>
                      <a:gd name="adj" fmla="val 12440"/>
                    </a:avLst>
                  </a:prstGeom>
                  <a:solidFill>
                    <a:srgbClr val="FFFFFF"/>
                  </a:solidFill>
                  <a:ln w="25400">
                    <a:solidFill>
                      <a:srgbClr val="000000"/>
                    </a:solidFill>
                    <a:round/>
                    <a:headEnd/>
                    <a:tailEnd/>
                  </a:ln>
                </p:spPr>
                <p:txBody>
                  <a:bodyPr/>
                  <a:lstStyle/>
                  <a:p>
                    <a:endParaRPr lang="en-US">
                      <a:latin typeface="+mj-lt"/>
                    </a:endParaRPr>
                  </a:p>
                </p:txBody>
              </p:sp>
              <p:grpSp>
                <p:nvGrpSpPr>
                  <p:cNvPr id="138" name="Group 43"/>
                  <p:cNvGrpSpPr>
                    <a:grpSpLocks/>
                  </p:cNvGrpSpPr>
                  <p:nvPr/>
                </p:nvGrpSpPr>
                <p:grpSpPr bwMode="auto">
                  <a:xfrm>
                    <a:off x="2697" y="3120"/>
                    <a:ext cx="375" cy="497"/>
                    <a:chOff x="2712" y="3093"/>
                    <a:chExt cx="375" cy="497"/>
                  </a:xfrm>
                </p:grpSpPr>
                <p:sp>
                  <p:nvSpPr>
                    <p:cNvPr id="139" name="Freeform 44"/>
                    <p:cNvSpPr>
                      <a:spLocks/>
                    </p:cNvSpPr>
                    <p:nvPr/>
                  </p:nvSpPr>
                  <p:spPr bwMode="auto">
                    <a:xfrm>
                      <a:off x="2712" y="3093"/>
                      <a:ext cx="375" cy="497"/>
                    </a:xfrm>
                    <a:custGeom>
                      <a:avLst/>
                      <a:gdLst>
                        <a:gd name="T0" fmla="*/ 0 w 1503"/>
                        <a:gd name="T1" fmla="*/ 0 h 1989"/>
                        <a:gd name="T2" fmla="*/ 62 w 1503"/>
                        <a:gd name="T3" fmla="*/ 0 h 1989"/>
                        <a:gd name="T4" fmla="*/ 67 w 1503"/>
                        <a:gd name="T5" fmla="*/ 1 h 1989"/>
                        <a:gd name="T6" fmla="*/ 71 w 1503"/>
                        <a:gd name="T7" fmla="*/ 2 h 1989"/>
                        <a:gd name="T8" fmla="*/ 75 w 1503"/>
                        <a:gd name="T9" fmla="*/ 4 h 1989"/>
                        <a:gd name="T10" fmla="*/ 79 w 1503"/>
                        <a:gd name="T11" fmla="*/ 5 h 1989"/>
                        <a:gd name="T12" fmla="*/ 82 w 1503"/>
                        <a:gd name="T13" fmla="*/ 8 h 1989"/>
                        <a:gd name="T14" fmla="*/ 85 w 1503"/>
                        <a:gd name="T15" fmla="*/ 11 h 1989"/>
                        <a:gd name="T16" fmla="*/ 88 w 1503"/>
                        <a:gd name="T17" fmla="*/ 15 h 1989"/>
                        <a:gd name="T18" fmla="*/ 90 w 1503"/>
                        <a:gd name="T19" fmla="*/ 19 h 1989"/>
                        <a:gd name="T20" fmla="*/ 92 w 1503"/>
                        <a:gd name="T21" fmla="*/ 24 h 1989"/>
                        <a:gd name="T22" fmla="*/ 93 w 1503"/>
                        <a:gd name="T23" fmla="*/ 27 h 1989"/>
                        <a:gd name="T24" fmla="*/ 93 w 1503"/>
                        <a:gd name="T25" fmla="*/ 31 h 1989"/>
                        <a:gd name="T26" fmla="*/ 94 w 1503"/>
                        <a:gd name="T27" fmla="*/ 34 h 1989"/>
                        <a:gd name="T28" fmla="*/ 94 w 1503"/>
                        <a:gd name="T29" fmla="*/ 38 h 1989"/>
                        <a:gd name="T30" fmla="*/ 94 w 1503"/>
                        <a:gd name="T31" fmla="*/ 41 h 1989"/>
                        <a:gd name="T32" fmla="*/ 93 w 1503"/>
                        <a:gd name="T33" fmla="*/ 45 h 1989"/>
                        <a:gd name="T34" fmla="*/ 93 w 1503"/>
                        <a:gd name="T35" fmla="*/ 48 h 1989"/>
                        <a:gd name="T36" fmla="*/ 92 w 1503"/>
                        <a:gd name="T37" fmla="*/ 52 h 1989"/>
                        <a:gd name="T38" fmla="*/ 91 w 1503"/>
                        <a:gd name="T39" fmla="*/ 56 h 1989"/>
                        <a:gd name="T40" fmla="*/ 89 w 1503"/>
                        <a:gd name="T41" fmla="*/ 60 h 1989"/>
                        <a:gd name="T42" fmla="*/ 87 w 1503"/>
                        <a:gd name="T43" fmla="*/ 64 h 1989"/>
                        <a:gd name="T44" fmla="*/ 85 w 1503"/>
                        <a:gd name="T45" fmla="*/ 67 h 1989"/>
                        <a:gd name="T46" fmla="*/ 82 w 1503"/>
                        <a:gd name="T47" fmla="*/ 70 h 1989"/>
                        <a:gd name="T48" fmla="*/ 80 w 1503"/>
                        <a:gd name="T49" fmla="*/ 72 h 1989"/>
                        <a:gd name="T50" fmla="*/ 76 w 1503"/>
                        <a:gd name="T51" fmla="*/ 75 h 1989"/>
                        <a:gd name="T52" fmla="*/ 72 w 1503"/>
                        <a:gd name="T53" fmla="*/ 77 h 1989"/>
                        <a:gd name="T54" fmla="*/ 69 w 1503"/>
                        <a:gd name="T55" fmla="*/ 78 h 1989"/>
                        <a:gd name="T56" fmla="*/ 66 w 1503"/>
                        <a:gd name="T57" fmla="*/ 79 h 1989"/>
                        <a:gd name="T58" fmla="*/ 61 w 1503"/>
                        <a:gd name="T59" fmla="*/ 79 h 1989"/>
                        <a:gd name="T60" fmla="*/ 59 w 1503"/>
                        <a:gd name="T61" fmla="*/ 79 h 1989"/>
                        <a:gd name="T62" fmla="*/ 25 w 1503"/>
                        <a:gd name="T63" fmla="*/ 79 h 1989"/>
                        <a:gd name="T64" fmla="*/ 25 w 1503"/>
                        <a:gd name="T65" fmla="*/ 124 h 1989"/>
                        <a:gd name="T66" fmla="*/ 0 w 1503"/>
                        <a:gd name="T67" fmla="*/ 124 h 1989"/>
                        <a:gd name="T68" fmla="*/ 0 w 1503"/>
                        <a:gd name="T69" fmla="*/ 0 h 1989"/>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503"/>
                        <a:gd name="T106" fmla="*/ 0 h 1989"/>
                        <a:gd name="T107" fmla="*/ 1503 w 1503"/>
                        <a:gd name="T108" fmla="*/ 1989 h 1989"/>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503" h="1989">
                          <a:moveTo>
                            <a:pt x="0" y="0"/>
                          </a:moveTo>
                          <a:lnTo>
                            <a:pt x="1004" y="0"/>
                          </a:lnTo>
                          <a:lnTo>
                            <a:pt x="1082" y="12"/>
                          </a:lnTo>
                          <a:lnTo>
                            <a:pt x="1146" y="28"/>
                          </a:lnTo>
                          <a:lnTo>
                            <a:pt x="1211" y="59"/>
                          </a:lnTo>
                          <a:lnTo>
                            <a:pt x="1265" y="90"/>
                          </a:lnTo>
                          <a:lnTo>
                            <a:pt x="1316" y="133"/>
                          </a:lnTo>
                          <a:lnTo>
                            <a:pt x="1364" y="186"/>
                          </a:lnTo>
                          <a:lnTo>
                            <a:pt x="1407" y="245"/>
                          </a:lnTo>
                          <a:lnTo>
                            <a:pt x="1441" y="303"/>
                          </a:lnTo>
                          <a:lnTo>
                            <a:pt x="1473" y="379"/>
                          </a:lnTo>
                          <a:lnTo>
                            <a:pt x="1488" y="436"/>
                          </a:lnTo>
                          <a:lnTo>
                            <a:pt x="1495" y="491"/>
                          </a:lnTo>
                          <a:lnTo>
                            <a:pt x="1503" y="552"/>
                          </a:lnTo>
                          <a:lnTo>
                            <a:pt x="1503" y="603"/>
                          </a:lnTo>
                          <a:lnTo>
                            <a:pt x="1503" y="657"/>
                          </a:lnTo>
                          <a:lnTo>
                            <a:pt x="1495" y="715"/>
                          </a:lnTo>
                          <a:lnTo>
                            <a:pt x="1492" y="768"/>
                          </a:lnTo>
                          <a:lnTo>
                            <a:pt x="1479" y="829"/>
                          </a:lnTo>
                          <a:lnTo>
                            <a:pt x="1456" y="901"/>
                          </a:lnTo>
                          <a:lnTo>
                            <a:pt x="1429" y="963"/>
                          </a:lnTo>
                          <a:lnTo>
                            <a:pt x="1395" y="1027"/>
                          </a:lnTo>
                          <a:lnTo>
                            <a:pt x="1360" y="1075"/>
                          </a:lnTo>
                          <a:lnTo>
                            <a:pt x="1324" y="1118"/>
                          </a:lnTo>
                          <a:lnTo>
                            <a:pt x="1280" y="1158"/>
                          </a:lnTo>
                          <a:lnTo>
                            <a:pt x="1222" y="1196"/>
                          </a:lnTo>
                          <a:lnTo>
                            <a:pt x="1160" y="1228"/>
                          </a:lnTo>
                          <a:lnTo>
                            <a:pt x="1108" y="1248"/>
                          </a:lnTo>
                          <a:lnTo>
                            <a:pt x="1056" y="1260"/>
                          </a:lnTo>
                          <a:lnTo>
                            <a:pt x="982" y="1269"/>
                          </a:lnTo>
                          <a:lnTo>
                            <a:pt x="940" y="1273"/>
                          </a:lnTo>
                          <a:lnTo>
                            <a:pt x="401" y="1273"/>
                          </a:lnTo>
                          <a:lnTo>
                            <a:pt x="401" y="1989"/>
                          </a:lnTo>
                          <a:lnTo>
                            <a:pt x="0" y="1989"/>
                          </a:lnTo>
                          <a:lnTo>
                            <a:pt x="0" y="0"/>
                          </a:lnTo>
                          <a:close/>
                        </a:path>
                      </a:pathLst>
                    </a:custGeom>
                    <a:solidFill>
                      <a:srgbClr val="000000"/>
                    </a:solidFill>
                    <a:ln w="9525">
                      <a:noFill/>
                      <a:round/>
                      <a:headEnd/>
                      <a:tailEnd/>
                    </a:ln>
                  </p:spPr>
                  <p:txBody>
                    <a:bodyPr/>
                    <a:lstStyle/>
                    <a:p>
                      <a:endParaRPr lang="en-US">
                        <a:latin typeface="+mj-lt"/>
                      </a:endParaRPr>
                    </a:p>
                  </p:txBody>
                </p:sp>
                <p:sp>
                  <p:nvSpPr>
                    <p:cNvPr id="140" name="Freeform 45"/>
                    <p:cNvSpPr>
                      <a:spLocks/>
                    </p:cNvSpPr>
                    <p:nvPr/>
                  </p:nvSpPr>
                  <p:spPr bwMode="auto">
                    <a:xfrm>
                      <a:off x="2812" y="3175"/>
                      <a:ext cx="175" cy="142"/>
                    </a:xfrm>
                    <a:custGeom>
                      <a:avLst/>
                      <a:gdLst>
                        <a:gd name="T0" fmla="*/ 0 w 702"/>
                        <a:gd name="T1" fmla="*/ 0 h 569"/>
                        <a:gd name="T2" fmla="*/ 0 w 702"/>
                        <a:gd name="T3" fmla="*/ 35 h 569"/>
                        <a:gd name="T4" fmla="*/ 31 w 702"/>
                        <a:gd name="T5" fmla="*/ 35 h 569"/>
                        <a:gd name="T6" fmla="*/ 32 w 702"/>
                        <a:gd name="T7" fmla="*/ 35 h 569"/>
                        <a:gd name="T8" fmla="*/ 33 w 702"/>
                        <a:gd name="T9" fmla="*/ 35 h 569"/>
                        <a:gd name="T10" fmla="*/ 35 w 702"/>
                        <a:gd name="T11" fmla="*/ 35 h 569"/>
                        <a:gd name="T12" fmla="*/ 36 w 702"/>
                        <a:gd name="T13" fmla="*/ 34 h 569"/>
                        <a:gd name="T14" fmla="*/ 38 w 702"/>
                        <a:gd name="T15" fmla="*/ 33 h 569"/>
                        <a:gd name="T16" fmla="*/ 39 w 702"/>
                        <a:gd name="T17" fmla="*/ 32 h 569"/>
                        <a:gd name="T18" fmla="*/ 40 w 702"/>
                        <a:gd name="T19" fmla="*/ 30 h 569"/>
                        <a:gd name="T20" fmla="*/ 41 w 702"/>
                        <a:gd name="T21" fmla="*/ 29 h 569"/>
                        <a:gd name="T22" fmla="*/ 42 w 702"/>
                        <a:gd name="T23" fmla="*/ 27 h 569"/>
                        <a:gd name="T24" fmla="*/ 42 w 702"/>
                        <a:gd name="T25" fmla="*/ 26 h 569"/>
                        <a:gd name="T26" fmla="*/ 43 w 702"/>
                        <a:gd name="T27" fmla="*/ 24 h 569"/>
                        <a:gd name="T28" fmla="*/ 43 w 702"/>
                        <a:gd name="T29" fmla="*/ 23 h 569"/>
                        <a:gd name="T30" fmla="*/ 43 w 702"/>
                        <a:gd name="T31" fmla="*/ 21 h 569"/>
                        <a:gd name="T32" fmla="*/ 44 w 702"/>
                        <a:gd name="T33" fmla="*/ 19 h 569"/>
                        <a:gd name="T34" fmla="*/ 44 w 702"/>
                        <a:gd name="T35" fmla="*/ 18 h 569"/>
                        <a:gd name="T36" fmla="*/ 44 w 702"/>
                        <a:gd name="T37" fmla="*/ 16 h 569"/>
                        <a:gd name="T38" fmla="*/ 43 w 702"/>
                        <a:gd name="T39" fmla="*/ 14 h 569"/>
                        <a:gd name="T40" fmla="*/ 43 w 702"/>
                        <a:gd name="T41" fmla="*/ 12 h 569"/>
                        <a:gd name="T42" fmla="*/ 42 w 702"/>
                        <a:gd name="T43" fmla="*/ 11 h 569"/>
                        <a:gd name="T44" fmla="*/ 42 w 702"/>
                        <a:gd name="T45" fmla="*/ 9 h 569"/>
                        <a:gd name="T46" fmla="*/ 41 w 702"/>
                        <a:gd name="T47" fmla="*/ 8 h 569"/>
                        <a:gd name="T48" fmla="*/ 40 w 702"/>
                        <a:gd name="T49" fmla="*/ 6 h 569"/>
                        <a:gd name="T50" fmla="*/ 39 w 702"/>
                        <a:gd name="T51" fmla="*/ 5 h 569"/>
                        <a:gd name="T52" fmla="*/ 38 w 702"/>
                        <a:gd name="T53" fmla="*/ 4 h 569"/>
                        <a:gd name="T54" fmla="*/ 37 w 702"/>
                        <a:gd name="T55" fmla="*/ 3 h 569"/>
                        <a:gd name="T56" fmla="*/ 36 w 702"/>
                        <a:gd name="T57" fmla="*/ 2 h 569"/>
                        <a:gd name="T58" fmla="*/ 34 w 702"/>
                        <a:gd name="T59" fmla="*/ 1 h 569"/>
                        <a:gd name="T60" fmla="*/ 33 w 702"/>
                        <a:gd name="T61" fmla="*/ 0 h 569"/>
                        <a:gd name="T62" fmla="*/ 31 w 702"/>
                        <a:gd name="T63" fmla="*/ 0 h 569"/>
                        <a:gd name="T64" fmla="*/ 29 w 702"/>
                        <a:gd name="T65" fmla="*/ 0 h 569"/>
                        <a:gd name="T66" fmla="*/ 0 w 702"/>
                        <a:gd name="T67" fmla="*/ 0 h 569"/>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702"/>
                        <a:gd name="T103" fmla="*/ 0 h 569"/>
                        <a:gd name="T104" fmla="*/ 702 w 702"/>
                        <a:gd name="T105" fmla="*/ 569 h 569"/>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702" h="569">
                          <a:moveTo>
                            <a:pt x="0" y="0"/>
                          </a:moveTo>
                          <a:lnTo>
                            <a:pt x="0" y="569"/>
                          </a:lnTo>
                          <a:lnTo>
                            <a:pt x="492" y="569"/>
                          </a:lnTo>
                          <a:lnTo>
                            <a:pt x="515" y="568"/>
                          </a:lnTo>
                          <a:lnTo>
                            <a:pt x="539" y="563"/>
                          </a:lnTo>
                          <a:lnTo>
                            <a:pt x="558" y="556"/>
                          </a:lnTo>
                          <a:lnTo>
                            <a:pt x="581" y="543"/>
                          </a:lnTo>
                          <a:lnTo>
                            <a:pt x="605" y="527"/>
                          </a:lnTo>
                          <a:lnTo>
                            <a:pt x="627" y="509"/>
                          </a:lnTo>
                          <a:lnTo>
                            <a:pt x="647" y="484"/>
                          </a:lnTo>
                          <a:lnTo>
                            <a:pt x="659" y="465"/>
                          </a:lnTo>
                          <a:lnTo>
                            <a:pt x="670" y="441"/>
                          </a:lnTo>
                          <a:lnTo>
                            <a:pt x="681" y="419"/>
                          </a:lnTo>
                          <a:lnTo>
                            <a:pt x="689" y="392"/>
                          </a:lnTo>
                          <a:lnTo>
                            <a:pt x="695" y="367"/>
                          </a:lnTo>
                          <a:lnTo>
                            <a:pt x="697" y="339"/>
                          </a:lnTo>
                          <a:lnTo>
                            <a:pt x="701" y="310"/>
                          </a:lnTo>
                          <a:lnTo>
                            <a:pt x="702" y="283"/>
                          </a:lnTo>
                          <a:lnTo>
                            <a:pt x="701" y="257"/>
                          </a:lnTo>
                          <a:lnTo>
                            <a:pt x="697" y="226"/>
                          </a:lnTo>
                          <a:lnTo>
                            <a:pt x="690" y="198"/>
                          </a:lnTo>
                          <a:lnTo>
                            <a:pt x="682" y="171"/>
                          </a:lnTo>
                          <a:lnTo>
                            <a:pt x="670" y="146"/>
                          </a:lnTo>
                          <a:lnTo>
                            <a:pt x="659" y="126"/>
                          </a:lnTo>
                          <a:lnTo>
                            <a:pt x="645" y="102"/>
                          </a:lnTo>
                          <a:lnTo>
                            <a:pt x="634" y="86"/>
                          </a:lnTo>
                          <a:lnTo>
                            <a:pt x="617" y="65"/>
                          </a:lnTo>
                          <a:lnTo>
                            <a:pt x="602" y="49"/>
                          </a:lnTo>
                          <a:lnTo>
                            <a:pt x="578" y="32"/>
                          </a:lnTo>
                          <a:lnTo>
                            <a:pt x="555" y="18"/>
                          </a:lnTo>
                          <a:lnTo>
                            <a:pt x="530" y="8"/>
                          </a:lnTo>
                          <a:lnTo>
                            <a:pt x="500" y="2"/>
                          </a:lnTo>
                          <a:lnTo>
                            <a:pt x="474" y="0"/>
                          </a:lnTo>
                          <a:lnTo>
                            <a:pt x="0" y="0"/>
                          </a:lnTo>
                          <a:close/>
                        </a:path>
                      </a:pathLst>
                    </a:custGeom>
                    <a:solidFill>
                      <a:srgbClr val="FFFFFF"/>
                    </a:solidFill>
                    <a:ln w="9525">
                      <a:noFill/>
                      <a:round/>
                      <a:headEnd/>
                      <a:tailEnd/>
                    </a:ln>
                  </p:spPr>
                  <p:txBody>
                    <a:bodyPr/>
                    <a:lstStyle/>
                    <a:p>
                      <a:endParaRPr lang="en-US">
                        <a:latin typeface="+mj-lt"/>
                      </a:endParaRPr>
                    </a:p>
                  </p:txBody>
                </p:sp>
              </p:grpSp>
            </p:grpSp>
          </p:grpSp>
          <p:grpSp>
            <p:nvGrpSpPr>
              <p:cNvPr id="123" name="Group 74"/>
              <p:cNvGrpSpPr>
                <a:grpSpLocks/>
              </p:cNvGrpSpPr>
              <p:nvPr/>
            </p:nvGrpSpPr>
            <p:grpSpPr bwMode="auto">
              <a:xfrm>
                <a:off x="718" y="3339"/>
                <a:ext cx="864" cy="921"/>
                <a:chOff x="718" y="3339"/>
                <a:chExt cx="864" cy="921"/>
              </a:xfrm>
            </p:grpSpPr>
            <p:sp>
              <p:nvSpPr>
                <p:cNvPr id="124" name="Text Box 47"/>
                <p:cNvSpPr txBox="1">
                  <a:spLocks noChangeArrowheads="1"/>
                </p:cNvSpPr>
                <p:nvPr/>
              </p:nvSpPr>
              <p:spPr bwMode="auto">
                <a:xfrm>
                  <a:off x="718" y="4030"/>
                  <a:ext cx="864" cy="230"/>
                </a:xfrm>
                <a:prstGeom prst="rect">
                  <a:avLst/>
                </a:prstGeom>
                <a:noFill/>
                <a:ln w="12700">
                  <a:noFill/>
                  <a:miter lim="800000"/>
                  <a:headEnd/>
                  <a:tailEnd/>
                </a:ln>
              </p:spPr>
              <p:txBody>
                <a:bodyPr wrap="none" anchor="ctr" anchorCtr="1"/>
                <a:lstStyle/>
                <a:p>
                  <a:pPr eaLnBrk="0" hangingPunct="0"/>
                  <a:r>
                    <a:rPr lang="en-US" sz="1800" b="1">
                      <a:latin typeface="+mj-lt"/>
                    </a:rPr>
                    <a:t>Restrooms</a:t>
                  </a:r>
                </a:p>
              </p:txBody>
            </p:sp>
            <p:grpSp>
              <p:nvGrpSpPr>
                <p:cNvPr id="125" name="Group 48"/>
                <p:cNvGrpSpPr>
                  <a:grpSpLocks/>
                </p:cNvGrpSpPr>
                <p:nvPr/>
              </p:nvGrpSpPr>
              <p:grpSpPr bwMode="auto">
                <a:xfrm>
                  <a:off x="805" y="3339"/>
                  <a:ext cx="691" cy="691"/>
                  <a:chOff x="1440" y="3024"/>
                  <a:chExt cx="681" cy="679"/>
                </a:xfrm>
              </p:grpSpPr>
              <p:sp>
                <p:nvSpPr>
                  <p:cNvPr id="126" name="AutoShape 49"/>
                  <p:cNvSpPr>
                    <a:spLocks noChangeArrowheads="1"/>
                  </p:cNvSpPr>
                  <p:nvPr/>
                </p:nvSpPr>
                <p:spPr bwMode="auto">
                  <a:xfrm>
                    <a:off x="1440" y="3024"/>
                    <a:ext cx="681" cy="679"/>
                  </a:xfrm>
                  <a:prstGeom prst="roundRect">
                    <a:avLst>
                      <a:gd name="adj" fmla="val 12440"/>
                    </a:avLst>
                  </a:prstGeom>
                  <a:solidFill>
                    <a:srgbClr val="FFFFFF"/>
                  </a:solidFill>
                  <a:ln w="25400">
                    <a:solidFill>
                      <a:srgbClr val="000000"/>
                    </a:solidFill>
                    <a:round/>
                    <a:headEnd/>
                    <a:tailEnd/>
                  </a:ln>
                </p:spPr>
                <p:txBody>
                  <a:bodyPr/>
                  <a:lstStyle/>
                  <a:p>
                    <a:endParaRPr lang="en-US">
                      <a:latin typeface="+mj-lt"/>
                    </a:endParaRPr>
                  </a:p>
                </p:txBody>
              </p:sp>
              <p:grpSp>
                <p:nvGrpSpPr>
                  <p:cNvPr id="127" name="Group 50"/>
                  <p:cNvGrpSpPr>
                    <a:grpSpLocks/>
                  </p:cNvGrpSpPr>
                  <p:nvPr/>
                </p:nvGrpSpPr>
                <p:grpSpPr bwMode="auto">
                  <a:xfrm>
                    <a:off x="1505" y="3103"/>
                    <a:ext cx="559" cy="545"/>
                    <a:chOff x="625" y="3069"/>
                    <a:chExt cx="559" cy="545"/>
                  </a:xfrm>
                </p:grpSpPr>
                <p:grpSp>
                  <p:nvGrpSpPr>
                    <p:cNvPr id="128" name="Group 51"/>
                    <p:cNvGrpSpPr>
                      <a:grpSpLocks/>
                    </p:cNvGrpSpPr>
                    <p:nvPr/>
                  </p:nvGrpSpPr>
                  <p:grpSpPr bwMode="auto">
                    <a:xfrm>
                      <a:off x="625" y="3075"/>
                      <a:ext cx="209" cy="539"/>
                      <a:chOff x="625" y="3075"/>
                      <a:chExt cx="209" cy="539"/>
                    </a:xfrm>
                  </p:grpSpPr>
                  <p:sp>
                    <p:nvSpPr>
                      <p:cNvPr id="133" name="Freeform 52"/>
                      <p:cNvSpPr>
                        <a:spLocks/>
                      </p:cNvSpPr>
                      <p:nvPr/>
                    </p:nvSpPr>
                    <p:spPr bwMode="auto">
                      <a:xfrm>
                        <a:off x="625" y="3177"/>
                        <a:ext cx="209" cy="437"/>
                      </a:xfrm>
                      <a:custGeom>
                        <a:avLst/>
                        <a:gdLst>
                          <a:gd name="T0" fmla="*/ 41 w 837"/>
                          <a:gd name="T1" fmla="*/ 0 h 1747"/>
                          <a:gd name="T2" fmla="*/ 43 w 837"/>
                          <a:gd name="T3" fmla="*/ 1 h 1747"/>
                          <a:gd name="T4" fmla="*/ 45 w 837"/>
                          <a:gd name="T5" fmla="*/ 1 h 1747"/>
                          <a:gd name="T6" fmla="*/ 47 w 837"/>
                          <a:gd name="T7" fmla="*/ 2 h 1747"/>
                          <a:gd name="T8" fmla="*/ 49 w 837"/>
                          <a:gd name="T9" fmla="*/ 3 h 1747"/>
                          <a:gd name="T10" fmla="*/ 51 w 837"/>
                          <a:gd name="T11" fmla="*/ 5 h 1747"/>
                          <a:gd name="T12" fmla="*/ 52 w 837"/>
                          <a:gd name="T13" fmla="*/ 8 h 1747"/>
                          <a:gd name="T14" fmla="*/ 52 w 837"/>
                          <a:gd name="T15" fmla="*/ 50 h 1747"/>
                          <a:gd name="T16" fmla="*/ 52 w 837"/>
                          <a:gd name="T17" fmla="*/ 51 h 1747"/>
                          <a:gd name="T18" fmla="*/ 51 w 837"/>
                          <a:gd name="T19" fmla="*/ 53 h 1747"/>
                          <a:gd name="T20" fmla="*/ 49 w 837"/>
                          <a:gd name="T21" fmla="*/ 54 h 1747"/>
                          <a:gd name="T22" fmla="*/ 47 w 837"/>
                          <a:gd name="T23" fmla="*/ 54 h 1747"/>
                          <a:gd name="T24" fmla="*/ 45 w 837"/>
                          <a:gd name="T25" fmla="*/ 53 h 1747"/>
                          <a:gd name="T26" fmla="*/ 44 w 837"/>
                          <a:gd name="T27" fmla="*/ 52 h 1747"/>
                          <a:gd name="T28" fmla="*/ 43 w 837"/>
                          <a:gd name="T29" fmla="*/ 51 h 1747"/>
                          <a:gd name="T30" fmla="*/ 43 w 837"/>
                          <a:gd name="T31" fmla="*/ 50 h 1747"/>
                          <a:gd name="T32" fmla="*/ 40 w 837"/>
                          <a:gd name="T33" fmla="*/ 103 h 1747"/>
                          <a:gd name="T34" fmla="*/ 39 w 837"/>
                          <a:gd name="T35" fmla="*/ 106 h 1747"/>
                          <a:gd name="T36" fmla="*/ 38 w 837"/>
                          <a:gd name="T37" fmla="*/ 108 h 1747"/>
                          <a:gd name="T38" fmla="*/ 36 w 837"/>
                          <a:gd name="T39" fmla="*/ 109 h 1747"/>
                          <a:gd name="T40" fmla="*/ 34 w 837"/>
                          <a:gd name="T41" fmla="*/ 109 h 1747"/>
                          <a:gd name="T42" fmla="*/ 32 w 837"/>
                          <a:gd name="T43" fmla="*/ 109 h 1747"/>
                          <a:gd name="T44" fmla="*/ 30 w 837"/>
                          <a:gd name="T45" fmla="*/ 108 h 1747"/>
                          <a:gd name="T46" fmla="*/ 28 w 837"/>
                          <a:gd name="T47" fmla="*/ 106 h 1747"/>
                          <a:gd name="T48" fmla="*/ 28 w 837"/>
                          <a:gd name="T49" fmla="*/ 105 h 1747"/>
                          <a:gd name="T50" fmla="*/ 24 w 837"/>
                          <a:gd name="T51" fmla="*/ 52 h 1747"/>
                          <a:gd name="T52" fmla="*/ 24 w 837"/>
                          <a:gd name="T53" fmla="*/ 105 h 1747"/>
                          <a:gd name="T54" fmla="*/ 23 w 837"/>
                          <a:gd name="T55" fmla="*/ 107 h 1747"/>
                          <a:gd name="T56" fmla="*/ 21 w 837"/>
                          <a:gd name="T57" fmla="*/ 109 h 1747"/>
                          <a:gd name="T58" fmla="*/ 18 w 837"/>
                          <a:gd name="T59" fmla="*/ 109 h 1747"/>
                          <a:gd name="T60" fmla="*/ 16 w 837"/>
                          <a:gd name="T61" fmla="*/ 109 h 1747"/>
                          <a:gd name="T62" fmla="*/ 14 w 837"/>
                          <a:gd name="T63" fmla="*/ 108 h 1747"/>
                          <a:gd name="T64" fmla="*/ 13 w 837"/>
                          <a:gd name="T65" fmla="*/ 106 h 1747"/>
                          <a:gd name="T66" fmla="*/ 12 w 837"/>
                          <a:gd name="T67" fmla="*/ 104 h 1747"/>
                          <a:gd name="T68" fmla="*/ 9 w 837"/>
                          <a:gd name="T69" fmla="*/ 50 h 1747"/>
                          <a:gd name="T70" fmla="*/ 9 w 837"/>
                          <a:gd name="T71" fmla="*/ 51 h 1747"/>
                          <a:gd name="T72" fmla="*/ 8 w 837"/>
                          <a:gd name="T73" fmla="*/ 52 h 1747"/>
                          <a:gd name="T74" fmla="*/ 7 w 837"/>
                          <a:gd name="T75" fmla="*/ 53 h 1747"/>
                          <a:gd name="T76" fmla="*/ 6 w 837"/>
                          <a:gd name="T77" fmla="*/ 54 h 1747"/>
                          <a:gd name="T78" fmla="*/ 4 w 837"/>
                          <a:gd name="T79" fmla="*/ 54 h 1747"/>
                          <a:gd name="T80" fmla="*/ 3 w 837"/>
                          <a:gd name="T81" fmla="*/ 53 h 1747"/>
                          <a:gd name="T82" fmla="*/ 2 w 837"/>
                          <a:gd name="T83" fmla="*/ 53 h 1747"/>
                          <a:gd name="T84" fmla="*/ 1 w 837"/>
                          <a:gd name="T85" fmla="*/ 52 h 1747"/>
                          <a:gd name="T86" fmla="*/ 0 w 837"/>
                          <a:gd name="T87" fmla="*/ 51 h 1747"/>
                          <a:gd name="T88" fmla="*/ 0 w 837"/>
                          <a:gd name="T89" fmla="*/ 9 h 1747"/>
                          <a:gd name="T90" fmla="*/ 1 w 837"/>
                          <a:gd name="T91" fmla="*/ 6 h 1747"/>
                          <a:gd name="T92" fmla="*/ 3 w 837"/>
                          <a:gd name="T93" fmla="*/ 4 h 1747"/>
                          <a:gd name="T94" fmla="*/ 6 w 837"/>
                          <a:gd name="T95" fmla="*/ 1 h 1747"/>
                          <a:gd name="T96" fmla="*/ 10 w 837"/>
                          <a:gd name="T97" fmla="*/ 1 h 1747"/>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837"/>
                          <a:gd name="T148" fmla="*/ 0 h 1747"/>
                          <a:gd name="T149" fmla="*/ 837 w 837"/>
                          <a:gd name="T150" fmla="*/ 1747 h 1747"/>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837" h="1747">
                            <a:moveTo>
                              <a:pt x="201" y="0"/>
                            </a:moveTo>
                            <a:lnTo>
                              <a:pt x="642" y="0"/>
                            </a:lnTo>
                            <a:lnTo>
                              <a:pt x="656" y="0"/>
                            </a:lnTo>
                            <a:lnTo>
                              <a:pt x="666" y="2"/>
                            </a:lnTo>
                            <a:lnTo>
                              <a:pt x="677" y="4"/>
                            </a:lnTo>
                            <a:lnTo>
                              <a:pt x="690" y="6"/>
                            </a:lnTo>
                            <a:lnTo>
                              <a:pt x="700" y="8"/>
                            </a:lnTo>
                            <a:lnTo>
                              <a:pt x="710" y="11"/>
                            </a:lnTo>
                            <a:lnTo>
                              <a:pt x="723" y="15"/>
                            </a:lnTo>
                            <a:lnTo>
                              <a:pt x="734" y="20"/>
                            </a:lnTo>
                            <a:lnTo>
                              <a:pt x="743" y="24"/>
                            </a:lnTo>
                            <a:lnTo>
                              <a:pt x="753" y="29"/>
                            </a:lnTo>
                            <a:lnTo>
                              <a:pt x="766" y="35"/>
                            </a:lnTo>
                            <a:lnTo>
                              <a:pt x="776" y="43"/>
                            </a:lnTo>
                            <a:lnTo>
                              <a:pt x="788" y="52"/>
                            </a:lnTo>
                            <a:lnTo>
                              <a:pt x="800" y="63"/>
                            </a:lnTo>
                            <a:lnTo>
                              <a:pt x="809" y="73"/>
                            </a:lnTo>
                            <a:lnTo>
                              <a:pt x="818" y="83"/>
                            </a:lnTo>
                            <a:lnTo>
                              <a:pt x="827" y="98"/>
                            </a:lnTo>
                            <a:lnTo>
                              <a:pt x="831" y="108"/>
                            </a:lnTo>
                            <a:lnTo>
                              <a:pt x="837" y="122"/>
                            </a:lnTo>
                            <a:lnTo>
                              <a:pt x="837" y="135"/>
                            </a:lnTo>
                            <a:lnTo>
                              <a:pt x="837" y="147"/>
                            </a:lnTo>
                            <a:lnTo>
                              <a:pt x="837" y="794"/>
                            </a:lnTo>
                            <a:lnTo>
                              <a:pt x="835" y="801"/>
                            </a:lnTo>
                            <a:lnTo>
                              <a:pt x="832" y="809"/>
                            </a:lnTo>
                            <a:lnTo>
                              <a:pt x="830" y="817"/>
                            </a:lnTo>
                            <a:lnTo>
                              <a:pt x="826" y="825"/>
                            </a:lnTo>
                            <a:lnTo>
                              <a:pt x="819" y="832"/>
                            </a:lnTo>
                            <a:lnTo>
                              <a:pt x="813" y="840"/>
                            </a:lnTo>
                            <a:lnTo>
                              <a:pt x="802" y="847"/>
                            </a:lnTo>
                            <a:lnTo>
                              <a:pt x="792" y="853"/>
                            </a:lnTo>
                            <a:lnTo>
                              <a:pt x="783" y="856"/>
                            </a:lnTo>
                            <a:lnTo>
                              <a:pt x="773" y="858"/>
                            </a:lnTo>
                            <a:lnTo>
                              <a:pt x="762" y="858"/>
                            </a:lnTo>
                            <a:lnTo>
                              <a:pt x="752" y="857"/>
                            </a:lnTo>
                            <a:lnTo>
                              <a:pt x="741" y="855"/>
                            </a:lnTo>
                            <a:lnTo>
                              <a:pt x="732" y="852"/>
                            </a:lnTo>
                            <a:lnTo>
                              <a:pt x="725" y="849"/>
                            </a:lnTo>
                            <a:lnTo>
                              <a:pt x="717" y="843"/>
                            </a:lnTo>
                            <a:lnTo>
                              <a:pt x="710" y="838"/>
                            </a:lnTo>
                            <a:lnTo>
                              <a:pt x="705" y="831"/>
                            </a:lnTo>
                            <a:lnTo>
                              <a:pt x="700" y="825"/>
                            </a:lnTo>
                            <a:lnTo>
                              <a:pt x="696" y="818"/>
                            </a:lnTo>
                            <a:lnTo>
                              <a:pt x="695" y="813"/>
                            </a:lnTo>
                            <a:lnTo>
                              <a:pt x="692" y="807"/>
                            </a:lnTo>
                            <a:lnTo>
                              <a:pt x="691" y="801"/>
                            </a:lnTo>
                            <a:lnTo>
                              <a:pt x="690" y="792"/>
                            </a:lnTo>
                            <a:lnTo>
                              <a:pt x="691" y="296"/>
                            </a:lnTo>
                            <a:lnTo>
                              <a:pt x="642" y="296"/>
                            </a:lnTo>
                            <a:lnTo>
                              <a:pt x="642" y="1649"/>
                            </a:lnTo>
                            <a:lnTo>
                              <a:pt x="642" y="1662"/>
                            </a:lnTo>
                            <a:lnTo>
                              <a:pt x="638" y="1678"/>
                            </a:lnTo>
                            <a:lnTo>
                              <a:pt x="631" y="1692"/>
                            </a:lnTo>
                            <a:lnTo>
                              <a:pt x="625" y="1705"/>
                            </a:lnTo>
                            <a:lnTo>
                              <a:pt x="617" y="1715"/>
                            </a:lnTo>
                            <a:lnTo>
                              <a:pt x="608" y="1725"/>
                            </a:lnTo>
                            <a:lnTo>
                              <a:pt x="598" y="1731"/>
                            </a:lnTo>
                            <a:lnTo>
                              <a:pt x="586" y="1738"/>
                            </a:lnTo>
                            <a:lnTo>
                              <a:pt x="576" y="1741"/>
                            </a:lnTo>
                            <a:lnTo>
                              <a:pt x="565" y="1745"/>
                            </a:lnTo>
                            <a:lnTo>
                              <a:pt x="556" y="1746"/>
                            </a:lnTo>
                            <a:lnTo>
                              <a:pt x="544" y="1747"/>
                            </a:lnTo>
                            <a:lnTo>
                              <a:pt x="534" y="1747"/>
                            </a:lnTo>
                            <a:lnTo>
                              <a:pt x="522" y="1745"/>
                            </a:lnTo>
                            <a:lnTo>
                              <a:pt x="508" y="1741"/>
                            </a:lnTo>
                            <a:lnTo>
                              <a:pt x="497" y="1736"/>
                            </a:lnTo>
                            <a:lnTo>
                              <a:pt x="486" y="1731"/>
                            </a:lnTo>
                            <a:lnTo>
                              <a:pt x="478" y="1724"/>
                            </a:lnTo>
                            <a:lnTo>
                              <a:pt x="471" y="1716"/>
                            </a:lnTo>
                            <a:lnTo>
                              <a:pt x="463" y="1707"/>
                            </a:lnTo>
                            <a:lnTo>
                              <a:pt x="456" y="1697"/>
                            </a:lnTo>
                            <a:lnTo>
                              <a:pt x="451" y="1689"/>
                            </a:lnTo>
                            <a:lnTo>
                              <a:pt x="449" y="1680"/>
                            </a:lnTo>
                            <a:lnTo>
                              <a:pt x="446" y="1672"/>
                            </a:lnTo>
                            <a:lnTo>
                              <a:pt x="445" y="1661"/>
                            </a:lnTo>
                            <a:lnTo>
                              <a:pt x="445" y="836"/>
                            </a:lnTo>
                            <a:lnTo>
                              <a:pt x="394" y="836"/>
                            </a:lnTo>
                            <a:lnTo>
                              <a:pt x="393" y="1655"/>
                            </a:lnTo>
                            <a:lnTo>
                              <a:pt x="392" y="1667"/>
                            </a:lnTo>
                            <a:lnTo>
                              <a:pt x="389" y="1679"/>
                            </a:lnTo>
                            <a:lnTo>
                              <a:pt x="382" y="1692"/>
                            </a:lnTo>
                            <a:lnTo>
                              <a:pt x="376" y="1703"/>
                            </a:lnTo>
                            <a:lnTo>
                              <a:pt x="367" y="1716"/>
                            </a:lnTo>
                            <a:lnTo>
                              <a:pt x="357" y="1725"/>
                            </a:lnTo>
                            <a:lnTo>
                              <a:pt x="345" y="1735"/>
                            </a:lnTo>
                            <a:lnTo>
                              <a:pt x="332" y="1741"/>
                            </a:lnTo>
                            <a:lnTo>
                              <a:pt x="318" y="1745"/>
                            </a:lnTo>
                            <a:lnTo>
                              <a:pt x="303" y="1747"/>
                            </a:lnTo>
                            <a:lnTo>
                              <a:pt x="289" y="1747"/>
                            </a:lnTo>
                            <a:lnTo>
                              <a:pt x="276" y="1745"/>
                            </a:lnTo>
                            <a:lnTo>
                              <a:pt x="266" y="1744"/>
                            </a:lnTo>
                            <a:lnTo>
                              <a:pt x="254" y="1740"/>
                            </a:lnTo>
                            <a:lnTo>
                              <a:pt x="245" y="1735"/>
                            </a:lnTo>
                            <a:lnTo>
                              <a:pt x="235" y="1727"/>
                            </a:lnTo>
                            <a:lnTo>
                              <a:pt x="224" y="1719"/>
                            </a:lnTo>
                            <a:lnTo>
                              <a:pt x="218" y="1711"/>
                            </a:lnTo>
                            <a:lnTo>
                              <a:pt x="210" y="1701"/>
                            </a:lnTo>
                            <a:lnTo>
                              <a:pt x="205" y="1692"/>
                            </a:lnTo>
                            <a:lnTo>
                              <a:pt x="201" y="1681"/>
                            </a:lnTo>
                            <a:lnTo>
                              <a:pt x="200" y="1674"/>
                            </a:lnTo>
                            <a:lnTo>
                              <a:pt x="196" y="1658"/>
                            </a:lnTo>
                            <a:lnTo>
                              <a:pt x="197" y="296"/>
                            </a:lnTo>
                            <a:lnTo>
                              <a:pt x="148" y="296"/>
                            </a:lnTo>
                            <a:lnTo>
                              <a:pt x="148" y="792"/>
                            </a:lnTo>
                            <a:lnTo>
                              <a:pt x="147" y="801"/>
                            </a:lnTo>
                            <a:lnTo>
                              <a:pt x="144" y="810"/>
                            </a:lnTo>
                            <a:lnTo>
                              <a:pt x="139" y="821"/>
                            </a:lnTo>
                            <a:lnTo>
                              <a:pt x="135" y="827"/>
                            </a:lnTo>
                            <a:lnTo>
                              <a:pt x="132" y="831"/>
                            </a:lnTo>
                            <a:lnTo>
                              <a:pt x="127" y="835"/>
                            </a:lnTo>
                            <a:lnTo>
                              <a:pt x="122" y="840"/>
                            </a:lnTo>
                            <a:lnTo>
                              <a:pt x="118" y="845"/>
                            </a:lnTo>
                            <a:lnTo>
                              <a:pt x="110" y="851"/>
                            </a:lnTo>
                            <a:lnTo>
                              <a:pt x="105" y="852"/>
                            </a:lnTo>
                            <a:lnTo>
                              <a:pt x="99" y="855"/>
                            </a:lnTo>
                            <a:lnTo>
                              <a:pt x="92" y="857"/>
                            </a:lnTo>
                            <a:lnTo>
                              <a:pt x="86" y="858"/>
                            </a:lnTo>
                            <a:lnTo>
                              <a:pt x="79" y="858"/>
                            </a:lnTo>
                            <a:lnTo>
                              <a:pt x="66" y="858"/>
                            </a:lnTo>
                            <a:lnTo>
                              <a:pt x="61" y="857"/>
                            </a:lnTo>
                            <a:lnTo>
                              <a:pt x="53" y="855"/>
                            </a:lnTo>
                            <a:lnTo>
                              <a:pt x="45" y="853"/>
                            </a:lnTo>
                            <a:lnTo>
                              <a:pt x="40" y="851"/>
                            </a:lnTo>
                            <a:lnTo>
                              <a:pt x="35" y="847"/>
                            </a:lnTo>
                            <a:lnTo>
                              <a:pt x="29" y="843"/>
                            </a:lnTo>
                            <a:lnTo>
                              <a:pt x="25" y="839"/>
                            </a:lnTo>
                            <a:lnTo>
                              <a:pt x="18" y="832"/>
                            </a:lnTo>
                            <a:lnTo>
                              <a:pt x="14" y="827"/>
                            </a:lnTo>
                            <a:lnTo>
                              <a:pt x="11" y="821"/>
                            </a:lnTo>
                            <a:lnTo>
                              <a:pt x="8" y="817"/>
                            </a:lnTo>
                            <a:lnTo>
                              <a:pt x="5" y="809"/>
                            </a:lnTo>
                            <a:lnTo>
                              <a:pt x="3" y="803"/>
                            </a:lnTo>
                            <a:lnTo>
                              <a:pt x="0" y="795"/>
                            </a:lnTo>
                            <a:lnTo>
                              <a:pt x="0" y="143"/>
                            </a:lnTo>
                            <a:lnTo>
                              <a:pt x="4" y="122"/>
                            </a:lnTo>
                            <a:lnTo>
                              <a:pt x="11" y="103"/>
                            </a:lnTo>
                            <a:lnTo>
                              <a:pt x="20" y="87"/>
                            </a:lnTo>
                            <a:lnTo>
                              <a:pt x="29" y="74"/>
                            </a:lnTo>
                            <a:lnTo>
                              <a:pt x="39" y="64"/>
                            </a:lnTo>
                            <a:lnTo>
                              <a:pt x="51" y="54"/>
                            </a:lnTo>
                            <a:lnTo>
                              <a:pt x="69" y="39"/>
                            </a:lnTo>
                            <a:lnTo>
                              <a:pt x="88" y="29"/>
                            </a:lnTo>
                            <a:lnTo>
                              <a:pt x="104" y="21"/>
                            </a:lnTo>
                            <a:lnTo>
                              <a:pt x="118" y="16"/>
                            </a:lnTo>
                            <a:lnTo>
                              <a:pt x="140" y="9"/>
                            </a:lnTo>
                            <a:lnTo>
                              <a:pt x="161" y="6"/>
                            </a:lnTo>
                            <a:lnTo>
                              <a:pt x="182" y="2"/>
                            </a:lnTo>
                            <a:lnTo>
                              <a:pt x="201" y="0"/>
                            </a:lnTo>
                            <a:close/>
                          </a:path>
                        </a:pathLst>
                      </a:custGeom>
                      <a:solidFill>
                        <a:srgbClr val="000000"/>
                      </a:solidFill>
                      <a:ln w="9525">
                        <a:noFill/>
                        <a:round/>
                        <a:headEnd/>
                        <a:tailEnd/>
                      </a:ln>
                    </p:spPr>
                    <p:txBody>
                      <a:bodyPr/>
                      <a:lstStyle/>
                      <a:p>
                        <a:endParaRPr lang="en-US">
                          <a:latin typeface="+mj-lt"/>
                        </a:endParaRPr>
                      </a:p>
                    </p:txBody>
                  </p:sp>
                  <p:sp>
                    <p:nvSpPr>
                      <p:cNvPr id="134" name="Oval 53"/>
                      <p:cNvSpPr>
                        <a:spLocks noChangeArrowheads="1"/>
                      </p:cNvSpPr>
                      <p:nvPr/>
                    </p:nvSpPr>
                    <p:spPr bwMode="auto">
                      <a:xfrm>
                        <a:off x="683" y="3075"/>
                        <a:ext cx="86" cy="87"/>
                      </a:xfrm>
                      <a:prstGeom prst="ellipse">
                        <a:avLst/>
                      </a:prstGeom>
                      <a:solidFill>
                        <a:srgbClr val="000000"/>
                      </a:solidFill>
                      <a:ln w="9525">
                        <a:noFill/>
                        <a:round/>
                        <a:headEnd/>
                        <a:tailEnd/>
                      </a:ln>
                    </p:spPr>
                    <p:txBody>
                      <a:bodyPr/>
                      <a:lstStyle/>
                      <a:p>
                        <a:endParaRPr lang="en-US">
                          <a:latin typeface="+mj-lt"/>
                        </a:endParaRPr>
                      </a:p>
                    </p:txBody>
                  </p:sp>
                </p:grpSp>
                <p:grpSp>
                  <p:nvGrpSpPr>
                    <p:cNvPr id="129" name="Group 54"/>
                    <p:cNvGrpSpPr>
                      <a:grpSpLocks/>
                    </p:cNvGrpSpPr>
                    <p:nvPr/>
                  </p:nvGrpSpPr>
                  <p:grpSpPr bwMode="auto">
                    <a:xfrm>
                      <a:off x="934" y="3075"/>
                      <a:ext cx="250" cy="538"/>
                      <a:chOff x="934" y="3075"/>
                      <a:chExt cx="250" cy="538"/>
                    </a:xfrm>
                  </p:grpSpPr>
                  <p:sp>
                    <p:nvSpPr>
                      <p:cNvPr id="131" name="Freeform 55"/>
                      <p:cNvSpPr>
                        <a:spLocks/>
                      </p:cNvSpPr>
                      <p:nvPr/>
                    </p:nvSpPr>
                    <p:spPr bwMode="auto">
                      <a:xfrm>
                        <a:off x="934" y="3177"/>
                        <a:ext cx="250" cy="436"/>
                      </a:xfrm>
                      <a:custGeom>
                        <a:avLst/>
                        <a:gdLst>
                          <a:gd name="T0" fmla="*/ 46 w 1002"/>
                          <a:gd name="T1" fmla="*/ 0 h 1744"/>
                          <a:gd name="T2" fmla="*/ 48 w 1002"/>
                          <a:gd name="T3" fmla="*/ 1 h 1744"/>
                          <a:gd name="T4" fmla="*/ 50 w 1002"/>
                          <a:gd name="T5" fmla="*/ 2 h 1744"/>
                          <a:gd name="T6" fmla="*/ 52 w 1002"/>
                          <a:gd name="T7" fmla="*/ 4 h 1744"/>
                          <a:gd name="T8" fmla="*/ 53 w 1002"/>
                          <a:gd name="T9" fmla="*/ 6 h 1744"/>
                          <a:gd name="T10" fmla="*/ 54 w 1002"/>
                          <a:gd name="T11" fmla="*/ 8 h 1744"/>
                          <a:gd name="T12" fmla="*/ 62 w 1002"/>
                          <a:gd name="T13" fmla="*/ 41 h 1744"/>
                          <a:gd name="T14" fmla="*/ 62 w 1002"/>
                          <a:gd name="T15" fmla="*/ 43 h 1744"/>
                          <a:gd name="T16" fmla="*/ 61 w 1002"/>
                          <a:gd name="T17" fmla="*/ 45 h 1744"/>
                          <a:gd name="T18" fmla="*/ 60 w 1002"/>
                          <a:gd name="T19" fmla="*/ 47 h 1744"/>
                          <a:gd name="T20" fmla="*/ 58 w 1002"/>
                          <a:gd name="T21" fmla="*/ 47 h 1744"/>
                          <a:gd name="T22" fmla="*/ 56 w 1002"/>
                          <a:gd name="T23" fmla="*/ 46 h 1744"/>
                          <a:gd name="T24" fmla="*/ 54 w 1002"/>
                          <a:gd name="T25" fmla="*/ 45 h 1744"/>
                          <a:gd name="T26" fmla="*/ 53 w 1002"/>
                          <a:gd name="T27" fmla="*/ 43 h 1744"/>
                          <a:gd name="T28" fmla="*/ 57 w 1002"/>
                          <a:gd name="T29" fmla="*/ 68 h 1744"/>
                          <a:gd name="T30" fmla="*/ 45 w 1002"/>
                          <a:gd name="T31" fmla="*/ 105 h 1744"/>
                          <a:gd name="T32" fmla="*/ 44 w 1002"/>
                          <a:gd name="T33" fmla="*/ 107 h 1744"/>
                          <a:gd name="T34" fmla="*/ 43 w 1002"/>
                          <a:gd name="T35" fmla="*/ 108 h 1744"/>
                          <a:gd name="T36" fmla="*/ 41 w 1002"/>
                          <a:gd name="T37" fmla="*/ 109 h 1744"/>
                          <a:gd name="T38" fmla="*/ 39 w 1002"/>
                          <a:gd name="T39" fmla="*/ 109 h 1744"/>
                          <a:gd name="T40" fmla="*/ 37 w 1002"/>
                          <a:gd name="T41" fmla="*/ 108 h 1744"/>
                          <a:gd name="T42" fmla="*/ 35 w 1002"/>
                          <a:gd name="T43" fmla="*/ 107 h 1744"/>
                          <a:gd name="T44" fmla="*/ 35 w 1002"/>
                          <a:gd name="T45" fmla="*/ 106 h 1744"/>
                          <a:gd name="T46" fmla="*/ 34 w 1002"/>
                          <a:gd name="T47" fmla="*/ 104 h 1744"/>
                          <a:gd name="T48" fmla="*/ 29 w 1002"/>
                          <a:gd name="T49" fmla="*/ 104 h 1744"/>
                          <a:gd name="T50" fmla="*/ 28 w 1002"/>
                          <a:gd name="T51" fmla="*/ 106 h 1744"/>
                          <a:gd name="T52" fmla="*/ 27 w 1002"/>
                          <a:gd name="T53" fmla="*/ 107 h 1744"/>
                          <a:gd name="T54" fmla="*/ 25 w 1002"/>
                          <a:gd name="T55" fmla="*/ 109 h 1744"/>
                          <a:gd name="T56" fmla="*/ 23 w 1002"/>
                          <a:gd name="T57" fmla="*/ 109 h 1744"/>
                          <a:gd name="T58" fmla="*/ 21 w 1002"/>
                          <a:gd name="T59" fmla="*/ 109 h 1744"/>
                          <a:gd name="T60" fmla="*/ 20 w 1002"/>
                          <a:gd name="T61" fmla="*/ 108 h 1744"/>
                          <a:gd name="T62" fmla="*/ 18 w 1002"/>
                          <a:gd name="T63" fmla="*/ 107 h 1744"/>
                          <a:gd name="T64" fmla="*/ 17 w 1002"/>
                          <a:gd name="T65" fmla="*/ 105 h 1744"/>
                          <a:gd name="T66" fmla="*/ 17 w 1002"/>
                          <a:gd name="T67" fmla="*/ 68 h 1744"/>
                          <a:gd name="T68" fmla="*/ 17 w 1002"/>
                          <a:gd name="T69" fmla="*/ 15 h 1744"/>
                          <a:gd name="T70" fmla="*/ 8 w 1002"/>
                          <a:gd name="T71" fmla="*/ 45 h 1744"/>
                          <a:gd name="T72" fmla="*/ 7 w 1002"/>
                          <a:gd name="T73" fmla="*/ 47 h 1744"/>
                          <a:gd name="T74" fmla="*/ 5 w 1002"/>
                          <a:gd name="T75" fmla="*/ 48 h 1744"/>
                          <a:gd name="T76" fmla="*/ 3 w 1002"/>
                          <a:gd name="T77" fmla="*/ 47 h 1744"/>
                          <a:gd name="T78" fmla="*/ 1 w 1002"/>
                          <a:gd name="T79" fmla="*/ 46 h 1744"/>
                          <a:gd name="T80" fmla="*/ 0 w 1002"/>
                          <a:gd name="T81" fmla="*/ 45 h 1744"/>
                          <a:gd name="T82" fmla="*/ 0 w 1002"/>
                          <a:gd name="T83" fmla="*/ 43 h 1744"/>
                          <a:gd name="T84" fmla="*/ 9 w 1002"/>
                          <a:gd name="T85" fmla="*/ 9 h 1744"/>
                          <a:gd name="T86" fmla="*/ 9 w 1002"/>
                          <a:gd name="T87" fmla="*/ 7 h 1744"/>
                          <a:gd name="T88" fmla="*/ 10 w 1002"/>
                          <a:gd name="T89" fmla="*/ 5 h 1744"/>
                          <a:gd name="T90" fmla="*/ 11 w 1002"/>
                          <a:gd name="T91" fmla="*/ 3 h 1744"/>
                          <a:gd name="T92" fmla="*/ 13 w 1002"/>
                          <a:gd name="T93" fmla="*/ 2 h 1744"/>
                          <a:gd name="T94" fmla="*/ 15 w 1002"/>
                          <a:gd name="T95" fmla="*/ 1 h 1744"/>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1002"/>
                          <a:gd name="T145" fmla="*/ 0 h 1744"/>
                          <a:gd name="T146" fmla="*/ 1002 w 1002"/>
                          <a:gd name="T147" fmla="*/ 1744 h 1744"/>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1002" h="1744">
                            <a:moveTo>
                              <a:pt x="273" y="0"/>
                            </a:moveTo>
                            <a:lnTo>
                              <a:pt x="735" y="0"/>
                            </a:lnTo>
                            <a:lnTo>
                              <a:pt x="746" y="3"/>
                            </a:lnTo>
                            <a:lnTo>
                              <a:pt x="757" y="6"/>
                            </a:lnTo>
                            <a:lnTo>
                              <a:pt x="767" y="8"/>
                            </a:lnTo>
                            <a:lnTo>
                              <a:pt x="777" y="12"/>
                            </a:lnTo>
                            <a:lnTo>
                              <a:pt x="789" y="19"/>
                            </a:lnTo>
                            <a:lnTo>
                              <a:pt x="798" y="25"/>
                            </a:lnTo>
                            <a:lnTo>
                              <a:pt x="809" y="33"/>
                            </a:lnTo>
                            <a:lnTo>
                              <a:pt x="818" y="41"/>
                            </a:lnTo>
                            <a:lnTo>
                              <a:pt x="825" y="50"/>
                            </a:lnTo>
                            <a:lnTo>
                              <a:pt x="832" y="59"/>
                            </a:lnTo>
                            <a:lnTo>
                              <a:pt x="838" y="67"/>
                            </a:lnTo>
                            <a:lnTo>
                              <a:pt x="844" y="77"/>
                            </a:lnTo>
                            <a:lnTo>
                              <a:pt x="849" y="87"/>
                            </a:lnTo>
                            <a:lnTo>
                              <a:pt x="853" y="95"/>
                            </a:lnTo>
                            <a:lnTo>
                              <a:pt x="855" y="108"/>
                            </a:lnTo>
                            <a:lnTo>
                              <a:pt x="860" y="124"/>
                            </a:lnTo>
                            <a:lnTo>
                              <a:pt x="862" y="137"/>
                            </a:lnTo>
                            <a:lnTo>
                              <a:pt x="866" y="152"/>
                            </a:lnTo>
                            <a:lnTo>
                              <a:pt x="999" y="656"/>
                            </a:lnTo>
                            <a:lnTo>
                              <a:pt x="1002" y="668"/>
                            </a:lnTo>
                            <a:lnTo>
                              <a:pt x="1002" y="680"/>
                            </a:lnTo>
                            <a:lnTo>
                              <a:pt x="1000" y="691"/>
                            </a:lnTo>
                            <a:lnTo>
                              <a:pt x="998" y="702"/>
                            </a:lnTo>
                            <a:lnTo>
                              <a:pt x="993" y="711"/>
                            </a:lnTo>
                            <a:lnTo>
                              <a:pt x="986" y="721"/>
                            </a:lnTo>
                            <a:lnTo>
                              <a:pt x="977" y="730"/>
                            </a:lnTo>
                            <a:lnTo>
                              <a:pt x="967" y="737"/>
                            </a:lnTo>
                            <a:lnTo>
                              <a:pt x="958" y="742"/>
                            </a:lnTo>
                            <a:lnTo>
                              <a:pt x="947" y="744"/>
                            </a:lnTo>
                            <a:lnTo>
                              <a:pt x="937" y="747"/>
                            </a:lnTo>
                            <a:lnTo>
                              <a:pt x="927" y="747"/>
                            </a:lnTo>
                            <a:lnTo>
                              <a:pt x="916" y="746"/>
                            </a:lnTo>
                            <a:lnTo>
                              <a:pt x="906" y="743"/>
                            </a:lnTo>
                            <a:lnTo>
                              <a:pt x="898" y="740"/>
                            </a:lnTo>
                            <a:lnTo>
                              <a:pt x="889" y="735"/>
                            </a:lnTo>
                            <a:lnTo>
                              <a:pt x="880" y="729"/>
                            </a:lnTo>
                            <a:lnTo>
                              <a:pt x="872" y="722"/>
                            </a:lnTo>
                            <a:lnTo>
                              <a:pt x="866" y="712"/>
                            </a:lnTo>
                            <a:lnTo>
                              <a:pt x="860" y="702"/>
                            </a:lnTo>
                            <a:lnTo>
                              <a:pt x="857" y="693"/>
                            </a:lnTo>
                            <a:lnTo>
                              <a:pt x="727" y="247"/>
                            </a:lnTo>
                            <a:lnTo>
                              <a:pt x="683" y="247"/>
                            </a:lnTo>
                            <a:lnTo>
                              <a:pt x="910" y="1079"/>
                            </a:lnTo>
                            <a:lnTo>
                              <a:pt x="726" y="1079"/>
                            </a:lnTo>
                            <a:lnTo>
                              <a:pt x="728" y="1663"/>
                            </a:lnTo>
                            <a:lnTo>
                              <a:pt x="726" y="1676"/>
                            </a:lnTo>
                            <a:lnTo>
                              <a:pt x="723" y="1687"/>
                            </a:lnTo>
                            <a:lnTo>
                              <a:pt x="718" y="1697"/>
                            </a:lnTo>
                            <a:lnTo>
                              <a:pt x="711" y="1707"/>
                            </a:lnTo>
                            <a:lnTo>
                              <a:pt x="704" y="1715"/>
                            </a:lnTo>
                            <a:lnTo>
                              <a:pt x="697" y="1723"/>
                            </a:lnTo>
                            <a:lnTo>
                              <a:pt x="685" y="1731"/>
                            </a:lnTo>
                            <a:lnTo>
                              <a:pt x="676" y="1736"/>
                            </a:lnTo>
                            <a:lnTo>
                              <a:pt x="666" y="1740"/>
                            </a:lnTo>
                            <a:lnTo>
                              <a:pt x="656" y="1741"/>
                            </a:lnTo>
                            <a:lnTo>
                              <a:pt x="645" y="1744"/>
                            </a:lnTo>
                            <a:lnTo>
                              <a:pt x="636" y="1744"/>
                            </a:lnTo>
                            <a:lnTo>
                              <a:pt x="626" y="1742"/>
                            </a:lnTo>
                            <a:lnTo>
                              <a:pt x="614" y="1741"/>
                            </a:lnTo>
                            <a:lnTo>
                              <a:pt x="603" y="1736"/>
                            </a:lnTo>
                            <a:lnTo>
                              <a:pt x="593" y="1732"/>
                            </a:lnTo>
                            <a:lnTo>
                              <a:pt x="586" y="1727"/>
                            </a:lnTo>
                            <a:lnTo>
                              <a:pt x="577" y="1720"/>
                            </a:lnTo>
                            <a:lnTo>
                              <a:pt x="570" y="1713"/>
                            </a:lnTo>
                            <a:lnTo>
                              <a:pt x="564" y="1706"/>
                            </a:lnTo>
                            <a:lnTo>
                              <a:pt x="558" y="1697"/>
                            </a:lnTo>
                            <a:lnTo>
                              <a:pt x="556" y="1689"/>
                            </a:lnTo>
                            <a:lnTo>
                              <a:pt x="552" y="1681"/>
                            </a:lnTo>
                            <a:lnTo>
                              <a:pt x="549" y="1671"/>
                            </a:lnTo>
                            <a:lnTo>
                              <a:pt x="548" y="1663"/>
                            </a:lnTo>
                            <a:lnTo>
                              <a:pt x="548" y="1083"/>
                            </a:lnTo>
                            <a:lnTo>
                              <a:pt x="459" y="1083"/>
                            </a:lnTo>
                            <a:lnTo>
                              <a:pt x="459" y="1663"/>
                            </a:lnTo>
                            <a:lnTo>
                              <a:pt x="457" y="1672"/>
                            </a:lnTo>
                            <a:lnTo>
                              <a:pt x="455" y="1681"/>
                            </a:lnTo>
                            <a:lnTo>
                              <a:pt x="452" y="1689"/>
                            </a:lnTo>
                            <a:lnTo>
                              <a:pt x="447" y="1698"/>
                            </a:lnTo>
                            <a:lnTo>
                              <a:pt x="441" y="1707"/>
                            </a:lnTo>
                            <a:lnTo>
                              <a:pt x="434" y="1716"/>
                            </a:lnTo>
                            <a:lnTo>
                              <a:pt x="428" y="1723"/>
                            </a:lnTo>
                            <a:lnTo>
                              <a:pt x="417" y="1729"/>
                            </a:lnTo>
                            <a:lnTo>
                              <a:pt x="408" y="1735"/>
                            </a:lnTo>
                            <a:lnTo>
                              <a:pt x="398" y="1740"/>
                            </a:lnTo>
                            <a:lnTo>
                              <a:pt x="387" y="1741"/>
                            </a:lnTo>
                            <a:lnTo>
                              <a:pt x="377" y="1744"/>
                            </a:lnTo>
                            <a:lnTo>
                              <a:pt x="367" y="1744"/>
                            </a:lnTo>
                            <a:lnTo>
                              <a:pt x="356" y="1742"/>
                            </a:lnTo>
                            <a:lnTo>
                              <a:pt x="346" y="1741"/>
                            </a:lnTo>
                            <a:lnTo>
                              <a:pt x="337" y="1737"/>
                            </a:lnTo>
                            <a:lnTo>
                              <a:pt x="326" y="1733"/>
                            </a:lnTo>
                            <a:lnTo>
                              <a:pt x="317" y="1728"/>
                            </a:lnTo>
                            <a:lnTo>
                              <a:pt x="310" y="1723"/>
                            </a:lnTo>
                            <a:lnTo>
                              <a:pt x="302" y="1716"/>
                            </a:lnTo>
                            <a:lnTo>
                              <a:pt x="298" y="1710"/>
                            </a:lnTo>
                            <a:lnTo>
                              <a:pt x="291" y="1701"/>
                            </a:lnTo>
                            <a:lnTo>
                              <a:pt x="286" y="1692"/>
                            </a:lnTo>
                            <a:lnTo>
                              <a:pt x="282" y="1681"/>
                            </a:lnTo>
                            <a:lnTo>
                              <a:pt x="280" y="1672"/>
                            </a:lnTo>
                            <a:lnTo>
                              <a:pt x="279" y="1663"/>
                            </a:lnTo>
                            <a:lnTo>
                              <a:pt x="279" y="1083"/>
                            </a:lnTo>
                            <a:lnTo>
                              <a:pt x="101" y="1083"/>
                            </a:lnTo>
                            <a:lnTo>
                              <a:pt x="324" y="245"/>
                            </a:lnTo>
                            <a:lnTo>
                              <a:pt x="279" y="245"/>
                            </a:lnTo>
                            <a:lnTo>
                              <a:pt x="148" y="699"/>
                            </a:lnTo>
                            <a:lnTo>
                              <a:pt x="142" y="713"/>
                            </a:lnTo>
                            <a:lnTo>
                              <a:pt x="137" y="725"/>
                            </a:lnTo>
                            <a:lnTo>
                              <a:pt x="131" y="735"/>
                            </a:lnTo>
                            <a:lnTo>
                              <a:pt x="123" y="743"/>
                            </a:lnTo>
                            <a:lnTo>
                              <a:pt x="115" y="750"/>
                            </a:lnTo>
                            <a:lnTo>
                              <a:pt x="106" y="753"/>
                            </a:lnTo>
                            <a:lnTo>
                              <a:pt x="93" y="757"/>
                            </a:lnTo>
                            <a:lnTo>
                              <a:pt x="83" y="760"/>
                            </a:lnTo>
                            <a:lnTo>
                              <a:pt x="67" y="759"/>
                            </a:lnTo>
                            <a:lnTo>
                              <a:pt x="58" y="757"/>
                            </a:lnTo>
                            <a:lnTo>
                              <a:pt x="50" y="756"/>
                            </a:lnTo>
                            <a:lnTo>
                              <a:pt x="39" y="752"/>
                            </a:lnTo>
                            <a:lnTo>
                              <a:pt x="30" y="747"/>
                            </a:lnTo>
                            <a:lnTo>
                              <a:pt x="21" y="738"/>
                            </a:lnTo>
                            <a:lnTo>
                              <a:pt x="14" y="731"/>
                            </a:lnTo>
                            <a:lnTo>
                              <a:pt x="9" y="722"/>
                            </a:lnTo>
                            <a:lnTo>
                              <a:pt x="5" y="713"/>
                            </a:lnTo>
                            <a:lnTo>
                              <a:pt x="2" y="704"/>
                            </a:lnTo>
                            <a:lnTo>
                              <a:pt x="0" y="694"/>
                            </a:lnTo>
                            <a:lnTo>
                              <a:pt x="0" y="685"/>
                            </a:lnTo>
                            <a:lnTo>
                              <a:pt x="1" y="678"/>
                            </a:lnTo>
                            <a:lnTo>
                              <a:pt x="4" y="669"/>
                            </a:lnTo>
                            <a:lnTo>
                              <a:pt x="144" y="147"/>
                            </a:lnTo>
                            <a:lnTo>
                              <a:pt x="145" y="133"/>
                            </a:lnTo>
                            <a:lnTo>
                              <a:pt x="146" y="122"/>
                            </a:lnTo>
                            <a:lnTo>
                              <a:pt x="149" y="113"/>
                            </a:lnTo>
                            <a:lnTo>
                              <a:pt x="151" y="103"/>
                            </a:lnTo>
                            <a:lnTo>
                              <a:pt x="155" y="91"/>
                            </a:lnTo>
                            <a:lnTo>
                              <a:pt x="159" y="83"/>
                            </a:lnTo>
                            <a:lnTo>
                              <a:pt x="166" y="69"/>
                            </a:lnTo>
                            <a:lnTo>
                              <a:pt x="172" y="59"/>
                            </a:lnTo>
                            <a:lnTo>
                              <a:pt x="180" y="50"/>
                            </a:lnTo>
                            <a:lnTo>
                              <a:pt x="188" y="41"/>
                            </a:lnTo>
                            <a:lnTo>
                              <a:pt x="198" y="33"/>
                            </a:lnTo>
                            <a:lnTo>
                              <a:pt x="207" y="25"/>
                            </a:lnTo>
                            <a:lnTo>
                              <a:pt x="215" y="20"/>
                            </a:lnTo>
                            <a:lnTo>
                              <a:pt x="229" y="12"/>
                            </a:lnTo>
                            <a:lnTo>
                              <a:pt x="240" y="8"/>
                            </a:lnTo>
                            <a:lnTo>
                              <a:pt x="255" y="4"/>
                            </a:lnTo>
                            <a:lnTo>
                              <a:pt x="273" y="0"/>
                            </a:lnTo>
                            <a:close/>
                          </a:path>
                        </a:pathLst>
                      </a:custGeom>
                      <a:solidFill>
                        <a:srgbClr val="000000"/>
                      </a:solidFill>
                      <a:ln w="9525">
                        <a:noFill/>
                        <a:round/>
                        <a:headEnd/>
                        <a:tailEnd/>
                      </a:ln>
                    </p:spPr>
                    <p:txBody>
                      <a:bodyPr/>
                      <a:lstStyle/>
                      <a:p>
                        <a:endParaRPr lang="en-US">
                          <a:latin typeface="+mj-lt"/>
                        </a:endParaRPr>
                      </a:p>
                    </p:txBody>
                  </p:sp>
                  <p:sp>
                    <p:nvSpPr>
                      <p:cNvPr id="132" name="Oval 56"/>
                      <p:cNvSpPr>
                        <a:spLocks noChangeArrowheads="1"/>
                      </p:cNvSpPr>
                      <p:nvPr/>
                    </p:nvSpPr>
                    <p:spPr bwMode="auto">
                      <a:xfrm>
                        <a:off x="1015" y="3075"/>
                        <a:ext cx="86" cy="87"/>
                      </a:xfrm>
                      <a:prstGeom prst="ellipse">
                        <a:avLst/>
                      </a:prstGeom>
                      <a:solidFill>
                        <a:srgbClr val="000000"/>
                      </a:solidFill>
                      <a:ln w="9525">
                        <a:noFill/>
                        <a:round/>
                        <a:headEnd/>
                        <a:tailEnd/>
                      </a:ln>
                    </p:spPr>
                    <p:txBody>
                      <a:bodyPr/>
                      <a:lstStyle/>
                      <a:p>
                        <a:endParaRPr lang="en-US">
                          <a:latin typeface="+mj-lt"/>
                        </a:endParaRPr>
                      </a:p>
                    </p:txBody>
                  </p:sp>
                </p:grpSp>
                <p:sp>
                  <p:nvSpPr>
                    <p:cNvPr id="130" name="Rectangle 57"/>
                    <p:cNvSpPr>
                      <a:spLocks noChangeArrowheads="1"/>
                    </p:cNvSpPr>
                    <p:nvPr/>
                  </p:nvSpPr>
                  <p:spPr bwMode="auto">
                    <a:xfrm>
                      <a:off x="872" y="3069"/>
                      <a:ext cx="30" cy="543"/>
                    </a:xfrm>
                    <a:prstGeom prst="rect">
                      <a:avLst/>
                    </a:prstGeom>
                    <a:solidFill>
                      <a:srgbClr val="000000"/>
                    </a:solidFill>
                    <a:ln w="9525">
                      <a:noFill/>
                      <a:miter lim="800000"/>
                      <a:headEnd/>
                      <a:tailEnd/>
                    </a:ln>
                  </p:spPr>
                  <p:txBody>
                    <a:bodyPr/>
                    <a:lstStyle/>
                    <a:p>
                      <a:endParaRPr lang="en-US">
                        <a:latin typeface="+mj-lt"/>
                      </a:endParaRPr>
                    </a:p>
                  </p:txBody>
                </p:sp>
              </p:grpSp>
            </p:grpSp>
          </p:grpSp>
        </p:grpSp>
        <p:grpSp>
          <p:nvGrpSpPr>
            <p:cNvPr id="70" name="Group 73"/>
            <p:cNvGrpSpPr>
              <a:grpSpLocks/>
            </p:cNvGrpSpPr>
            <p:nvPr/>
          </p:nvGrpSpPr>
          <p:grpSpPr bwMode="auto">
            <a:xfrm>
              <a:off x="717" y="2125"/>
              <a:ext cx="4327" cy="923"/>
              <a:chOff x="717" y="2151"/>
              <a:chExt cx="4327" cy="923"/>
            </a:xfrm>
          </p:grpSpPr>
          <p:grpSp>
            <p:nvGrpSpPr>
              <p:cNvPr id="102" name="Group 70"/>
              <p:cNvGrpSpPr>
                <a:grpSpLocks/>
              </p:cNvGrpSpPr>
              <p:nvPr/>
            </p:nvGrpSpPr>
            <p:grpSpPr bwMode="auto">
              <a:xfrm>
                <a:off x="717" y="2151"/>
                <a:ext cx="864" cy="923"/>
                <a:chOff x="717" y="2151"/>
                <a:chExt cx="864" cy="923"/>
              </a:xfrm>
            </p:grpSpPr>
            <p:sp>
              <p:nvSpPr>
                <p:cNvPr id="114" name="Text Box 8"/>
                <p:cNvSpPr txBox="1">
                  <a:spLocks noChangeArrowheads="1"/>
                </p:cNvSpPr>
                <p:nvPr/>
              </p:nvSpPr>
              <p:spPr bwMode="auto">
                <a:xfrm>
                  <a:off x="717" y="2844"/>
                  <a:ext cx="864" cy="230"/>
                </a:xfrm>
                <a:prstGeom prst="rect">
                  <a:avLst/>
                </a:prstGeom>
                <a:noFill/>
                <a:ln w="12700">
                  <a:noFill/>
                  <a:miter lim="800000"/>
                  <a:headEnd/>
                  <a:tailEnd/>
                </a:ln>
              </p:spPr>
              <p:txBody>
                <a:bodyPr wrap="none" anchor="ctr" anchorCtr="1"/>
                <a:lstStyle/>
                <a:p>
                  <a:pPr eaLnBrk="0" hangingPunct="0"/>
                  <a:r>
                    <a:rPr lang="en-US" sz="1800" b="1">
                      <a:latin typeface="+mj-lt"/>
                    </a:rPr>
                    <a:t>Messages</a:t>
                  </a:r>
                </a:p>
              </p:txBody>
            </p:sp>
            <p:grpSp>
              <p:nvGrpSpPr>
                <p:cNvPr id="115" name="Group 9"/>
                <p:cNvGrpSpPr>
                  <a:grpSpLocks/>
                </p:cNvGrpSpPr>
                <p:nvPr/>
              </p:nvGrpSpPr>
              <p:grpSpPr bwMode="auto">
                <a:xfrm>
                  <a:off x="805" y="2151"/>
                  <a:ext cx="691" cy="691"/>
                  <a:chOff x="567" y="1891"/>
                  <a:chExt cx="681" cy="679"/>
                </a:xfrm>
              </p:grpSpPr>
              <p:sp>
                <p:nvSpPr>
                  <p:cNvPr id="116" name="AutoShape 10"/>
                  <p:cNvSpPr>
                    <a:spLocks noChangeArrowheads="1"/>
                  </p:cNvSpPr>
                  <p:nvPr/>
                </p:nvSpPr>
                <p:spPr bwMode="auto">
                  <a:xfrm>
                    <a:off x="567" y="1891"/>
                    <a:ext cx="681" cy="679"/>
                  </a:xfrm>
                  <a:prstGeom prst="roundRect">
                    <a:avLst>
                      <a:gd name="adj" fmla="val 12440"/>
                    </a:avLst>
                  </a:prstGeom>
                  <a:solidFill>
                    <a:srgbClr val="FFFFFF"/>
                  </a:solidFill>
                  <a:ln w="25400">
                    <a:solidFill>
                      <a:srgbClr val="000000"/>
                    </a:solidFill>
                    <a:round/>
                    <a:headEnd/>
                    <a:tailEnd/>
                  </a:ln>
                </p:spPr>
                <p:txBody>
                  <a:bodyPr/>
                  <a:lstStyle/>
                  <a:p>
                    <a:endParaRPr lang="en-US">
                      <a:latin typeface="+mj-lt"/>
                    </a:endParaRPr>
                  </a:p>
                </p:txBody>
              </p:sp>
              <p:grpSp>
                <p:nvGrpSpPr>
                  <p:cNvPr id="117" name="Group 11"/>
                  <p:cNvGrpSpPr>
                    <a:grpSpLocks/>
                  </p:cNvGrpSpPr>
                  <p:nvPr/>
                </p:nvGrpSpPr>
                <p:grpSpPr bwMode="auto">
                  <a:xfrm>
                    <a:off x="658" y="2064"/>
                    <a:ext cx="494" cy="366"/>
                    <a:chOff x="1581" y="2706"/>
                    <a:chExt cx="494" cy="366"/>
                  </a:xfrm>
                </p:grpSpPr>
                <p:sp>
                  <p:nvSpPr>
                    <p:cNvPr id="118" name="Rectangle 12"/>
                    <p:cNvSpPr>
                      <a:spLocks noChangeArrowheads="1"/>
                    </p:cNvSpPr>
                    <p:nvPr/>
                  </p:nvSpPr>
                  <p:spPr bwMode="auto">
                    <a:xfrm>
                      <a:off x="1581" y="2706"/>
                      <a:ext cx="494" cy="366"/>
                    </a:xfrm>
                    <a:prstGeom prst="rect">
                      <a:avLst/>
                    </a:prstGeom>
                    <a:solidFill>
                      <a:srgbClr val="000000"/>
                    </a:solidFill>
                    <a:ln w="4763">
                      <a:solidFill>
                        <a:srgbClr val="000000"/>
                      </a:solidFill>
                      <a:miter lim="800000"/>
                      <a:headEnd/>
                      <a:tailEnd/>
                    </a:ln>
                  </p:spPr>
                  <p:txBody>
                    <a:bodyPr/>
                    <a:lstStyle/>
                    <a:p>
                      <a:endParaRPr lang="en-US">
                        <a:latin typeface="+mj-lt"/>
                      </a:endParaRPr>
                    </a:p>
                  </p:txBody>
                </p:sp>
                <p:sp>
                  <p:nvSpPr>
                    <p:cNvPr id="119" name="Rectangle 13"/>
                    <p:cNvSpPr>
                      <a:spLocks noChangeArrowheads="1"/>
                    </p:cNvSpPr>
                    <p:nvPr/>
                  </p:nvSpPr>
                  <p:spPr bwMode="auto">
                    <a:xfrm>
                      <a:off x="1609" y="2733"/>
                      <a:ext cx="438" cy="311"/>
                    </a:xfrm>
                    <a:prstGeom prst="rect">
                      <a:avLst/>
                    </a:prstGeom>
                    <a:solidFill>
                      <a:srgbClr val="FFFFFF"/>
                    </a:solidFill>
                    <a:ln w="9525">
                      <a:noFill/>
                      <a:miter lim="800000"/>
                      <a:headEnd/>
                      <a:tailEnd/>
                    </a:ln>
                  </p:spPr>
                  <p:txBody>
                    <a:bodyPr/>
                    <a:lstStyle/>
                    <a:p>
                      <a:endParaRPr lang="en-US">
                        <a:latin typeface="+mj-lt"/>
                      </a:endParaRPr>
                    </a:p>
                  </p:txBody>
                </p:sp>
                <p:sp>
                  <p:nvSpPr>
                    <p:cNvPr id="120" name="Freeform 14"/>
                    <p:cNvSpPr>
                      <a:spLocks/>
                    </p:cNvSpPr>
                    <p:nvPr/>
                  </p:nvSpPr>
                  <p:spPr bwMode="auto">
                    <a:xfrm>
                      <a:off x="1609" y="2733"/>
                      <a:ext cx="438" cy="311"/>
                    </a:xfrm>
                    <a:custGeom>
                      <a:avLst/>
                      <a:gdLst>
                        <a:gd name="T0" fmla="*/ 7 w 1755"/>
                        <a:gd name="T1" fmla="*/ 0 h 1242"/>
                        <a:gd name="T2" fmla="*/ 46 w 1755"/>
                        <a:gd name="T3" fmla="*/ 39 h 1242"/>
                        <a:gd name="T4" fmla="*/ 47 w 1755"/>
                        <a:gd name="T5" fmla="*/ 41 h 1242"/>
                        <a:gd name="T6" fmla="*/ 49 w 1755"/>
                        <a:gd name="T7" fmla="*/ 42 h 1242"/>
                        <a:gd name="T8" fmla="*/ 50 w 1755"/>
                        <a:gd name="T9" fmla="*/ 43 h 1242"/>
                        <a:gd name="T10" fmla="*/ 51 w 1755"/>
                        <a:gd name="T11" fmla="*/ 43 h 1242"/>
                        <a:gd name="T12" fmla="*/ 53 w 1755"/>
                        <a:gd name="T13" fmla="*/ 44 h 1242"/>
                        <a:gd name="T14" fmla="*/ 55 w 1755"/>
                        <a:gd name="T15" fmla="*/ 44 h 1242"/>
                        <a:gd name="T16" fmla="*/ 56 w 1755"/>
                        <a:gd name="T17" fmla="*/ 44 h 1242"/>
                        <a:gd name="T18" fmla="*/ 58 w 1755"/>
                        <a:gd name="T19" fmla="*/ 43 h 1242"/>
                        <a:gd name="T20" fmla="*/ 59 w 1755"/>
                        <a:gd name="T21" fmla="*/ 43 h 1242"/>
                        <a:gd name="T22" fmla="*/ 61 w 1755"/>
                        <a:gd name="T23" fmla="*/ 42 h 1242"/>
                        <a:gd name="T24" fmla="*/ 62 w 1755"/>
                        <a:gd name="T25" fmla="*/ 40 h 1242"/>
                        <a:gd name="T26" fmla="*/ 63 w 1755"/>
                        <a:gd name="T27" fmla="*/ 39 h 1242"/>
                        <a:gd name="T28" fmla="*/ 102 w 1755"/>
                        <a:gd name="T29" fmla="*/ 0 h 1242"/>
                        <a:gd name="T30" fmla="*/ 109 w 1755"/>
                        <a:gd name="T31" fmla="*/ 0 h 1242"/>
                        <a:gd name="T32" fmla="*/ 109 w 1755"/>
                        <a:gd name="T33" fmla="*/ 7 h 1242"/>
                        <a:gd name="T34" fmla="*/ 78 w 1755"/>
                        <a:gd name="T35" fmla="*/ 39 h 1242"/>
                        <a:gd name="T36" fmla="*/ 109 w 1755"/>
                        <a:gd name="T37" fmla="*/ 71 h 1242"/>
                        <a:gd name="T38" fmla="*/ 109 w 1755"/>
                        <a:gd name="T39" fmla="*/ 78 h 1242"/>
                        <a:gd name="T40" fmla="*/ 102 w 1755"/>
                        <a:gd name="T41" fmla="*/ 78 h 1242"/>
                        <a:gd name="T42" fmla="*/ 70 w 1755"/>
                        <a:gd name="T43" fmla="*/ 46 h 1242"/>
                        <a:gd name="T44" fmla="*/ 69 w 1755"/>
                        <a:gd name="T45" fmla="*/ 48 h 1242"/>
                        <a:gd name="T46" fmla="*/ 67 w 1755"/>
                        <a:gd name="T47" fmla="*/ 49 h 1242"/>
                        <a:gd name="T48" fmla="*/ 66 w 1755"/>
                        <a:gd name="T49" fmla="*/ 50 h 1242"/>
                        <a:gd name="T50" fmla="*/ 64 w 1755"/>
                        <a:gd name="T51" fmla="*/ 52 h 1242"/>
                        <a:gd name="T52" fmla="*/ 62 w 1755"/>
                        <a:gd name="T53" fmla="*/ 53 h 1242"/>
                        <a:gd name="T54" fmla="*/ 60 w 1755"/>
                        <a:gd name="T55" fmla="*/ 54 h 1242"/>
                        <a:gd name="T56" fmla="*/ 57 w 1755"/>
                        <a:gd name="T57" fmla="*/ 54 h 1242"/>
                        <a:gd name="T58" fmla="*/ 55 w 1755"/>
                        <a:gd name="T59" fmla="*/ 54 h 1242"/>
                        <a:gd name="T60" fmla="*/ 52 w 1755"/>
                        <a:gd name="T61" fmla="*/ 54 h 1242"/>
                        <a:gd name="T62" fmla="*/ 50 w 1755"/>
                        <a:gd name="T63" fmla="*/ 54 h 1242"/>
                        <a:gd name="T64" fmla="*/ 48 w 1755"/>
                        <a:gd name="T65" fmla="*/ 53 h 1242"/>
                        <a:gd name="T66" fmla="*/ 46 w 1755"/>
                        <a:gd name="T67" fmla="*/ 52 h 1242"/>
                        <a:gd name="T68" fmla="*/ 44 w 1755"/>
                        <a:gd name="T69" fmla="*/ 51 h 1242"/>
                        <a:gd name="T70" fmla="*/ 42 w 1755"/>
                        <a:gd name="T71" fmla="*/ 49 h 1242"/>
                        <a:gd name="T72" fmla="*/ 41 w 1755"/>
                        <a:gd name="T73" fmla="*/ 48 h 1242"/>
                        <a:gd name="T74" fmla="*/ 39 w 1755"/>
                        <a:gd name="T75" fmla="*/ 46 h 1242"/>
                        <a:gd name="T76" fmla="*/ 7 w 1755"/>
                        <a:gd name="T77" fmla="*/ 78 h 1242"/>
                        <a:gd name="T78" fmla="*/ 0 w 1755"/>
                        <a:gd name="T79" fmla="*/ 78 h 1242"/>
                        <a:gd name="T80" fmla="*/ 0 w 1755"/>
                        <a:gd name="T81" fmla="*/ 71 h 1242"/>
                        <a:gd name="T82" fmla="*/ 32 w 1755"/>
                        <a:gd name="T83" fmla="*/ 39 h 1242"/>
                        <a:gd name="T84" fmla="*/ 0 w 1755"/>
                        <a:gd name="T85" fmla="*/ 7 h 1242"/>
                        <a:gd name="T86" fmla="*/ 0 w 1755"/>
                        <a:gd name="T87" fmla="*/ 0 h 1242"/>
                        <a:gd name="T88" fmla="*/ 7 w 1755"/>
                        <a:gd name="T89" fmla="*/ 0 h 1242"/>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1755"/>
                        <a:gd name="T136" fmla="*/ 0 h 1242"/>
                        <a:gd name="T137" fmla="*/ 1755 w 1755"/>
                        <a:gd name="T138" fmla="*/ 1242 h 1242"/>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1755" h="1242">
                          <a:moveTo>
                            <a:pt x="114" y="0"/>
                          </a:moveTo>
                          <a:lnTo>
                            <a:pt x="737" y="621"/>
                          </a:lnTo>
                          <a:lnTo>
                            <a:pt x="763" y="647"/>
                          </a:lnTo>
                          <a:lnTo>
                            <a:pt x="783" y="665"/>
                          </a:lnTo>
                          <a:lnTo>
                            <a:pt x="807" y="679"/>
                          </a:lnTo>
                          <a:lnTo>
                            <a:pt x="827" y="689"/>
                          </a:lnTo>
                          <a:lnTo>
                            <a:pt x="851" y="698"/>
                          </a:lnTo>
                          <a:lnTo>
                            <a:pt x="878" y="703"/>
                          </a:lnTo>
                          <a:lnTo>
                            <a:pt x="907" y="700"/>
                          </a:lnTo>
                          <a:lnTo>
                            <a:pt x="933" y="690"/>
                          </a:lnTo>
                          <a:lnTo>
                            <a:pt x="952" y="680"/>
                          </a:lnTo>
                          <a:lnTo>
                            <a:pt x="974" y="663"/>
                          </a:lnTo>
                          <a:lnTo>
                            <a:pt x="997" y="643"/>
                          </a:lnTo>
                          <a:lnTo>
                            <a:pt x="1019" y="621"/>
                          </a:lnTo>
                          <a:lnTo>
                            <a:pt x="1641" y="0"/>
                          </a:lnTo>
                          <a:lnTo>
                            <a:pt x="1755" y="0"/>
                          </a:lnTo>
                          <a:lnTo>
                            <a:pt x="1755" y="113"/>
                          </a:lnTo>
                          <a:lnTo>
                            <a:pt x="1246" y="621"/>
                          </a:lnTo>
                          <a:lnTo>
                            <a:pt x="1755" y="1130"/>
                          </a:lnTo>
                          <a:lnTo>
                            <a:pt x="1755" y="1242"/>
                          </a:lnTo>
                          <a:lnTo>
                            <a:pt x="1641" y="1242"/>
                          </a:lnTo>
                          <a:lnTo>
                            <a:pt x="1131" y="734"/>
                          </a:lnTo>
                          <a:lnTo>
                            <a:pt x="1105" y="758"/>
                          </a:lnTo>
                          <a:lnTo>
                            <a:pt x="1080" y="780"/>
                          </a:lnTo>
                          <a:lnTo>
                            <a:pt x="1056" y="800"/>
                          </a:lnTo>
                          <a:lnTo>
                            <a:pt x="1026" y="821"/>
                          </a:lnTo>
                          <a:lnTo>
                            <a:pt x="994" y="839"/>
                          </a:lnTo>
                          <a:lnTo>
                            <a:pt x="957" y="855"/>
                          </a:lnTo>
                          <a:lnTo>
                            <a:pt x="923" y="863"/>
                          </a:lnTo>
                          <a:lnTo>
                            <a:pt x="884" y="867"/>
                          </a:lnTo>
                          <a:lnTo>
                            <a:pt x="843" y="862"/>
                          </a:lnTo>
                          <a:lnTo>
                            <a:pt x="805" y="854"/>
                          </a:lnTo>
                          <a:lnTo>
                            <a:pt x="769" y="843"/>
                          </a:lnTo>
                          <a:lnTo>
                            <a:pt x="739" y="829"/>
                          </a:lnTo>
                          <a:lnTo>
                            <a:pt x="705" y="807"/>
                          </a:lnTo>
                          <a:lnTo>
                            <a:pt x="674" y="782"/>
                          </a:lnTo>
                          <a:lnTo>
                            <a:pt x="652" y="764"/>
                          </a:lnTo>
                          <a:lnTo>
                            <a:pt x="624" y="734"/>
                          </a:lnTo>
                          <a:lnTo>
                            <a:pt x="114" y="1242"/>
                          </a:lnTo>
                          <a:lnTo>
                            <a:pt x="0" y="1242"/>
                          </a:lnTo>
                          <a:lnTo>
                            <a:pt x="0" y="1130"/>
                          </a:lnTo>
                          <a:lnTo>
                            <a:pt x="510" y="621"/>
                          </a:lnTo>
                          <a:lnTo>
                            <a:pt x="0" y="113"/>
                          </a:lnTo>
                          <a:lnTo>
                            <a:pt x="0" y="0"/>
                          </a:lnTo>
                          <a:lnTo>
                            <a:pt x="114" y="0"/>
                          </a:lnTo>
                          <a:close/>
                        </a:path>
                      </a:pathLst>
                    </a:custGeom>
                    <a:solidFill>
                      <a:schemeClr val="tx1"/>
                    </a:solidFill>
                    <a:ln w="9525">
                      <a:noFill/>
                      <a:round/>
                      <a:headEnd/>
                      <a:tailEnd/>
                    </a:ln>
                  </p:spPr>
                  <p:txBody>
                    <a:bodyPr/>
                    <a:lstStyle/>
                    <a:p>
                      <a:endParaRPr lang="en-US">
                        <a:latin typeface="+mj-lt"/>
                      </a:endParaRPr>
                    </a:p>
                  </p:txBody>
                </p:sp>
              </p:grpSp>
            </p:grpSp>
          </p:grpSp>
          <p:grpSp>
            <p:nvGrpSpPr>
              <p:cNvPr id="103" name="Group 71"/>
              <p:cNvGrpSpPr>
                <a:grpSpLocks/>
              </p:cNvGrpSpPr>
              <p:nvPr/>
            </p:nvGrpSpPr>
            <p:grpSpPr bwMode="auto">
              <a:xfrm>
                <a:off x="2447" y="2151"/>
                <a:ext cx="864" cy="923"/>
                <a:chOff x="2447" y="2151"/>
                <a:chExt cx="864" cy="923"/>
              </a:xfrm>
            </p:grpSpPr>
            <p:sp>
              <p:nvSpPr>
                <p:cNvPr id="107" name="Text Box 16"/>
                <p:cNvSpPr txBox="1">
                  <a:spLocks noChangeArrowheads="1"/>
                </p:cNvSpPr>
                <p:nvPr/>
              </p:nvSpPr>
              <p:spPr bwMode="auto">
                <a:xfrm>
                  <a:off x="2447" y="2844"/>
                  <a:ext cx="864" cy="230"/>
                </a:xfrm>
                <a:prstGeom prst="rect">
                  <a:avLst/>
                </a:prstGeom>
                <a:noFill/>
                <a:ln w="12700">
                  <a:noFill/>
                  <a:miter lim="800000"/>
                  <a:headEnd/>
                  <a:tailEnd/>
                </a:ln>
              </p:spPr>
              <p:txBody>
                <a:bodyPr wrap="none" anchor="ctr" anchorCtr="1"/>
                <a:lstStyle/>
                <a:p>
                  <a:pPr eaLnBrk="0" hangingPunct="0"/>
                  <a:r>
                    <a:rPr lang="en-US" sz="1800" b="1">
                      <a:latin typeface="+mj-lt"/>
                    </a:rPr>
                    <a:t>Breaks</a:t>
                  </a:r>
                </a:p>
              </p:txBody>
            </p:sp>
            <p:grpSp>
              <p:nvGrpSpPr>
                <p:cNvPr id="108" name="Group 61"/>
                <p:cNvGrpSpPr>
                  <a:grpSpLocks/>
                </p:cNvGrpSpPr>
                <p:nvPr/>
              </p:nvGrpSpPr>
              <p:grpSpPr bwMode="auto">
                <a:xfrm>
                  <a:off x="2533" y="2151"/>
                  <a:ext cx="691" cy="691"/>
                  <a:chOff x="2479" y="2162"/>
                  <a:chExt cx="639" cy="628"/>
                </a:xfrm>
              </p:grpSpPr>
              <p:sp>
                <p:nvSpPr>
                  <p:cNvPr id="109" name="AutoShape 18"/>
                  <p:cNvSpPr>
                    <a:spLocks noChangeArrowheads="1"/>
                  </p:cNvSpPr>
                  <p:nvPr/>
                </p:nvSpPr>
                <p:spPr bwMode="auto">
                  <a:xfrm>
                    <a:off x="2479" y="2162"/>
                    <a:ext cx="639" cy="628"/>
                  </a:xfrm>
                  <a:prstGeom prst="roundRect">
                    <a:avLst>
                      <a:gd name="adj" fmla="val 12440"/>
                    </a:avLst>
                  </a:prstGeom>
                  <a:solidFill>
                    <a:srgbClr val="FFFFFF"/>
                  </a:solidFill>
                  <a:ln w="25400">
                    <a:solidFill>
                      <a:srgbClr val="000000"/>
                    </a:solidFill>
                    <a:round/>
                    <a:headEnd/>
                    <a:tailEnd/>
                  </a:ln>
                </p:spPr>
                <p:txBody>
                  <a:bodyPr/>
                  <a:lstStyle/>
                  <a:p>
                    <a:endParaRPr lang="en-US">
                      <a:latin typeface="+mj-lt"/>
                    </a:endParaRPr>
                  </a:p>
                </p:txBody>
              </p:sp>
              <p:grpSp>
                <p:nvGrpSpPr>
                  <p:cNvPr id="110" name="Group 60"/>
                  <p:cNvGrpSpPr>
                    <a:grpSpLocks/>
                  </p:cNvGrpSpPr>
                  <p:nvPr/>
                </p:nvGrpSpPr>
                <p:grpSpPr bwMode="auto">
                  <a:xfrm>
                    <a:off x="2554" y="2340"/>
                    <a:ext cx="474" cy="272"/>
                    <a:chOff x="2554" y="2340"/>
                    <a:chExt cx="474" cy="272"/>
                  </a:xfrm>
                </p:grpSpPr>
                <p:sp>
                  <p:nvSpPr>
                    <p:cNvPr id="111" name="Freeform 22"/>
                    <p:cNvSpPr>
                      <a:spLocks/>
                    </p:cNvSpPr>
                    <p:nvPr/>
                  </p:nvSpPr>
                  <p:spPr bwMode="auto">
                    <a:xfrm>
                      <a:off x="2658" y="2340"/>
                      <a:ext cx="264" cy="214"/>
                    </a:xfrm>
                    <a:custGeom>
                      <a:avLst/>
                      <a:gdLst/>
                      <a:ahLst/>
                      <a:cxnLst>
                        <a:cxn ang="0">
                          <a:pos x="0" y="0"/>
                        </a:cxn>
                        <a:cxn ang="0">
                          <a:pos x="1132" y="0"/>
                        </a:cxn>
                        <a:cxn ang="0">
                          <a:pos x="1132" y="835"/>
                        </a:cxn>
                        <a:cxn ang="0">
                          <a:pos x="1131" y="849"/>
                        </a:cxn>
                        <a:cxn ang="0">
                          <a:pos x="1127" y="862"/>
                        </a:cxn>
                        <a:cxn ang="0">
                          <a:pos x="1124" y="874"/>
                        </a:cxn>
                        <a:cxn ang="0">
                          <a:pos x="1119" y="887"/>
                        </a:cxn>
                        <a:cxn ang="0">
                          <a:pos x="1110" y="899"/>
                        </a:cxn>
                        <a:cxn ang="0">
                          <a:pos x="1101" y="908"/>
                        </a:cxn>
                        <a:cxn ang="0">
                          <a:pos x="1090" y="917"/>
                        </a:cxn>
                        <a:cxn ang="0">
                          <a:pos x="1078" y="923"/>
                        </a:cxn>
                        <a:cxn ang="0">
                          <a:pos x="1065" y="930"/>
                        </a:cxn>
                        <a:cxn ang="0">
                          <a:pos x="1052" y="932"/>
                        </a:cxn>
                        <a:cxn ang="0">
                          <a:pos x="1041" y="935"/>
                        </a:cxn>
                        <a:cxn ang="0">
                          <a:pos x="1033" y="935"/>
                        </a:cxn>
                        <a:cxn ang="0">
                          <a:pos x="99" y="935"/>
                        </a:cxn>
                        <a:cxn ang="0">
                          <a:pos x="88" y="933"/>
                        </a:cxn>
                        <a:cxn ang="0">
                          <a:pos x="80" y="932"/>
                        </a:cxn>
                        <a:cxn ang="0">
                          <a:pos x="72" y="930"/>
                        </a:cxn>
                        <a:cxn ang="0">
                          <a:pos x="60" y="924"/>
                        </a:cxn>
                        <a:cxn ang="0">
                          <a:pos x="49" y="921"/>
                        </a:cxn>
                        <a:cxn ang="0">
                          <a:pos x="40" y="913"/>
                        </a:cxn>
                        <a:cxn ang="0">
                          <a:pos x="31" y="907"/>
                        </a:cxn>
                        <a:cxn ang="0">
                          <a:pos x="24" y="899"/>
                        </a:cxn>
                        <a:cxn ang="0">
                          <a:pos x="20" y="894"/>
                        </a:cxn>
                        <a:cxn ang="0">
                          <a:pos x="14" y="887"/>
                        </a:cxn>
                        <a:cxn ang="0">
                          <a:pos x="9" y="878"/>
                        </a:cxn>
                        <a:cxn ang="0">
                          <a:pos x="5" y="872"/>
                        </a:cxn>
                        <a:cxn ang="0">
                          <a:pos x="2" y="862"/>
                        </a:cxn>
                        <a:cxn ang="0">
                          <a:pos x="1" y="853"/>
                        </a:cxn>
                        <a:cxn ang="0">
                          <a:pos x="0" y="844"/>
                        </a:cxn>
                        <a:cxn ang="0">
                          <a:pos x="0" y="835"/>
                        </a:cxn>
                        <a:cxn ang="0">
                          <a:pos x="0" y="0"/>
                        </a:cxn>
                      </a:cxnLst>
                      <a:rect l="0" t="0" r="r" b="b"/>
                      <a:pathLst>
                        <a:path w="1132" h="935">
                          <a:moveTo>
                            <a:pt x="0" y="0"/>
                          </a:moveTo>
                          <a:lnTo>
                            <a:pt x="1132" y="0"/>
                          </a:lnTo>
                          <a:lnTo>
                            <a:pt x="1132" y="835"/>
                          </a:lnTo>
                          <a:lnTo>
                            <a:pt x="1131" y="849"/>
                          </a:lnTo>
                          <a:lnTo>
                            <a:pt x="1127" y="862"/>
                          </a:lnTo>
                          <a:lnTo>
                            <a:pt x="1124" y="874"/>
                          </a:lnTo>
                          <a:lnTo>
                            <a:pt x="1119" y="887"/>
                          </a:lnTo>
                          <a:lnTo>
                            <a:pt x="1110" y="899"/>
                          </a:lnTo>
                          <a:lnTo>
                            <a:pt x="1101" y="908"/>
                          </a:lnTo>
                          <a:lnTo>
                            <a:pt x="1090" y="917"/>
                          </a:lnTo>
                          <a:lnTo>
                            <a:pt x="1078" y="923"/>
                          </a:lnTo>
                          <a:lnTo>
                            <a:pt x="1065" y="930"/>
                          </a:lnTo>
                          <a:lnTo>
                            <a:pt x="1052" y="932"/>
                          </a:lnTo>
                          <a:lnTo>
                            <a:pt x="1041" y="935"/>
                          </a:lnTo>
                          <a:lnTo>
                            <a:pt x="1033" y="935"/>
                          </a:lnTo>
                          <a:lnTo>
                            <a:pt x="99" y="935"/>
                          </a:lnTo>
                          <a:lnTo>
                            <a:pt x="88" y="933"/>
                          </a:lnTo>
                          <a:lnTo>
                            <a:pt x="80" y="932"/>
                          </a:lnTo>
                          <a:lnTo>
                            <a:pt x="72" y="930"/>
                          </a:lnTo>
                          <a:lnTo>
                            <a:pt x="60" y="924"/>
                          </a:lnTo>
                          <a:lnTo>
                            <a:pt x="49" y="921"/>
                          </a:lnTo>
                          <a:lnTo>
                            <a:pt x="40" y="913"/>
                          </a:lnTo>
                          <a:lnTo>
                            <a:pt x="31" y="907"/>
                          </a:lnTo>
                          <a:lnTo>
                            <a:pt x="24" y="899"/>
                          </a:lnTo>
                          <a:lnTo>
                            <a:pt x="20" y="894"/>
                          </a:lnTo>
                          <a:lnTo>
                            <a:pt x="14" y="887"/>
                          </a:lnTo>
                          <a:lnTo>
                            <a:pt x="9" y="878"/>
                          </a:lnTo>
                          <a:lnTo>
                            <a:pt x="5" y="872"/>
                          </a:lnTo>
                          <a:lnTo>
                            <a:pt x="2" y="862"/>
                          </a:lnTo>
                          <a:lnTo>
                            <a:pt x="1" y="853"/>
                          </a:lnTo>
                          <a:lnTo>
                            <a:pt x="0" y="844"/>
                          </a:lnTo>
                          <a:lnTo>
                            <a:pt x="0" y="835"/>
                          </a:lnTo>
                          <a:lnTo>
                            <a:pt x="0" y="0"/>
                          </a:lnTo>
                          <a:close/>
                        </a:path>
                      </a:pathLst>
                    </a:custGeom>
                    <a:solidFill>
                      <a:schemeClr val="bg1"/>
                    </a:solidFill>
                    <a:ln w="25400">
                      <a:solidFill>
                        <a:schemeClr val="tx1"/>
                      </a:solidFill>
                      <a:round/>
                      <a:headEnd/>
                      <a:tailEnd/>
                    </a:ln>
                    <a:effectLst>
                      <a:outerShdw dist="35921" dir="2700000" algn="ctr" rotWithShape="0">
                        <a:srgbClr val="B2B2B2"/>
                      </a:outerShdw>
                    </a:effectLst>
                  </p:spPr>
                  <p:txBody>
                    <a:bodyPr/>
                    <a:lstStyle/>
                    <a:p>
                      <a:pPr>
                        <a:defRPr/>
                      </a:pPr>
                      <a:endParaRPr lang="en-US">
                        <a:latin typeface="+mj-lt"/>
                      </a:endParaRPr>
                    </a:p>
                  </p:txBody>
                </p:sp>
                <p:sp>
                  <p:nvSpPr>
                    <p:cNvPr id="112" name="Freeform 23"/>
                    <p:cNvSpPr>
                      <a:spLocks/>
                    </p:cNvSpPr>
                    <p:nvPr/>
                  </p:nvSpPr>
                  <p:spPr bwMode="auto">
                    <a:xfrm>
                      <a:off x="2928" y="2340"/>
                      <a:ext cx="85" cy="159"/>
                    </a:xfrm>
                    <a:custGeom>
                      <a:avLst/>
                      <a:gdLst/>
                      <a:ahLst/>
                      <a:cxnLst>
                        <a:cxn ang="0">
                          <a:pos x="41" y="3"/>
                        </a:cxn>
                        <a:cxn ang="0">
                          <a:pos x="124" y="18"/>
                        </a:cxn>
                        <a:cxn ang="0">
                          <a:pos x="182" y="43"/>
                        </a:cxn>
                        <a:cxn ang="0">
                          <a:pos x="237" y="82"/>
                        </a:cxn>
                        <a:cxn ang="0">
                          <a:pos x="286" y="129"/>
                        </a:cxn>
                        <a:cxn ang="0">
                          <a:pos x="324" y="184"/>
                        </a:cxn>
                        <a:cxn ang="0">
                          <a:pos x="350" y="248"/>
                        </a:cxn>
                        <a:cxn ang="0">
                          <a:pos x="364" y="325"/>
                        </a:cxn>
                        <a:cxn ang="0">
                          <a:pos x="362" y="379"/>
                        </a:cxn>
                        <a:cxn ang="0">
                          <a:pos x="354" y="414"/>
                        </a:cxn>
                        <a:cxn ang="0">
                          <a:pos x="345" y="450"/>
                        </a:cxn>
                        <a:cxn ang="0">
                          <a:pos x="333" y="484"/>
                        </a:cxn>
                        <a:cxn ang="0">
                          <a:pos x="316" y="514"/>
                        </a:cxn>
                        <a:cxn ang="0">
                          <a:pos x="296" y="545"/>
                        </a:cxn>
                        <a:cxn ang="0">
                          <a:pos x="275" y="575"/>
                        </a:cxn>
                        <a:cxn ang="0">
                          <a:pos x="247" y="602"/>
                        </a:cxn>
                        <a:cxn ang="0">
                          <a:pos x="217" y="627"/>
                        </a:cxn>
                        <a:cxn ang="0">
                          <a:pos x="179" y="648"/>
                        </a:cxn>
                        <a:cxn ang="0">
                          <a:pos x="146" y="663"/>
                        </a:cxn>
                        <a:cxn ang="0">
                          <a:pos x="105" y="677"/>
                        </a:cxn>
                        <a:cxn ang="0">
                          <a:pos x="62" y="685"/>
                        </a:cxn>
                        <a:cxn ang="0">
                          <a:pos x="21" y="689"/>
                        </a:cxn>
                        <a:cxn ang="0">
                          <a:pos x="0" y="541"/>
                        </a:cxn>
                        <a:cxn ang="0">
                          <a:pos x="28" y="541"/>
                        </a:cxn>
                        <a:cxn ang="0">
                          <a:pos x="61" y="536"/>
                        </a:cxn>
                        <a:cxn ang="0">
                          <a:pos x="92" y="526"/>
                        </a:cxn>
                        <a:cxn ang="0">
                          <a:pos x="125" y="510"/>
                        </a:cxn>
                        <a:cxn ang="0">
                          <a:pos x="150" y="490"/>
                        </a:cxn>
                        <a:cxn ang="0">
                          <a:pos x="172" y="466"/>
                        </a:cxn>
                        <a:cxn ang="0">
                          <a:pos x="188" y="443"/>
                        </a:cxn>
                        <a:cxn ang="0">
                          <a:pos x="199" y="418"/>
                        </a:cxn>
                        <a:cxn ang="0">
                          <a:pos x="209" y="388"/>
                        </a:cxn>
                        <a:cxn ang="0">
                          <a:pos x="213" y="356"/>
                        </a:cxn>
                        <a:cxn ang="0">
                          <a:pos x="212" y="314"/>
                        </a:cxn>
                        <a:cxn ang="0">
                          <a:pos x="203" y="278"/>
                        </a:cxn>
                        <a:cxn ang="0">
                          <a:pos x="188" y="248"/>
                        </a:cxn>
                        <a:cxn ang="0">
                          <a:pos x="168" y="219"/>
                        </a:cxn>
                        <a:cxn ang="0">
                          <a:pos x="145" y="197"/>
                        </a:cxn>
                        <a:cxn ang="0">
                          <a:pos x="110" y="171"/>
                        </a:cxn>
                        <a:cxn ang="0">
                          <a:pos x="66" y="154"/>
                        </a:cxn>
                        <a:cxn ang="0">
                          <a:pos x="0" y="146"/>
                        </a:cxn>
                      </a:cxnLst>
                      <a:rect l="0" t="0" r="r" b="b"/>
                      <a:pathLst>
                        <a:path w="364" h="689">
                          <a:moveTo>
                            <a:pt x="0" y="0"/>
                          </a:moveTo>
                          <a:lnTo>
                            <a:pt x="41" y="3"/>
                          </a:lnTo>
                          <a:lnTo>
                            <a:pt x="82" y="8"/>
                          </a:lnTo>
                          <a:lnTo>
                            <a:pt x="124" y="18"/>
                          </a:lnTo>
                          <a:lnTo>
                            <a:pt x="158" y="30"/>
                          </a:lnTo>
                          <a:lnTo>
                            <a:pt x="182" y="43"/>
                          </a:lnTo>
                          <a:lnTo>
                            <a:pt x="209" y="61"/>
                          </a:lnTo>
                          <a:lnTo>
                            <a:pt x="237" y="82"/>
                          </a:lnTo>
                          <a:lnTo>
                            <a:pt x="265" y="103"/>
                          </a:lnTo>
                          <a:lnTo>
                            <a:pt x="286" y="129"/>
                          </a:lnTo>
                          <a:lnTo>
                            <a:pt x="306" y="158"/>
                          </a:lnTo>
                          <a:lnTo>
                            <a:pt x="324" y="184"/>
                          </a:lnTo>
                          <a:lnTo>
                            <a:pt x="338" y="215"/>
                          </a:lnTo>
                          <a:lnTo>
                            <a:pt x="350" y="248"/>
                          </a:lnTo>
                          <a:lnTo>
                            <a:pt x="359" y="287"/>
                          </a:lnTo>
                          <a:lnTo>
                            <a:pt x="364" y="325"/>
                          </a:lnTo>
                          <a:lnTo>
                            <a:pt x="364" y="356"/>
                          </a:lnTo>
                          <a:lnTo>
                            <a:pt x="362" y="379"/>
                          </a:lnTo>
                          <a:lnTo>
                            <a:pt x="358" y="397"/>
                          </a:lnTo>
                          <a:lnTo>
                            <a:pt x="354" y="414"/>
                          </a:lnTo>
                          <a:lnTo>
                            <a:pt x="352" y="432"/>
                          </a:lnTo>
                          <a:lnTo>
                            <a:pt x="345" y="450"/>
                          </a:lnTo>
                          <a:lnTo>
                            <a:pt x="339" y="468"/>
                          </a:lnTo>
                          <a:lnTo>
                            <a:pt x="333" y="484"/>
                          </a:lnTo>
                          <a:lnTo>
                            <a:pt x="325" y="500"/>
                          </a:lnTo>
                          <a:lnTo>
                            <a:pt x="316" y="514"/>
                          </a:lnTo>
                          <a:lnTo>
                            <a:pt x="306" y="530"/>
                          </a:lnTo>
                          <a:lnTo>
                            <a:pt x="296" y="545"/>
                          </a:lnTo>
                          <a:lnTo>
                            <a:pt x="285" y="562"/>
                          </a:lnTo>
                          <a:lnTo>
                            <a:pt x="275" y="575"/>
                          </a:lnTo>
                          <a:lnTo>
                            <a:pt x="260" y="590"/>
                          </a:lnTo>
                          <a:lnTo>
                            <a:pt x="247" y="602"/>
                          </a:lnTo>
                          <a:lnTo>
                            <a:pt x="232" y="614"/>
                          </a:lnTo>
                          <a:lnTo>
                            <a:pt x="217" y="627"/>
                          </a:lnTo>
                          <a:lnTo>
                            <a:pt x="198" y="640"/>
                          </a:lnTo>
                          <a:lnTo>
                            <a:pt x="179" y="648"/>
                          </a:lnTo>
                          <a:lnTo>
                            <a:pt x="164" y="656"/>
                          </a:lnTo>
                          <a:lnTo>
                            <a:pt x="146" y="663"/>
                          </a:lnTo>
                          <a:lnTo>
                            <a:pt x="128" y="670"/>
                          </a:lnTo>
                          <a:lnTo>
                            <a:pt x="105" y="677"/>
                          </a:lnTo>
                          <a:lnTo>
                            <a:pt x="84" y="682"/>
                          </a:lnTo>
                          <a:lnTo>
                            <a:pt x="62" y="685"/>
                          </a:lnTo>
                          <a:lnTo>
                            <a:pt x="42" y="687"/>
                          </a:lnTo>
                          <a:lnTo>
                            <a:pt x="21" y="689"/>
                          </a:lnTo>
                          <a:lnTo>
                            <a:pt x="0" y="689"/>
                          </a:lnTo>
                          <a:lnTo>
                            <a:pt x="0" y="541"/>
                          </a:lnTo>
                          <a:lnTo>
                            <a:pt x="12" y="541"/>
                          </a:lnTo>
                          <a:lnTo>
                            <a:pt x="28" y="541"/>
                          </a:lnTo>
                          <a:lnTo>
                            <a:pt x="46" y="540"/>
                          </a:lnTo>
                          <a:lnTo>
                            <a:pt x="61" y="536"/>
                          </a:lnTo>
                          <a:lnTo>
                            <a:pt x="77" y="531"/>
                          </a:lnTo>
                          <a:lnTo>
                            <a:pt x="92" y="526"/>
                          </a:lnTo>
                          <a:lnTo>
                            <a:pt x="109" y="519"/>
                          </a:lnTo>
                          <a:lnTo>
                            <a:pt x="125" y="510"/>
                          </a:lnTo>
                          <a:lnTo>
                            <a:pt x="138" y="501"/>
                          </a:lnTo>
                          <a:lnTo>
                            <a:pt x="150" y="490"/>
                          </a:lnTo>
                          <a:lnTo>
                            <a:pt x="160" y="478"/>
                          </a:lnTo>
                          <a:lnTo>
                            <a:pt x="172" y="466"/>
                          </a:lnTo>
                          <a:lnTo>
                            <a:pt x="179" y="453"/>
                          </a:lnTo>
                          <a:lnTo>
                            <a:pt x="188" y="443"/>
                          </a:lnTo>
                          <a:lnTo>
                            <a:pt x="194" y="431"/>
                          </a:lnTo>
                          <a:lnTo>
                            <a:pt x="199" y="418"/>
                          </a:lnTo>
                          <a:lnTo>
                            <a:pt x="204" y="405"/>
                          </a:lnTo>
                          <a:lnTo>
                            <a:pt x="209" y="388"/>
                          </a:lnTo>
                          <a:lnTo>
                            <a:pt x="212" y="373"/>
                          </a:lnTo>
                          <a:lnTo>
                            <a:pt x="213" y="356"/>
                          </a:lnTo>
                          <a:lnTo>
                            <a:pt x="213" y="336"/>
                          </a:lnTo>
                          <a:lnTo>
                            <a:pt x="212" y="314"/>
                          </a:lnTo>
                          <a:lnTo>
                            <a:pt x="208" y="296"/>
                          </a:lnTo>
                          <a:lnTo>
                            <a:pt x="203" y="278"/>
                          </a:lnTo>
                          <a:lnTo>
                            <a:pt x="197" y="261"/>
                          </a:lnTo>
                          <a:lnTo>
                            <a:pt x="188" y="248"/>
                          </a:lnTo>
                          <a:lnTo>
                            <a:pt x="178" y="233"/>
                          </a:lnTo>
                          <a:lnTo>
                            <a:pt x="168" y="219"/>
                          </a:lnTo>
                          <a:lnTo>
                            <a:pt x="159" y="209"/>
                          </a:lnTo>
                          <a:lnTo>
                            <a:pt x="145" y="197"/>
                          </a:lnTo>
                          <a:lnTo>
                            <a:pt x="131" y="184"/>
                          </a:lnTo>
                          <a:lnTo>
                            <a:pt x="110" y="171"/>
                          </a:lnTo>
                          <a:lnTo>
                            <a:pt x="91" y="163"/>
                          </a:lnTo>
                          <a:lnTo>
                            <a:pt x="66" y="154"/>
                          </a:lnTo>
                          <a:lnTo>
                            <a:pt x="33" y="148"/>
                          </a:lnTo>
                          <a:lnTo>
                            <a:pt x="0" y="146"/>
                          </a:lnTo>
                          <a:lnTo>
                            <a:pt x="0" y="0"/>
                          </a:lnTo>
                          <a:close/>
                        </a:path>
                      </a:pathLst>
                    </a:custGeom>
                    <a:solidFill>
                      <a:schemeClr val="bg1"/>
                    </a:solidFill>
                    <a:ln w="25400">
                      <a:solidFill>
                        <a:schemeClr val="tx1"/>
                      </a:solidFill>
                      <a:round/>
                      <a:headEnd/>
                      <a:tailEnd/>
                    </a:ln>
                    <a:effectLst>
                      <a:outerShdw dist="35921" dir="2700000" algn="ctr" rotWithShape="0">
                        <a:srgbClr val="B2B2B2"/>
                      </a:outerShdw>
                    </a:effectLst>
                  </p:spPr>
                  <p:txBody>
                    <a:bodyPr/>
                    <a:lstStyle/>
                    <a:p>
                      <a:pPr>
                        <a:defRPr/>
                      </a:pPr>
                      <a:endParaRPr lang="en-US">
                        <a:latin typeface="+mj-lt"/>
                      </a:endParaRPr>
                    </a:p>
                  </p:txBody>
                </p:sp>
                <p:sp>
                  <p:nvSpPr>
                    <p:cNvPr id="113" name="Freeform 20"/>
                    <p:cNvSpPr>
                      <a:spLocks/>
                    </p:cNvSpPr>
                    <p:nvPr/>
                  </p:nvSpPr>
                  <p:spPr bwMode="auto">
                    <a:xfrm>
                      <a:off x="2554" y="2567"/>
                      <a:ext cx="474" cy="45"/>
                    </a:xfrm>
                    <a:custGeom>
                      <a:avLst/>
                      <a:gdLst/>
                      <a:ahLst/>
                      <a:cxnLst>
                        <a:cxn ang="0">
                          <a:pos x="0" y="0"/>
                        </a:cxn>
                        <a:cxn ang="0">
                          <a:pos x="2021" y="0"/>
                        </a:cxn>
                        <a:cxn ang="0">
                          <a:pos x="2021" y="98"/>
                        </a:cxn>
                        <a:cxn ang="0">
                          <a:pos x="2018" y="108"/>
                        </a:cxn>
                        <a:cxn ang="0">
                          <a:pos x="2014" y="119"/>
                        </a:cxn>
                        <a:cxn ang="0">
                          <a:pos x="2012" y="131"/>
                        </a:cxn>
                        <a:cxn ang="0">
                          <a:pos x="2003" y="142"/>
                        </a:cxn>
                        <a:cxn ang="0">
                          <a:pos x="1993" y="152"/>
                        </a:cxn>
                        <a:cxn ang="0">
                          <a:pos x="1983" y="162"/>
                        </a:cxn>
                        <a:cxn ang="0">
                          <a:pos x="1970" y="171"/>
                        </a:cxn>
                        <a:cxn ang="0">
                          <a:pos x="1958" y="177"/>
                        </a:cxn>
                        <a:cxn ang="0">
                          <a:pos x="1944" y="182"/>
                        </a:cxn>
                        <a:cxn ang="0">
                          <a:pos x="1926" y="188"/>
                        </a:cxn>
                        <a:cxn ang="0">
                          <a:pos x="1914" y="191"/>
                        </a:cxn>
                        <a:cxn ang="0">
                          <a:pos x="1900" y="193"/>
                        </a:cxn>
                        <a:cxn ang="0">
                          <a:pos x="1886" y="195"/>
                        </a:cxn>
                        <a:cxn ang="0">
                          <a:pos x="1873" y="196"/>
                        </a:cxn>
                        <a:cxn ang="0">
                          <a:pos x="147" y="196"/>
                        </a:cxn>
                        <a:cxn ang="0">
                          <a:pos x="127" y="195"/>
                        </a:cxn>
                        <a:cxn ang="0">
                          <a:pos x="112" y="193"/>
                        </a:cxn>
                        <a:cxn ang="0">
                          <a:pos x="97" y="191"/>
                        </a:cxn>
                        <a:cxn ang="0">
                          <a:pos x="83" y="186"/>
                        </a:cxn>
                        <a:cxn ang="0">
                          <a:pos x="70" y="181"/>
                        </a:cxn>
                        <a:cxn ang="0">
                          <a:pos x="56" y="175"/>
                        </a:cxn>
                        <a:cxn ang="0">
                          <a:pos x="42" y="167"/>
                        </a:cxn>
                        <a:cxn ang="0">
                          <a:pos x="30" y="157"/>
                        </a:cxn>
                        <a:cxn ang="0">
                          <a:pos x="19" y="147"/>
                        </a:cxn>
                        <a:cxn ang="0">
                          <a:pos x="10" y="137"/>
                        </a:cxn>
                        <a:cxn ang="0">
                          <a:pos x="5" y="124"/>
                        </a:cxn>
                        <a:cxn ang="0">
                          <a:pos x="1" y="112"/>
                        </a:cxn>
                        <a:cxn ang="0">
                          <a:pos x="0" y="98"/>
                        </a:cxn>
                        <a:cxn ang="0">
                          <a:pos x="0" y="0"/>
                        </a:cxn>
                      </a:cxnLst>
                      <a:rect l="0" t="0" r="r" b="b"/>
                      <a:pathLst>
                        <a:path w="2021" h="196">
                          <a:moveTo>
                            <a:pt x="0" y="0"/>
                          </a:moveTo>
                          <a:lnTo>
                            <a:pt x="2021" y="0"/>
                          </a:lnTo>
                          <a:lnTo>
                            <a:pt x="2021" y="98"/>
                          </a:lnTo>
                          <a:lnTo>
                            <a:pt x="2018" y="108"/>
                          </a:lnTo>
                          <a:lnTo>
                            <a:pt x="2014" y="119"/>
                          </a:lnTo>
                          <a:lnTo>
                            <a:pt x="2012" y="131"/>
                          </a:lnTo>
                          <a:lnTo>
                            <a:pt x="2003" y="142"/>
                          </a:lnTo>
                          <a:lnTo>
                            <a:pt x="1993" y="152"/>
                          </a:lnTo>
                          <a:lnTo>
                            <a:pt x="1983" y="162"/>
                          </a:lnTo>
                          <a:lnTo>
                            <a:pt x="1970" y="171"/>
                          </a:lnTo>
                          <a:lnTo>
                            <a:pt x="1958" y="177"/>
                          </a:lnTo>
                          <a:lnTo>
                            <a:pt x="1944" y="182"/>
                          </a:lnTo>
                          <a:lnTo>
                            <a:pt x="1926" y="188"/>
                          </a:lnTo>
                          <a:lnTo>
                            <a:pt x="1914" y="191"/>
                          </a:lnTo>
                          <a:lnTo>
                            <a:pt x="1900" y="193"/>
                          </a:lnTo>
                          <a:lnTo>
                            <a:pt x="1886" y="195"/>
                          </a:lnTo>
                          <a:lnTo>
                            <a:pt x="1873" y="196"/>
                          </a:lnTo>
                          <a:lnTo>
                            <a:pt x="147" y="196"/>
                          </a:lnTo>
                          <a:lnTo>
                            <a:pt x="127" y="195"/>
                          </a:lnTo>
                          <a:lnTo>
                            <a:pt x="112" y="193"/>
                          </a:lnTo>
                          <a:lnTo>
                            <a:pt x="97" y="191"/>
                          </a:lnTo>
                          <a:lnTo>
                            <a:pt x="83" y="186"/>
                          </a:lnTo>
                          <a:lnTo>
                            <a:pt x="70" y="181"/>
                          </a:lnTo>
                          <a:lnTo>
                            <a:pt x="56" y="175"/>
                          </a:lnTo>
                          <a:lnTo>
                            <a:pt x="42" y="167"/>
                          </a:lnTo>
                          <a:lnTo>
                            <a:pt x="30" y="157"/>
                          </a:lnTo>
                          <a:lnTo>
                            <a:pt x="19" y="147"/>
                          </a:lnTo>
                          <a:lnTo>
                            <a:pt x="10" y="137"/>
                          </a:lnTo>
                          <a:lnTo>
                            <a:pt x="5" y="124"/>
                          </a:lnTo>
                          <a:lnTo>
                            <a:pt x="1" y="112"/>
                          </a:lnTo>
                          <a:lnTo>
                            <a:pt x="0" y="98"/>
                          </a:lnTo>
                          <a:lnTo>
                            <a:pt x="0" y="0"/>
                          </a:lnTo>
                          <a:close/>
                        </a:path>
                      </a:pathLst>
                    </a:custGeom>
                    <a:solidFill>
                      <a:schemeClr val="bg1"/>
                    </a:solidFill>
                    <a:ln w="25400">
                      <a:solidFill>
                        <a:schemeClr val="tx1"/>
                      </a:solidFill>
                      <a:round/>
                      <a:headEnd/>
                      <a:tailEnd/>
                    </a:ln>
                    <a:effectLst>
                      <a:outerShdw dist="35921" dir="2700000" algn="ctr" rotWithShape="0">
                        <a:srgbClr val="B2B2B2"/>
                      </a:outerShdw>
                    </a:effectLst>
                  </p:spPr>
                  <p:txBody>
                    <a:bodyPr/>
                    <a:lstStyle/>
                    <a:p>
                      <a:pPr>
                        <a:defRPr/>
                      </a:pPr>
                      <a:endParaRPr lang="en-US">
                        <a:latin typeface="+mj-lt"/>
                      </a:endParaRPr>
                    </a:p>
                  </p:txBody>
                </p:sp>
              </p:grpSp>
            </p:grpSp>
          </p:grpSp>
          <p:grpSp>
            <p:nvGrpSpPr>
              <p:cNvPr id="104" name="Group 72"/>
              <p:cNvGrpSpPr>
                <a:grpSpLocks/>
              </p:cNvGrpSpPr>
              <p:nvPr/>
            </p:nvGrpSpPr>
            <p:grpSpPr bwMode="auto">
              <a:xfrm>
                <a:off x="4170" y="2258"/>
                <a:ext cx="874" cy="816"/>
                <a:chOff x="4170" y="2258"/>
                <a:chExt cx="874" cy="816"/>
              </a:xfrm>
            </p:grpSpPr>
            <p:sp>
              <p:nvSpPr>
                <p:cNvPr id="105" name="Rectangle 6"/>
                <p:cNvSpPr>
                  <a:spLocks noChangeArrowheads="1"/>
                </p:cNvSpPr>
                <p:nvPr/>
              </p:nvSpPr>
              <p:spPr bwMode="auto">
                <a:xfrm>
                  <a:off x="4170" y="2258"/>
                  <a:ext cx="874" cy="489"/>
                </a:xfrm>
                <a:prstGeom prst="rect">
                  <a:avLst/>
                </a:prstGeom>
                <a:solidFill>
                  <a:schemeClr val="bg1"/>
                </a:solidFill>
                <a:ln w="25400">
                  <a:solidFill>
                    <a:schemeClr val="tx1"/>
                  </a:solidFill>
                  <a:miter lim="800000"/>
                  <a:headEnd/>
                  <a:tailEnd/>
                </a:ln>
              </p:spPr>
              <p:txBody>
                <a:bodyPr wrap="none" lIns="45720" anchor="ctr"/>
                <a:lstStyle/>
                <a:p>
                  <a:pPr eaLnBrk="0" hangingPunct="0"/>
                  <a:r>
                    <a:rPr lang="en-US" sz="4400" b="1">
                      <a:solidFill>
                        <a:srgbClr val="FF3300"/>
                      </a:solidFill>
                      <a:latin typeface="+mj-lt"/>
                    </a:rPr>
                    <a:t>EXIT</a:t>
                  </a:r>
                </a:p>
              </p:txBody>
            </p:sp>
            <p:sp>
              <p:nvSpPr>
                <p:cNvPr id="106" name="Text Box 63"/>
                <p:cNvSpPr txBox="1">
                  <a:spLocks noChangeArrowheads="1"/>
                </p:cNvSpPr>
                <p:nvPr/>
              </p:nvSpPr>
              <p:spPr bwMode="auto">
                <a:xfrm>
                  <a:off x="4175" y="2844"/>
                  <a:ext cx="864" cy="230"/>
                </a:xfrm>
                <a:prstGeom prst="rect">
                  <a:avLst/>
                </a:prstGeom>
                <a:noFill/>
                <a:ln w="12700">
                  <a:noFill/>
                  <a:miter lim="800000"/>
                  <a:headEnd/>
                  <a:tailEnd/>
                </a:ln>
              </p:spPr>
              <p:txBody>
                <a:bodyPr wrap="none" anchor="ctr" anchorCtr="1"/>
                <a:lstStyle/>
                <a:p>
                  <a:pPr eaLnBrk="0" hangingPunct="0"/>
                  <a:r>
                    <a:rPr lang="en-US" sz="1800" b="1">
                      <a:latin typeface="+mj-lt"/>
                    </a:rPr>
                    <a:t>Exits</a:t>
                  </a:r>
                </a:p>
              </p:txBody>
            </p:sp>
          </p:grpSp>
        </p:grpSp>
        <p:grpSp>
          <p:nvGrpSpPr>
            <p:cNvPr id="71" name="Group 57"/>
            <p:cNvGrpSpPr>
              <a:grpSpLocks/>
            </p:cNvGrpSpPr>
            <p:nvPr/>
          </p:nvGrpSpPr>
          <p:grpSpPr bwMode="auto">
            <a:xfrm>
              <a:off x="718" y="979"/>
              <a:ext cx="4320" cy="966"/>
              <a:chOff x="718" y="979"/>
              <a:chExt cx="4320" cy="966"/>
            </a:xfrm>
          </p:grpSpPr>
          <p:grpSp>
            <p:nvGrpSpPr>
              <p:cNvPr id="72" name="Group 68"/>
              <p:cNvGrpSpPr>
                <a:grpSpLocks/>
              </p:cNvGrpSpPr>
              <p:nvPr/>
            </p:nvGrpSpPr>
            <p:grpSpPr bwMode="auto">
              <a:xfrm>
                <a:off x="4174" y="1024"/>
                <a:ext cx="864" cy="921"/>
                <a:chOff x="4174" y="1231"/>
                <a:chExt cx="864" cy="921"/>
              </a:xfrm>
            </p:grpSpPr>
            <p:sp>
              <p:nvSpPr>
                <p:cNvPr id="98" name="Text Box 25"/>
                <p:cNvSpPr txBox="1">
                  <a:spLocks noChangeArrowheads="1"/>
                </p:cNvSpPr>
                <p:nvPr/>
              </p:nvSpPr>
              <p:spPr bwMode="auto">
                <a:xfrm>
                  <a:off x="4174" y="1922"/>
                  <a:ext cx="864" cy="230"/>
                </a:xfrm>
                <a:prstGeom prst="rect">
                  <a:avLst/>
                </a:prstGeom>
                <a:noFill/>
                <a:ln w="12700">
                  <a:noFill/>
                  <a:miter lim="800000"/>
                  <a:headEnd/>
                  <a:tailEnd/>
                </a:ln>
              </p:spPr>
              <p:txBody>
                <a:bodyPr wrap="none" anchor="ctr" anchorCtr="1"/>
                <a:lstStyle/>
                <a:p>
                  <a:pPr eaLnBrk="0" hangingPunct="0"/>
                  <a:r>
                    <a:rPr lang="en-US" sz="1800" b="1">
                      <a:latin typeface="+mj-lt"/>
                    </a:rPr>
                    <a:t>Emergency</a:t>
                  </a:r>
                </a:p>
              </p:txBody>
            </p:sp>
            <p:grpSp>
              <p:nvGrpSpPr>
                <p:cNvPr id="99" name="Group 26"/>
                <p:cNvGrpSpPr>
                  <a:grpSpLocks/>
                </p:cNvGrpSpPr>
                <p:nvPr/>
              </p:nvGrpSpPr>
              <p:grpSpPr bwMode="auto">
                <a:xfrm>
                  <a:off x="4260" y="1231"/>
                  <a:ext cx="691" cy="691"/>
                  <a:chOff x="3639" y="768"/>
                  <a:chExt cx="681" cy="679"/>
                </a:xfrm>
              </p:grpSpPr>
              <p:sp>
                <p:nvSpPr>
                  <p:cNvPr id="100" name="AutoShape 27"/>
                  <p:cNvSpPr>
                    <a:spLocks noChangeArrowheads="1"/>
                  </p:cNvSpPr>
                  <p:nvPr/>
                </p:nvSpPr>
                <p:spPr bwMode="auto">
                  <a:xfrm>
                    <a:off x="3639" y="768"/>
                    <a:ext cx="681" cy="679"/>
                  </a:xfrm>
                  <a:prstGeom prst="roundRect">
                    <a:avLst>
                      <a:gd name="adj" fmla="val 12440"/>
                    </a:avLst>
                  </a:prstGeom>
                  <a:solidFill>
                    <a:srgbClr val="FFFFFF"/>
                  </a:solidFill>
                  <a:ln w="25400">
                    <a:solidFill>
                      <a:srgbClr val="000000"/>
                    </a:solidFill>
                    <a:round/>
                    <a:headEnd/>
                    <a:tailEnd/>
                  </a:ln>
                </p:spPr>
                <p:txBody>
                  <a:bodyPr/>
                  <a:lstStyle/>
                  <a:p>
                    <a:endParaRPr lang="en-US">
                      <a:latin typeface="+mj-lt"/>
                    </a:endParaRPr>
                  </a:p>
                </p:txBody>
              </p:sp>
              <p:sp>
                <p:nvSpPr>
                  <p:cNvPr id="101" name="Freeform 28"/>
                  <p:cNvSpPr>
                    <a:spLocks/>
                  </p:cNvSpPr>
                  <p:nvPr/>
                </p:nvSpPr>
                <p:spPr bwMode="auto">
                  <a:xfrm>
                    <a:off x="3696" y="816"/>
                    <a:ext cx="573" cy="573"/>
                  </a:xfrm>
                  <a:custGeom>
                    <a:avLst/>
                    <a:gdLst>
                      <a:gd name="T0" fmla="*/ 48 w 2290"/>
                      <a:gd name="T1" fmla="*/ 0 h 2290"/>
                      <a:gd name="T2" fmla="*/ 96 w 2290"/>
                      <a:gd name="T3" fmla="*/ 0 h 2290"/>
                      <a:gd name="T4" fmla="*/ 96 w 2290"/>
                      <a:gd name="T5" fmla="*/ 48 h 2290"/>
                      <a:gd name="T6" fmla="*/ 143 w 2290"/>
                      <a:gd name="T7" fmla="*/ 48 h 2290"/>
                      <a:gd name="T8" fmla="*/ 143 w 2290"/>
                      <a:gd name="T9" fmla="*/ 96 h 2290"/>
                      <a:gd name="T10" fmla="*/ 96 w 2290"/>
                      <a:gd name="T11" fmla="*/ 96 h 2290"/>
                      <a:gd name="T12" fmla="*/ 96 w 2290"/>
                      <a:gd name="T13" fmla="*/ 143 h 2290"/>
                      <a:gd name="T14" fmla="*/ 48 w 2290"/>
                      <a:gd name="T15" fmla="*/ 143 h 2290"/>
                      <a:gd name="T16" fmla="*/ 48 w 2290"/>
                      <a:gd name="T17" fmla="*/ 96 h 2290"/>
                      <a:gd name="T18" fmla="*/ 0 w 2290"/>
                      <a:gd name="T19" fmla="*/ 96 h 2290"/>
                      <a:gd name="T20" fmla="*/ 0 w 2290"/>
                      <a:gd name="T21" fmla="*/ 48 h 2290"/>
                      <a:gd name="T22" fmla="*/ 48 w 2290"/>
                      <a:gd name="T23" fmla="*/ 48 h 2290"/>
                      <a:gd name="T24" fmla="*/ 48 w 2290"/>
                      <a:gd name="T25" fmla="*/ 0 h 229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290"/>
                      <a:gd name="T40" fmla="*/ 0 h 2290"/>
                      <a:gd name="T41" fmla="*/ 2290 w 2290"/>
                      <a:gd name="T42" fmla="*/ 2290 h 2290"/>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290" h="2290">
                        <a:moveTo>
                          <a:pt x="764" y="0"/>
                        </a:moveTo>
                        <a:lnTo>
                          <a:pt x="1525" y="0"/>
                        </a:lnTo>
                        <a:lnTo>
                          <a:pt x="1525" y="764"/>
                        </a:lnTo>
                        <a:lnTo>
                          <a:pt x="2290" y="764"/>
                        </a:lnTo>
                        <a:lnTo>
                          <a:pt x="2290" y="1525"/>
                        </a:lnTo>
                        <a:lnTo>
                          <a:pt x="1525" y="1525"/>
                        </a:lnTo>
                        <a:lnTo>
                          <a:pt x="1525" y="2290"/>
                        </a:lnTo>
                        <a:lnTo>
                          <a:pt x="764" y="2290"/>
                        </a:lnTo>
                        <a:lnTo>
                          <a:pt x="764" y="1525"/>
                        </a:lnTo>
                        <a:lnTo>
                          <a:pt x="0" y="1525"/>
                        </a:lnTo>
                        <a:lnTo>
                          <a:pt x="0" y="764"/>
                        </a:lnTo>
                        <a:lnTo>
                          <a:pt x="764" y="764"/>
                        </a:lnTo>
                        <a:lnTo>
                          <a:pt x="764" y="0"/>
                        </a:lnTo>
                        <a:close/>
                      </a:path>
                    </a:pathLst>
                  </a:custGeom>
                  <a:solidFill>
                    <a:srgbClr val="FF0000"/>
                  </a:solidFill>
                  <a:ln w="3175">
                    <a:solidFill>
                      <a:schemeClr val="tx1"/>
                    </a:solidFill>
                    <a:round/>
                    <a:headEnd/>
                    <a:tailEnd/>
                  </a:ln>
                </p:spPr>
                <p:txBody>
                  <a:bodyPr/>
                  <a:lstStyle/>
                  <a:p>
                    <a:endParaRPr lang="en-US">
                      <a:latin typeface="+mj-lt"/>
                    </a:endParaRPr>
                  </a:p>
                </p:txBody>
              </p:sp>
            </p:grpSp>
          </p:grpSp>
          <p:grpSp>
            <p:nvGrpSpPr>
              <p:cNvPr id="73" name="Group 67"/>
              <p:cNvGrpSpPr>
                <a:grpSpLocks/>
              </p:cNvGrpSpPr>
              <p:nvPr/>
            </p:nvGrpSpPr>
            <p:grpSpPr bwMode="auto">
              <a:xfrm>
                <a:off x="2446" y="979"/>
                <a:ext cx="864" cy="966"/>
                <a:chOff x="2446" y="1186"/>
                <a:chExt cx="864" cy="966"/>
              </a:xfrm>
            </p:grpSpPr>
            <p:sp>
              <p:nvSpPr>
                <p:cNvPr id="96" name="Text Box 5"/>
                <p:cNvSpPr txBox="1">
                  <a:spLocks noChangeArrowheads="1"/>
                </p:cNvSpPr>
                <p:nvPr/>
              </p:nvSpPr>
              <p:spPr bwMode="auto">
                <a:xfrm>
                  <a:off x="2446" y="1922"/>
                  <a:ext cx="864" cy="230"/>
                </a:xfrm>
                <a:prstGeom prst="rect">
                  <a:avLst/>
                </a:prstGeom>
                <a:noFill/>
                <a:ln w="12700">
                  <a:noFill/>
                  <a:miter lim="800000"/>
                  <a:headEnd/>
                  <a:tailEnd/>
                </a:ln>
              </p:spPr>
              <p:txBody>
                <a:bodyPr wrap="none" anchor="ctr" anchorCtr="1"/>
                <a:lstStyle/>
                <a:p>
                  <a:pPr eaLnBrk="0" hangingPunct="0"/>
                  <a:r>
                    <a:rPr lang="en-US" sz="1800" b="1">
                      <a:latin typeface="+mj-lt"/>
                    </a:rPr>
                    <a:t>Class Hours</a:t>
                  </a:r>
                </a:p>
              </p:txBody>
            </p:sp>
            <p:pic>
              <p:nvPicPr>
                <p:cNvPr id="97" name="Picture 59" descr="Clock"/>
                <p:cNvPicPr>
                  <a:picLocks noChangeAspect="1" noChangeArrowheads="1"/>
                </p:cNvPicPr>
                <p:nvPr/>
              </p:nvPicPr>
              <p:blipFill>
                <a:blip r:embed="rId2" cstate="print"/>
                <a:srcRect/>
                <a:stretch>
                  <a:fillRect/>
                </a:stretch>
              </p:blipFill>
              <p:spPr bwMode="auto">
                <a:xfrm>
                  <a:off x="2485" y="1186"/>
                  <a:ext cx="788" cy="789"/>
                </a:xfrm>
                <a:prstGeom prst="rect">
                  <a:avLst/>
                </a:prstGeom>
                <a:noFill/>
                <a:ln w="9525">
                  <a:noFill/>
                  <a:miter lim="800000"/>
                  <a:headEnd/>
                  <a:tailEnd/>
                </a:ln>
              </p:spPr>
            </p:pic>
          </p:grpSp>
          <p:grpSp>
            <p:nvGrpSpPr>
              <p:cNvPr id="74" name="Group 66"/>
              <p:cNvGrpSpPr>
                <a:grpSpLocks/>
              </p:cNvGrpSpPr>
              <p:nvPr/>
            </p:nvGrpSpPr>
            <p:grpSpPr bwMode="auto">
              <a:xfrm>
                <a:off x="718" y="1002"/>
                <a:ext cx="864" cy="943"/>
                <a:chOff x="718" y="1002"/>
                <a:chExt cx="864" cy="943"/>
              </a:xfrm>
            </p:grpSpPr>
            <p:sp>
              <p:nvSpPr>
                <p:cNvPr id="75" name="Text Box 4"/>
                <p:cNvSpPr txBox="1">
                  <a:spLocks noChangeArrowheads="1"/>
                </p:cNvSpPr>
                <p:nvPr/>
              </p:nvSpPr>
              <p:spPr bwMode="auto">
                <a:xfrm>
                  <a:off x="718" y="1715"/>
                  <a:ext cx="864" cy="230"/>
                </a:xfrm>
                <a:prstGeom prst="rect">
                  <a:avLst/>
                </a:prstGeom>
                <a:noFill/>
                <a:ln w="12700">
                  <a:noFill/>
                  <a:miter lim="800000"/>
                  <a:headEnd/>
                  <a:tailEnd/>
                </a:ln>
              </p:spPr>
              <p:txBody>
                <a:bodyPr wrap="none" anchor="ctr" anchorCtr="1"/>
                <a:lstStyle/>
                <a:p>
                  <a:pPr eaLnBrk="0" hangingPunct="0"/>
                  <a:r>
                    <a:rPr lang="en-US" sz="1800" b="1">
                      <a:latin typeface="+mj-lt"/>
                    </a:rPr>
                    <a:t>Phone/Fax</a:t>
                  </a:r>
                </a:p>
              </p:txBody>
            </p:sp>
            <p:grpSp>
              <p:nvGrpSpPr>
                <p:cNvPr id="76" name="Group 68"/>
                <p:cNvGrpSpPr>
                  <a:grpSpLocks/>
                </p:cNvGrpSpPr>
                <p:nvPr/>
              </p:nvGrpSpPr>
              <p:grpSpPr bwMode="auto">
                <a:xfrm>
                  <a:off x="767" y="1002"/>
                  <a:ext cx="765" cy="736"/>
                  <a:chOff x="767" y="1002"/>
                  <a:chExt cx="765" cy="736"/>
                </a:xfrm>
              </p:grpSpPr>
              <p:sp>
                <p:nvSpPr>
                  <p:cNvPr id="77" name="AutoShape 69"/>
                  <p:cNvSpPr>
                    <a:spLocks noChangeAspect="1" noChangeArrowheads="1" noTextEdit="1"/>
                  </p:cNvSpPr>
                  <p:nvPr/>
                </p:nvSpPr>
                <p:spPr bwMode="auto">
                  <a:xfrm>
                    <a:off x="767" y="1002"/>
                    <a:ext cx="765" cy="736"/>
                  </a:xfrm>
                  <a:prstGeom prst="rect">
                    <a:avLst/>
                  </a:prstGeom>
                  <a:noFill/>
                  <a:ln w="9525">
                    <a:noFill/>
                    <a:miter lim="800000"/>
                    <a:headEnd/>
                    <a:tailEnd/>
                  </a:ln>
                </p:spPr>
                <p:txBody>
                  <a:bodyPr/>
                  <a:lstStyle/>
                  <a:p>
                    <a:endParaRPr lang="en-US">
                      <a:latin typeface="+mj-lt"/>
                    </a:endParaRPr>
                  </a:p>
                </p:txBody>
              </p:sp>
              <p:grpSp>
                <p:nvGrpSpPr>
                  <p:cNvPr id="78" name="Group 70"/>
                  <p:cNvGrpSpPr>
                    <a:grpSpLocks/>
                  </p:cNvGrpSpPr>
                  <p:nvPr/>
                </p:nvGrpSpPr>
                <p:grpSpPr bwMode="auto">
                  <a:xfrm>
                    <a:off x="793" y="1026"/>
                    <a:ext cx="715" cy="689"/>
                    <a:chOff x="793" y="1026"/>
                    <a:chExt cx="715" cy="689"/>
                  </a:xfrm>
                </p:grpSpPr>
                <p:sp>
                  <p:nvSpPr>
                    <p:cNvPr id="79" name="Oval 71"/>
                    <p:cNvSpPr>
                      <a:spLocks noChangeArrowheads="1"/>
                    </p:cNvSpPr>
                    <p:nvPr/>
                  </p:nvSpPr>
                  <p:spPr bwMode="auto">
                    <a:xfrm>
                      <a:off x="793" y="1026"/>
                      <a:ext cx="715" cy="689"/>
                    </a:xfrm>
                    <a:prstGeom prst="ellipse">
                      <a:avLst/>
                    </a:prstGeom>
                    <a:solidFill>
                      <a:srgbClr val="D7E2F1"/>
                    </a:solidFill>
                    <a:ln w="25400">
                      <a:solidFill>
                        <a:srgbClr val="000000"/>
                      </a:solidFill>
                      <a:round/>
                      <a:headEnd/>
                      <a:tailEnd/>
                    </a:ln>
                  </p:spPr>
                  <p:txBody>
                    <a:bodyPr/>
                    <a:lstStyle/>
                    <a:p>
                      <a:endParaRPr lang="en-US">
                        <a:latin typeface="+mj-lt"/>
                      </a:endParaRPr>
                    </a:p>
                  </p:txBody>
                </p:sp>
                <p:grpSp>
                  <p:nvGrpSpPr>
                    <p:cNvPr id="80" name="Group 72"/>
                    <p:cNvGrpSpPr>
                      <a:grpSpLocks/>
                    </p:cNvGrpSpPr>
                    <p:nvPr/>
                  </p:nvGrpSpPr>
                  <p:grpSpPr bwMode="auto">
                    <a:xfrm>
                      <a:off x="870" y="1180"/>
                      <a:ext cx="560" cy="381"/>
                      <a:chOff x="870" y="1180"/>
                      <a:chExt cx="560" cy="381"/>
                    </a:xfrm>
                  </p:grpSpPr>
                  <p:grpSp>
                    <p:nvGrpSpPr>
                      <p:cNvPr id="81" name="Group 73"/>
                      <p:cNvGrpSpPr>
                        <a:grpSpLocks/>
                      </p:cNvGrpSpPr>
                      <p:nvPr/>
                    </p:nvGrpSpPr>
                    <p:grpSpPr bwMode="auto">
                      <a:xfrm>
                        <a:off x="870" y="1180"/>
                        <a:ext cx="560" cy="178"/>
                        <a:chOff x="870" y="1180"/>
                        <a:chExt cx="560" cy="178"/>
                      </a:xfrm>
                    </p:grpSpPr>
                    <p:sp>
                      <p:nvSpPr>
                        <p:cNvPr id="93" name="Freeform 74"/>
                        <p:cNvSpPr>
                          <a:spLocks/>
                        </p:cNvSpPr>
                        <p:nvPr/>
                      </p:nvSpPr>
                      <p:spPr bwMode="auto">
                        <a:xfrm>
                          <a:off x="929" y="1180"/>
                          <a:ext cx="444" cy="94"/>
                        </a:xfrm>
                        <a:custGeom>
                          <a:avLst/>
                          <a:gdLst/>
                          <a:ahLst/>
                          <a:cxnLst>
                            <a:cxn ang="0">
                              <a:pos x="1468" y="262"/>
                            </a:cxn>
                            <a:cxn ang="0">
                              <a:pos x="737" y="1"/>
                            </a:cxn>
                            <a:cxn ang="0">
                              <a:pos x="0" y="279"/>
                            </a:cxn>
                            <a:cxn ang="0">
                              <a:pos x="738" y="318"/>
                            </a:cxn>
                            <a:cxn ang="0">
                              <a:pos x="1468" y="262"/>
                            </a:cxn>
                          </a:cxnLst>
                          <a:rect l="0" t="0" r="r" b="b"/>
                          <a:pathLst>
                            <a:path w="1468" h="318">
                              <a:moveTo>
                                <a:pt x="1468" y="262"/>
                              </a:moveTo>
                              <a:cubicBezTo>
                                <a:pt x="1405" y="111"/>
                                <a:pt x="1097" y="1"/>
                                <a:pt x="737" y="1"/>
                              </a:cubicBezTo>
                              <a:cubicBezTo>
                                <a:pt x="362" y="0"/>
                                <a:pt x="45" y="120"/>
                                <a:pt x="0" y="279"/>
                              </a:cubicBezTo>
                              <a:lnTo>
                                <a:pt x="738" y="318"/>
                              </a:lnTo>
                              <a:lnTo>
                                <a:pt x="1468" y="262"/>
                              </a:lnTo>
                              <a:close/>
                            </a:path>
                          </a:pathLst>
                        </a:custGeom>
                        <a:solidFill>
                          <a:schemeClr val="tx1"/>
                        </a:solidFill>
                        <a:ln w="3175">
                          <a:solidFill>
                            <a:srgbClr val="000000"/>
                          </a:solidFill>
                          <a:prstDash val="solid"/>
                          <a:round/>
                          <a:headEnd/>
                          <a:tailEnd/>
                        </a:ln>
                        <a:effectLst>
                          <a:outerShdw dist="35921" dir="2700000" algn="ctr" rotWithShape="0">
                            <a:schemeClr val="tx2"/>
                          </a:outerShdw>
                        </a:effectLst>
                      </p:spPr>
                      <p:txBody>
                        <a:bodyPr/>
                        <a:lstStyle/>
                        <a:p>
                          <a:pPr>
                            <a:defRPr/>
                          </a:pPr>
                          <a:endParaRPr lang="en-US">
                            <a:latin typeface="+mj-lt"/>
                          </a:endParaRPr>
                        </a:p>
                      </p:txBody>
                    </p:sp>
                    <p:sp>
                      <p:nvSpPr>
                        <p:cNvPr id="94" name="Freeform 75"/>
                        <p:cNvSpPr>
                          <a:spLocks/>
                        </p:cNvSpPr>
                        <p:nvPr/>
                      </p:nvSpPr>
                      <p:spPr bwMode="auto">
                        <a:xfrm>
                          <a:off x="1253" y="1214"/>
                          <a:ext cx="177" cy="144"/>
                        </a:xfrm>
                        <a:custGeom>
                          <a:avLst/>
                          <a:gdLst/>
                          <a:ahLst/>
                          <a:cxnLst>
                            <a:cxn ang="0">
                              <a:pos x="446" y="481"/>
                            </a:cxn>
                            <a:cxn ang="0">
                              <a:pos x="588" y="283"/>
                            </a:cxn>
                            <a:cxn ang="0">
                              <a:pos x="221" y="0"/>
                            </a:cxn>
                            <a:cxn ang="0">
                              <a:pos x="0" y="283"/>
                            </a:cxn>
                            <a:cxn ang="0">
                              <a:pos x="446" y="481"/>
                            </a:cxn>
                          </a:cxnLst>
                          <a:rect l="0" t="0" r="r" b="b"/>
                          <a:pathLst>
                            <a:path w="588" h="481">
                              <a:moveTo>
                                <a:pt x="446" y="481"/>
                              </a:moveTo>
                              <a:cubicBezTo>
                                <a:pt x="537" y="426"/>
                                <a:pt x="588" y="355"/>
                                <a:pt x="588" y="283"/>
                              </a:cubicBezTo>
                              <a:cubicBezTo>
                                <a:pt x="588" y="158"/>
                                <a:pt x="443" y="47"/>
                                <a:pt x="221" y="0"/>
                              </a:cubicBezTo>
                              <a:lnTo>
                                <a:pt x="0" y="283"/>
                              </a:lnTo>
                              <a:lnTo>
                                <a:pt x="446" y="481"/>
                              </a:lnTo>
                              <a:close/>
                            </a:path>
                          </a:pathLst>
                        </a:custGeom>
                        <a:solidFill>
                          <a:schemeClr val="tx1"/>
                        </a:solidFill>
                        <a:ln w="3175">
                          <a:solidFill>
                            <a:srgbClr val="000000"/>
                          </a:solidFill>
                          <a:prstDash val="solid"/>
                          <a:round/>
                          <a:headEnd/>
                          <a:tailEnd/>
                        </a:ln>
                        <a:effectLst>
                          <a:outerShdw dist="35921" dir="2700000" algn="ctr" rotWithShape="0">
                            <a:schemeClr val="tx2"/>
                          </a:outerShdw>
                        </a:effectLst>
                      </p:spPr>
                      <p:txBody>
                        <a:bodyPr/>
                        <a:lstStyle/>
                        <a:p>
                          <a:pPr>
                            <a:defRPr/>
                          </a:pPr>
                          <a:endParaRPr lang="en-US">
                            <a:latin typeface="+mj-lt"/>
                          </a:endParaRPr>
                        </a:p>
                      </p:txBody>
                    </p:sp>
                    <p:sp>
                      <p:nvSpPr>
                        <p:cNvPr id="95" name="Freeform 76"/>
                        <p:cNvSpPr>
                          <a:spLocks/>
                        </p:cNvSpPr>
                        <p:nvPr/>
                      </p:nvSpPr>
                      <p:spPr bwMode="auto">
                        <a:xfrm>
                          <a:off x="870" y="1214"/>
                          <a:ext cx="178" cy="143"/>
                        </a:xfrm>
                        <a:custGeom>
                          <a:avLst/>
                          <a:gdLst/>
                          <a:ahLst/>
                          <a:cxnLst>
                            <a:cxn ang="0">
                              <a:pos x="365" y="0"/>
                            </a:cxn>
                            <a:cxn ang="0">
                              <a:pos x="1" y="282"/>
                            </a:cxn>
                            <a:cxn ang="0">
                              <a:pos x="142" y="481"/>
                            </a:cxn>
                            <a:cxn ang="0">
                              <a:pos x="589" y="283"/>
                            </a:cxn>
                            <a:cxn ang="0">
                              <a:pos x="365" y="0"/>
                            </a:cxn>
                          </a:cxnLst>
                          <a:rect l="0" t="0" r="r" b="b"/>
                          <a:pathLst>
                            <a:path w="589" h="481">
                              <a:moveTo>
                                <a:pt x="365" y="0"/>
                              </a:moveTo>
                              <a:cubicBezTo>
                                <a:pt x="144" y="48"/>
                                <a:pt x="1" y="159"/>
                                <a:pt x="1" y="282"/>
                              </a:cubicBezTo>
                              <a:cubicBezTo>
                                <a:pt x="0" y="355"/>
                                <a:pt x="51" y="426"/>
                                <a:pt x="142" y="481"/>
                              </a:cubicBezTo>
                              <a:lnTo>
                                <a:pt x="589" y="283"/>
                              </a:lnTo>
                              <a:lnTo>
                                <a:pt x="365" y="0"/>
                              </a:lnTo>
                              <a:close/>
                            </a:path>
                          </a:pathLst>
                        </a:custGeom>
                        <a:solidFill>
                          <a:schemeClr val="tx1"/>
                        </a:solidFill>
                        <a:ln w="3175">
                          <a:solidFill>
                            <a:srgbClr val="000000"/>
                          </a:solidFill>
                          <a:prstDash val="solid"/>
                          <a:round/>
                          <a:headEnd/>
                          <a:tailEnd/>
                        </a:ln>
                        <a:effectLst>
                          <a:outerShdw dist="35921" dir="2700000" algn="ctr" rotWithShape="0">
                            <a:schemeClr val="tx2"/>
                          </a:outerShdw>
                        </a:effectLst>
                      </p:spPr>
                      <p:txBody>
                        <a:bodyPr/>
                        <a:lstStyle/>
                        <a:p>
                          <a:pPr>
                            <a:defRPr/>
                          </a:pPr>
                          <a:endParaRPr lang="en-US">
                            <a:latin typeface="+mj-lt"/>
                          </a:endParaRPr>
                        </a:p>
                      </p:txBody>
                    </p:sp>
                  </p:grpSp>
                  <p:grpSp>
                    <p:nvGrpSpPr>
                      <p:cNvPr id="82" name="Group 77"/>
                      <p:cNvGrpSpPr>
                        <a:grpSpLocks/>
                      </p:cNvGrpSpPr>
                      <p:nvPr/>
                    </p:nvGrpSpPr>
                    <p:grpSpPr bwMode="auto">
                      <a:xfrm>
                        <a:off x="955" y="1264"/>
                        <a:ext cx="389" cy="297"/>
                        <a:chOff x="955" y="1264"/>
                        <a:chExt cx="389" cy="297"/>
                      </a:xfrm>
                    </p:grpSpPr>
                    <p:grpSp>
                      <p:nvGrpSpPr>
                        <p:cNvPr id="88" name="Group 78"/>
                        <p:cNvGrpSpPr>
                          <a:grpSpLocks/>
                        </p:cNvGrpSpPr>
                        <p:nvPr/>
                      </p:nvGrpSpPr>
                      <p:grpSpPr bwMode="auto">
                        <a:xfrm>
                          <a:off x="1066" y="1264"/>
                          <a:ext cx="165" cy="27"/>
                          <a:chOff x="1066" y="1264"/>
                          <a:chExt cx="165" cy="27"/>
                        </a:xfrm>
                      </p:grpSpPr>
                      <p:sp>
                        <p:nvSpPr>
                          <p:cNvPr id="91" name="AutoShape 79"/>
                          <p:cNvSpPr>
                            <a:spLocks noChangeArrowheads="1"/>
                          </p:cNvSpPr>
                          <p:nvPr/>
                        </p:nvSpPr>
                        <p:spPr bwMode="auto">
                          <a:xfrm>
                            <a:off x="1207" y="1264"/>
                            <a:ext cx="24" cy="27"/>
                          </a:xfrm>
                          <a:prstGeom prst="roundRect">
                            <a:avLst>
                              <a:gd name="adj" fmla="val 84704"/>
                            </a:avLst>
                          </a:prstGeom>
                          <a:solidFill>
                            <a:srgbClr val="000000"/>
                          </a:solidFill>
                          <a:ln w="3175">
                            <a:solidFill>
                              <a:srgbClr val="000000"/>
                            </a:solidFill>
                            <a:round/>
                            <a:headEnd/>
                            <a:tailEnd/>
                          </a:ln>
                        </p:spPr>
                        <p:txBody>
                          <a:bodyPr/>
                          <a:lstStyle/>
                          <a:p>
                            <a:endParaRPr lang="en-US">
                              <a:latin typeface="+mj-lt"/>
                            </a:endParaRPr>
                          </a:p>
                        </p:txBody>
                      </p:sp>
                      <p:sp>
                        <p:nvSpPr>
                          <p:cNvPr id="92" name="AutoShape 80"/>
                          <p:cNvSpPr>
                            <a:spLocks noChangeArrowheads="1"/>
                          </p:cNvSpPr>
                          <p:nvPr/>
                        </p:nvSpPr>
                        <p:spPr bwMode="auto">
                          <a:xfrm>
                            <a:off x="1066" y="1266"/>
                            <a:ext cx="27" cy="25"/>
                          </a:xfrm>
                          <a:prstGeom prst="roundRect">
                            <a:avLst>
                              <a:gd name="adj" fmla="val 78259"/>
                            </a:avLst>
                          </a:prstGeom>
                          <a:solidFill>
                            <a:srgbClr val="000000"/>
                          </a:solidFill>
                          <a:ln w="3175">
                            <a:solidFill>
                              <a:srgbClr val="000000"/>
                            </a:solidFill>
                            <a:round/>
                            <a:headEnd/>
                            <a:tailEnd/>
                          </a:ln>
                        </p:spPr>
                        <p:txBody>
                          <a:bodyPr/>
                          <a:lstStyle/>
                          <a:p>
                            <a:endParaRPr lang="en-US">
                              <a:latin typeface="+mj-lt"/>
                            </a:endParaRPr>
                          </a:p>
                        </p:txBody>
                      </p:sp>
                    </p:grpSp>
                    <p:sp>
                      <p:nvSpPr>
                        <p:cNvPr id="89" name="Freeform 81"/>
                        <p:cNvSpPr>
                          <a:spLocks/>
                        </p:cNvSpPr>
                        <p:nvPr/>
                      </p:nvSpPr>
                      <p:spPr bwMode="auto">
                        <a:xfrm>
                          <a:off x="962" y="1282"/>
                          <a:ext cx="375" cy="121"/>
                        </a:xfrm>
                        <a:custGeom>
                          <a:avLst/>
                          <a:gdLst>
                            <a:gd name="T0" fmla="*/ 347 w 1502"/>
                            <a:gd name="T1" fmla="*/ 0 h 484"/>
                            <a:gd name="T2" fmla="*/ 1154 w 1502"/>
                            <a:gd name="T3" fmla="*/ 0 h 484"/>
                            <a:gd name="T4" fmla="*/ 1502 w 1502"/>
                            <a:gd name="T5" fmla="*/ 484 h 484"/>
                            <a:gd name="T6" fmla="*/ 0 w 1502"/>
                            <a:gd name="T7" fmla="*/ 483 h 484"/>
                            <a:gd name="T8" fmla="*/ 347 w 1502"/>
                            <a:gd name="T9" fmla="*/ 0 h 484"/>
                            <a:gd name="T10" fmla="*/ 0 60000 65536"/>
                            <a:gd name="T11" fmla="*/ 0 60000 65536"/>
                            <a:gd name="T12" fmla="*/ 0 60000 65536"/>
                            <a:gd name="T13" fmla="*/ 0 60000 65536"/>
                            <a:gd name="T14" fmla="*/ 0 60000 65536"/>
                            <a:gd name="T15" fmla="*/ 0 w 1502"/>
                            <a:gd name="T16" fmla="*/ 0 h 484"/>
                            <a:gd name="T17" fmla="*/ 1502 w 1502"/>
                            <a:gd name="T18" fmla="*/ 484 h 484"/>
                          </a:gdLst>
                          <a:ahLst/>
                          <a:cxnLst>
                            <a:cxn ang="T10">
                              <a:pos x="T0" y="T1"/>
                            </a:cxn>
                            <a:cxn ang="T11">
                              <a:pos x="T2" y="T3"/>
                            </a:cxn>
                            <a:cxn ang="T12">
                              <a:pos x="T4" y="T5"/>
                            </a:cxn>
                            <a:cxn ang="T13">
                              <a:pos x="T6" y="T7"/>
                            </a:cxn>
                            <a:cxn ang="T14">
                              <a:pos x="T8" y="T9"/>
                            </a:cxn>
                          </a:cxnLst>
                          <a:rect l="T15" t="T16" r="T17" b="T18"/>
                          <a:pathLst>
                            <a:path w="1502" h="484">
                              <a:moveTo>
                                <a:pt x="347" y="0"/>
                              </a:moveTo>
                              <a:lnTo>
                                <a:pt x="1154" y="0"/>
                              </a:lnTo>
                              <a:lnTo>
                                <a:pt x="1502" y="484"/>
                              </a:lnTo>
                              <a:lnTo>
                                <a:pt x="0" y="483"/>
                              </a:lnTo>
                              <a:lnTo>
                                <a:pt x="347" y="0"/>
                              </a:lnTo>
                              <a:close/>
                            </a:path>
                          </a:pathLst>
                        </a:custGeom>
                        <a:solidFill>
                          <a:srgbClr val="000000"/>
                        </a:solidFill>
                        <a:ln w="3175">
                          <a:solidFill>
                            <a:srgbClr val="000000"/>
                          </a:solidFill>
                          <a:round/>
                          <a:headEnd/>
                          <a:tailEnd/>
                        </a:ln>
                      </p:spPr>
                      <p:txBody>
                        <a:bodyPr/>
                        <a:lstStyle/>
                        <a:p>
                          <a:endParaRPr lang="en-US">
                            <a:latin typeface="+mj-lt"/>
                          </a:endParaRPr>
                        </a:p>
                      </p:txBody>
                    </p:sp>
                    <p:sp>
                      <p:nvSpPr>
                        <p:cNvPr id="90" name="AutoShape 82"/>
                        <p:cNvSpPr>
                          <a:spLocks noChangeArrowheads="1"/>
                        </p:cNvSpPr>
                        <p:nvPr/>
                      </p:nvSpPr>
                      <p:spPr bwMode="auto">
                        <a:xfrm>
                          <a:off x="955" y="1396"/>
                          <a:ext cx="389" cy="165"/>
                        </a:xfrm>
                        <a:prstGeom prst="roundRect">
                          <a:avLst>
                            <a:gd name="adj" fmla="val 12833"/>
                          </a:avLst>
                        </a:prstGeom>
                        <a:solidFill>
                          <a:srgbClr val="000000"/>
                        </a:solidFill>
                        <a:ln w="3175">
                          <a:solidFill>
                            <a:srgbClr val="000000"/>
                          </a:solidFill>
                          <a:round/>
                          <a:headEnd/>
                          <a:tailEnd/>
                        </a:ln>
                        <a:effectLst>
                          <a:outerShdw dist="35921" dir="2700000" algn="ctr" rotWithShape="0">
                            <a:schemeClr val="tx2"/>
                          </a:outerShdw>
                        </a:effectLst>
                      </p:spPr>
                      <p:txBody>
                        <a:bodyPr/>
                        <a:lstStyle/>
                        <a:p>
                          <a:pPr>
                            <a:defRPr/>
                          </a:pPr>
                          <a:endParaRPr lang="en-US">
                            <a:latin typeface="+mj-lt"/>
                          </a:endParaRPr>
                        </a:p>
                      </p:txBody>
                    </p:sp>
                  </p:grpSp>
                  <p:grpSp>
                    <p:nvGrpSpPr>
                      <p:cNvPr id="83" name="Group 83"/>
                      <p:cNvGrpSpPr>
                        <a:grpSpLocks/>
                      </p:cNvGrpSpPr>
                      <p:nvPr/>
                    </p:nvGrpSpPr>
                    <p:grpSpPr bwMode="auto">
                      <a:xfrm>
                        <a:off x="1057" y="1288"/>
                        <a:ext cx="190" cy="163"/>
                        <a:chOff x="1057" y="1288"/>
                        <a:chExt cx="190" cy="163"/>
                      </a:xfrm>
                    </p:grpSpPr>
                    <p:sp>
                      <p:nvSpPr>
                        <p:cNvPr id="84" name="Freeform 84"/>
                        <p:cNvSpPr>
                          <a:spLocks/>
                        </p:cNvSpPr>
                        <p:nvPr/>
                      </p:nvSpPr>
                      <p:spPr bwMode="auto">
                        <a:xfrm>
                          <a:off x="1058" y="1288"/>
                          <a:ext cx="189" cy="162"/>
                        </a:xfrm>
                        <a:custGeom>
                          <a:avLst/>
                          <a:gdLst>
                            <a:gd name="T0" fmla="*/ 152 w 758"/>
                            <a:gd name="T1" fmla="*/ 0 h 652"/>
                            <a:gd name="T2" fmla="*/ 0 w 758"/>
                            <a:gd name="T3" fmla="*/ 652 h 652"/>
                            <a:gd name="T4" fmla="*/ 758 w 758"/>
                            <a:gd name="T5" fmla="*/ 652 h 652"/>
                            <a:gd name="T6" fmla="*/ 595 w 758"/>
                            <a:gd name="T7" fmla="*/ 0 h 652"/>
                            <a:gd name="T8" fmla="*/ 152 w 758"/>
                            <a:gd name="T9" fmla="*/ 0 h 652"/>
                            <a:gd name="T10" fmla="*/ 0 60000 65536"/>
                            <a:gd name="T11" fmla="*/ 0 60000 65536"/>
                            <a:gd name="T12" fmla="*/ 0 60000 65536"/>
                            <a:gd name="T13" fmla="*/ 0 60000 65536"/>
                            <a:gd name="T14" fmla="*/ 0 60000 65536"/>
                            <a:gd name="T15" fmla="*/ 0 w 758"/>
                            <a:gd name="T16" fmla="*/ 0 h 652"/>
                            <a:gd name="T17" fmla="*/ 758 w 758"/>
                            <a:gd name="T18" fmla="*/ 652 h 652"/>
                          </a:gdLst>
                          <a:ahLst/>
                          <a:cxnLst>
                            <a:cxn ang="T10">
                              <a:pos x="T0" y="T1"/>
                            </a:cxn>
                            <a:cxn ang="T11">
                              <a:pos x="T2" y="T3"/>
                            </a:cxn>
                            <a:cxn ang="T12">
                              <a:pos x="T4" y="T5"/>
                            </a:cxn>
                            <a:cxn ang="T13">
                              <a:pos x="T6" y="T7"/>
                            </a:cxn>
                            <a:cxn ang="T14">
                              <a:pos x="T8" y="T9"/>
                            </a:cxn>
                          </a:cxnLst>
                          <a:rect l="T15" t="T16" r="T17" b="T18"/>
                          <a:pathLst>
                            <a:path w="758" h="652">
                              <a:moveTo>
                                <a:pt x="152" y="0"/>
                              </a:moveTo>
                              <a:lnTo>
                                <a:pt x="0" y="652"/>
                              </a:lnTo>
                              <a:lnTo>
                                <a:pt x="758" y="652"/>
                              </a:lnTo>
                              <a:lnTo>
                                <a:pt x="595" y="0"/>
                              </a:lnTo>
                              <a:lnTo>
                                <a:pt x="152" y="0"/>
                              </a:lnTo>
                              <a:close/>
                            </a:path>
                          </a:pathLst>
                        </a:custGeom>
                        <a:solidFill>
                          <a:srgbClr val="FFFFFF"/>
                        </a:solidFill>
                        <a:ln w="15875">
                          <a:solidFill>
                            <a:srgbClr val="000000"/>
                          </a:solidFill>
                          <a:round/>
                          <a:headEnd/>
                          <a:tailEnd/>
                        </a:ln>
                      </p:spPr>
                      <p:txBody>
                        <a:bodyPr/>
                        <a:lstStyle/>
                        <a:p>
                          <a:endParaRPr lang="en-US">
                            <a:latin typeface="+mj-lt"/>
                          </a:endParaRPr>
                        </a:p>
                      </p:txBody>
                    </p:sp>
                    <p:sp>
                      <p:nvSpPr>
                        <p:cNvPr id="85" name="Freeform 85"/>
                        <p:cNvSpPr>
                          <a:spLocks/>
                        </p:cNvSpPr>
                        <p:nvPr/>
                      </p:nvSpPr>
                      <p:spPr bwMode="auto">
                        <a:xfrm>
                          <a:off x="1057" y="1288"/>
                          <a:ext cx="74" cy="163"/>
                        </a:xfrm>
                        <a:custGeom>
                          <a:avLst/>
                          <a:gdLst>
                            <a:gd name="T0" fmla="*/ 153 w 295"/>
                            <a:gd name="T1" fmla="*/ 0 h 651"/>
                            <a:gd name="T2" fmla="*/ 0 w 295"/>
                            <a:gd name="T3" fmla="*/ 648 h 651"/>
                            <a:gd name="T4" fmla="*/ 253 w 295"/>
                            <a:gd name="T5" fmla="*/ 651 h 651"/>
                            <a:gd name="T6" fmla="*/ 295 w 295"/>
                            <a:gd name="T7" fmla="*/ 0 h 651"/>
                            <a:gd name="T8" fmla="*/ 153 w 295"/>
                            <a:gd name="T9" fmla="*/ 0 h 651"/>
                            <a:gd name="T10" fmla="*/ 0 60000 65536"/>
                            <a:gd name="T11" fmla="*/ 0 60000 65536"/>
                            <a:gd name="T12" fmla="*/ 0 60000 65536"/>
                            <a:gd name="T13" fmla="*/ 0 60000 65536"/>
                            <a:gd name="T14" fmla="*/ 0 60000 65536"/>
                            <a:gd name="T15" fmla="*/ 0 w 295"/>
                            <a:gd name="T16" fmla="*/ 0 h 651"/>
                            <a:gd name="T17" fmla="*/ 295 w 295"/>
                            <a:gd name="T18" fmla="*/ 651 h 651"/>
                          </a:gdLst>
                          <a:ahLst/>
                          <a:cxnLst>
                            <a:cxn ang="T10">
                              <a:pos x="T0" y="T1"/>
                            </a:cxn>
                            <a:cxn ang="T11">
                              <a:pos x="T2" y="T3"/>
                            </a:cxn>
                            <a:cxn ang="T12">
                              <a:pos x="T4" y="T5"/>
                            </a:cxn>
                            <a:cxn ang="T13">
                              <a:pos x="T6" y="T7"/>
                            </a:cxn>
                            <a:cxn ang="T14">
                              <a:pos x="T8" y="T9"/>
                            </a:cxn>
                          </a:cxnLst>
                          <a:rect l="T15" t="T16" r="T17" b="T18"/>
                          <a:pathLst>
                            <a:path w="295" h="651">
                              <a:moveTo>
                                <a:pt x="153" y="0"/>
                              </a:moveTo>
                              <a:lnTo>
                                <a:pt x="0" y="648"/>
                              </a:lnTo>
                              <a:lnTo>
                                <a:pt x="253" y="651"/>
                              </a:lnTo>
                              <a:lnTo>
                                <a:pt x="295" y="0"/>
                              </a:lnTo>
                              <a:lnTo>
                                <a:pt x="153" y="0"/>
                              </a:lnTo>
                              <a:close/>
                            </a:path>
                          </a:pathLst>
                        </a:custGeom>
                        <a:solidFill>
                          <a:srgbClr val="FFFFFF"/>
                        </a:solidFill>
                        <a:ln w="15875">
                          <a:solidFill>
                            <a:srgbClr val="000000"/>
                          </a:solidFill>
                          <a:round/>
                          <a:headEnd/>
                          <a:tailEnd/>
                        </a:ln>
                      </p:spPr>
                      <p:txBody>
                        <a:bodyPr/>
                        <a:lstStyle/>
                        <a:p>
                          <a:endParaRPr lang="en-US">
                            <a:latin typeface="+mj-lt"/>
                          </a:endParaRPr>
                        </a:p>
                      </p:txBody>
                    </p:sp>
                    <p:sp>
                      <p:nvSpPr>
                        <p:cNvPr id="86" name="Freeform 86"/>
                        <p:cNvSpPr>
                          <a:spLocks/>
                        </p:cNvSpPr>
                        <p:nvPr/>
                      </p:nvSpPr>
                      <p:spPr bwMode="auto">
                        <a:xfrm>
                          <a:off x="1170" y="1289"/>
                          <a:ext cx="77" cy="162"/>
                        </a:xfrm>
                        <a:custGeom>
                          <a:avLst/>
                          <a:gdLst/>
                          <a:ahLst/>
                          <a:cxnLst>
                            <a:cxn ang="0">
                              <a:pos x="150" y="0"/>
                            </a:cxn>
                            <a:cxn ang="0">
                              <a:pos x="305" y="647"/>
                            </a:cxn>
                            <a:cxn ang="0">
                              <a:pos x="43" y="648"/>
                            </a:cxn>
                            <a:cxn ang="0">
                              <a:pos x="0" y="0"/>
                            </a:cxn>
                            <a:cxn ang="0">
                              <a:pos x="150" y="0"/>
                            </a:cxn>
                          </a:cxnLst>
                          <a:rect l="0" t="0" r="r" b="b"/>
                          <a:pathLst>
                            <a:path w="305" h="648">
                              <a:moveTo>
                                <a:pt x="150" y="0"/>
                              </a:moveTo>
                              <a:lnTo>
                                <a:pt x="305" y="647"/>
                              </a:lnTo>
                              <a:lnTo>
                                <a:pt x="43" y="648"/>
                              </a:lnTo>
                              <a:lnTo>
                                <a:pt x="0" y="0"/>
                              </a:lnTo>
                              <a:lnTo>
                                <a:pt x="150" y="0"/>
                              </a:lnTo>
                              <a:close/>
                            </a:path>
                          </a:pathLst>
                        </a:custGeom>
                        <a:solidFill>
                          <a:srgbClr val="FFFFFF"/>
                        </a:solidFill>
                        <a:ln w="15875">
                          <a:solidFill>
                            <a:srgbClr val="000000"/>
                          </a:solidFill>
                          <a:prstDash val="solid"/>
                          <a:round/>
                          <a:headEnd/>
                          <a:tailEnd/>
                        </a:ln>
                        <a:effectLst>
                          <a:outerShdw dist="35921" dir="2700000" algn="ctr" rotWithShape="0">
                            <a:schemeClr val="tx2"/>
                          </a:outerShdw>
                        </a:effectLst>
                      </p:spPr>
                      <p:txBody>
                        <a:bodyPr/>
                        <a:lstStyle/>
                        <a:p>
                          <a:pPr>
                            <a:defRPr/>
                          </a:pPr>
                          <a:endParaRPr lang="en-US">
                            <a:latin typeface="+mj-lt"/>
                          </a:endParaRPr>
                        </a:p>
                      </p:txBody>
                    </p:sp>
                    <p:sp>
                      <p:nvSpPr>
                        <p:cNvPr id="87" name="Freeform 87"/>
                        <p:cNvSpPr>
                          <a:spLocks/>
                        </p:cNvSpPr>
                        <p:nvPr/>
                      </p:nvSpPr>
                      <p:spPr bwMode="auto">
                        <a:xfrm>
                          <a:off x="1073" y="1331"/>
                          <a:ext cx="158" cy="53"/>
                        </a:xfrm>
                        <a:custGeom>
                          <a:avLst/>
                          <a:gdLst>
                            <a:gd name="T0" fmla="*/ 50 w 631"/>
                            <a:gd name="T1" fmla="*/ 2 h 213"/>
                            <a:gd name="T2" fmla="*/ 0 w 631"/>
                            <a:gd name="T3" fmla="*/ 213 h 213"/>
                            <a:gd name="T4" fmla="*/ 631 w 631"/>
                            <a:gd name="T5" fmla="*/ 213 h 213"/>
                            <a:gd name="T6" fmla="*/ 581 w 631"/>
                            <a:gd name="T7" fmla="*/ 0 h 213"/>
                            <a:gd name="T8" fmla="*/ 50 w 631"/>
                            <a:gd name="T9" fmla="*/ 2 h 213"/>
                            <a:gd name="T10" fmla="*/ 0 60000 65536"/>
                            <a:gd name="T11" fmla="*/ 0 60000 65536"/>
                            <a:gd name="T12" fmla="*/ 0 60000 65536"/>
                            <a:gd name="T13" fmla="*/ 0 60000 65536"/>
                            <a:gd name="T14" fmla="*/ 0 60000 65536"/>
                            <a:gd name="T15" fmla="*/ 0 w 631"/>
                            <a:gd name="T16" fmla="*/ 0 h 213"/>
                            <a:gd name="T17" fmla="*/ 631 w 631"/>
                            <a:gd name="T18" fmla="*/ 213 h 213"/>
                          </a:gdLst>
                          <a:ahLst/>
                          <a:cxnLst>
                            <a:cxn ang="T10">
                              <a:pos x="T0" y="T1"/>
                            </a:cxn>
                            <a:cxn ang="T11">
                              <a:pos x="T2" y="T3"/>
                            </a:cxn>
                            <a:cxn ang="T12">
                              <a:pos x="T4" y="T5"/>
                            </a:cxn>
                            <a:cxn ang="T13">
                              <a:pos x="T6" y="T7"/>
                            </a:cxn>
                            <a:cxn ang="T14">
                              <a:pos x="T8" y="T9"/>
                            </a:cxn>
                          </a:cxnLst>
                          <a:rect l="T15" t="T16" r="T17" b="T18"/>
                          <a:pathLst>
                            <a:path w="631" h="213">
                              <a:moveTo>
                                <a:pt x="50" y="2"/>
                              </a:moveTo>
                              <a:lnTo>
                                <a:pt x="0" y="213"/>
                              </a:lnTo>
                              <a:lnTo>
                                <a:pt x="631" y="213"/>
                              </a:lnTo>
                              <a:lnTo>
                                <a:pt x="581" y="0"/>
                              </a:lnTo>
                              <a:lnTo>
                                <a:pt x="50" y="2"/>
                              </a:lnTo>
                            </a:path>
                          </a:pathLst>
                        </a:custGeom>
                        <a:noFill/>
                        <a:ln w="15875">
                          <a:solidFill>
                            <a:srgbClr val="000000"/>
                          </a:solidFill>
                          <a:round/>
                          <a:headEnd/>
                          <a:tailEnd/>
                        </a:ln>
                      </p:spPr>
                      <p:txBody>
                        <a:bodyPr/>
                        <a:lstStyle/>
                        <a:p>
                          <a:endParaRPr lang="en-US">
                            <a:latin typeface="+mj-lt"/>
                          </a:endParaRPr>
                        </a:p>
                      </p:txBody>
                    </p:sp>
                  </p:grpSp>
                </p:grpSp>
              </p:grpSp>
            </p:grpSp>
          </p:grpSp>
        </p:grpSp>
      </p:gr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20" name="Rectangle 3"/>
          <p:cNvSpPr>
            <a:spLocks noGrp="1" noChangeArrowheads="1"/>
          </p:cNvSpPr>
          <p:nvPr>
            <p:ph idx="1"/>
          </p:nvPr>
        </p:nvSpPr>
        <p:spPr/>
        <p:txBody>
          <a:bodyPr/>
          <a:lstStyle/>
          <a:p>
            <a:pPr eaLnBrk="1" hangingPunct="1"/>
            <a:r>
              <a:rPr lang="en-US" dirty="0" smtClean="0"/>
              <a:t>Introduction to Product Change Control</a:t>
            </a:r>
          </a:p>
          <a:p>
            <a:pPr eaLnBrk="1" hangingPunct="1"/>
            <a:r>
              <a:rPr lang="en-US" dirty="0" smtClean="0"/>
              <a:t>Business Considerations</a:t>
            </a:r>
          </a:p>
          <a:p>
            <a:pPr eaLnBrk="1" hangingPunct="1"/>
            <a:r>
              <a:rPr lang="en-US" dirty="0" smtClean="0"/>
              <a:t>Set </a:t>
            </a:r>
            <a:r>
              <a:rPr lang="en-US" dirty="0" smtClean="0"/>
              <a:t>Up </a:t>
            </a:r>
            <a:r>
              <a:rPr lang="en-US" dirty="0" smtClean="0"/>
              <a:t>Product Change Control</a:t>
            </a:r>
          </a:p>
          <a:p>
            <a:pPr eaLnBrk="1" hangingPunct="1"/>
            <a:r>
              <a:rPr lang="en-US" dirty="0" smtClean="0"/>
              <a:t>Process Product Change Orders</a:t>
            </a:r>
          </a:p>
          <a:p>
            <a:pPr eaLnBrk="1" hangingPunct="1"/>
            <a:r>
              <a:rPr lang="en-US" dirty="0" smtClean="0"/>
              <a:t>Process Product Change Requests</a:t>
            </a:r>
          </a:p>
          <a:p>
            <a:pPr eaLnBrk="1" hangingPunct="1"/>
            <a:endParaRPr lang="en-US" dirty="0" smtClean="0"/>
          </a:p>
        </p:txBody>
      </p:sp>
      <p:sp>
        <p:nvSpPr>
          <p:cNvPr id="9219" name="Rectangle 2"/>
          <p:cNvSpPr>
            <a:spLocks noGrp="1" noChangeArrowheads="1"/>
          </p:cNvSpPr>
          <p:nvPr>
            <p:ph type="title"/>
          </p:nvPr>
        </p:nvSpPr>
        <p:spPr/>
        <p:txBody>
          <a:bodyPr/>
          <a:lstStyle/>
          <a:p>
            <a:pPr eaLnBrk="1" hangingPunct="1"/>
            <a:r>
              <a:rPr lang="en-US" smtClean="0"/>
              <a:t>Course Overview</a:t>
            </a:r>
          </a:p>
        </p:txBody>
      </p:sp>
      <p:sp>
        <p:nvSpPr>
          <p:cNvPr id="9218" name="Footer Placeholder 3"/>
          <p:cNvSpPr>
            <a:spLocks noGrp="1"/>
          </p:cNvSpPr>
          <p:nvPr>
            <p:ph type="ftr" sz="quarter" idx="10"/>
          </p:nvPr>
        </p:nvSpPr>
        <p:spPr>
          <a:noFill/>
        </p:spPr>
        <p:txBody>
          <a:bodyPr/>
          <a:lstStyle/>
          <a:p>
            <a:r>
              <a:rPr lang="en-US" smtClean="0"/>
              <a:t>PCC-IN-030</a:t>
            </a:r>
            <a:endParaRPr lang="en-US"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4" name="Rectangle 3"/>
          <p:cNvSpPr>
            <a:spLocks noGrp="1" noChangeArrowheads="1"/>
          </p:cNvSpPr>
          <p:nvPr>
            <p:ph idx="1"/>
          </p:nvPr>
        </p:nvSpPr>
        <p:spPr>
          <a:xfrm>
            <a:off x="457200" y="891610"/>
            <a:ext cx="8229600" cy="1613465"/>
          </a:xfrm>
        </p:spPr>
        <p:txBody>
          <a:bodyPr/>
          <a:lstStyle/>
          <a:p>
            <a:pPr eaLnBrk="1" hangingPunct="1"/>
            <a:r>
              <a:rPr lang="en-US" dirty="0" smtClean="0">
                <a:latin typeface="+mj-lt"/>
              </a:rPr>
              <a:t>Control and Monitor Changes</a:t>
            </a:r>
          </a:p>
          <a:p>
            <a:pPr eaLnBrk="1" hangingPunct="1"/>
            <a:r>
              <a:rPr lang="en-US" dirty="0" smtClean="0">
                <a:latin typeface="+mj-lt"/>
              </a:rPr>
              <a:t>Contents of Structure</a:t>
            </a:r>
          </a:p>
          <a:p>
            <a:pPr eaLnBrk="1" hangingPunct="1"/>
            <a:r>
              <a:rPr lang="en-US" dirty="0" smtClean="0">
                <a:latin typeface="+mj-lt"/>
              </a:rPr>
              <a:t>Production/Routing of Structure</a:t>
            </a:r>
          </a:p>
        </p:txBody>
      </p:sp>
      <p:sp>
        <p:nvSpPr>
          <p:cNvPr id="10243" name="Rectangle 2"/>
          <p:cNvSpPr>
            <a:spLocks noGrp="1" noChangeArrowheads="1"/>
          </p:cNvSpPr>
          <p:nvPr>
            <p:ph type="title"/>
          </p:nvPr>
        </p:nvSpPr>
        <p:spPr/>
        <p:txBody>
          <a:bodyPr/>
          <a:lstStyle/>
          <a:p>
            <a:pPr eaLnBrk="1" hangingPunct="1"/>
            <a:r>
              <a:rPr lang="en-US" dirty="0" smtClean="0">
                <a:latin typeface="+mj-lt"/>
              </a:rPr>
              <a:t>Overview of Business Need</a:t>
            </a:r>
          </a:p>
        </p:txBody>
      </p:sp>
      <p:sp>
        <p:nvSpPr>
          <p:cNvPr id="10242" name="Footer Placeholder 3"/>
          <p:cNvSpPr>
            <a:spLocks noGrp="1"/>
          </p:cNvSpPr>
          <p:nvPr>
            <p:ph type="ftr" sz="quarter" idx="10"/>
          </p:nvPr>
        </p:nvSpPr>
        <p:spPr>
          <a:noFill/>
        </p:spPr>
        <p:txBody>
          <a:bodyPr/>
          <a:lstStyle/>
          <a:p>
            <a:r>
              <a:rPr lang="en-US" dirty="0" smtClean="0">
                <a:latin typeface="+mj-lt"/>
              </a:rPr>
              <a:t>PCC-IN-040</a:t>
            </a:r>
            <a:endParaRPr lang="en-US" dirty="0">
              <a:latin typeface="+mj-lt"/>
            </a:endParaRPr>
          </a:p>
        </p:txBody>
      </p:sp>
      <p:pic>
        <p:nvPicPr>
          <p:cNvPr id="10245" name="Picture 5"/>
          <p:cNvPicPr>
            <a:picLocks noChangeAspect="1" noChangeArrowheads="1"/>
          </p:cNvPicPr>
          <p:nvPr/>
        </p:nvPicPr>
        <p:blipFill>
          <a:blip r:embed="rId2" cstate="print"/>
          <a:srcRect/>
          <a:stretch>
            <a:fillRect/>
          </a:stretch>
        </p:blipFill>
        <p:spPr bwMode="auto">
          <a:xfrm>
            <a:off x="2047875" y="3230563"/>
            <a:ext cx="4876800" cy="2071687"/>
          </a:xfrm>
          <a:prstGeom prst="rect">
            <a:avLst/>
          </a:prstGeom>
          <a:noFill/>
          <a:ln w="38100">
            <a:noFill/>
            <a:miter lim="800000"/>
            <a:headEnd/>
            <a:tailEnd/>
          </a:ln>
        </p:spPr>
      </p:pic>
      <p:sp>
        <p:nvSpPr>
          <p:cNvPr id="10246" name="Rectangle 6"/>
          <p:cNvSpPr>
            <a:spLocks noChangeArrowheads="1"/>
          </p:cNvSpPr>
          <p:nvPr/>
        </p:nvSpPr>
        <p:spPr bwMode="auto">
          <a:xfrm>
            <a:off x="6042025" y="4349750"/>
            <a:ext cx="2105025" cy="536575"/>
          </a:xfrm>
          <a:prstGeom prst="rect">
            <a:avLst/>
          </a:prstGeom>
          <a:solidFill>
            <a:schemeClr val="bg1"/>
          </a:solidFill>
          <a:ln w="12700" cap="rnd">
            <a:solidFill>
              <a:srgbClr val="5A87C6"/>
            </a:solidFill>
            <a:miter lim="800000"/>
            <a:headEnd/>
            <a:tailEnd/>
          </a:ln>
          <a:effectLst>
            <a:outerShdw blurRad="50800" dist="38100" dir="2700000" algn="tl" rotWithShape="0">
              <a:prstClr val="black">
                <a:alpha val="40000"/>
              </a:prstClr>
            </a:outerShdw>
          </a:effectLst>
        </p:spPr>
        <p:txBody>
          <a:bodyPr anchor="ctr" anchorCtr="1"/>
          <a:lstStyle/>
          <a:p>
            <a:r>
              <a:rPr lang="en-US" dirty="0">
                <a:solidFill>
                  <a:srgbClr val="000000"/>
                </a:solidFill>
                <a:latin typeface="+mj-lt"/>
              </a:rPr>
              <a:t>Manufacturing</a:t>
            </a:r>
          </a:p>
        </p:txBody>
      </p:sp>
      <p:sp>
        <p:nvSpPr>
          <p:cNvPr id="10247" name="Rectangle 7"/>
          <p:cNvSpPr>
            <a:spLocks noChangeArrowheads="1"/>
          </p:cNvSpPr>
          <p:nvPr/>
        </p:nvSpPr>
        <p:spPr bwMode="auto">
          <a:xfrm>
            <a:off x="5783263" y="5459413"/>
            <a:ext cx="2436812" cy="404812"/>
          </a:xfrm>
          <a:prstGeom prst="rect">
            <a:avLst/>
          </a:prstGeom>
          <a:solidFill>
            <a:schemeClr val="bg1"/>
          </a:solidFill>
          <a:ln w="12700" cap="rnd">
            <a:solidFill>
              <a:srgbClr val="5A87C6"/>
            </a:solidFill>
            <a:miter lim="800000"/>
            <a:headEnd/>
            <a:tailEnd/>
          </a:ln>
          <a:effectLst>
            <a:outerShdw blurRad="50800" dist="38100" dir="2700000" algn="tl" rotWithShape="0">
              <a:prstClr val="black">
                <a:alpha val="40000"/>
              </a:prstClr>
            </a:outerShdw>
          </a:effectLst>
        </p:spPr>
        <p:txBody>
          <a:bodyPr/>
          <a:lstStyle/>
          <a:p>
            <a:r>
              <a:rPr lang="en-US">
                <a:solidFill>
                  <a:srgbClr val="000000"/>
                </a:solidFill>
                <a:latin typeface="+mj-lt"/>
              </a:rPr>
              <a:t> Implementation</a:t>
            </a:r>
            <a:endParaRPr lang="en-US">
              <a:latin typeface="+mj-lt"/>
            </a:endParaRPr>
          </a:p>
          <a:p>
            <a:endParaRPr lang="en-US">
              <a:latin typeface="+mj-lt"/>
            </a:endParaRPr>
          </a:p>
        </p:txBody>
      </p:sp>
      <p:sp>
        <p:nvSpPr>
          <p:cNvPr id="10248" name="Rectangle 8"/>
          <p:cNvSpPr>
            <a:spLocks noChangeArrowheads="1"/>
          </p:cNvSpPr>
          <p:nvPr/>
        </p:nvSpPr>
        <p:spPr bwMode="auto">
          <a:xfrm>
            <a:off x="908050" y="4421188"/>
            <a:ext cx="2000250" cy="685800"/>
          </a:xfrm>
          <a:prstGeom prst="rect">
            <a:avLst/>
          </a:prstGeom>
          <a:solidFill>
            <a:schemeClr val="bg1"/>
          </a:solidFill>
          <a:ln w="12700" cap="rnd">
            <a:solidFill>
              <a:srgbClr val="5A87C6"/>
            </a:solidFill>
            <a:miter lim="800000"/>
            <a:headEnd/>
            <a:tailEnd/>
          </a:ln>
          <a:effectLst>
            <a:outerShdw blurRad="50800" dist="38100" dir="2700000" algn="tl" rotWithShape="0">
              <a:prstClr val="black">
                <a:alpha val="40000"/>
              </a:prstClr>
            </a:outerShdw>
          </a:effectLst>
        </p:spPr>
        <p:txBody>
          <a:bodyPr anchor="ctr" anchorCtr="1"/>
          <a:lstStyle/>
          <a:p>
            <a:pPr>
              <a:lnSpc>
                <a:spcPct val="90000"/>
              </a:lnSpc>
            </a:pPr>
            <a:r>
              <a:rPr lang="en-US" dirty="0">
                <a:latin typeface="+mj-lt"/>
              </a:rPr>
              <a:t>Planning/ Engineering</a:t>
            </a:r>
          </a:p>
        </p:txBody>
      </p:sp>
      <p:sp>
        <p:nvSpPr>
          <p:cNvPr id="10253" name="Rectangle 31"/>
          <p:cNvSpPr>
            <a:spLocks noChangeArrowheads="1"/>
          </p:cNvSpPr>
          <p:nvPr/>
        </p:nvSpPr>
        <p:spPr bwMode="auto">
          <a:xfrm>
            <a:off x="3171825" y="3794125"/>
            <a:ext cx="133350" cy="180975"/>
          </a:xfrm>
          <a:prstGeom prst="rect">
            <a:avLst/>
          </a:prstGeom>
          <a:noFill/>
          <a:ln w="38100">
            <a:noFill/>
            <a:miter lim="800000"/>
            <a:headEnd/>
            <a:tailEnd/>
          </a:ln>
        </p:spPr>
        <p:txBody>
          <a:bodyPr wrap="none" anchor="ctr"/>
          <a:lstStyle/>
          <a:p>
            <a:endParaRPr lang="en-US">
              <a:latin typeface="+mj-lt"/>
            </a:endParaRPr>
          </a:p>
        </p:txBody>
      </p:sp>
      <p:sp>
        <p:nvSpPr>
          <p:cNvPr id="10254" name="Rectangle 32"/>
          <p:cNvSpPr>
            <a:spLocks noChangeArrowheads="1"/>
          </p:cNvSpPr>
          <p:nvPr/>
        </p:nvSpPr>
        <p:spPr bwMode="auto">
          <a:xfrm>
            <a:off x="4248150" y="3073400"/>
            <a:ext cx="133350" cy="180975"/>
          </a:xfrm>
          <a:prstGeom prst="rect">
            <a:avLst/>
          </a:prstGeom>
          <a:noFill/>
          <a:ln w="38100">
            <a:noFill/>
            <a:miter lim="800000"/>
            <a:headEnd/>
            <a:tailEnd/>
          </a:ln>
        </p:spPr>
        <p:txBody>
          <a:bodyPr wrap="none" anchor="ctr"/>
          <a:lstStyle/>
          <a:p>
            <a:endParaRPr lang="en-US">
              <a:latin typeface="+mj-lt"/>
            </a:endParaRPr>
          </a:p>
        </p:txBody>
      </p:sp>
      <p:sp>
        <p:nvSpPr>
          <p:cNvPr id="10255" name="Rectangle 33"/>
          <p:cNvSpPr>
            <a:spLocks noChangeArrowheads="1"/>
          </p:cNvSpPr>
          <p:nvPr/>
        </p:nvSpPr>
        <p:spPr bwMode="auto">
          <a:xfrm>
            <a:off x="6981825" y="3105150"/>
            <a:ext cx="133350" cy="179388"/>
          </a:xfrm>
          <a:prstGeom prst="rect">
            <a:avLst/>
          </a:prstGeom>
          <a:noFill/>
          <a:ln w="38100">
            <a:noFill/>
            <a:miter lim="800000"/>
            <a:headEnd/>
            <a:tailEnd/>
          </a:ln>
        </p:spPr>
        <p:txBody>
          <a:bodyPr wrap="none" anchor="ctr"/>
          <a:lstStyle/>
          <a:p>
            <a:endParaRPr lang="en-US">
              <a:latin typeface="+mj-lt"/>
            </a:endParaRPr>
          </a:p>
        </p:txBody>
      </p:sp>
      <p:cxnSp>
        <p:nvCxnSpPr>
          <p:cNvPr id="10259" name="AutoShape 37"/>
          <p:cNvCxnSpPr>
            <a:cxnSpLocks noChangeShapeType="1"/>
            <a:stCxn id="49" idx="3"/>
            <a:endCxn id="10246" idx="0"/>
          </p:cNvCxnSpPr>
          <p:nvPr/>
        </p:nvCxnSpPr>
        <p:spPr bwMode="auto">
          <a:xfrm rot="5400000">
            <a:off x="6954044" y="3874294"/>
            <a:ext cx="615950" cy="334962"/>
          </a:xfrm>
          <a:prstGeom prst="bentConnector3">
            <a:avLst>
              <a:gd name="adj1" fmla="val 50000"/>
            </a:avLst>
          </a:prstGeom>
          <a:noFill/>
          <a:ln w="38100">
            <a:solidFill>
              <a:srgbClr val="FF0000"/>
            </a:solidFill>
            <a:miter lim="800000"/>
            <a:headEnd/>
            <a:tailEnd type="triangle" w="med" len="med"/>
          </a:ln>
        </p:spPr>
      </p:cxnSp>
      <p:cxnSp>
        <p:nvCxnSpPr>
          <p:cNvPr id="10260" name="AutoShape 38"/>
          <p:cNvCxnSpPr>
            <a:cxnSpLocks noChangeShapeType="1"/>
            <a:stCxn id="10246" idx="2"/>
            <a:endCxn id="10247" idx="0"/>
          </p:cNvCxnSpPr>
          <p:nvPr/>
        </p:nvCxnSpPr>
        <p:spPr bwMode="auto">
          <a:xfrm rot="5400000">
            <a:off x="6773070" y="5126831"/>
            <a:ext cx="550862" cy="92075"/>
          </a:xfrm>
          <a:prstGeom prst="bentConnector3">
            <a:avLst>
              <a:gd name="adj1" fmla="val 49880"/>
            </a:avLst>
          </a:prstGeom>
          <a:noFill/>
          <a:ln w="38100">
            <a:solidFill>
              <a:srgbClr val="FF0000"/>
            </a:solidFill>
            <a:miter lim="800000"/>
            <a:headEnd/>
            <a:tailEnd type="triangle" w="med" len="med"/>
          </a:ln>
        </p:spPr>
      </p:cxnSp>
      <p:grpSp>
        <p:nvGrpSpPr>
          <p:cNvPr id="46" name="Group 45"/>
          <p:cNvGrpSpPr/>
          <p:nvPr/>
        </p:nvGrpSpPr>
        <p:grpSpPr>
          <a:xfrm>
            <a:off x="4781550" y="5610225"/>
            <a:ext cx="704850" cy="485775"/>
            <a:chOff x="666750" y="5610225"/>
            <a:chExt cx="704850" cy="485775"/>
          </a:xfrm>
        </p:grpSpPr>
        <p:sp>
          <p:nvSpPr>
            <p:cNvPr id="44" name="Can 43"/>
            <p:cNvSpPr/>
            <p:nvPr/>
          </p:nvSpPr>
          <p:spPr>
            <a:xfrm>
              <a:off x="666750" y="5610225"/>
              <a:ext cx="533400" cy="333375"/>
            </a:xfrm>
            <a:prstGeom prst="can">
              <a:avLst/>
            </a:prstGeom>
            <a:solidFill>
              <a:schemeClr val="accent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5" name="Can 44"/>
            <p:cNvSpPr/>
            <p:nvPr/>
          </p:nvSpPr>
          <p:spPr>
            <a:xfrm>
              <a:off x="838200" y="5762625"/>
              <a:ext cx="533400" cy="333375"/>
            </a:xfrm>
            <a:prstGeom prst="can">
              <a:avLst/>
            </a:prstGeom>
            <a:solidFill>
              <a:schemeClr val="accent1">
                <a:lumMod val="60000"/>
                <a:lumOff val="4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
        <p:nvSpPr>
          <p:cNvPr id="47" name="Cube 46"/>
          <p:cNvSpPr/>
          <p:nvPr/>
        </p:nvSpPr>
        <p:spPr>
          <a:xfrm>
            <a:off x="3124200" y="3514725"/>
            <a:ext cx="731520" cy="731520"/>
          </a:xfrm>
          <a:prstGeom prst="cube">
            <a:avLst>
              <a:gd name="adj" fmla="val 12500"/>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lIns="0" tIns="0" rIns="0" rtlCol="0" anchor="ctr"/>
          <a:lstStyle/>
          <a:p>
            <a:r>
              <a:rPr lang="en-US" i="1" dirty="0" smtClean="0">
                <a:solidFill>
                  <a:schemeClr val="accent6"/>
                </a:solidFill>
              </a:rPr>
              <a:t>PCR</a:t>
            </a:r>
            <a:endParaRPr lang="en-US" dirty="0" smtClean="0">
              <a:solidFill>
                <a:schemeClr val="accent6"/>
              </a:solidFill>
            </a:endParaRPr>
          </a:p>
        </p:txBody>
      </p:sp>
      <p:sp>
        <p:nvSpPr>
          <p:cNvPr id="48" name="Cube 47"/>
          <p:cNvSpPr/>
          <p:nvPr/>
        </p:nvSpPr>
        <p:spPr>
          <a:xfrm>
            <a:off x="4257675" y="2590800"/>
            <a:ext cx="1143000" cy="1143000"/>
          </a:xfrm>
          <a:prstGeom prst="cube">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lIns="0" tIns="0" rIns="0" rtlCol="0" anchor="ctr"/>
          <a:lstStyle/>
          <a:p>
            <a:r>
              <a:rPr lang="en-US" i="1" dirty="0" smtClean="0">
                <a:solidFill>
                  <a:schemeClr val="bg1"/>
                </a:solidFill>
              </a:rPr>
              <a:t>PCO</a:t>
            </a:r>
            <a:endParaRPr lang="en-US" dirty="0" smtClean="0">
              <a:solidFill>
                <a:schemeClr val="bg1"/>
              </a:solidFill>
            </a:endParaRPr>
          </a:p>
        </p:txBody>
      </p:sp>
      <p:sp>
        <p:nvSpPr>
          <p:cNvPr id="49" name="Cube 48"/>
          <p:cNvSpPr/>
          <p:nvPr/>
        </p:nvSpPr>
        <p:spPr>
          <a:xfrm>
            <a:off x="7000875" y="2590800"/>
            <a:ext cx="1143000" cy="1143000"/>
          </a:xfrm>
          <a:prstGeom prst="cube">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lIns="0" tIns="0" rIns="0" rtlCol="0" anchor="ctr"/>
          <a:lstStyle/>
          <a:p>
            <a:r>
              <a:rPr lang="en-US" i="1" dirty="0" smtClean="0">
                <a:solidFill>
                  <a:schemeClr val="bg1"/>
                </a:solidFill>
              </a:rPr>
              <a:t>PCO</a:t>
            </a:r>
          </a:p>
          <a:p>
            <a:r>
              <a:rPr lang="en-US" sz="1200" i="1" dirty="0" smtClean="0">
                <a:solidFill>
                  <a:schemeClr val="bg1"/>
                </a:solidFill>
              </a:rPr>
              <a:t>Approved</a:t>
            </a:r>
            <a:endParaRPr lang="en-US" sz="2400" dirty="0" smtClean="0">
              <a:solidFill>
                <a:schemeClr val="bg1"/>
              </a:solidFill>
            </a:endParaRPr>
          </a:p>
        </p:txBody>
      </p:sp>
      <p:cxnSp>
        <p:nvCxnSpPr>
          <p:cNvPr id="10256" name="AutoShape 34"/>
          <p:cNvCxnSpPr>
            <a:cxnSpLocks noChangeShapeType="1"/>
            <a:stCxn id="10248" idx="0"/>
            <a:endCxn id="47" idx="2"/>
          </p:cNvCxnSpPr>
          <p:nvPr/>
        </p:nvCxnSpPr>
        <p:spPr bwMode="auto">
          <a:xfrm rot="5400000" flipH="1" flipV="1">
            <a:off x="2268696" y="3565685"/>
            <a:ext cx="494983" cy="1216025"/>
          </a:xfrm>
          <a:prstGeom prst="bentConnector2">
            <a:avLst/>
          </a:prstGeom>
          <a:noFill/>
          <a:ln w="38100">
            <a:solidFill>
              <a:srgbClr val="FF0000"/>
            </a:solidFill>
            <a:miter lim="800000"/>
            <a:headEnd/>
            <a:tailEnd type="triangle" w="med" len="med"/>
          </a:ln>
        </p:spPr>
      </p:cxnSp>
      <p:cxnSp>
        <p:nvCxnSpPr>
          <p:cNvPr id="10257" name="AutoShape 35"/>
          <p:cNvCxnSpPr>
            <a:cxnSpLocks noChangeShapeType="1"/>
            <a:stCxn id="47" idx="0"/>
            <a:endCxn id="48" idx="2"/>
          </p:cNvCxnSpPr>
          <p:nvPr/>
        </p:nvCxnSpPr>
        <p:spPr bwMode="auto">
          <a:xfrm rot="5400000" flipH="1" flipV="1">
            <a:off x="3791902" y="3048953"/>
            <a:ext cx="209550" cy="721995"/>
          </a:xfrm>
          <a:prstGeom prst="bentConnector2">
            <a:avLst/>
          </a:prstGeom>
          <a:noFill/>
          <a:ln w="38100">
            <a:solidFill>
              <a:srgbClr val="FF0000"/>
            </a:solidFill>
            <a:miter lim="800000"/>
            <a:headEnd/>
            <a:tailEnd type="triangle" w="med" len="med"/>
          </a:ln>
        </p:spPr>
      </p:cxnSp>
      <p:cxnSp>
        <p:nvCxnSpPr>
          <p:cNvPr id="10258" name="AutoShape 36"/>
          <p:cNvCxnSpPr>
            <a:cxnSpLocks noChangeShapeType="1"/>
            <a:stCxn id="48" idx="4"/>
            <a:endCxn id="49" idx="2"/>
          </p:cNvCxnSpPr>
          <p:nvPr/>
        </p:nvCxnSpPr>
        <p:spPr bwMode="auto">
          <a:xfrm>
            <a:off x="5114925" y="3305175"/>
            <a:ext cx="1885950" cy="1588"/>
          </a:xfrm>
          <a:prstGeom prst="bentConnector3">
            <a:avLst>
              <a:gd name="adj1" fmla="val 50000"/>
            </a:avLst>
          </a:prstGeom>
          <a:noFill/>
          <a:ln w="38100">
            <a:solidFill>
              <a:srgbClr val="FF0000"/>
            </a:solidFill>
            <a:miter lim="800000"/>
            <a:headEnd/>
            <a:tailEnd type="triangle" w="med" len="med"/>
          </a:ln>
        </p:spPr>
      </p:cxn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8" name="Rectangle 3"/>
          <p:cNvSpPr>
            <a:spLocks noGrp="1" noChangeArrowheads="1"/>
          </p:cNvSpPr>
          <p:nvPr>
            <p:ph idx="1"/>
          </p:nvPr>
        </p:nvSpPr>
        <p:spPr/>
        <p:txBody>
          <a:bodyPr/>
          <a:lstStyle/>
          <a:p>
            <a:pPr eaLnBrk="1" hangingPunct="1"/>
            <a:r>
              <a:rPr lang="en-US" smtClean="0"/>
              <a:t>Requires:</a:t>
            </a:r>
          </a:p>
          <a:p>
            <a:pPr lvl="1" eaLnBrk="1" hangingPunct="1"/>
            <a:r>
              <a:rPr lang="en-US" smtClean="0"/>
              <a:t>Close teamwork</a:t>
            </a:r>
          </a:p>
          <a:p>
            <a:pPr lvl="1" eaLnBrk="1" hangingPunct="1"/>
            <a:r>
              <a:rPr lang="en-US" smtClean="0"/>
              <a:t>Input from many groups, including customers</a:t>
            </a:r>
          </a:p>
          <a:p>
            <a:pPr lvl="1" eaLnBrk="1" hangingPunct="1"/>
            <a:r>
              <a:rPr lang="en-US" smtClean="0"/>
              <a:t>Careful monitoring of the process</a:t>
            </a:r>
          </a:p>
          <a:p>
            <a:pPr eaLnBrk="1" hangingPunct="1"/>
            <a:r>
              <a:rPr lang="en-US" smtClean="0"/>
              <a:t>Groups include:</a:t>
            </a:r>
          </a:p>
          <a:p>
            <a:pPr lvl="1" eaLnBrk="1" hangingPunct="1"/>
            <a:r>
              <a:rPr lang="en-US" smtClean="0"/>
              <a:t>Engineering and Planning Groups</a:t>
            </a:r>
          </a:p>
          <a:p>
            <a:pPr lvl="1" eaLnBrk="1" hangingPunct="1"/>
            <a:r>
              <a:rPr lang="en-US" smtClean="0"/>
              <a:t>Approval Groups</a:t>
            </a:r>
          </a:p>
          <a:p>
            <a:pPr eaLnBrk="1" hangingPunct="1"/>
            <a:endParaRPr lang="en-US" smtClean="0"/>
          </a:p>
        </p:txBody>
      </p:sp>
      <p:sp>
        <p:nvSpPr>
          <p:cNvPr id="11267" name="Rectangle 2"/>
          <p:cNvSpPr>
            <a:spLocks noGrp="1" noChangeArrowheads="1"/>
          </p:cNvSpPr>
          <p:nvPr>
            <p:ph type="title"/>
          </p:nvPr>
        </p:nvSpPr>
        <p:spPr/>
        <p:txBody>
          <a:bodyPr/>
          <a:lstStyle/>
          <a:p>
            <a:pPr eaLnBrk="1" hangingPunct="1"/>
            <a:r>
              <a:rPr lang="en-US" smtClean="0"/>
              <a:t>Product Change Control</a:t>
            </a:r>
          </a:p>
        </p:txBody>
      </p:sp>
      <p:sp>
        <p:nvSpPr>
          <p:cNvPr id="11266" name="Footer Placeholder 3"/>
          <p:cNvSpPr>
            <a:spLocks noGrp="1"/>
          </p:cNvSpPr>
          <p:nvPr>
            <p:ph type="ftr" sz="quarter" idx="10"/>
          </p:nvPr>
        </p:nvSpPr>
        <p:spPr>
          <a:noFill/>
        </p:spPr>
        <p:txBody>
          <a:bodyPr/>
          <a:lstStyle/>
          <a:p>
            <a:r>
              <a:rPr lang="en-US" smtClean="0"/>
              <a:t>PCC-IN-050</a:t>
            </a:r>
            <a:endParaRPr lang="en-US"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2" name="Rectangle 3"/>
          <p:cNvSpPr>
            <a:spLocks noGrp="1" noChangeArrowheads="1"/>
          </p:cNvSpPr>
          <p:nvPr>
            <p:ph idx="1"/>
          </p:nvPr>
        </p:nvSpPr>
        <p:spPr/>
        <p:txBody>
          <a:bodyPr/>
          <a:lstStyle/>
          <a:p>
            <a:pPr eaLnBrk="1" hangingPunct="1"/>
            <a:r>
              <a:rPr lang="en-US" smtClean="0"/>
              <a:t>Framework for Change Management Control over:</a:t>
            </a:r>
          </a:p>
          <a:p>
            <a:pPr lvl="1" eaLnBrk="1" hangingPunct="1"/>
            <a:r>
              <a:rPr lang="en-US" smtClean="0"/>
              <a:t>Item Engineering Data</a:t>
            </a:r>
          </a:p>
          <a:p>
            <a:pPr lvl="1" eaLnBrk="1" hangingPunct="1"/>
            <a:r>
              <a:rPr lang="en-US" smtClean="0"/>
              <a:t>Product Structures</a:t>
            </a:r>
          </a:p>
          <a:p>
            <a:pPr lvl="1" eaLnBrk="1" hangingPunct="1"/>
            <a:r>
              <a:rPr lang="en-US" smtClean="0"/>
              <a:t>Routings</a:t>
            </a:r>
          </a:p>
          <a:p>
            <a:pPr lvl="1" eaLnBrk="1" hangingPunct="1"/>
            <a:r>
              <a:rPr lang="en-US" smtClean="0"/>
              <a:t>Formulas</a:t>
            </a:r>
          </a:p>
          <a:p>
            <a:pPr lvl="1" eaLnBrk="1" hangingPunct="1"/>
            <a:r>
              <a:rPr lang="en-US" smtClean="0"/>
              <a:t>Processes</a:t>
            </a:r>
          </a:p>
          <a:p>
            <a:pPr lvl="1" eaLnBrk="1" hangingPunct="1"/>
            <a:r>
              <a:rPr lang="en-US" smtClean="0"/>
              <a:t>Specifications</a:t>
            </a:r>
          </a:p>
          <a:p>
            <a:pPr eaLnBrk="1" hangingPunct="1"/>
            <a:endParaRPr lang="en-US" smtClean="0"/>
          </a:p>
        </p:txBody>
      </p:sp>
      <p:sp>
        <p:nvSpPr>
          <p:cNvPr id="12291" name="Rectangle 2"/>
          <p:cNvSpPr>
            <a:spLocks noGrp="1" noChangeArrowheads="1"/>
          </p:cNvSpPr>
          <p:nvPr>
            <p:ph type="title"/>
          </p:nvPr>
        </p:nvSpPr>
        <p:spPr/>
        <p:txBody>
          <a:bodyPr/>
          <a:lstStyle/>
          <a:p>
            <a:pPr eaLnBrk="1" hangingPunct="1"/>
            <a:r>
              <a:rPr lang="en-US" smtClean="0"/>
              <a:t>PCC Solution Offers</a:t>
            </a:r>
          </a:p>
        </p:txBody>
      </p:sp>
      <p:sp>
        <p:nvSpPr>
          <p:cNvPr id="12290" name="Footer Placeholder 3"/>
          <p:cNvSpPr>
            <a:spLocks noGrp="1"/>
          </p:cNvSpPr>
          <p:nvPr>
            <p:ph type="ftr" sz="quarter" idx="10"/>
          </p:nvPr>
        </p:nvSpPr>
        <p:spPr>
          <a:noFill/>
        </p:spPr>
        <p:txBody>
          <a:bodyPr/>
          <a:lstStyle/>
          <a:p>
            <a:r>
              <a:rPr lang="en-US" smtClean="0"/>
              <a:t>PCC-IN-060</a:t>
            </a:r>
            <a:endParaRPr lang="en-US"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6" name="Rectangle 3"/>
          <p:cNvSpPr>
            <a:spLocks noGrp="1" noChangeArrowheads="1"/>
          </p:cNvSpPr>
          <p:nvPr>
            <p:ph idx="1"/>
          </p:nvPr>
        </p:nvSpPr>
        <p:spPr/>
        <p:txBody>
          <a:bodyPr/>
          <a:lstStyle/>
          <a:p>
            <a:pPr eaLnBrk="1" hangingPunct="1"/>
            <a:r>
              <a:rPr lang="en-US" smtClean="0"/>
              <a:t>Does Not Automatically Control:</a:t>
            </a:r>
          </a:p>
          <a:p>
            <a:pPr lvl="1" eaLnBrk="1" hangingPunct="1"/>
            <a:r>
              <a:rPr lang="en-US" smtClean="0"/>
              <a:t>Item-Site Data (Maintained Locally)</a:t>
            </a:r>
          </a:p>
          <a:p>
            <a:pPr lvl="1" eaLnBrk="1" hangingPunct="1"/>
            <a:r>
              <a:rPr lang="en-US" smtClean="0"/>
              <a:t>Alternate Routings</a:t>
            </a:r>
          </a:p>
          <a:p>
            <a:pPr lvl="1" eaLnBrk="1" hangingPunct="1"/>
            <a:r>
              <a:rPr lang="en-US" smtClean="0"/>
              <a:t>Co/By-Product Structures</a:t>
            </a:r>
          </a:p>
        </p:txBody>
      </p:sp>
      <p:sp>
        <p:nvSpPr>
          <p:cNvPr id="13315" name="Rectangle 2"/>
          <p:cNvSpPr>
            <a:spLocks noGrp="1" noChangeArrowheads="1"/>
          </p:cNvSpPr>
          <p:nvPr>
            <p:ph type="title"/>
          </p:nvPr>
        </p:nvSpPr>
        <p:spPr/>
        <p:txBody>
          <a:bodyPr/>
          <a:lstStyle/>
          <a:p>
            <a:pPr eaLnBrk="1" hangingPunct="1"/>
            <a:r>
              <a:rPr lang="en-US" smtClean="0"/>
              <a:t>PCC Limitations</a:t>
            </a:r>
          </a:p>
        </p:txBody>
      </p:sp>
      <p:sp>
        <p:nvSpPr>
          <p:cNvPr id="13314" name="Footer Placeholder 3"/>
          <p:cNvSpPr>
            <a:spLocks noGrp="1"/>
          </p:cNvSpPr>
          <p:nvPr>
            <p:ph type="ftr" sz="quarter" idx="10"/>
          </p:nvPr>
        </p:nvSpPr>
        <p:spPr>
          <a:noFill/>
        </p:spPr>
        <p:txBody>
          <a:bodyPr/>
          <a:lstStyle/>
          <a:p>
            <a:r>
              <a:rPr lang="en-US" smtClean="0"/>
              <a:t>PCC-IN-070</a:t>
            </a:r>
            <a:endParaRPr lang="en-US"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40" name="Rectangle 3"/>
          <p:cNvSpPr>
            <a:spLocks noGrp="1" noChangeArrowheads="1"/>
          </p:cNvSpPr>
          <p:nvPr>
            <p:ph idx="1"/>
          </p:nvPr>
        </p:nvSpPr>
        <p:spPr/>
        <p:txBody>
          <a:bodyPr/>
          <a:lstStyle/>
          <a:p>
            <a:pPr eaLnBrk="1" hangingPunct="1"/>
            <a:r>
              <a:rPr lang="en-US" smtClean="0"/>
              <a:t>Requests for Changes</a:t>
            </a:r>
          </a:p>
          <a:p>
            <a:pPr eaLnBrk="1" hangingPunct="1"/>
            <a:r>
              <a:rPr lang="en-US" smtClean="0"/>
              <a:t>Planned Changes</a:t>
            </a:r>
          </a:p>
          <a:p>
            <a:pPr eaLnBrk="1" hangingPunct="1"/>
            <a:r>
              <a:rPr lang="en-US" smtClean="0"/>
              <a:t>Actual Change Implementation</a:t>
            </a:r>
          </a:p>
          <a:p>
            <a:pPr eaLnBrk="1" hangingPunct="1"/>
            <a:endParaRPr lang="en-US" smtClean="0"/>
          </a:p>
          <a:p>
            <a:pPr eaLnBrk="1" hangingPunct="1"/>
            <a:endParaRPr lang="en-US" smtClean="0"/>
          </a:p>
          <a:p>
            <a:pPr eaLnBrk="1" hangingPunct="1"/>
            <a:endParaRPr lang="en-US" smtClean="0"/>
          </a:p>
        </p:txBody>
      </p:sp>
      <p:sp>
        <p:nvSpPr>
          <p:cNvPr id="14339" name="Rectangle 2"/>
          <p:cNvSpPr>
            <a:spLocks noGrp="1" noChangeArrowheads="1"/>
          </p:cNvSpPr>
          <p:nvPr>
            <p:ph type="title"/>
          </p:nvPr>
        </p:nvSpPr>
        <p:spPr/>
        <p:txBody>
          <a:bodyPr/>
          <a:lstStyle/>
          <a:p>
            <a:pPr eaLnBrk="1" hangingPunct="1"/>
            <a:r>
              <a:rPr lang="en-US" smtClean="0"/>
              <a:t>PCC Milestone Events</a:t>
            </a:r>
          </a:p>
        </p:txBody>
      </p:sp>
      <p:sp>
        <p:nvSpPr>
          <p:cNvPr id="14338" name="Footer Placeholder 3"/>
          <p:cNvSpPr>
            <a:spLocks noGrp="1"/>
          </p:cNvSpPr>
          <p:nvPr>
            <p:ph type="ftr" sz="quarter" idx="10"/>
          </p:nvPr>
        </p:nvSpPr>
        <p:spPr>
          <a:noFill/>
        </p:spPr>
        <p:txBody>
          <a:bodyPr/>
          <a:lstStyle/>
          <a:p>
            <a:r>
              <a:rPr lang="en-US" smtClean="0"/>
              <a:t>PCC-IN-080</a:t>
            </a:r>
            <a:endParaRPr lang="en-US" dirty="0"/>
          </a:p>
        </p:txBody>
      </p:sp>
    </p:spTree>
  </p:cSld>
  <p:clrMapOvr>
    <a:masterClrMapping/>
  </p:clrMapOvr>
</p:sld>
</file>

<file path=ppt/theme/theme1.xml><?xml version="1.0" encoding="utf-8"?>
<a:theme xmlns:a="http://schemas.openxmlformats.org/drawingml/2006/main" name="Custom Design">
  <a:themeElements>
    <a:clrScheme name="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Custom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FFFF00"/>
        </a:solidFill>
        <a:ln w="38100" cap="flat" cmpd="sng" algn="ctr">
          <a:solidFill>
            <a:schemeClr val="accent2"/>
          </a:solid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rgbClr val="FFFF00"/>
        </a:solidFill>
        <a:ln w="38100" cap="flat" cmpd="sng" algn="ctr">
          <a:solidFill>
            <a:schemeClr val="accent2"/>
          </a:solid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charset="0"/>
          </a:defRPr>
        </a:defPPr>
      </a:lstStyle>
    </a:lnDef>
  </a:objectDefaults>
  <a:extraClrSchemeLst>
    <a:extraClrScheme>
      <a:clrScheme name="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Custom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Custom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Custom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Custom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Custom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Custom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Custom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Custom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Custom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Custom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Custom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_EX06PP_template">
  <a:themeElements>
    <a:clrScheme name="1_EX06PP_template 1">
      <a:dk1>
        <a:srgbClr val="000000"/>
      </a:dk1>
      <a:lt1>
        <a:srgbClr val="FFFFFF"/>
      </a:lt1>
      <a:dk2>
        <a:srgbClr val="5A87C6"/>
      </a:dk2>
      <a:lt2>
        <a:srgbClr val="808080"/>
      </a:lt2>
      <a:accent1>
        <a:srgbClr val="BCCEE8"/>
      </a:accent1>
      <a:accent2>
        <a:srgbClr val="67BFAB"/>
      </a:accent2>
      <a:accent3>
        <a:srgbClr val="FFFFFF"/>
      </a:accent3>
      <a:accent4>
        <a:srgbClr val="000000"/>
      </a:accent4>
      <a:accent5>
        <a:srgbClr val="DAE3F2"/>
      </a:accent5>
      <a:accent6>
        <a:srgbClr val="5DAD9B"/>
      </a:accent6>
      <a:hlink>
        <a:srgbClr val="3F6FB5"/>
      </a:hlink>
      <a:folHlink>
        <a:srgbClr val="D2D2EB"/>
      </a:folHlink>
    </a:clrScheme>
    <a:fontScheme name="1_EX06PP_template">
      <a:majorFont>
        <a:latin typeface="Tahoma"/>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FFFF00"/>
        </a:solidFill>
        <a:ln w="38100" cap="flat" cmpd="sng" algn="ctr">
          <a:solidFill>
            <a:schemeClr val="accent2"/>
          </a:solid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rgbClr val="FFFF00"/>
        </a:solidFill>
        <a:ln w="38100" cap="flat" cmpd="sng" algn="ctr">
          <a:solidFill>
            <a:schemeClr val="accent2"/>
          </a:solid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charset="0"/>
          </a:defRPr>
        </a:defPPr>
      </a:lstStyle>
    </a:lnDef>
  </a:objectDefaults>
  <a:extraClrSchemeLst>
    <a:extraClrScheme>
      <a:clrScheme name="1_EX06PP_template 1">
        <a:dk1>
          <a:srgbClr val="000000"/>
        </a:dk1>
        <a:lt1>
          <a:srgbClr val="FFFFFF"/>
        </a:lt1>
        <a:dk2>
          <a:srgbClr val="5A87C6"/>
        </a:dk2>
        <a:lt2>
          <a:srgbClr val="808080"/>
        </a:lt2>
        <a:accent1>
          <a:srgbClr val="BCCEE8"/>
        </a:accent1>
        <a:accent2>
          <a:srgbClr val="67BFAB"/>
        </a:accent2>
        <a:accent3>
          <a:srgbClr val="FFFFFF"/>
        </a:accent3>
        <a:accent4>
          <a:srgbClr val="000000"/>
        </a:accent4>
        <a:accent5>
          <a:srgbClr val="DAE3F2"/>
        </a:accent5>
        <a:accent6>
          <a:srgbClr val="5DAD9B"/>
        </a:accent6>
        <a:hlink>
          <a:srgbClr val="3F6FB5"/>
        </a:hlink>
        <a:folHlink>
          <a:srgbClr val="D2D2EB"/>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QAD 2010 Template">
  <a:themeElements>
    <a:clrScheme name="Custom 1">
      <a:dk1>
        <a:srgbClr val="141414"/>
      </a:dk1>
      <a:lt1>
        <a:sysClr val="window" lastClr="FFFFFF"/>
      </a:lt1>
      <a:dk2>
        <a:srgbClr val="141414"/>
      </a:dk2>
      <a:lt2>
        <a:srgbClr val="FFFFFF"/>
      </a:lt2>
      <a:accent1>
        <a:srgbClr val="4F81BD"/>
      </a:accent1>
      <a:accent2>
        <a:srgbClr val="F79646"/>
      </a:accent2>
      <a:accent3>
        <a:srgbClr val="9BBB59"/>
      </a:accent3>
      <a:accent4>
        <a:srgbClr val="A5A5A5"/>
      </a:accent4>
      <a:accent5>
        <a:srgbClr val="2B2B2B"/>
      </a:accent5>
      <a:accent6>
        <a:srgbClr val="F79646"/>
      </a:accent6>
      <a:hlink>
        <a:srgbClr val="4F81BD"/>
      </a:hlink>
      <a:folHlink>
        <a:srgbClr val="366092"/>
      </a:folHlink>
    </a:clrScheme>
    <a:fontScheme name="Perception">
      <a:majorFont>
        <a:latin typeface="Century Gothic"/>
        <a:ea typeface=""/>
        <a:cs typeface=""/>
        <a:font script="Jpan" typeface="メイリオ"/>
      </a:majorFont>
      <a:minorFont>
        <a:latin typeface="Century Gothic"/>
        <a:ea typeface=""/>
        <a:cs typeface=""/>
        <a:font script="Jpan" typeface="メイリオ"/>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28575">
          <a:solidFill>
            <a:schemeClr val="tx1">
              <a:lumMod val="75000"/>
              <a:lumOff val="25000"/>
            </a:schemeClr>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6812</TotalTime>
  <Words>730</Words>
  <Application>Microsoft Office PowerPoint</Application>
  <PresentationFormat>On-screen Show (4:3)</PresentationFormat>
  <Paragraphs>194</Paragraphs>
  <Slides>21</Slides>
  <Notes>0</Notes>
  <HiddenSlides>0</HiddenSlides>
  <MMClips>0</MMClips>
  <ScaleCrop>false</ScaleCrop>
  <HeadingPairs>
    <vt:vector size="6" baseType="variant">
      <vt:variant>
        <vt:lpstr>Fonts Used</vt:lpstr>
      </vt:variant>
      <vt:variant>
        <vt:i4>7</vt:i4>
      </vt:variant>
      <vt:variant>
        <vt:lpstr>Theme</vt:lpstr>
      </vt:variant>
      <vt:variant>
        <vt:i4>3</vt:i4>
      </vt:variant>
      <vt:variant>
        <vt:lpstr>Slide Titles</vt:lpstr>
      </vt:variant>
      <vt:variant>
        <vt:i4>21</vt:i4>
      </vt:variant>
    </vt:vector>
  </HeadingPairs>
  <TitlesOfParts>
    <vt:vector size="31" baseType="lpstr">
      <vt:lpstr>Arial</vt:lpstr>
      <vt:lpstr>Century Gothic</vt:lpstr>
      <vt:lpstr>Lucida Grande</vt:lpstr>
      <vt:lpstr>Wingdings</vt:lpstr>
      <vt:lpstr>Webdings</vt:lpstr>
      <vt:lpstr>Times New Roman</vt:lpstr>
      <vt:lpstr>Tahoma</vt:lpstr>
      <vt:lpstr>Custom Design</vt:lpstr>
      <vt:lpstr>1_EX06PP_template</vt:lpstr>
      <vt:lpstr>QAD 2010 Template</vt:lpstr>
      <vt:lpstr>Product Change Control</vt:lpstr>
      <vt:lpstr>Slide 2</vt:lpstr>
      <vt:lpstr>Facilities</vt:lpstr>
      <vt:lpstr>Course Overview</vt:lpstr>
      <vt:lpstr>Overview of Business Need</vt:lpstr>
      <vt:lpstr>Product Change Control</vt:lpstr>
      <vt:lpstr>PCC Solution Offers</vt:lpstr>
      <vt:lpstr>PCC Limitations</vt:lpstr>
      <vt:lpstr>PCC Milestone Events</vt:lpstr>
      <vt:lpstr>Requests for Changes</vt:lpstr>
      <vt:lpstr>Plan Changes</vt:lpstr>
      <vt:lpstr>Actual Change Implementation</vt:lpstr>
      <vt:lpstr>Product Change Terminology</vt:lpstr>
      <vt:lpstr>Product Change Documents</vt:lpstr>
      <vt:lpstr>Product Change Requests</vt:lpstr>
      <vt:lpstr>Product Change Orders</vt:lpstr>
      <vt:lpstr>Product Change Order</vt:lpstr>
      <vt:lpstr>Slide 18</vt:lpstr>
      <vt:lpstr>Slide 19</vt:lpstr>
      <vt:lpstr>Course Objectives</vt:lpstr>
      <vt:lpstr>Course Overview</vt:lpstr>
    </vt:vector>
  </TitlesOfParts>
  <Company>qad</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Sales Orders Management</dc:title>
  <dc:creator>John Morelli</dc:creator>
  <cp:lastModifiedBy>Helen Ernst</cp:lastModifiedBy>
  <cp:revision>276</cp:revision>
  <cp:lastPrinted>1998-10-27T23:21:02Z</cp:lastPrinted>
  <dcterms:created xsi:type="dcterms:W3CDTF">1998-02-18T21:36:34Z</dcterms:created>
  <dcterms:modified xsi:type="dcterms:W3CDTF">2012-08-16T18:49:09Z</dcterms:modified>
</cp:coreProperties>
</file>