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9"/>
  </p:notesMasterIdLst>
  <p:handoutMasterIdLst>
    <p:handoutMasterId r:id="rId10"/>
  </p:handoutMasterIdLst>
  <p:sldIdLst>
    <p:sldId id="490" r:id="rId3"/>
    <p:sldId id="492" r:id="rId4"/>
    <p:sldId id="500" r:id="rId5"/>
    <p:sldId id="501" r:id="rId6"/>
    <p:sldId id="502" r:id="rId7"/>
    <p:sldId id="503" r:id="rId8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 autoAdjust="0"/>
    <p:restoredTop sz="88842" autoAdjust="0"/>
  </p:normalViewPr>
  <p:slideViewPr>
    <p:cSldViewPr snapToGrid="0">
      <p:cViewPr>
        <p:scale>
          <a:sx n="80" d="100"/>
          <a:sy n="80" d="100"/>
        </p:scale>
        <p:origin x="-1188" y="-276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What is Enterprise Edition?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7861" y="2502754"/>
            <a:ext cx="2208287" cy="890616"/>
            <a:chOff x="480113" y="2438579"/>
            <a:chExt cx="2208287" cy="890616"/>
          </a:xfrm>
        </p:grpSpPr>
        <p:sp>
          <p:nvSpPr>
            <p:cNvPr id="7" name="Rectangle 6"/>
            <p:cNvSpPr/>
            <p:nvPr/>
          </p:nvSpPr>
          <p:spPr>
            <a:xfrm>
              <a:off x="480113" y="2438579"/>
              <a:ext cx="1707263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smtClean="0">
                  <a:latin typeface="Arial" pitchFamily="34" charset="0"/>
                  <a:cs typeface="Arial" pitchFamily="34" charset="0"/>
                </a:rPr>
                <a:t>Updated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April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2014</a:t>
              </a:r>
              <a:endParaRPr lang="en-US" sz="14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7605" y="3089129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What is Enterprise Edition?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What does Enterprise Edition do?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How does Enterprise Edition differ from Standard Edition?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 describe:</a:t>
            </a:r>
          </a:p>
          <a:p>
            <a:r>
              <a:rPr lang="en-US" dirty="0" smtClean="0"/>
              <a:t>What Enterprise Edition is</a:t>
            </a:r>
          </a:p>
          <a:p>
            <a:r>
              <a:rPr lang="en-US" dirty="0" smtClean="0"/>
              <a:t>What Enterprise Edition does</a:t>
            </a:r>
          </a:p>
          <a:p>
            <a:r>
              <a:rPr lang="en-US" dirty="0" smtClean="0"/>
              <a:t>The difference between Enterprise Edition and Standard Edition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Edition is a software package that allows manufacturing firms to better manage the various areas of their business</a:t>
            </a:r>
          </a:p>
          <a:p>
            <a:r>
              <a:rPr lang="en-US" dirty="0" smtClean="0"/>
              <a:t>It is suited for a wide variety of industries including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Life Sciences</a:t>
            </a:r>
          </a:p>
          <a:p>
            <a:pPr lvl="1"/>
            <a:r>
              <a:rPr lang="en-US" dirty="0" smtClean="0"/>
              <a:t>Food and Beverage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Enterprise Edition?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QAD Enterprise Edition allows users to</a:t>
            </a:r>
          </a:p>
          <a:p>
            <a:r>
              <a:rPr lang="en-US" dirty="0" smtClean="0"/>
              <a:t>Plan how much of a product to make, when to make it, how to make it, and what to do with it</a:t>
            </a:r>
          </a:p>
          <a:p>
            <a:r>
              <a:rPr lang="en-US" dirty="0" smtClean="0"/>
              <a:t>Identify, order, and track the components used to make a product</a:t>
            </a:r>
          </a:p>
          <a:p>
            <a:r>
              <a:rPr lang="en-US" dirty="0" smtClean="0"/>
              <a:t>Manage payments to suppliers</a:t>
            </a:r>
          </a:p>
          <a:p>
            <a:r>
              <a:rPr lang="en-US" dirty="0" smtClean="0"/>
              <a:t>Manage payments from customers</a:t>
            </a:r>
          </a:p>
          <a:p>
            <a:r>
              <a:rPr lang="en-US" dirty="0" smtClean="0"/>
              <a:t>Perform numerous other tasks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Does Enterprise Edition Do?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Edition was QAD’s original product</a:t>
            </a:r>
          </a:p>
          <a:p>
            <a:r>
              <a:rPr lang="en-US" dirty="0" smtClean="0"/>
              <a:t>Enterprises Edition provides the core capabilities of Standard Edition, but offers</a:t>
            </a:r>
          </a:p>
          <a:p>
            <a:pPr lvl="1"/>
            <a:r>
              <a:rPr lang="en-US" dirty="0" smtClean="0"/>
              <a:t>A wider range of capabilities and features</a:t>
            </a:r>
          </a:p>
          <a:p>
            <a:pPr lvl="1"/>
            <a:r>
              <a:rPr lang="en-US" dirty="0" smtClean="0"/>
              <a:t>A greatly expanded and more powerful Financials package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Enterprise Edition versus Standard Edition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16840</TotalTime>
  <Words>228</Words>
  <Application>Microsoft Office PowerPoint</Application>
  <PresentationFormat>On-screen Show (4:3)</PresentationFormat>
  <Paragraphs>43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2_EX06PP_template</vt:lpstr>
      <vt:lpstr>QAD 2010 Template</vt:lpstr>
      <vt:lpstr>QAD Enterprise Applications Enterprise Edition Quick Start</vt:lpstr>
      <vt:lpstr>Topics</vt:lpstr>
      <vt:lpstr>Objectives</vt:lpstr>
      <vt:lpstr>What is Enterprise Edition?</vt:lpstr>
      <vt:lpstr>What Does Enterprise Edition Do?</vt:lpstr>
      <vt:lpstr>Enterprise Edition versus Standard Edition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877</cp:revision>
  <cp:lastPrinted>2001-05-04T21:48:00Z</cp:lastPrinted>
  <dcterms:created xsi:type="dcterms:W3CDTF">1998-03-17T23:27:45Z</dcterms:created>
  <dcterms:modified xsi:type="dcterms:W3CDTF">2014-03-19T16:40:12Z</dcterms:modified>
</cp:coreProperties>
</file>