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61"/>
  </p:notesMasterIdLst>
  <p:sldIdLst>
    <p:sldId id="256" r:id="rId3"/>
    <p:sldId id="258" r:id="rId4"/>
    <p:sldId id="274" r:id="rId5"/>
    <p:sldId id="276" r:id="rId6"/>
    <p:sldId id="257" r:id="rId7"/>
    <p:sldId id="290" r:id="rId8"/>
    <p:sldId id="289" r:id="rId9"/>
    <p:sldId id="291" r:id="rId10"/>
    <p:sldId id="292" r:id="rId11"/>
    <p:sldId id="293" r:id="rId12"/>
    <p:sldId id="294" r:id="rId13"/>
    <p:sldId id="297" r:id="rId14"/>
    <p:sldId id="296" r:id="rId15"/>
    <p:sldId id="295" r:id="rId16"/>
    <p:sldId id="262" r:id="rId17"/>
    <p:sldId id="306" r:id="rId18"/>
    <p:sldId id="281" r:id="rId19"/>
    <p:sldId id="305" r:id="rId20"/>
    <p:sldId id="277" r:id="rId21"/>
    <p:sldId id="280" r:id="rId22"/>
    <p:sldId id="279" r:id="rId23"/>
    <p:sldId id="278" r:id="rId24"/>
    <p:sldId id="264" r:id="rId25"/>
    <p:sldId id="307" r:id="rId26"/>
    <p:sldId id="298" r:id="rId27"/>
    <p:sldId id="282" r:id="rId28"/>
    <p:sldId id="308" r:id="rId29"/>
    <p:sldId id="265" r:id="rId30"/>
    <p:sldId id="302" r:id="rId31"/>
    <p:sldId id="283" r:id="rId32"/>
    <p:sldId id="309" r:id="rId33"/>
    <p:sldId id="299" r:id="rId34"/>
    <p:sldId id="266" r:id="rId35"/>
    <p:sldId id="310" r:id="rId36"/>
    <p:sldId id="285" r:id="rId37"/>
    <p:sldId id="268" r:id="rId38"/>
    <p:sldId id="311" r:id="rId39"/>
    <p:sldId id="284" r:id="rId40"/>
    <p:sldId id="304" r:id="rId41"/>
    <p:sldId id="312" r:id="rId42"/>
    <p:sldId id="269" r:id="rId43"/>
    <p:sldId id="313" r:id="rId44"/>
    <p:sldId id="319" r:id="rId45"/>
    <p:sldId id="318" r:id="rId46"/>
    <p:sldId id="286" r:id="rId47"/>
    <p:sldId id="314" r:id="rId48"/>
    <p:sldId id="273" r:id="rId49"/>
    <p:sldId id="300" r:id="rId50"/>
    <p:sldId id="272" r:id="rId51"/>
    <p:sldId id="315" r:id="rId52"/>
    <p:sldId id="301" r:id="rId53"/>
    <p:sldId id="287" r:id="rId54"/>
    <p:sldId id="316" r:id="rId55"/>
    <p:sldId id="270" r:id="rId56"/>
    <p:sldId id="288" r:id="rId57"/>
    <p:sldId id="317" r:id="rId58"/>
    <p:sldId id="303" r:id="rId59"/>
    <p:sldId id="259" r:id="rId6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1" autoAdjust="0"/>
    <p:restoredTop sz="80206" autoAdjust="0"/>
  </p:normalViewPr>
  <p:slideViewPr>
    <p:cSldViewPr snapToGrid="0">
      <p:cViewPr varScale="1">
        <p:scale>
          <a:sx n="105" d="100"/>
          <a:sy n="105" d="100"/>
        </p:scale>
        <p:origin x="-336"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_rels/viewProps.xml.rels><?xml version="1.0" encoding="UTF-8" standalone="yes"?>
<Relationships xmlns="http://schemas.openxmlformats.org/package/2006/relationships"><Relationship Id="rId8" Type="http://schemas.openxmlformats.org/officeDocument/2006/relationships/slide" Target="slides/slide37.xml"/><Relationship Id="rId13" Type="http://schemas.openxmlformats.org/officeDocument/2006/relationships/slide" Target="slides/slide53.xml"/><Relationship Id="rId3" Type="http://schemas.openxmlformats.org/officeDocument/2006/relationships/slide" Target="slides/slide27.xml"/><Relationship Id="rId7" Type="http://schemas.openxmlformats.org/officeDocument/2006/relationships/slide" Target="slides/slide36.xml"/><Relationship Id="rId12" Type="http://schemas.openxmlformats.org/officeDocument/2006/relationships/slide" Target="slides/slide52.xml"/><Relationship Id="rId2" Type="http://schemas.openxmlformats.org/officeDocument/2006/relationships/slide" Target="slides/slide26.xml"/><Relationship Id="rId1" Type="http://schemas.openxmlformats.org/officeDocument/2006/relationships/slide" Target="slides/slide2.xml"/><Relationship Id="rId6" Type="http://schemas.openxmlformats.org/officeDocument/2006/relationships/slide" Target="slides/slide31.xml"/><Relationship Id="rId11" Type="http://schemas.openxmlformats.org/officeDocument/2006/relationships/slide" Target="slides/slide47.xml"/><Relationship Id="rId5" Type="http://schemas.openxmlformats.org/officeDocument/2006/relationships/slide" Target="slides/slide30.xml"/><Relationship Id="rId10" Type="http://schemas.openxmlformats.org/officeDocument/2006/relationships/slide" Target="slides/slide42.xml"/><Relationship Id="rId4" Type="http://schemas.openxmlformats.org/officeDocument/2006/relationships/slide" Target="slides/slide29.xml"/><Relationship Id="rId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3203E42-344E-4C78-8C9C-FB69FEA4A2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4AB3323-615F-4B36-9241-867F4DA90218}"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In the Select Layout Step, you can choose your report orientation as either Portrait or Landscape.  Additionally, you can choose the report layout as Labels or Columns.  After you click Next, the next screen will vary depending on whether you have choosen Labels or Columns.</a:t>
            </a:r>
          </a:p>
          <a:p>
            <a:endParaRPr lang="en-US" smtClean="0"/>
          </a:p>
          <a:p>
            <a:r>
              <a:rPr lang="en-US" smtClean="0"/>
              <a:t>If adjust fields to fit page is selected, it will stretch fields out to fit (fill) page.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r>
              <a:rPr lang="en-US" smtClean="0"/>
              <a:t>For Column layout, you select the fields you want to use from the available fields of your data source.  Optionally, you can organize the columns into groupings.  This feature is similar to the “group by” display feature in browses.</a:t>
            </a:r>
          </a:p>
          <a:p>
            <a:endParaRPr lang="en-US" smtClean="0"/>
          </a:p>
          <a:p>
            <a:r>
              <a:rPr lang="en-US" smtClean="0"/>
              <a:t>The ones we are picking here are just for the initial generation – we can change these selections later.</a:t>
            </a:r>
          </a:p>
          <a:p>
            <a:endParaRPr lang="en-US" smtClean="0"/>
          </a:p>
          <a:p>
            <a:r>
              <a:rPr lang="en-US" smtClean="0"/>
              <a:t>The wizard is only for the first time you create – you can not use the wizard to modify later.</a:t>
            </a:r>
          </a:p>
          <a:p>
            <a:endParaRPr lang="en-US" smtClean="0"/>
          </a:p>
          <a:p>
            <a:r>
              <a:rPr lang="en-US" smtClean="0"/>
              <a:t>Difference between groups and details:  Fields in Details go into Detail band of report.  However, if you place fields in Groups area, you can organize the fields in a “group by” fashion.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smtClean="0"/>
              <a:t>If you have chosen column layout and specified groups, you next select the type of layout you would like as Stepped, Outline, or Aligned.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If you pick Label layout, you will get a different field selector.</a:t>
            </a:r>
          </a:p>
          <a:p>
            <a:endParaRPr lang="en-US"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smtClean="0"/>
              <a:t>Upon completion, the Report Wizard’s summary screen displays information about the template, data source, and layout. Finally, Click Finish.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15</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16</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1118053-7FB2-4511-B9BE-F50F39659A95}" type="slidenum">
              <a:rPr lang="en-US" sz="1200">
                <a:latin typeface="Arial" charset="0"/>
              </a:rPr>
              <a:pPr algn="r"/>
              <a:t>17</a:t>
            </a:fld>
            <a:endParaRPr lang="en-US" sz="120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Fields: Report fields can be added to any desired section.  Fields can be used for many different types of information to display:</a:t>
            </a:r>
          </a:p>
          <a:p>
            <a:pPr eaLnBrk="1" hangingPunct="1">
              <a:buFontTx/>
              <a:buChar char="-"/>
            </a:pPr>
            <a:r>
              <a:rPr lang="en-US" smtClean="0"/>
              <a:t>Can be tied to data fields in the underlying data source</a:t>
            </a:r>
          </a:p>
          <a:p>
            <a:pPr eaLnBrk="1" hangingPunct="1">
              <a:buFontTx/>
              <a:buChar char="-"/>
            </a:pPr>
            <a:r>
              <a:rPr lang="en-US" smtClean="0"/>
              <a:t>Can be tied to filter parameters or other report settings</a:t>
            </a:r>
          </a:p>
          <a:p>
            <a:pPr eaLnBrk="1" hangingPunct="1">
              <a:buFontTx/>
              <a:buChar char="-"/>
            </a:pPr>
            <a:r>
              <a:rPr lang="en-US" smtClean="0"/>
              <a:t>Can be used to display labels or other static text</a:t>
            </a:r>
          </a:p>
          <a:p>
            <a:pPr eaLnBrk="1" hangingPunct="1">
              <a:buFontTx/>
              <a:buChar char="-"/>
            </a:pPr>
            <a:r>
              <a:rPr lang="en-US" smtClean="0"/>
              <a:t>Can be used for calculated expressions</a:t>
            </a:r>
          </a:p>
          <a:p>
            <a:pPr eaLnBrk="1" hangingPunct="1">
              <a:buFontTx/>
              <a:buChar char="-"/>
            </a:pPr>
            <a:r>
              <a:rPr lang="en-US" smtClean="0"/>
              <a:t>Can be used to display images, or build simple graphics (lines, rectangles)</a:t>
            </a:r>
          </a:p>
          <a:p>
            <a:pPr eaLnBrk="1" hangingPunct="1">
              <a:buFontTx/>
              <a:buChar char="-"/>
            </a:pPr>
            <a:r>
              <a:rPr lang="en-US" smtClean="0"/>
              <a:t>Can be used to create charts</a:t>
            </a:r>
          </a:p>
          <a:p>
            <a:pPr eaLnBrk="1" hangingPunct="1">
              <a:buFontTx/>
              <a:buChar char="-"/>
            </a:pPr>
            <a:r>
              <a:rPr lang="en-US" smtClean="0"/>
              <a:t>Can be used for bar codes</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r>
              <a:rPr lang="en-US" smtClean="0"/>
              <a:t>Click double right arrow icon at right edge to see hidden options such as Edit Report Definition File and About.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74F5D0B-34E1-4336-9C49-AD05170E8F49}" type="slidenum">
              <a:rPr lang="en-US" sz="1200">
                <a:latin typeface="Arial" charset="0"/>
              </a:rPr>
              <a:pPr algn="r"/>
              <a:t>19</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smtClean="0"/>
              <a:t>Cut: Cut the selected objects on the report.</a:t>
            </a:r>
          </a:p>
          <a:p>
            <a:pPr eaLnBrk="1" hangingPunct="1"/>
            <a:r>
              <a:rPr lang="en-US" smtClean="0"/>
              <a:t>Copy: Copy the selected objects on the report to the clipboard.</a:t>
            </a:r>
          </a:p>
          <a:p>
            <a:pPr eaLnBrk="1" hangingPunct="1"/>
            <a:r>
              <a:rPr lang="en-US" smtClean="0"/>
              <a:t>Paste: Paste cut or copied objects from the clipboard to the currently selected area on the report.</a:t>
            </a:r>
          </a:p>
          <a:p>
            <a:pPr eaLnBrk="1" hangingPunct="1"/>
            <a:r>
              <a:rPr lang="en-US" smtClean="0"/>
              <a:t>Undo: Undo any actions you have performed on the report.</a:t>
            </a:r>
          </a:p>
          <a:p>
            <a:pPr eaLnBrk="1" hangingPunct="1"/>
            <a:r>
              <a:rPr lang="en-US" smtClean="0"/>
              <a:t>Redo: Redo the actions you have undone.</a:t>
            </a:r>
          </a:p>
          <a:p>
            <a:pPr eaLnBrk="1" hangingPunct="1"/>
            <a:r>
              <a:rPr lang="en-US" smtClean="0"/>
              <a:t>Show Grid: Toggle background grid on and off.</a:t>
            </a:r>
          </a:p>
          <a:p>
            <a:pPr eaLnBrk="1" hangingPunct="1"/>
            <a:r>
              <a:rPr lang="en-US" smtClean="0"/>
              <a:t>Grid Settings: Configure grid settings such as grid units and grid spacing.</a:t>
            </a:r>
          </a:p>
          <a:p>
            <a:pPr eaLnBrk="1" hangingPunct="1"/>
            <a:r>
              <a:rPr lang="en-US" smtClean="0"/>
              <a:t>Brush: When multiple objects are selected, apply the format of the last selected object to all other selected objects.</a:t>
            </a:r>
          </a:p>
          <a:p>
            <a:pPr eaLnBrk="1" hangingPunct="1"/>
            <a:r>
              <a:rPr lang="en-US" smtClean="0"/>
              <a:t>Bring to Front: Bring the selected object to the foreground.</a:t>
            </a:r>
          </a:p>
          <a:p>
            <a:pPr eaLnBrk="1" hangingPunct="1"/>
            <a:r>
              <a:rPr lang="en-US" smtClean="0"/>
              <a:t>Send to Back: Send the selected object to the background.</a:t>
            </a:r>
          </a:p>
          <a:p>
            <a:pPr eaLnBrk="1" hangingPunct="1"/>
            <a:endParaRPr lang="en-US" smtClean="0"/>
          </a:p>
          <a:p>
            <a:pPr eaLnBrk="1" hangingPunct="1"/>
            <a:r>
              <a:rPr lang="en-US" smtClean="0"/>
              <a:t>The “Multiple Object Positioning Tools” only apply to multiple objects on the report and will be grayed if only one object is selected:</a:t>
            </a:r>
          </a:p>
          <a:p>
            <a:pPr eaLnBrk="1" hangingPunct="1"/>
            <a:endParaRPr lang="en-US" smtClean="0"/>
          </a:p>
          <a:p>
            <a:pPr eaLnBrk="1" hangingPunct="1"/>
            <a:r>
              <a:rPr lang="en-US" smtClean="0"/>
              <a:t>Table Fields: Merge selected objects into table fields.</a:t>
            </a:r>
          </a:p>
          <a:p>
            <a:pPr eaLnBrk="1" hangingPunct="1"/>
            <a:r>
              <a:rPr lang="en-US" smtClean="0"/>
              <a:t>Align Left: Align multiple selected objects to the left boundary of the last selected object.</a:t>
            </a:r>
          </a:p>
          <a:p>
            <a:pPr eaLnBrk="1" hangingPunct="1"/>
            <a:r>
              <a:rPr lang="en-US" smtClean="0"/>
              <a:t>Align Center: Horizontally align multiple selected objects to the center of the last selected object.</a:t>
            </a:r>
          </a:p>
          <a:p>
            <a:pPr eaLnBrk="1" hangingPunct="1"/>
            <a:r>
              <a:rPr lang="en-US" smtClean="0"/>
              <a:t>Align Right: Align multiple selected objects to the right boundary of the last selected object.</a:t>
            </a:r>
          </a:p>
          <a:p>
            <a:pPr eaLnBrk="1" hangingPunct="1"/>
            <a:r>
              <a:rPr lang="en-US" smtClean="0"/>
              <a:t>Center Horizontally on Section: Horizontally position selected objects to the center of the section.</a:t>
            </a:r>
          </a:p>
          <a:p>
            <a:pPr eaLnBrk="1" hangingPunct="1"/>
            <a:r>
              <a:rPr lang="en-US" smtClean="0"/>
              <a:t>Align Top: Align multiple selected objects to the top boundary of the last selected object.</a:t>
            </a:r>
          </a:p>
          <a:p>
            <a:pPr eaLnBrk="1" hangingPunct="1"/>
            <a:r>
              <a:rPr lang="en-US" smtClean="0"/>
              <a:t>Align Middle: Vertically align multiple selected objects to the middle of the last selected object.</a:t>
            </a:r>
          </a:p>
          <a:p>
            <a:pPr eaLnBrk="1" hangingPunct="1"/>
            <a:r>
              <a:rPr lang="en-US" smtClean="0"/>
              <a:t>Center Vertically on Section: Vertically position selected objects to the center of the section.</a:t>
            </a:r>
          </a:p>
          <a:p>
            <a:pPr eaLnBrk="1" hangingPunct="1"/>
            <a:r>
              <a:rPr lang="en-US" smtClean="0"/>
              <a:t>Align Bottom: Align multiple selected objects to the bottom boundary of the last selected object.</a:t>
            </a:r>
          </a:p>
          <a:p>
            <a:pPr eaLnBrk="1" hangingPunct="1"/>
            <a:r>
              <a:rPr lang="en-US" smtClean="0"/>
              <a:t>Equal Height: Resize multiple selected objects to the same height.</a:t>
            </a:r>
          </a:p>
          <a:p>
            <a:pPr eaLnBrk="1" hangingPunct="1"/>
            <a:r>
              <a:rPr lang="en-US" smtClean="0"/>
              <a:t>Equal Width: Resize multiple selected objects to the same width.</a:t>
            </a:r>
          </a:p>
          <a:p>
            <a:pPr eaLnBrk="1" hangingPunct="1"/>
            <a:r>
              <a:rPr lang="en-US" smtClean="0"/>
              <a:t>Equal Size: Resize multiple selected objects to the same height and width.</a:t>
            </a:r>
          </a:p>
          <a:p>
            <a:pPr eaLnBrk="1" hangingPunct="1"/>
            <a:r>
              <a:rPr lang="en-US" smtClean="0"/>
              <a:t>Equal Horizontal Spacing: Reposition multiple selected objects so that they are equally spaced out horizontally.</a:t>
            </a:r>
          </a:p>
          <a:p>
            <a:pPr eaLnBrk="1" hangingPunct="1"/>
            <a:r>
              <a:rPr lang="en-US" smtClean="0"/>
              <a:t>Decrease Horizontal Spacing: Horizontally reduce spacing between multiple selected objects.</a:t>
            </a:r>
          </a:p>
          <a:p>
            <a:pPr eaLnBrk="1" hangingPunct="1"/>
            <a:r>
              <a:rPr lang="en-US" smtClean="0"/>
              <a:t>Increase Horizontal Spacing: Horizontally increment spacing between multiple selected objects.</a:t>
            </a:r>
          </a:p>
          <a:p>
            <a:pPr eaLnBrk="1" hangingPunct="1"/>
            <a:r>
              <a:rPr lang="en-US" smtClean="0"/>
              <a:t>Equal Vertical Spacing: Reposition multiple selected objects so that they are equally spaced out vertically.</a:t>
            </a:r>
          </a:p>
          <a:p>
            <a:pPr eaLnBrk="1" hangingPunct="1"/>
            <a:r>
              <a:rPr lang="en-US" smtClean="0"/>
              <a:t>Decrease Vertical Spacing: Vertically reduce spacing between multiple selected objects.</a:t>
            </a:r>
          </a:p>
          <a:p>
            <a:pPr eaLnBrk="1" hangingPunct="1"/>
            <a:r>
              <a:rPr lang="en-US" smtClean="0"/>
              <a:t>Increase Vertical Spacing: Vertically increment spacing between multiple selected objects.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BE9AD34-F111-4BEF-9DA8-9F554339FC1A}"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1FEA082-8078-42E7-A097-C450AE413C39}" type="slidenum">
              <a:rPr lang="en-US" sz="1200">
                <a:latin typeface="Arial" charset="0"/>
              </a:rPr>
              <a:pPr algn="r"/>
              <a:t>20</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spcBef>
                <a:spcPts val="800"/>
              </a:spcBef>
            </a:pPr>
            <a:r>
              <a:rPr lang="en-US" smtClean="0"/>
              <a:t>The Reports tab displays the report definition you are designing as well as all subordinate sub-reports embedded in the current report.</a:t>
            </a:r>
          </a:p>
          <a:p>
            <a:pPr eaLnBrk="1" hangingPunct="1">
              <a:spcBef>
                <a:spcPts val="800"/>
              </a:spcBef>
            </a:pPr>
            <a:endParaRPr lang="en-US" smtClean="0"/>
          </a:p>
          <a:p>
            <a:pPr eaLnBrk="1" hangingPunct="1">
              <a:spcBef>
                <a:spcPts val="800"/>
              </a:spcBef>
            </a:pPr>
            <a:r>
              <a:rPr lang="en-US" smtClean="0"/>
              <a:t>Right-clicking on the current report definition in this window brings up a shortcut menu that gives you access to a number of report design functions. </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A035F7-092B-4742-9E79-A734DD9C72DD}" type="slidenum">
              <a:rPr lang="en-US" sz="1200">
                <a:latin typeface="Arial" charset="0"/>
              </a:rPr>
              <a:pPr algn="r"/>
              <a:t>21</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spcBef>
                <a:spcPts val="800"/>
              </a:spcBef>
            </a:pPr>
            <a:r>
              <a:rPr lang="en-US" smtClean="0"/>
              <a:t>The Data tab contains three groups of data: fields, parameters, and report settings. Except for the Pointer button, which is used to deselect any currently selected object, each button under these groups creates a field on the report and initializes its properties.</a:t>
            </a:r>
          </a:p>
          <a:p>
            <a:r>
              <a:rPr lang="en-US" smtClean="0"/>
              <a:t>The Fields group contains all the available fields that are bound to the source record set. </a:t>
            </a:r>
          </a:p>
          <a:p>
            <a:r>
              <a:rPr lang="en-US" smtClean="0"/>
              <a:t>The Parameters group contains all the available search condition parameters under the Filter tab in Report Viewer. </a:t>
            </a:r>
          </a:p>
          <a:p>
            <a:r>
              <a:rPr lang="en-US" smtClean="0"/>
              <a:t>The Report Settings group contains all the available setting variables under the Settings tab in Report Viewer.</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DA19868-553C-492C-9474-F314655D7FC6}" type="slidenum">
              <a:rPr lang="en-US" sz="1200">
                <a:latin typeface="Arial" charset="0"/>
              </a:rPr>
              <a:pPr algn="r"/>
              <a:t>22</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742950" lvl="1" indent="-285750" eaLnBrk="1" hangingPunct="1"/>
            <a:r>
              <a:rPr lang="en-US" b="1" smtClean="0"/>
              <a:t>Pointer</a:t>
            </a:r>
            <a:r>
              <a:rPr lang="en-US" smtClean="0"/>
              <a:t>: cancels any previous field selection to get back to the pointer tool</a:t>
            </a:r>
          </a:p>
          <a:p>
            <a:pPr marL="742950" lvl="1" indent="-285750" eaLnBrk="1" hangingPunct="1"/>
            <a:r>
              <a:rPr lang="en-US" b="1" smtClean="0"/>
              <a:t>Label</a:t>
            </a:r>
            <a:r>
              <a:rPr lang="en-US" smtClean="0"/>
              <a:t>: static text (with provisions for linking to translated labels)</a:t>
            </a:r>
          </a:p>
          <a:p>
            <a:pPr marL="742950" lvl="1" indent="-285750" eaLnBrk="1" hangingPunct="1"/>
            <a:r>
              <a:rPr lang="en-US" b="1" smtClean="0"/>
              <a:t>Calculated Field</a:t>
            </a:r>
            <a:r>
              <a:rPr lang="en-US" smtClean="0"/>
              <a:t>: contains a VBScript expression</a:t>
            </a:r>
          </a:p>
          <a:p>
            <a:pPr marL="742950" lvl="1" indent="-285750" eaLnBrk="1" hangingPunct="1"/>
            <a:r>
              <a:rPr lang="en-US" b="1" smtClean="0"/>
              <a:t>Common Field</a:t>
            </a:r>
            <a:r>
              <a:rPr lang="en-US" smtClean="0"/>
              <a:t>: several types of pre-defined fields</a:t>
            </a:r>
          </a:p>
          <a:p>
            <a:pPr marL="742950" lvl="1" indent="-285750" eaLnBrk="1" hangingPunct="1"/>
            <a:r>
              <a:rPr lang="en-US" b="1" smtClean="0"/>
              <a:t>Unbound Picture</a:t>
            </a:r>
            <a:r>
              <a:rPr lang="en-US" smtClean="0"/>
              <a:t>: used to display an image from a file</a:t>
            </a:r>
          </a:p>
          <a:p>
            <a:pPr marL="1143000" lvl="2" indent="-228600" eaLnBrk="1" hangingPunct="1"/>
            <a:r>
              <a:rPr lang="en-US" smtClean="0"/>
              <a:t>Image bits get embedded into report design XML</a:t>
            </a:r>
          </a:p>
          <a:p>
            <a:pPr marL="742950" lvl="1" indent="-285750" eaLnBrk="1" hangingPunct="1"/>
            <a:r>
              <a:rPr lang="en-US" b="1" smtClean="0"/>
              <a:t>Line, Rectangle</a:t>
            </a:r>
            <a:r>
              <a:rPr lang="en-US" smtClean="0"/>
              <a:t>: simple geometric shapes</a:t>
            </a:r>
          </a:p>
          <a:p>
            <a:pPr marL="742950" lvl="1" indent="-285750" eaLnBrk="1" hangingPunct="1"/>
            <a:r>
              <a:rPr lang="en-US" b="1" smtClean="0"/>
              <a:t>Page Break</a:t>
            </a:r>
            <a:r>
              <a:rPr lang="en-US" smtClean="0"/>
              <a:t>: Inserts page break for every N rows of data</a:t>
            </a:r>
          </a:p>
          <a:p>
            <a:pPr marL="742950" lvl="1" indent="-285750" eaLnBrk="1" hangingPunct="1"/>
            <a:r>
              <a:rPr lang="en-US" b="1" smtClean="0"/>
              <a:t>Chart</a:t>
            </a:r>
            <a:r>
              <a:rPr lang="en-US" smtClean="0"/>
              <a:t>: Create simple charts tied to data source</a:t>
            </a:r>
          </a:p>
          <a:p>
            <a:pPr marL="742950" lvl="1" indent="-285750" eaLnBrk="1" hangingPunct="1"/>
            <a:r>
              <a:rPr lang="en-US" b="1" smtClean="0"/>
              <a:t>Bar Code</a:t>
            </a:r>
            <a:r>
              <a:rPr lang="en-US" smtClean="0"/>
              <a:t>: create bar code tied to any data field</a:t>
            </a:r>
          </a:p>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23</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24</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Once an object is selected, you can use the Properties window to edit its properties.</a:t>
            </a:r>
          </a:p>
          <a:p>
            <a:r>
              <a:rPr lang="en-US" smtClean="0"/>
              <a:t>When one or more fields are selected, the Properties window shows property values that all fields have in common, and leaves the other properties blank. If no fields are selected and you click on a section (or on the bar above a section), the Section properties are displayed. If you click the gray area in the background, the Report properties are displayed.</a:t>
            </a:r>
          </a:p>
          <a:p>
            <a:r>
              <a:rPr lang="en-US" smtClean="0"/>
              <a:t>To see how this works, click the label in the Header section and change its Font and ForeColor properties. You can also change a field’s position and dimensions by typing new values for the Left, Top, Width, and Height properties.</a:t>
            </a:r>
          </a:p>
          <a:p>
            <a:endParaRPr lang="en-US" smtClean="0"/>
          </a:p>
          <a:p>
            <a:r>
              <a:rPr lang="en-US" smtClean="0"/>
              <a:t>The various Section, Report, and Field properties are described in detail in the </a:t>
            </a:r>
            <a:r>
              <a:rPr lang="en-US" i="1" smtClean="0"/>
              <a:t>Reporting Framework User Guide</a:t>
            </a:r>
            <a:r>
              <a:rPr lang="en-US" smtClean="0"/>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26</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27</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0A54F0A-3692-4003-ADFA-65E9B948131D}" type="slidenum">
              <a:rPr lang="en-US" sz="1200">
                <a:latin typeface="Arial" charset="0"/>
              </a:rPr>
              <a:pPr algn="r"/>
              <a:t>28</a:t>
            </a:fld>
            <a:endParaRPr lang="en-US" sz="1200">
              <a:latin typeface="Arial"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6FE46BB-8C15-4269-80AB-CC6E4AEC1FCE}" type="slidenum">
              <a:rPr lang="en-US" sz="1200">
                <a:latin typeface="Arial" charset="0"/>
              </a:rPr>
              <a:pPr algn="r"/>
              <a:t>29</a:t>
            </a:fld>
            <a:endParaRPr lang="en-US" sz="1200">
              <a:latin typeface="Arial"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76F1496-1103-483F-ACB7-EB5479DAA758}" type="slidenum">
              <a:rPr lang="en-US" sz="1200">
                <a:latin typeface="Arial" charset="0"/>
              </a:rPr>
              <a:pPr algn="r"/>
              <a:t>3</a:t>
            </a:fld>
            <a:endParaRPr lang="en-US" sz="1200">
              <a:latin typeface="Arial"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30</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31</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33</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34</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BDDCEB4-0C46-4155-A476-B20674AF63ED}" type="slidenum">
              <a:rPr lang="en-US" sz="1200">
                <a:latin typeface="Arial" charset="0"/>
              </a:rPr>
              <a:pPr algn="r"/>
              <a:t>35</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36</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37</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2FAD1C5-AF03-44B7-8790-44172C1FA1D1}" type="slidenum">
              <a:rPr lang="en-US" sz="1200">
                <a:latin typeface="Arial" charset="0"/>
              </a:rPr>
              <a:pPr algn="r"/>
              <a:t>38</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39</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40</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r>
              <a:rPr lang="en-US" smtClean="0"/>
              <a:t>Open Report Resource Designer and review usage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41</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42</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45</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46</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681A163-1707-4445-991C-0D77B223D886}" type="slidenum">
              <a:rPr lang="en-US" sz="1200">
                <a:latin typeface="Arial" charset="0"/>
              </a:rPr>
              <a:pPr algn="r"/>
              <a:t>47</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49</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50</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52</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53</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B817305-3116-4804-9EC3-351A5BEC9650}" type="slidenum">
              <a:rPr lang="en-US" sz="1200">
                <a:latin typeface="Arial" charset="0"/>
              </a:rPr>
              <a:pPr algn="r"/>
              <a:t>54</a:t>
            </a:fld>
            <a:endParaRPr lang="en-US" sz="1200">
              <a:latin typeface="Arial"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smtClean="0"/>
              <a:t>Starting with the QAD Enterprise Applications 2010 release, the QAD standard reports included with the product use one of the following templates:</a:t>
            </a:r>
          </a:p>
          <a:p>
            <a:r>
              <a:rPr lang="en-US" smtClean="0"/>
              <a:t>Active_Template_Landscape —the template typically used by QAD standard reports with landscape orientation.</a:t>
            </a:r>
          </a:p>
          <a:p>
            <a:r>
              <a:rPr lang="en-US" smtClean="0"/>
              <a:t>Active_Template_Portrait — the template typically used by QAD standard reports with portrait orientation.</a:t>
            </a:r>
          </a:p>
          <a:p>
            <a:r>
              <a:rPr lang="en-US" smtClean="0"/>
              <a:t>Additionally, four QAD standard templates are included:</a:t>
            </a:r>
          </a:p>
          <a:p>
            <a:r>
              <a:rPr lang="en-US" smtClean="0"/>
              <a:t>QAD_Standard_Template_A4_Landscape — the QAD standard template for the A4 (210 x 297 mm, or 8.27 x 11.69 inches) paper size with landscape orientation.</a:t>
            </a:r>
          </a:p>
          <a:p>
            <a:r>
              <a:rPr lang="en-US" smtClean="0"/>
              <a:t>QAD_Standard_Template_A4_Portrait — the QAD standard template for the A4 paper size with portrait orientation.</a:t>
            </a:r>
          </a:p>
          <a:p>
            <a:r>
              <a:rPr lang="en-US" smtClean="0"/>
              <a:t>QAD_Standard_Template_Letter_Landscape — the QAD standard template for the Letter (8.5 x 11 inches) paper size with landscape orientation.</a:t>
            </a:r>
          </a:p>
          <a:p>
            <a:r>
              <a:rPr lang="en-US" smtClean="0"/>
              <a:t>QAD_Standard_Template_Letter_Portrait — the QAD standard template for the Letter paper size with portrait orientation.</a:t>
            </a:r>
          </a:p>
          <a:p>
            <a:r>
              <a:rPr lang="en-US" smtClean="0"/>
              <a:t>As shipped, the contents of Active_Template_Landscape are identical to QAD_Standard_Template_Letter_Landscape, and the contents of Active_Template_Portrait are identical to QAD_Standard_Template_Letter_Portrait. If template customizations are desired, they can be done in the Active templates (which the QAD reports reference), and the original QAD_ templates should be kept unmodified in case any changes might need to be rolled back.</a:t>
            </a:r>
          </a:p>
          <a:p>
            <a:r>
              <a:rPr lang="en-US" smtClean="0"/>
              <a:t>Careful management of these templates is highly recommended.</a:t>
            </a:r>
          </a:p>
          <a:p>
            <a:endParaRPr lang="en-US" smtClean="0"/>
          </a:p>
          <a:p>
            <a:r>
              <a:rPr lang="en-US" b="1" smtClean="0"/>
              <a:t>Template Modification Recommendations</a:t>
            </a:r>
            <a:endParaRPr lang="en-US" smtClean="0"/>
          </a:p>
          <a:p>
            <a:r>
              <a:rPr lang="en-US" smtClean="0"/>
              <a:t>The Active_Template_Landscape and Active_Template_Portrait are used by the QAD standard reports as their templates. Modifying these two active templates will in turn modify the format of all the reports that use these templates; such changes will take effect in the system as soon as any template changes are saved. Using Active_Template_Landscape and Active_Template_Portrait as your active templates gives you a powerful way to make a change to the format of many reports all at once.</a:t>
            </a:r>
            <a:endParaRPr lang="en-US" b="1" smtClean="0"/>
          </a:p>
          <a:p>
            <a:r>
              <a:rPr lang="en-US" smtClean="0"/>
              <a:t>When upgrades are installed for the Reporting Framework, the QAD-shipped templates will generally get over-written.</a:t>
            </a:r>
            <a:endParaRPr lang="en-US" b="1" smtClean="0"/>
          </a:p>
          <a:p>
            <a:r>
              <a:rPr lang="en-US" smtClean="0"/>
              <a:t>Before you modify the Active templates, QAD recommends that you make backup copies of them by exporting them using the Template Designer’s Export function. You can specify the directory to which you want to export the templates from the Export Template window. QAD recommends that these files be backed up or version controlled.</a:t>
            </a:r>
            <a:endParaRPr lang="en-US" b="1" smtClean="0"/>
          </a:p>
          <a:p>
            <a:r>
              <a:rPr lang="en-US" smtClean="0"/>
              <a:t>As an alternative to making direct changes to the Active templates, you can also replace an Active template with some other template. For example, the default Active_Template_Portrait is based on QAD_Standard_Template_Letter_Portrait, which has the 8.5 x 11 inch paper size. If you want all QAD standard reports to use the A4 paper size, you can replace Active_Template_Portrait with QAD_Standard_Template_A4_Portrait. To do so, first save a copy of the current Active_Template_Portrait by exporting it. Next, open QAD_Standard_Template_A4_Portrait and save it as Active_Template_Portrait.</a:t>
            </a:r>
            <a:endParaRPr lang="en-US" b="1" smtClean="0"/>
          </a:p>
          <a:p>
            <a:r>
              <a:rPr lang="en-US" smtClean="0"/>
              <a:t>QAD discourages direct modification of the Active templates in the Template Designer because as soon as those changes are saved, they will affect all the QAD standard reports without giving the designer a chance to test the template changes. Instead, QAD recommends that you make a copy of the template that you want to change, give the copy a new name, and then modify the copy and test it with a test report. Once the changes have been tested and are satisfactory, the copied report can be saved as the name of original template, at which point the changes will effectively be rolled out to the reports in the live system.</a:t>
            </a:r>
            <a:endParaRPr lang="en-US" b="1" smtClean="0"/>
          </a:p>
          <a:p>
            <a:r>
              <a:rPr lang="en-US" b="1" smtClean="0"/>
              <a:t>Upgrading and Templates</a:t>
            </a:r>
            <a:endParaRPr lang="en-US" smtClean="0"/>
          </a:p>
          <a:p>
            <a:r>
              <a:rPr lang="en-US" smtClean="0"/>
              <a:t>When you upgrade to a new version of the software, after the QAD Enterprise Applications 2010 release, you should first be sure to export and save the templates you are using, especially the two Active templates (Active_Template_Portrait and Active_Template_Landscape). This way your customized versions can be re-imported if the upgrade overwrites these templates.</a:t>
            </a:r>
            <a:endParaRPr lang="en-US" b="1" smtClean="0"/>
          </a:p>
          <a:p>
            <a:endParaRPr lang="en-US" smtClean="0"/>
          </a:p>
          <a:p>
            <a:endParaRPr lang="en-US" smtClean="0"/>
          </a:p>
          <a:p>
            <a:endParaRPr lang="en-US" smtClean="0"/>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CEC69CC0-B4AE-4C6F-A0EB-26D3095F1C93}" type="slidenum">
              <a:rPr lang="en-US" smtClean="0"/>
              <a:pPr/>
              <a:t>5</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r>
              <a:rPr lang="en-US" b="1" smtClean="0"/>
              <a:t>New</a:t>
            </a:r>
            <a:r>
              <a:rPr lang="en-US" smtClean="0"/>
              <a:t>: Launch Report Wizard to create a new report definition.</a:t>
            </a:r>
          </a:p>
          <a:p>
            <a:r>
              <a:rPr lang="en-US" b="1" smtClean="0"/>
              <a:t>Open</a:t>
            </a:r>
            <a:r>
              <a:rPr lang="en-US" smtClean="0"/>
              <a:t>: Open an existing definition.</a:t>
            </a:r>
          </a:p>
          <a:p>
            <a:r>
              <a:rPr lang="en-US" b="1" smtClean="0"/>
              <a:t>Close</a:t>
            </a:r>
            <a:r>
              <a:rPr lang="en-US" smtClean="0"/>
              <a:t>: Close the current report definition.</a:t>
            </a:r>
          </a:p>
          <a:p>
            <a:r>
              <a:rPr lang="en-US" b="1" smtClean="0"/>
              <a:t>Save</a:t>
            </a:r>
            <a:r>
              <a:rPr lang="en-US" smtClean="0"/>
              <a:t>: Save current report definition.</a:t>
            </a:r>
          </a:p>
          <a:p>
            <a:r>
              <a:rPr lang="en-US" b="1" smtClean="0"/>
              <a:t>Save As</a:t>
            </a:r>
            <a:r>
              <a:rPr lang="en-US" smtClean="0"/>
              <a:t>: Save current report definition under a different name.</a:t>
            </a:r>
          </a:p>
          <a:p>
            <a:endParaRPr lang="en-US" smtClean="0"/>
          </a:p>
          <a:p>
            <a:r>
              <a:rPr lang="en-US" smtClean="0"/>
              <a:t>Manager Form (Report Definition Manager Form): Click the Manager button on the toolbar…</a:t>
            </a:r>
          </a:p>
          <a:p>
            <a:r>
              <a:rPr lang="en-US" smtClean="0"/>
              <a:t>To delete an existing report definition:</a:t>
            </a:r>
          </a:p>
          <a:p>
            <a:r>
              <a:rPr lang="en-US" smtClean="0"/>
              <a:t>In the Manager window, click the report definition and then click the Delete button at the top. Confirm the deletion when prompted. </a:t>
            </a:r>
            <a:endParaRPr lang="en-US" b="1" smtClean="0"/>
          </a:p>
          <a:p>
            <a:r>
              <a:rPr lang="en-US" smtClean="0"/>
              <a:t>To select a different template for a report definition:</a:t>
            </a:r>
          </a:p>
          <a:p>
            <a:r>
              <a:rPr lang="en-US" smtClean="0"/>
              <a:t>Click the current template next to the report definition and select a different template from the list. The layout and formatting of the report definition will be changed after you assign a different template to it.</a:t>
            </a:r>
            <a:endParaRPr lang="en-US" b="1" smtClean="0"/>
          </a:p>
          <a:p>
            <a:r>
              <a:rPr lang="en-US" smtClean="0"/>
              <a:t>To set the default report definition for the report resource:</a:t>
            </a:r>
          </a:p>
          <a:p>
            <a:r>
              <a:rPr lang="en-US" smtClean="0"/>
              <a:t>Select the Is Default check box for the report definition. You must set one and only one default report definition. </a:t>
            </a:r>
            <a:endParaRPr lang="en-US" b="1" smtClean="0"/>
          </a:p>
          <a:p>
            <a:r>
              <a:rPr lang="en-US" smtClean="0"/>
              <a:t>When you open the report resource from the Applications menu tree, the default report definition is loaded. </a:t>
            </a:r>
          </a:p>
          <a:p>
            <a:endParaRPr lang="en-US" smtClean="0"/>
          </a:p>
          <a:p>
            <a:r>
              <a:rPr lang="en-US" smtClean="0"/>
              <a:t>Click Preview to display the current report definition in preview mode. In the preview mode, you can only navigate through the generated report.</a:t>
            </a:r>
          </a:p>
          <a:p>
            <a:endParaRPr lang="en-US" smtClean="0"/>
          </a:p>
          <a:p>
            <a:r>
              <a:rPr lang="en-US" smtClean="0"/>
              <a:t>You can export report metadata to an XML file for review and debug a report design. On the toolbar, choose Actions and click Export Metadata.</a:t>
            </a:r>
          </a:p>
          <a:p>
            <a:r>
              <a:rPr lang="en-US" smtClean="0"/>
              <a:t>In the Save As dialog box, specify the name of the XML file and where you want to save the file. By default, the file is named after the current report with _meta.xml appended.</a:t>
            </a:r>
          </a:p>
          <a:p>
            <a:endParaRPr lang="en-US" smtClean="0"/>
          </a:p>
          <a:p>
            <a:r>
              <a:rPr lang="en-US" smtClean="0"/>
              <a:t>You can export the data for a report to an XML file for review, testing, and debugging purposes. You can then import an XML file containing report data and run it. The exporting and importing actions will not take place until a preview of the report is run from the Report Designer.</a:t>
            </a:r>
          </a:p>
          <a:p>
            <a:r>
              <a:rPr lang="en-US" smtClean="0"/>
              <a:t>Importing report data from an XML file is a useful tool for scenarios such as:</a:t>
            </a:r>
          </a:p>
          <a:p>
            <a:r>
              <a:rPr lang="en-US" smtClean="0"/>
              <a:t>Repeated testing of a report whose data source takes a long time to run.</a:t>
            </a:r>
          </a:p>
          <a:p>
            <a:r>
              <a:rPr lang="en-US" smtClean="0"/>
              <a:t>Manually changing data values for the purpose of quickly testing report design logic, without having to change them in the live production database.</a:t>
            </a:r>
          </a:p>
          <a:p>
            <a:endParaRPr lang="en-US" smtClean="0"/>
          </a:p>
          <a:p>
            <a:endParaRPr lang="en-US" smtClean="0"/>
          </a:p>
          <a:p>
            <a:endParaRPr lang="en-US" smtClean="0"/>
          </a:p>
          <a:p>
            <a:pPr>
              <a:spcBef>
                <a:spcPts val="800"/>
              </a:spcBef>
            </a:pPr>
            <a:endParaRPr lang="en-US" smtClean="0"/>
          </a:p>
          <a:p>
            <a:endParaRPr lang="en-US" smtClean="0"/>
          </a:p>
          <a:p>
            <a:pPr eaLnBrk="1" hangingPunct="1">
              <a:spcBef>
                <a:spcPts val="80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4E71232-FE88-4882-83A6-356DA70C41CD}" type="slidenum">
              <a:rPr lang="en-US" sz="1200">
                <a:latin typeface="Arial" charset="0"/>
              </a:rPr>
              <a:pPr algn="r"/>
              <a:t>55</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56</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57</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2E9D09D5-E99B-4E36-ADF9-FCD6ADF946CE}" type="slidenum">
              <a:rPr lang="en-US" smtClean="0"/>
              <a:pPr/>
              <a:t>58</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Click New to launch the Report Wizard.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smtClean="0"/>
              <a:t>Select a report resource and click Next.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en-US" smtClean="0"/>
              <a:t>Select a template name such as Active_Template_Portrait and click Next.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mtClean="0"/>
              <a:t>Select a data source and click Next.</a:t>
            </a:r>
          </a:p>
          <a:p>
            <a:endParaRPr lang="en-US" smtClean="0"/>
          </a:p>
          <a:p>
            <a:r>
              <a:rPr lang="en-US" smtClean="0"/>
              <a:t>Actually, you are selecting data tables here (vs. data “source”).</a:t>
            </a:r>
          </a:p>
          <a:p>
            <a:endParaRPr lang="en-US" smtClean="0"/>
          </a:p>
          <a:p>
            <a:r>
              <a:rPr lang="en-US" smtClean="0"/>
              <a:t>Data source: business logic + metadata query.</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r>
              <a:rPr lang="en-US" smtClean="0"/>
              <a:t>RF-DES-</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RF-DES-</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Development Using Designer</a:t>
            </a:r>
          </a:p>
        </p:txBody>
      </p:sp>
      <p:sp>
        <p:nvSpPr>
          <p:cNvPr id="3075" name="Rectangle 3"/>
          <p:cNvSpPr>
            <a:spLocks noGrp="1" noChangeArrowheads="1"/>
          </p:cNvSpPr>
          <p:nvPr>
            <p:ph type="body" sz="quarter" idx="10"/>
          </p:nvPr>
        </p:nvSpPr>
        <p:spPr/>
        <p:txBody>
          <a:bodyPr/>
          <a:lstStyle/>
          <a:p>
            <a:r>
              <a:rPr lang="en-US" smtClean="0"/>
              <a:t>Reporting Framework Training Course</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smtClean="0"/>
              <a:t>Report Wizard: Select Layout Step</a:t>
            </a:r>
          </a:p>
        </p:txBody>
      </p:sp>
      <p:pic>
        <p:nvPicPr>
          <p:cNvPr id="9421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fontScale="90000"/>
          </a:bodyPr>
          <a:lstStyle/>
          <a:p>
            <a:r>
              <a:rPr lang="en-US" sz="3600" dirty="0" smtClean="0"/>
              <a:t>Report Wizard: Select Fields </a:t>
            </a:r>
            <a:r>
              <a:rPr lang="en-US" dirty="0" smtClean="0"/>
              <a:t/>
            </a:r>
            <a:br>
              <a:rPr lang="en-US" dirty="0" smtClean="0"/>
            </a:br>
            <a:r>
              <a:rPr lang="en-US" sz="2200" dirty="0" smtClean="0"/>
              <a:t>(Column Layout)</a:t>
            </a:r>
          </a:p>
        </p:txBody>
      </p:sp>
      <p:sp>
        <p:nvSpPr>
          <p:cNvPr id="4" name="Footer Placeholder 3"/>
          <p:cNvSpPr>
            <a:spLocks noGrp="1"/>
          </p:cNvSpPr>
          <p:nvPr>
            <p:ph type="ftr" sz="quarter" idx="10"/>
          </p:nvPr>
        </p:nvSpPr>
        <p:spPr/>
        <p:txBody>
          <a:bodyPr/>
          <a:lstStyle/>
          <a:p>
            <a:r>
              <a:rPr lang="en-US" smtClean="0"/>
              <a:t>RF-DES-110</a:t>
            </a:r>
            <a:endParaRPr lang="en-US" dirty="0"/>
          </a:p>
        </p:txBody>
      </p:sp>
      <p:pic>
        <p:nvPicPr>
          <p:cNvPr id="95236"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182880"/>
            <a:ext cx="8686800" cy="838052"/>
          </a:xfrm>
        </p:spPr>
        <p:txBody>
          <a:bodyPr>
            <a:normAutofit fontScale="90000"/>
          </a:bodyPr>
          <a:lstStyle/>
          <a:p>
            <a:r>
              <a:rPr lang="en-US" sz="3600" dirty="0" smtClean="0"/>
              <a:t>Report Wizard: Select Fields </a:t>
            </a:r>
            <a:r>
              <a:rPr lang="en-US" sz="2600" dirty="0" smtClean="0"/>
              <a:t/>
            </a:r>
            <a:br>
              <a:rPr lang="en-US" sz="2600" dirty="0" smtClean="0"/>
            </a:br>
            <a:r>
              <a:rPr lang="en-US" sz="2200" dirty="0" smtClean="0"/>
              <a:t>(Column Layout with Groups)</a:t>
            </a:r>
          </a:p>
        </p:txBody>
      </p:sp>
      <p:sp>
        <p:nvSpPr>
          <p:cNvPr id="4" name="Footer Placeholder 3"/>
          <p:cNvSpPr>
            <a:spLocks noGrp="1"/>
          </p:cNvSpPr>
          <p:nvPr>
            <p:ph type="ftr" sz="quarter" idx="10"/>
          </p:nvPr>
        </p:nvSpPr>
        <p:spPr/>
        <p:txBody>
          <a:bodyPr/>
          <a:lstStyle/>
          <a:p>
            <a:r>
              <a:rPr lang="en-US" smtClean="0"/>
              <a:t>RF-DES-120</a:t>
            </a:r>
            <a:endParaRPr lang="en-US" dirty="0"/>
          </a:p>
        </p:txBody>
      </p:sp>
      <p:pic>
        <p:nvPicPr>
          <p:cNvPr id="98309" name="Picture 5"/>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normAutofit fontScale="90000"/>
          </a:bodyPr>
          <a:lstStyle/>
          <a:p>
            <a:r>
              <a:rPr lang="en-US" sz="3600" dirty="0" smtClean="0"/>
              <a:t>Report Wizard: Select Fields </a:t>
            </a:r>
            <a:r>
              <a:rPr lang="en-US" dirty="0" smtClean="0"/>
              <a:t/>
            </a:r>
            <a:br>
              <a:rPr lang="en-US" dirty="0" smtClean="0"/>
            </a:br>
            <a:r>
              <a:rPr lang="en-US" sz="2200" dirty="0" smtClean="0"/>
              <a:t>(Label Layout)</a:t>
            </a:r>
          </a:p>
        </p:txBody>
      </p:sp>
      <p:sp>
        <p:nvSpPr>
          <p:cNvPr id="4" name="Footer Placeholder 3"/>
          <p:cNvSpPr>
            <a:spLocks noGrp="1"/>
          </p:cNvSpPr>
          <p:nvPr>
            <p:ph type="ftr" sz="quarter" idx="10"/>
          </p:nvPr>
        </p:nvSpPr>
        <p:spPr/>
        <p:txBody>
          <a:bodyPr/>
          <a:lstStyle/>
          <a:p>
            <a:r>
              <a:rPr lang="en-US" smtClean="0"/>
              <a:t>RF-DES-130</a:t>
            </a:r>
            <a:endParaRPr lang="en-US" dirty="0"/>
          </a:p>
        </p:txBody>
      </p:sp>
      <p:pic>
        <p:nvPicPr>
          <p:cNvPr id="97284"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smtClean="0"/>
              <a:t>Report Wizard: Summary</a:t>
            </a:r>
          </a:p>
        </p:txBody>
      </p:sp>
      <p:sp>
        <p:nvSpPr>
          <p:cNvPr id="4" name="Footer Placeholder 3"/>
          <p:cNvSpPr>
            <a:spLocks noGrp="1"/>
          </p:cNvSpPr>
          <p:nvPr>
            <p:ph type="ftr" sz="quarter" idx="10"/>
          </p:nvPr>
        </p:nvSpPr>
        <p:spPr/>
        <p:txBody>
          <a:bodyPr/>
          <a:lstStyle/>
          <a:p>
            <a:r>
              <a:rPr lang="en-US" smtClean="0"/>
              <a:t>RF-DES-140</a:t>
            </a:r>
            <a:endParaRPr lang="en-US" dirty="0"/>
          </a:p>
        </p:txBody>
      </p:sp>
      <p:pic>
        <p:nvPicPr>
          <p:cNvPr id="9626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General Concepts</a:t>
            </a:r>
          </a:p>
          <a:p>
            <a:pPr lvl="1"/>
            <a:r>
              <a:rPr lang="en-US" dirty="0" smtClean="0"/>
              <a:t>Sections</a:t>
            </a:r>
          </a:p>
          <a:p>
            <a:pPr lvl="1"/>
            <a:r>
              <a:rPr lang="en-US" dirty="0" smtClean="0"/>
              <a:t>Fields</a:t>
            </a:r>
          </a:p>
          <a:p>
            <a:r>
              <a:rPr lang="en-US" dirty="0" smtClean="0"/>
              <a:t>Primary Tool Bar</a:t>
            </a:r>
          </a:p>
          <a:p>
            <a:r>
              <a:rPr lang="en-US" dirty="0" smtClean="0"/>
              <a:t>Secondary Tool Bar</a:t>
            </a:r>
          </a:p>
          <a:p>
            <a:pPr lvl="1"/>
            <a:r>
              <a:rPr lang="en-US" dirty="0" smtClean="0"/>
              <a:t>Sub-sections for each tool</a:t>
            </a:r>
          </a:p>
        </p:txBody>
      </p:sp>
      <p:sp>
        <p:nvSpPr>
          <p:cNvPr id="27650" name="Rectangle 2"/>
          <p:cNvSpPr>
            <a:spLocks noGrp="1" noChangeArrowheads="1"/>
          </p:cNvSpPr>
          <p:nvPr>
            <p:ph type="title"/>
          </p:nvPr>
        </p:nvSpPr>
        <p:spPr/>
        <p:txBody>
          <a:bodyPr/>
          <a:lstStyle/>
          <a:p>
            <a:r>
              <a:rPr lang="en-US" smtClean="0"/>
              <a:t>Manually Working With Layout</a:t>
            </a:r>
          </a:p>
        </p:txBody>
      </p:sp>
      <p:sp>
        <p:nvSpPr>
          <p:cNvPr id="4" name="Footer Placeholder 3"/>
          <p:cNvSpPr>
            <a:spLocks noGrp="1"/>
          </p:cNvSpPr>
          <p:nvPr>
            <p:ph type="ftr" sz="quarter" idx="10"/>
          </p:nvPr>
        </p:nvSpPr>
        <p:spPr/>
        <p:txBody>
          <a:bodyPr/>
          <a:lstStyle/>
          <a:p>
            <a:r>
              <a:rPr lang="en-US" smtClean="0"/>
              <a:t>RF-DES-150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7651">
                                            <p:txEl>
                                              <p:pRg st="1" end="1"/>
                                            </p:txEl>
                                          </p:spTgt>
                                        </p:tgtEl>
                                        <p:attrNameLst>
                                          <p:attrName>style.fontStyle</p:attrName>
                                        </p:attrNameLst>
                                      </p:cBhvr>
                                      <p:to>
                                        <p:strVal val="normal"/>
                                      </p:to>
                                    </p:set>
                                    <p:set>
                                      <p:cBhvr override="childStyle">
                                        <p:cTn id="11" dur="indefinite"/>
                                        <p:tgtEl>
                                          <p:spTgt spid="27651">
                                            <p:txEl>
                                              <p:pRg st="1" end="1"/>
                                            </p:txEl>
                                          </p:spTgt>
                                        </p:tgtEl>
                                        <p:attrNameLst>
                                          <p:attrName>style.fontWeight</p:attrName>
                                        </p:attrNameLst>
                                      </p:cBhvr>
                                      <p:to>
                                        <p:strVal val="bold"/>
                                      </p:to>
                                    </p:set>
                                    <p:set>
                                      <p:cBhvr override="childStyle">
                                        <p:cTn id="12" dur="indefinite"/>
                                        <p:tgtEl>
                                          <p:spTgt spid="27651">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7651">
                                            <p:txEl>
                                              <p:pRg st="2" end="2"/>
                                            </p:txEl>
                                          </p:spTgt>
                                        </p:tgtEl>
                                        <p:attrNameLst>
                                          <p:attrName>style.fontStyle</p:attrName>
                                        </p:attrNameLst>
                                      </p:cBhvr>
                                      <p:to>
                                        <p:strVal val="normal"/>
                                      </p:to>
                                    </p:set>
                                    <p:set>
                                      <p:cBhvr override="childStyle">
                                        <p:cTn id="15" dur="indefinite"/>
                                        <p:tgtEl>
                                          <p:spTgt spid="27651">
                                            <p:txEl>
                                              <p:pRg st="2" end="2"/>
                                            </p:txEl>
                                          </p:spTgt>
                                        </p:tgtEl>
                                        <p:attrNameLst>
                                          <p:attrName>style.fontWeight</p:attrName>
                                        </p:attrNameLst>
                                      </p:cBhvr>
                                      <p:to>
                                        <p:strVal val="bold"/>
                                      </p:to>
                                    </p:set>
                                    <p:set>
                                      <p:cBhvr override="childStyle">
                                        <p:cTn id="16" dur="indefinite"/>
                                        <p:tgtEl>
                                          <p:spTgt spid="27651">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endCondLst>
                                    <p:cond evt="onNext" delay="0">
                                      <p:tgtEl>
                                        <p:sldTgt/>
                                      </p:tgtEl>
                                    </p:cond>
                                  </p:endCondLst>
                                  <p:childTnLst>
                                    <p:set>
                                      <p:cBhvr override="childStyle">
                                        <p:cTn id="18" dur="indefinite"/>
                                        <p:tgtEl>
                                          <p:spTgt spid="27651">
                                            <p:txEl>
                                              <p:pRg st="3" end="3"/>
                                            </p:txEl>
                                          </p:spTgt>
                                        </p:tgtEl>
                                        <p:attrNameLst>
                                          <p:attrName>style.fontStyle</p:attrName>
                                        </p:attrNameLst>
                                      </p:cBhvr>
                                      <p:to>
                                        <p:strVal val="normal"/>
                                      </p:to>
                                    </p:set>
                                    <p:set>
                                      <p:cBhvr override="childStyle">
                                        <p:cTn id="19" dur="indefinite"/>
                                        <p:tgtEl>
                                          <p:spTgt spid="27651">
                                            <p:txEl>
                                              <p:pRg st="3" end="3"/>
                                            </p:txEl>
                                          </p:spTgt>
                                        </p:tgtEl>
                                        <p:attrNameLst>
                                          <p:attrName>style.fontWeight</p:attrName>
                                        </p:attrNameLst>
                                      </p:cBhvr>
                                      <p:to>
                                        <p:strVal val="bold"/>
                                      </p:to>
                                    </p:set>
                                    <p:set>
                                      <p:cBhvr override="childStyle">
                                        <p:cTn id="20" dur="indefinite"/>
                                        <p:tgtEl>
                                          <p:spTgt spid="27651">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7651">
                                            <p:txEl>
                                              <p:pRg st="4" end="4"/>
                                            </p:txEl>
                                          </p:spTgt>
                                        </p:tgtEl>
                                        <p:attrNameLst>
                                          <p:attrName>style.fontStyle</p:attrName>
                                        </p:attrNameLst>
                                      </p:cBhvr>
                                      <p:to>
                                        <p:strVal val="normal"/>
                                      </p:to>
                                    </p:set>
                                    <p:set>
                                      <p:cBhvr override="childStyle">
                                        <p:cTn id="25" dur="indefinite"/>
                                        <p:tgtEl>
                                          <p:spTgt spid="27651">
                                            <p:txEl>
                                              <p:pRg st="4" end="4"/>
                                            </p:txEl>
                                          </p:spTgt>
                                        </p:tgtEl>
                                        <p:attrNameLst>
                                          <p:attrName>style.fontWeight</p:attrName>
                                        </p:attrNameLst>
                                      </p:cBhvr>
                                      <p:to>
                                        <p:strVal val="bold"/>
                                      </p:to>
                                    </p:set>
                                    <p:set>
                                      <p:cBhvr override="childStyle">
                                        <p:cTn id="26" dur="indefinite"/>
                                        <p:tgtEl>
                                          <p:spTgt spid="27651">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27651">
                                            <p:txEl>
                                              <p:pRg st="5" end="5"/>
                                            </p:txEl>
                                          </p:spTgt>
                                        </p:tgtEl>
                                        <p:attrNameLst>
                                          <p:attrName>style.fontStyle</p:attrName>
                                        </p:attrNameLst>
                                      </p:cBhvr>
                                      <p:to>
                                        <p:strVal val="normal"/>
                                      </p:to>
                                    </p:set>
                                    <p:set>
                                      <p:cBhvr override="childStyle">
                                        <p:cTn id="29" dur="indefinite"/>
                                        <p:tgtEl>
                                          <p:spTgt spid="27651">
                                            <p:txEl>
                                              <p:pRg st="5" end="5"/>
                                            </p:txEl>
                                          </p:spTgt>
                                        </p:tgtEl>
                                        <p:attrNameLst>
                                          <p:attrName>style.fontWeight</p:attrName>
                                        </p:attrNameLst>
                                      </p:cBhvr>
                                      <p:to>
                                        <p:strVal val="bold"/>
                                      </p:to>
                                    </p:set>
                                    <p:set>
                                      <p:cBhvr override="childStyle">
                                        <p:cTn id="30" dur="indefinite"/>
                                        <p:tgtEl>
                                          <p:spTgt spid="2765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Tool Box</a:t>
            </a:r>
          </a:p>
          <a:p>
            <a:pPr lvl="1"/>
            <a:r>
              <a:rPr lang="en-US" dirty="0" smtClean="0"/>
              <a:t>Reports Tab</a:t>
            </a:r>
          </a:p>
          <a:p>
            <a:pPr lvl="2"/>
            <a:r>
              <a:rPr lang="en-US" dirty="0" smtClean="0"/>
              <a:t>Create Subreport</a:t>
            </a:r>
          </a:p>
          <a:p>
            <a:pPr lvl="2"/>
            <a:r>
              <a:rPr lang="en-US" dirty="0" smtClean="0"/>
              <a:t>Rename</a:t>
            </a:r>
          </a:p>
          <a:p>
            <a:pPr lvl="2"/>
            <a:r>
              <a:rPr lang="en-US" dirty="0" smtClean="0"/>
              <a:t>Data Source</a:t>
            </a:r>
          </a:p>
          <a:p>
            <a:pPr lvl="2"/>
            <a:r>
              <a:rPr lang="en-US" dirty="0" smtClean="0"/>
              <a:t>Sorting and Grouping</a:t>
            </a:r>
          </a:p>
          <a:p>
            <a:pPr lvl="1"/>
            <a:r>
              <a:rPr lang="en-US" dirty="0" smtClean="0"/>
              <a:t>Data Tab</a:t>
            </a:r>
          </a:p>
          <a:p>
            <a:pPr lvl="2"/>
            <a:r>
              <a:rPr lang="en-US" dirty="0" smtClean="0"/>
              <a:t>Fields</a:t>
            </a:r>
          </a:p>
          <a:p>
            <a:pPr lvl="2"/>
            <a:r>
              <a:rPr lang="en-US" dirty="0" smtClean="0"/>
              <a:t>Parameters</a:t>
            </a:r>
          </a:p>
          <a:p>
            <a:pPr lvl="2"/>
            <a:r>
              <a:rPr lang="en-US" dirty="0" smtClean="0"/>
              <a:t>Settings</a:t>
            </a:r>
          </a:p>
          <a:p>
            <a:pPr lvl="1"/>
            <a:r>
              <a:rPr lang="en-US" dirty="0" smtClean="0"/>
              <a:t>Controls Tab</a:t>
            </a:r>
          </a:p>
          <a:p>
            <a:pPr lvl="2"/>
            <a:r>
              <a:rPr lang="en-US" dirty="0" smtClean="0"/>
              <a:t>Sub-sections for each type of control</a:t>
            </a:r>
          </a:p>
          <a:p>
            <a:r>
              <a:rPr lang="en-US" dirty="0" smtClean="0"/>
              <a:t>Properties Pane</a:t>
            </a:r>
          </a:p>
        </p:txBody>
      </p:sp>
      <p:sp>
        <p:nvSpPr>
          <p:cNvPr id="27650" name="Rectangle 2"/>
          <p:cNvSpPr>
            <a:spLocks noGrp="1" noChangeArrowheads="1"/>
          </p:cNvSpPr>
          <p:nvPr>
            <p:ph type="title"/>
          </p:nvPr>
        </p:nvSpPr>
        <p:spPr/>
        <p:txBody>
          <a:bodyPr/>
          <a:lstStyle/>
          <a:p>
            <a:r>
              <a:rPr lang="en-US" dirty="0" smtClean="0"/>
              <a:t>Manually Working With Layout</a:t>
            </a:r>
          </a:p>
        </p:txBody>
      </p:sp>
      <p:sp>
        <p:nvSpPr>
          <p:cNvPr id="4" name="Footer Placeholder 3"/>
          <p:cNvSpPr>
            <a:spLocks noGrp="1"/>
          </p:cNvSpPr>
          <p:nvPr>
            <p:ph type="ftr" sz="quarter" idx="10"/>
          </p:nvPr>
        </p:nvSpPr>
        <p:spPr/>
        <p:txBody>
          <a:bodyPr/>
          <a:lstStyle/>
          <a:p>
            <a:r>
              <a:rPr lang="en-US" dirty="0" smtClean="0"/>
              <a:t>RF-DES-160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6" end="6"/>
                                            </p:txEl>
                                          </p:spTgt>
                                        </p:tgtEl>
                                        <p:attrNameLst>
                                          <p:attrName>style.fontStyle</p:attrName>
                                        </p:attrNameLst>
                                      </p:cBhvr>
                                      <p:to>
                                        <p:strVal val="normal"/>
                                      </p:to>
                                    </p:set>
                                    <p:set>
                                      <p:cBhvr override="childStyle">
                                        <p:cTn id="7" dur="indefinite"/>
                                        <p:tgtEl>
                                          <p:spTgt spid="27651">
                                            <p:txEl>
                                              <p:pRg st="6" end="6"/>
                                            </p:txEl>
                                          </p:spTgt>
                                        </p:tgtEl>
                                        <p:attrNameLst>
                                          <p:attrName>style.fontWeight</p:attrName>
                                        </p:attrNameLst>
                                      </p:cBhvr>
                                      <p:to>
                                        <p:strVal val="bold"/>
                                      </p:to>
                                    </p:set>
                                    <p:set>
                                      <p:cBhvr override="childStyle">
                                        <p:cTn id="8" dur="indefinite"/>
                                        <p:tgtEl>
                                          <p:spTgt spid="27651">
                                            <p:txEl>
                                              <p:pRg st="6" end="6"/>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7651">
                                            <p:txEl>
                                              <p:pRg st="0" end="0"/>
                                            </p:txEl>
                                          </p:spTgt>
                                        </p:tgtEl>
                                        <p:attrNameLst>
                                          <p:attrName>style.fontStyle</p:attrName>
                                        </p:attrNameLst>
                                      </p:cBhvr>
                                      <p:to>
                                        <p:strVal val="normal"/>
                                      </p:to>
                                    </p:set>
                                    <p:set>
                                      <p:cBhvr override="childStyle">
                                        <p:cTn id="13" dur="indefinite"/>
                                        <p:tgtEl>
                                          <p:spTgt spid="27651">
                                            <p:txEl>
                                              <p:pRg st="0" end="0"/>
                                            </p:txEl>
                                          </p:spTgt>
                                        </p:tgtEl>
                                        <p:attrNameLst>
                                          <p:attrName>style.fontWeight</p:attrName>
                                        </p:attrNameLst>
                                      </p:cBhvr>
                                      <p:to>
                                        <p:strVal val="bold"/>
                                      </p:to>
                                    </p:set>
                                    <p:set>
                                      <p:cBhvr override="childStyle">
                                        <p:cTn id="14" dur="indefinite"/>
                                        <p:tgtEl>
                                          <p:spTgt spid="27651">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7651">
                                            <p:txEl>
                                              <p:pRg st="1" end="1"/>
                                            </p:txEl>
                                          </p:spTgt>
                                        </p:tgtEl>
                                        <p:attrNameLst>
                                          <p:attrName>style.fontStyle</p:attrName>
                                        </p:attrNameLst>
                                      </p:cBhvr>
                                      <p:to>
                                        <p:strVal val="normal"/>
                                      </p:to>
                                    </p:set>
                                    <p:set>
                                      <p:cBhvr override="childStyle">
                                        <p:cTn id="19" dur="indefinite"/>
                                        <p:tgtEl>
                                          <p:spTgt spid="27651">
                                            <p:txEl>
                                              <p:pRg st="1" end="1"/>
                                            </p:txEl>
                                          </p:spTgt>
                                        </p:tgtEl>
                                        <p:attrNameLst>
                                          <p:attrName>style.fontWeight</p:attrName>
                                        </p:attrNameLst>
                                      </p:cBhvr>
                                      <p:to>
                                        <p:strVal val="bold"/>
                                      </p:to>
                                    </p:set>
                                    <p:set>
                                      <p:cBhvr override="childStyle">
                                        <p:cTn id="20" dur="indefinite"/>
                                        <p:tgtEl>
                                          <p:spTgt spid="27651">
                                            <p:txEl>
                                              <p:pRg st="1" end="1"/>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7651">
                                            <p:txEl>
                                              <p:pRg st="2" end="2"/>
                                            </p:txEl>
                                          </p:spTgt>
                                        </p:tgtEl>
                                        <p:attrNameLst>
                                          <p:attrName>style.fontStyle</p:attrName>
                                        </p:attrNameLst>
                                      </p:cBhvr>
                                      <p:to>
                                        <p:strVal val="normal"/>
                                      </p:to>
                                    </p:set>
                                    <p:set>
                                      <p:cBhvr override="childStyle">
                                        <p:cTn id="25" dur="indefinite"/>
                                        <p:tgtEl>
                                          <p:spTgt spid="27651">
                                            <p:txEl>
                                              <p:pRg st="2" end="2"/>
                                            </p:txEl>
                                          </p:spTgt>
                                        </p:tgtEl>
                                        <p:attrNameLst>
                                          <p:attrName>style.fontWeight</p:attrName>
                                        </p:attrNameLst>
                                      </p:cBhvr>
                                      <p:to>
                                        <p:strVal val="bold"/>
                                      </p:to>
                                    </p:set>
                                    <p:set>
                                      <p:cBhvr override="childStyle">
                                        <p:cTn id="26" dur="indefinite"/>
                                        <p:tgtEl>
                                          <p:spTgt spid="27651">
                                            <p:txEl>
                                              <p:pRg st="2" end="2"/>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7651">
                                            <p:txEl>
                                              <p:pRg st="3" end="3"/>
                                            </p:txEl>
                                          </p:spTgt>
                                        </p:tgtEl>
                                        <p:attrNameLst>
                                          <p:attrName>style.fontStyle</p:attrName>
                                        </p:attrNameLst>
                                      </p:cBhvr>
                                      <p:to>
                                        <p:strVal val="normal"/>
                                      </p:to>
                                    </p:set>
                                    <p:set>
                                      <p:cBhvr override="childStyle">
                                        <p:cTn id="31" dur="indefinite"/>
                                        <p:tgtEl>
                                          <p:spTgt spid="27651">
                                            <p:txEl>
                                              <p:pRg st="3" end="3"/>
                                            </p:txEl>
                                          </p:spTgt>
                                        </p:tgtEl>
                                        <p:attrNameLst>
                                          <p:attrName>style.fontWeight</p:attrName>
                                        </p:attrNameLst>
                                      </p:cBhvr>
                                      <p:to>
                                        <p:strVal val="bold"/>
                                      </p:to>
                                    </p:set>
                                    <p:set>
                                      <p:cBhvr override="childStyle">
                                        <p:cTn id="32" dur="indefinite"/>
                                        <p:tgtEl>
                                          <p:spTgt spid="27651">
                                            <p:txEl>
                                              <p:pRg st="3" end="3"/>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7651">
                                            <p:txEl>
                                              <p:pRg st="4" end="4"/>
                                            </p:txEl>
                                          </p:spTgt>
                                        </p:tgtEl>
                                        <p:attrNameLst>
                                          <p:attrName>style.fontStyle</p:attrName>
                                        </p:attrNameLst>
                                      </p:cBhvr>
                                      <p:to>
                                        <p:strVal val="normal"/>
                                      </p:to>
                                    </p:set>
                                    <p:set>
                                      <p:cBhvr override="childStyle">
                                        <p:cTn id="37" dur="indefinite"/>
                                        <p:tgtEl>
                                          <p:spTgt spid="27651">
                                            <p:txEl>
                                              <p:pRg st="4" end="4"/>
                                            </p:txEl>
                                          </p:spTgt>
                                        </p:tgtEl>
                                        <p:attrNameLst>
                                          <p:attrName>style.fontWeight</p:attrName>
                                        </p:attrNameLst>
                                      </p:cBhvr>
                                      <p:to>
                                        <p:strVal val="bold"/>
                                      </p:to>
                                    </p:set>
                                    <p:set>
                                      <p:cBhvr override="childStyle">
                                        <p:cTn id="38" dur="indefinite"/>
                                        <p:tgtEl>
                                          <p:spTgt spid="27651">
                                            <p:txEl>
                                              <p:pRg st="4" end="4"/>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7651">
                                            <p:txEl>
                                              <p:pRg st="5" end="5"/>
                                            </p:txEl>
                                          </p:spTgt>
                                        </p:tgtEl>
                                        <p:attrNameLst>
                                          <p:attrName>style.fontStyle</p:attrName>
                                        </p:attrNameLst>
                                      </p:cBhvr>
                                      <p:to>
                                        <p:strVal val="normal"/>
                                      </p:to>
                                    </p:set>
                                    <p:set>
                                      <p:cBhvr override="childStyle">
                                        <p:cTn id="43" dur="indefinite"/>
                                        <p:tgtEl>
                                          <p:spTgt spid="27651">
                                            <p:txEl>
                                              <p:pRg st="5" end="5"/>
                                            </p:txEl>
                                          </p:spTgt>
                                        </p:tgtEl>
                                        <p:attrNameLst>
                                          <p:attrName>style.fontWeight</p:attrName>
                                        </p:attrNameLst>
                                      </p:cBhvr>
                                      <p:to>
                                        <p:strVal val="bold"/>
                                      </p:to>
                                    </p:set>
                                    <p:set>
                                      <p:cBhvr override="childStyle">
                                        <p:cTn id="44" dur="indefinite"/>
                                        <p:tgtEl>
                                          <p:spTgt spid="27651">
                                            <p:txEl>
                                              <p:pRg st="5" end="5"/>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27651">
                                            <p:txEl>
                                              <p:pRg st="7" end="7"/>
                                            </p:txEl>
                                          </p:spTgt>
                                        </p:tgtEl>
                                        <p:attrNameLst>
                                          <p:attrName>style.fontStyle</p:attrName>
                                        </p:attrNameLst>
                                      </p:cBhvr>
                                      <p:to>
                                        <p:strVal val="normal"/>
                                      </p:to>
                                    </p:set>
                                    <p:set>
                                      <p:cBhvr override="childStyle">
                                        <p:cTn id="47" dur="indefinite"/>
                                        <p:tgtEl>
                                          <p:spTgt spid="27651">
                                            <p:txEl>
                                              <p:pRg st="7" end="7"/>
                                            </p:txEl>
                                          </p:spTgt>
                                        </p:tgtEl>
                                        <p:attrNameLst>
                                          <p:attrName>style.fontWeight</p:attrName>
                                        </p:attrNameLst>
                                      </p:cBhvr>
                                      <p:to>
                                        <p:strVal val="bold"/>
                                      </p:to>
                                    </p:set>
                                    <p:set>
                                      <p:cBhvr override="childStyle">
                                        <p:cTn id="48" dur="indefinite"/>
                                        <p:tgtEl>
                                          <p:spTgt spid="27651">
                                            <p:txEl>
                                              <p:pRg st="7" end="7"/>
                                            </p:txEl>
                                          </p:spTgt>
                                        </p:tgtEl>
                                        <p:attrNameLst>
                                          <p:attrName>style.textDecorationUnderline</p:attrName>
                                        </p:attrNameLst>
                                      </p:cBhvr>
                                      <p:to>
                                        <p:strVal val="false"/>
                                      </p:to>
                                    </p:set>
                                  </p:childTnLst>
                                </p:cTn>
                              </p:par>
                              <p:par>
                                <p:cTn id="49" presetID="5" presetClass="emph" presetSubtype="1" nodeType="withEffect">
                                  <p:stCondLst>
                                    <p:cond delay="0"/>
                                  </p:stCondLst>
                                  <p:endCondLst>
                                    <p:cond evt="onNext" delay="0">
                                      <p:tgtEl>
                                        <p:sldTgt/>
                                      </p:tgtEl>
                                    </p:cond>
                                  </p:endCondLst>
                                  <p:childTnLst>
                                    <p:set>
                                      <p:cBhvr override="childStyle">
                                        <p:cTn id="50" dur="indefinite"/>
                                        <p:tgtEl>
                                          <p:spTgt spid="27651">
                                            <p:txEl>
                                              <p:pRg st="8" end="8"/>
                                            </p:txEl>
                                          </p:spTgt>
                                        </p:tgtEl>
                                        <p:attrNameLst>
                                          <p:attrName>style.fontStyle</p:attrName>
                                        </p:attrNameLst>
                                      </p:cBhvr>
                                      <p:to>
                                        <p:strVal val="normal"/>
                                      </p:to>
                                    </p:set>
                                    <p:set>
                                      <p:cBhvr override="childStyle">
                                        <p:cTn id="51" dur="indefinite"/>
                                        <p:tgtEl>
                                          <p:spTgt spid="27651">
                                            <p:txEl>
                                              <p:pRg st="8" end="8"/>
                                            </p:txEl>
                                          </p:spTgt>
                                        </p:tgtEl>
                                        <p:attrNameLst>
                                          <p:attrName>style.fontWeight</p:attrName>
                                        </p:attrNameLst>
                                      </p:cBhvr>
                                      <p:to>
                                        <p:strVal val="bold"/>
                                      </p:to>
                                    </p:set>
                                    <p:set>
                                      <p:cBhvr override="childStyle">
                                        <p:cTn id="52" dur="indefinite"/>
                                        <p:tgtEl>
                                          <p:spTgt spid="27651">
                                            <p:txEl>
                                              <p:pRg st="8" end="8"/>
                                            </p:txEl>
                                          </p:spTgt>
                                        </p:tgtEl>
                                        <p:attrNameLst>
                                          <p:attrName>style.textDecorationUnderline</p:attrName>
                                        </p:attrNameLst>
                                      </p:cBhvr>
                                      <p:to>
                                        <p:strVal val="false"/>
                                      </p:to>
                                    </p:set>
                                  </p:childTnLst>
                                </p:cTn>
                              </p:par>
                              <p:par>
                                <p:cTn id="53" presetID="5" presetClass="emph" presetSubtype="1" nodeType="withEffect">
                                  <p:stCondLst>
                                    <p:cond delay="0"/>
                                  </p:stCondLst>
                                  <p:endCondLst>
                                    <p:cond evt="onNext" delay="0">
                                      <p:tgtEl>
                                        <p:sldTgt/>
                                      </p:tgtEl>
                                    </p:cond>
                                  </p:endCondLst>
                                  <p:childTnLst>
                                    <p:set>
                                      <p:cBhvr override="childStyle">
                                        <p:cTn id="54" dur="indefinite"/>
                                        <p:tgtEl>
                                          <p:spTgt spid="27651">
                                            <p:txEl>
                                              <p:pRg st="9" end="9"/>
                                            </p:txEl>
                                          </p:spTgt>
                                        </p:tgtEl>
                                        <p:attrNameLst>
                                          <p:attrName>style.fontStyle</p:attrName>
                                        </p:attrNameLst>
                                      </p:cBhvr>
                                      <p:to>
                                        <p:strVal val="normal"/>
                                      </p:to>
                                    </p:set>
                                    <p:set>
                                      <p:cBhvr override="childStyle">
                                        <p:cTn id="55" dur="indefinite"/>
                                        <p:tgtEl>
                                          <p:spTgt spid="27651">
                                            <p:txEl>
                                              <p:pRg st="9" end="9"/>
                                            </p:txEl>
                                          </p:spTgt>
                                        </p:tgtEl>
                                        <p:attrNameLst>
                                          <p:attrName>style.fontWeight</p:attrName>
                                        </p:attrNameLst>
                                      </p:cBhvr>
                                      <p:to>
                                        <p:strVal val="bold"/>
                                      </p:to>
                                    </p:set>
                                    <p:set>
                                      <p:cBhvr override="childStyle">
                                        <p:cTn id="56" dur="indefinite"/>
                                        <p:tgtEl>
                                          <p:spTgt spid="27651">
                                            <p:txEl>
                                              <p:pRg st="9" end="9"/>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27651">
                                            <p:txEl>
                                              <p:pRg st="10" end="10"/>
                                            </p:txEl>
                                          </p:spTgt>
                                        </p:tgtEl>
                                        <p:attrNameLst>
                                          <p:attrName>style.fontStyle</p:attrName>
                                        </p:attrNameLst>
                                      </p:cBhvr>
                                      <p:to>
                                        <p:strVal val="normal"/>
                                      </p:to>
                                    </p:set>
                                    <p:set>
                                      <p:cBhvr override="childStyle">
                                        <p:cTn id="61" dur="indefinite"/>
                                        <p:tgtEl>
                                          <p:spTgt spid="27651">
                                            <p:txEl>
                                              <p:pRg st="10" end="10"/>
                                            </p:txEl>
                                          </p:spTgt>
                                        </p:tgtEl>
                                        <p:attrNameLst>
                                          <p:attrName>style.fontWeight</p:attrName>
                                        </p:attrNameLst>
                                      </p:cBhvr>
                                      <p:to>
                                        <p:strVal val="bold"/>
                                      </p:to>
                                    </p:set>
                                    <p:set>
                                      <p:cBhvr override="childStyle">
                                        <p:cTn id="62" dur="indefinite"/>
                                        <p:tgtEl>
                                          <p:spTgt spid="27651">
                                            <p:txEl>
                                              <p:pRg st="10" end="10"/>
                                            </p:txEl>
                                          </p:spTgt>
                                        </p:tgtEl>
                                        <p:attrNameLst>
                                          <p:attrName>style.textDecorationUnderline</p:attrName>
                                        </p:attrNameLst>
                                      </p:cBhvr>
                                      <p:to>
                                        <p:strVal val="false"/>
                                      </p:to>
                                    </p:set>
                                  </p:childTnLst>
                                </p:cTn>
                              </p:par>
                              <p:par>
                                <p:cTn id="63" presetID="5" presetClass="emph" presetSubtype="1" nodeType="withEffect">
                                  <p:stCondLst>
                                    <p:cond delay="0"/>
                                  </p:stCondLst>
                                  <p:endCondLst>
                                    <p:cond evt="onNext" delay="0">
                                      <p:tgtEl>
                                        <p:sldTgt/>
                                      </p:tgtEl>
                                    </p:cond>
                                  </p:endCondLst>
                                  <p:childTnLst>
                                    <p:set>
                                      <p:cBhvr override="childStyle">
                                        <p:cTn id="64" dur="indefinite"/>
                                        <p:tgtEl>
                                          <p:spTgt spid="27651">
                                            <p:txEl>
                                              <p:pRg st="11" end="11"/>
                                            </p:txEl>
                                          </p:spTgt>
                                        </p:tgtEl>
                                        <p:attrNameLst>
                                          <p:attrName>style.fontStyle</p:attrName>
                                        </p:attrNameLst>
                                      </p:cBhvr>
                                      <p:to>
                                        <p:strVal val="normal"/>
                                      </p:to>
                                    </p:set>
                                    <p:set>
                                      <p:cBhvr override="childStyle">
                                        <p:cTn id="65" dur="indefinite"/>
                                        <p:tgtEl>
                                          <p:spTgt spid="27651">
                                            <p:txEl>
                                              <p:pRg st="11" end="11"/>
                                            </p:txEl>
                                          </p:spTgt>
                                        </p:tgtEl>
                                        <p:attrNameLst>
                                          <p:attrName>style.fontWeight</p:attrName>
                                        </p:attrNameLst>
                                      </p:cBhvr>
                                      <p:to>
                                        <p:strVal val="bold"/>
                                      </p:to>
                                    </p:set>
                                    <p:set>
                                      <p:cBhvr override="childStyle">
                                        <p:cTn id="66" dur="indefinite"/>
                                        <p:tgtEl>
                                          <p:spTgt spid="27651">
                                            <p:txEl>
                                              <p:pRg st="11" end="11"/>
                                            </p:txEl>
                                          </p:spTgt>
                                        </p:tgtEl>
                                        <p:attrNameLst>
                                          <p:attrName>style.textDecorationUnderline</p:attrName>
                                        </p:attrNameLst>
                                      </p:cBhvr>
                                      <p:to>
                                        <p:strVal val="false"/>
                                      </p:to>
                                    </p:set>
                                  </p:childTnLst>
                                </p:cTn>
                              </p:par>
                              <p:par>
                                <p:cTn id="67" presetID="5" presetClass="emph" presetSubtype="1" nodeType="withEffect">
                                  <p:stCondLst>
                                    <p:cond delay="0"/>
                                  </p:stCondLst>
                                  <p:endCondLst>
                                    <p:cond evt="onNext" delay="0">
                                      <p:tgtEl>
                                        <p:sldTgt/>
                                      </p:tgtEl>
                                    </p:cond>
                                  </p:endCondLst>
                                  <p:childTnLst>
                                    <p:set>
                                      <p:cBhvr override="childStyle">
                                        <p:cTn id="68" dur="indefinite"/>
                                        <p:tgtEl>
                                          <p:spTgt spid="27651">
                                            <p:txEl>
                                              <p:pRg st="12" end="12"/>
                                            </p:txEl>
                                          </p:spTgt>
                                        </p:tgtEl>
                                        <p:attrNameLst>
                                          <p:attrName>style.fontStyle</p:attrName>
                                        </p:attrNameLst>
                                      </p:cBhvr>
                                      <p:to>
                                        <p:strVal val="normal"/>
                                      </p:to>
                                    </p:set>
                                    <p:set>
                                      <p:cBhvr override="childStyle">
                                        <p:cTn id="69" dur="indefinite"/>
                                        <p:tgtEl>
                                          <p:spTgt spid="27651">
                                            <p:txEl>
                                              <p:pRg st="12" end="12"/>
                                            </p:txEl>
                                          </p:spTgt>
                                        </p:tgtEl>
                                        <p:attrNameLst>
                                          <p:attrName>style.fontWeight</p:attrName>
                                        </p:attrNameLst>
                                      </p:cBhvr>
                                      <p:to>
                                        <p:strVal val="bold"/>
                                      </p:to>
                                    </p:set>
                                    <p:set>
                                      <p:cBhvr override="childStyle">
                                        <p:cTn id="70" dur="indefinite"/>
                                        <p:tgtEl>
                                          <p:spTgt spid="27651">
                                            <p:txEl>
                                              <p:pRg st="12" end="1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a:xfrm>
            <a:off x="457199" y="891610"/>
            <a:ext cx="8512629" cy="5424523"/>
          </a:xfrm>
        </p:spPr>
        <p:txBody>
          <a:bodyPr>
            <a:normAutofit/>
          </a:bodyPr>
          <a:lstStyle/>
          <a:p>
            <a:r>
              <a:rPr lang="en-US" dirty="0" smtClean="0"/>
              <a:t>Sections</a:t>
            </a:r>
          </a:p>
          <a:p>
            <a:pPr marL="579438" lvl="1"/>
            <a:r>
              <a:rPr lang="en-US" dirty="0" smtClean="0"/>
              <a:t>Header:		 	Rendered once at beginning of report</a:t>
            </a:r>
          </a:p>
          <a:p>
            <a:pPr marL="579438" lvl="1"/>
            <a:r>
              <a:rPr lang="en-US" dirty="0" smtClean="0"/>
              <a:t>Page Header:	Rendered at beginning of each page</a:t>
            </a:r>
          </a:p>
          <a:p>
            <a:pPr marL="579438" lvl="1"/>
            <a:r>
              <a:rPr lang="en-US" dirty="0" smtClean="0"/>
              <a:t>Group Header: 	Rendered at start of each record group</a:t>
            </a:r>
          </a:p>
          <a:p>
            <a:pPr marL="579438" lvl="1"/>
            <a:r>
              <a:rPr lang="en-US" dirty="0" smtClean="0"/>
              <a:t>Detail:			Rendered once per data record</a:t>
            </a:r>
          </a:p>
          <a:p>
            <a:pPr marL="579438" lvl="1"/>
            <a:r>
              <a:rPr lang="en-US" dirty="0" smtClean="0"/>
              <a:t>Group Footer: 	Rendered at end of each record group</a:t>
            </a:r>
          </a:p>
          <a:p>
            <a:pPr marL="579438" lvl="1"/>
            <a:r>
              <a:rPr lang="en-US" dirty="0" err="1" smtClean="0"/>
              <a:t>PageFooter</a:t>
            </a:r>
            <a:r>
              <a:rPr lang="en-US" dirty="0" smtClean="0"/>
              <a:t>:	 	Rendered at end of each page</a:t>
            </a:r>
          </a:p>
          <a:p>
            <a:pPr marL="579438" lvl="1"/>
            <a:r>
              <a:rPr lang="en-US" dirty="0" smtClean="0"/>
              <a:t>Footer:		 	Rendered once at end of report</a:t>
            </a:r>
          </a:p>
          <a:p>
            <a:pPr lvl="1"/>
            <a:endParaRPr lang="en-US" dirty="0" smtClean="0"/>
          </a:p>
          <a:p>
            <a:r>
              <a:rPr lang="en-US" dirty="0" smtClean="0"/>
              <a:t>Fields</a:t>
            </a:r>
          </a:p>
        </p:txBody>
      </p:sp>
      <p:sp>
        <p:nvSpPr>
          <p:cNvPr id="66562" name="Rectangle 2"/>
          <p:cNvSpPr>
            <a:spLocks noGrp="1" noChangeArrowheads="1"/>
          </p:cNvSpPr>
          <p:nvPr>
            <p:ph type="title"/>
          </p:nvPr>
        </p:nvSpPr>
        <p:spPr/>
        <p:txBody>
          <a:bodyPr/>
          <a:lstStyle/>
          <a:p>
            <a:r>
              <a:rPr lang="en-US" smtClean="0"/>
              <a:t>General Layout Concepts</a:t>
            </a:r>
          </a:p>
        </p:txBody>
      </p:sp>
      <p:sp>
        <p:nvSpPr>
          <p:cNvPr id="4" name="Footer Placeholder 3"/>
          <p:cNvSpPr>
            <a:spLocks noGrp="1"/>
          </p:cNvSpPr>
          <p:nvPr>
            <p:ph type="ftr" sz="quarter" idx="10"/>
          </p:nvPr>
        </p:nvSpPr>
        <p:spPr/>
        <p:txBody>
          <a:bodyPr/>
          <a:lstStyle/>
          <a:p>
            <a:r>
              <a:rPr lang="en-US" dirty="0" smtClean="0"/>
              <a:t>RF-DES-170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6563">
                                            <p:txEl>
                                              <p:pRg st="0" end="0"/>
                                            </p:txEl>
                                          </p:spTgt>
                                        </p:tgtEl>
                                        <p:attrNameLst>
                                          <p:attrName>style.fontStyle</p:attrName>
                                        </p:attrNameLst>
                                      </p:cBhvr>
                                      <p:to>
                                        <p:strVal val="normal"/>
                                      </p:to>
                                    </p:set>
                                    <p:set>
                                      <p:cBhvr override="childStyle">
                                        <p:cTn id="7" dur="indefinite"/>
                                        <p:tgtEl>
                                          <p:spTgt spid="66563">
                                            <p:txEl>
                                              <p:pRg st="0" end="0"/>
                                            </p:txEl>
                                          </p:spTgt>
                                        </p:tgtEl>
                                        <p:attrNameLst>
                                          <p:attrName>style.fontWeight</p:attrName>
                                        </p:attrNameLst>
                                      </p:cBhvr>
                                      <p:to>
                                        <p:strVal val="bold"/>
                                      </p:to>
                                    </p:set>
                                    <p:set>
                                      <p:cBhvr override="childStyle">
                                        <p:cTn id="8" dur="indefinite"/>
                                        <p:tgtEl>
                                          <p:spTgt spid="665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6563">
                                            <p:txEl>
                                              <p:pRg st="1" end="1"/>
                                            </p:txEl>
                                          </p:spTgt>
                                        </p:tgtEl>
                                        <p:attrNameLst>
                                          <p:attrName>style.fontStyle</p:attrName>
                                        </p:attrNameLst>
                                      </p:cBhvr>
                                      <p:to>
                                        <p:strVal val="normal"/>
                                      </p:to>
                                    </p:set>
                                    <p:set>
                                      <p:cBhvr override="childStyle">
                                        <p:cTn id="13" dur="indefinite"/>
                                        <p:tgtEl>
                                          <p:spTgt spid="66563">
                                            <p:txEl>
                                              <p:pRg st="1" end="1"/>
                                            </p:txEl>
                                          </p:spTgt>
                                        </p:tgtEl>
                                        <p:attrNameLst>
                                          <p:attrName>style.fontWeight</p:attrName>
                                        </p:attrNameLst>
                                      </p:cBhvr>
                                      <p:to>
                                        <p:strVal val="bold"/>
                                      </p:to>
                                    </p:set>
                                    <p:set>
                                      <p:cBhvr override="childStyle">
                                        <p:cTn id="14" dur="indefinite"/>
                                        <p:tgtEl>
                                          <p:spTgt spid="665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6563">
                                            <p:txEl>
                                              <p:pRg st="2" end="2"/>
                                            </p:txEl>
                                          </p:spTgt>
                                        </p:tgtEl>
                                        <p:attrNameLst>
                                          <p:attrName>style.fontStyle</p:attrName>
                                        </p:attrNameLst>
                                      </p:cBhvr>
                                      <p:to>
                                        <p:strVal val="normal"/>
                                      </p:to>
                                    </p:set>
                                    <p:set>
                                      <p:cBhvr override="childStyle">
                                        <p:cTn id="19" dur="indefinite"/>
                                        <p:tgtEl>
                                          <p:spTgt spid="66563">
                                            <p:txEl>
                                              <p:pRg st="2" end="2"/>
                                            </p:txEl>
                                          </p:spTgt>
                                        </p:tgtEl>
                                        <p:attrNameLst>
                                          <p:attrName>style.fontWeight</p:attrName>
                                        </p:attrNameLst>
                                      </p:cBhvr>
                                      <p:to>
                                        <p:strVal val="bold"/>
                                      </p:to>
                                    </p:set>
                                    <p:set>
                                      <p:cBhvr override="childStyle">
                                        <p:cTn id="20" dur="indefinite"/>
                                        <p:tgtEl>
                                          <p:spTgt spid="665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6563">
                                            <p:txEl>
                                              <p:pRg st="3" end="3"/>
                                            </p:txEl>
                                          </p:spTgt>
                                        </p:tgtEl>
                                        <p:attrNameLst>
                                          <p:attrName>style.fontStyle</p:attrName>
                                        </p:attrNameLst>
                                      </p:cBhvr>
                                      <p:to>
                                        <p:strVal val="normal"/>
                                      </p:to>
                                    </p:set>
                                    <p:set>
                                      <p:cBhvr override="childStyle">
                                        <p:cTn id="25" dur="indefinite"/>
                                        <p:tgtEl>
                                          <p:spTgt spid="66563">
                                            <p:txEl>
                                              <p:pRg st="3" end="3"/>
                                            </p:txEl>
                                          </p:spTgt>
                                        </p:tgtEl>
                                        <p:attrNameLst>
                                          <p:attrName>style.fontWeight</p:attrName>
                                        </p:attrNameLst>
                                      </p:cBhvr>
                                      <p:to>
                                        <p:strVal val="bold"/>
                                      </p:to>
                                    </p:set>
                                    <p:set>
                                      <p:cBhvr override="childStyle">
                                        <p:cTn id="26" dur="indefinite"/>
                                        <p:tgtEl>
                                          <p:spTgt spid="665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6563">
                                            <p:txEl>
                                              <p:pRg st="4" end="4"/>
                                            </p:txEl>
                                          </p:spTgt>
                                        </p:tgtEl>
                                        <p:attrNameLst>
                                          <p:attrName>style.fontStyle</p:attrName>
                                        </p:attrNameLst>
                                      </p:cBhvr>
                                      <p:to>
                                        <p:strVal val="normal"/>
                                      </p:to>
                                    </p:set>
                                    <p:set>
                                      <p:cBhvr override="childStyle">
                                        <p:cTn id="31" dur="indefinite"/>
                                        <p:tgtEl>
                                          <p:spTgt spid="66563">
                                            <p:txEl>
                                              <p:pRg st="4" end="4"/>
                                            </p:txEl>
                                          </p:spTgt>
                                        </p:tgtEl>
                                        <p:attrNameLst>
                                          <p:attrName>style.fontWeight</p:attrName>
                                        </p:attrNameLst>
                                      </p:cBhvr>
                                      <p:to>
                                        <p:strVal val="bold"/>
                                      </p:to>
                                    </p:set>
                                    <p:set>
                                      <p:cBhvr override="childStyle">
                                        <p:cTn id="32" dur="indefinite"/>
                                        <p:tgtEl>
                                          <p:spTgt spid="6656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6563">
                                            <p:txEl>
                                              <p:pRg st="5" end="5"/>
                                            </p:txEl>
                                          </p:spTgt>
                                        </p:tgtEl>
                                        <p:attrNameLst>
                                          <p:attrName>style.fontStyle</p:attrName>
                                        </p:attrNameLst>
                                      </p:cBhvr>
                                      <p:to>
                                        <p:strVal val="normal"/>
                                      </p:to>
                                    </p:set>
                                    <p:set>
                                      <p:cBhvr override="childStyle">
                                        <p:cTn id="37" dur="indefinite"/>
                                        <p:tgtEl>
                                          <p:spTgt spid="66563">
                                            <p:txEl>
                                              <p:pRg st="5" end="5"/>
                                            </p:txEl>
                                          </p:spTgt>
                                        </p:tgtEl>
                                        <p:attrNameLst>
                                          <p:attrName>style.fontWeight</p:attrName>
                                        </p:attrNameLst>
                                      </p:cBhvr>
                                      <p:to>
                                        <p:strVal val="bold"/>
                                      </p:to>
                                    </p:set>
                                    <p:set>
                                      <p:cBhvr override="childStyle">
                                        <p:cTn id="38" dur="indefinite"/>
                                        <p:tgtEl>
                                          <p:spTgt spid="6656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6563">
                                            <p:txEl>
                                              <p:pRg st="6" end="6"/>
                                            </p:txEl>
                                          </p:spTgt>
                                        </p:tgtEl>
                                        <p:attrNameLst>
                                          <p:attrName>style.fontStyle</p:attrName>
                                        </p:attrNameLst>
                                      </p:cBhvr>
                                      <p:to>
                                        <p:strVal val="normal"/>
                                      </p:to>
                                    </p:set>
                                    <p:set>
                                      <p:cBhvr override="childStyle">
                                        <p:cTn id="43" dur="indefinite"/>
                                        <p:tgtEl>
                                          <p:spTgt spid="66563">
                                            <p:txEl>
                                              <p:pRg st="6" end="6"/>
                                            </p:txEl>
                                          </p:spTgt>
                                        </p:tgtEl>
                                        <p:attrNameLst>
                                          <p:attrName>style.fontWeight</p:attrName>
                                        </p:attrNameLst>
                                      </p:cBhvr>
                                      <p:to>
                                        <p:strVal val="bold"/>
                                      </p:to>
                                    </p:set>
                                    <p:set>
                                      <p:cBhvr override="childStyle">
                                        <p:cTn id="44" dur="indefinite"/>
                                        <p:tgtEl>
                                          <p:spTgt spid="6656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6563">
                                            <p:txEl>
                                              <p:pRg st="7" end="7"/>
                                            </p:txEl>
                                          </p:spTgt>
                                        </p:tgtEl>
                                        <p:attrNameLst>
                                          <p:attrName>style.fontStyle</p:attrName>
                                        </p:attrNameLst>
                                      </p:cBhvr>
                                      <p:to>
                                        <p:strVal val="normal"/>
                                      </p:to>
                                    </p:set>
                                    <p:set>
                                      <p:cBhvr override="childStyle">
                                        <p:cTn id="49" dur="indefinite"/>
                                        <p:tgtEl>
                                          <p:spTgt spid="66563">
                                            <p:txEl>
                                              <p:pRg st="7" end="7"/>
                                            </p:txEl>
                                          </p:spTgt>
                                        </p:tgtEl>
                                        <p:attrNameLst>
                                          <p:attrName>style.fontWeight</p:attrName>
                                        </p:attrNameLst>
                                      </p:cBhvr>
                                      <p:to>
                                        <p:strVal val="bold"/>
                                      </p:to>
                                    </p:set>
                                    <p:set>
                                      <p:cBhvr override="childStyle">
                                        <p:cTn id="50" dur="indefinite"/>
                                        <p:tgtEl>
                                          <p:spTgt spid="6656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66563">
                                            <p:txEl>
                                              <p:pRg st="9" end="9"/>
                                            </p:txEl>
                                          </p:spTgt>
                                        </p:tgtEl>
                                        <p:attrNameLst>
                                          <p:attrName>style.fontStyle</p:attrName>
                                        </p:attrNameLst>
                                      </p:cBhvr>
                                      <p:to>
                                        <p:strVal val="normal"/>
                                      </p:to>
                                    </p:set>
                                    <p:set>
                                      <p:cBhvr override="childStyle">
                                        <p:cTn id="55" dur="indefinite"/>
                                        <p:tgtEl>
                                          <p:spTgt spid="66563">
                                            <p:txEl>
                                              <p:pRg st="9" end="9"/>
                                            </p:txEl>
                                          </p:spTgt>
                                        </p:tgtEl>
                                        <p:attrNameLst>
                                          <p:attrName>style.fontWeight</p:attrName>
                                        </p:attrNameLst>
                                      </p:cBhvr>
                                      <p:to>
                                        <p:strVal val="bold"/>
                                      </p:to>
                                    </p:set>
                                    <p:set>
                                      <p:cBhvr override="childStyle">
                                        <p:cTn id="56" dur="indefinite"/>
                                        <p:tgtEl>
                                          <p:spTgt spid="6656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p:txBody>
          <a:bodyPr>
            <a:normAutofit lnSpcReduction="10000"/>
          </a:bodyPr>
          <a:lstStyle/>
          <a:p>
            <a:endParaRPr lang="en-US" dirty="0" smtClean="0"/>
          </a:p>
          <a:p>
            <a:r>
              <a:rPr lang="en-US" dirty="0" smtClean="0"/>
              <a:t>Goto</a:t>
            </a:r>
          </a:p>
          <a:p>
            <a:r>
              <a:rPr lang="en-US" dirty="0" smtClean="0"/>
              <a:t>Actions: Export Metadata, Enable Data Import/Export</a:t>
            </a:r>
          </a:p>
          <a:p>
            <a:r>
              <a:rPr lang="en-US" dirty="0" smtClean="0"/>
              <a:t>New, Open, Close, Save, Save As</a:t>
            </a:r>
          </a:p>
          <a:p>
            <a:r>
              <a:rPr lang="en-US" dirty="0" smtClean="0"/>
              <a:t>Delete</a:t>
            </a:r>
          </a:p>
          <a:p>
            <a:r>
              <a:rPr lang="en-US" dirty="0" smtClean="0"/>
              <a:t>Manager</a:t>
            </a:r>
          </a:p>
          <a:p>
            <a:r>
              <a:rPr lang="en-US" dirty="0" smtClean="0"/>
              <a:t>Preview</a:t>
            </a:r>
          </a:p>
          <a:p>
            <a:r>
              <a:rPr lang="en-US" dirty="0" smtClean="0"/>
              <a:t>Validation</a:t>
            </a:r>
          </a:p>
          <a:p>
            <a:r>
              <a:rPr lang="en-US" dirty="0" smtClean="0"/>
              <a:t>Edit Report Definition File</a:t>
            </a:r>
          </a:p>
          <a:p>
            <a:r>
              <a:rPr lang="en-US" dirty="0" smtClean="0"/>
              <a:t>About</a:t>
            </a:r>
          </a:p>
        </p:txBody>
      </p:sp>
      <p:sp>
        <p:nvSpPr>
          <p:cNvPr id="122882" name="Rectangle 2"/>
          <p:cNvSpPr>
            <a:spLocks noGrp="1" noChangeArrowheads="1"/>
          </p:cNvSpPr>
          <p:nvPr>
            <p:ph type="title"/>
          </p:nvPr>
        </p:nvSpPr>
        <p:spPr/>
        <p:txBody>
          <a:bodyPr/>
          <a:lstStyle/>
          <a:p>
            <a:r>
              <a:rPr lang="en-US" dirty="0" smtClean="0"/>
              <a:t>Primary Tool Bar</a:t>
            </a:r>
          </a:p>
        </p:txBody>
      </p:sp>
      <p:sp>
        <p:nvSpPr>
          <p:cNvPr id="5" name="Footer Placeholder 4"/>
          <p:cNvSpPr>
            <a:spLocks noGrp="1"/>
          </p:cNvSpPr>
          <p:nvPr>
            <p:ph type="ftr" sz="quarter" idx="10"/>
          </p:nvPr>
        </p:nvSpPr>
        <p:spPr/>
        <p:txBody>
          <a:bodyPr/>
          <a:lstStyle/>
          <a:p>
            <a:r>
              <a:rPr lang="en-US" dirty="0" smtClean="0"/>
              <a:t>RF-DES-180</a:t>
            </a:r>
            <a:endParaRPr lang="en-US" dirty="0"/>
          </a:p>
        </p:txBody>
      </p:sp>
      <p:pic>
        <p:nvPicPr>
          <p:cNvPr id="122884" name="Picture 4"/>
          <p:cNvPicPr>
            <a:picLocks noChangeAspect="1" noChangeArrowheads="1"/>
          </p:cNvPicPr>
          <p:nvPr/>
        </p:nvPicPr>
        <p:blipFill>
          <a:blip r:embed="rId3" cstate="print"/>
          <a:stretch>
            <a:fillRect/>
          </a:stretch>
        </p:blipFill>
        <p:spPr bwMode="auto">
          <a:xfrm>
            <a:off x="536323" y="951762"/>
            <a:ext cx="8266667"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22883">
                                            <p:txEl>
                                              <p:pRg st="1" end="1"/>
                                            </p:txEl>
                                          </p:spTgt>
                                        </p:tgtEl>
                                        <p:attrNameLst>
                                          <p:attrName>style.fontStyle</p:attrName>
                                        </p:attrNameLst>
                                      </p:cBhvr>
                                      <p:to>
                                        <p:strVal val="normal"/>
                                      </p:to>
                                    </p:set>
                                    <p:set>
                                      <p:cBhvr override="childStyle">
                                        <p:cTn id="7" dur="indefinite"/>
                                        <p:tgtEl>
                                          <p:spTgt spid="122883">
                                            <p:txEl>
                                              <p:pRg st="1" end="1"/>
                                            </p:txEl>
                                          </p:spTgt>
                                        </p:tgtEl>
                                        <p:attrNameLst>
                                          <p:attrName>style.fontWeight</p:attrName>
                                        </p:attrNameLst>
                                      </p:cBhvr>
                                      <p:to>
                                        <p:strVal val="bold"/>
                                      </p:to>
                                    </p:set>
                                    <p:set>
                                      <p:cBhvr override="childStyle">
                                        <p:cTn id="8" dur="indefinite"/>
                                        <p:tgtEl>
                                          <p:spTgt spid="122883">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22883">
                                            <p:txEl>
                                              <p:pRg st="2" end="2"/>
                                            </p:txEl>
                                          </p:spTgt>
                                        </p:tgtEl>
                                        <p:attrNameLst>
                                          <p:attrName>style.fontStyle</p:attrName>
                                        </p:attrNameLst>
                                      </p:cBhvr>
                                      <p:to>
                                        <p:strVal val="normal"/>
                                      </p:to>
                                    </p:set>
                                    <p:set>
                                      <p:cBhvr override="childStyle">
                                        <p:cTn id="13" dur="indefinite"/>
                                        <p:tgtEl>
                                          <p:spTgt spid="122883">
                                            <p:txEl>
                                              <p:pRg st="2" end="2"/>
                                            </p:txEl>
                                          </p:spTgt>
                                        </p:tgtEl>
                                        <p:attrNameLst>
                                          <p:attrName>style.fontWeight</p:attrName>
                                        </p:attrNameLst>
                                      </p:cBhvr>
                                      <p:to>
                                        <p:strVal val="bold"/>
                                      </p:to>
                                    </p:set>
                                    <p:set>
                                      <p:cBhvr override="childStyle">
                                        <p:cTn id="14" dur="indefinite"/>
                                        <p:tgtEl>
                                          <p:spTgt spid="122883">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22883">
                                            <p:txEl>
                                              <p:pRg st="3" end="3"/>
                                            </p:txEl>
                                          </p:spTgt>
                                        </p:tgtEl>
                                        <p:attrNameLst>
                                          <p:attrName>style.fontStyle</p:attrName>
                                        </p:attrNameLst>
                                      </p:cBhvr>
                                      <p:to>
                                        <p:strVal val="normal"/>
                                      </p:to>
                                    </p:set>
                                    <p:set>
                                      <p:cBhvr override="childStyle">
                                        <p:cTn id="19" dur="indefinite"/>
                                        <p:tgtEl>
                                          <p:spTgt spid="122883">
                                            <p:txEl>
                                              <p:pRg st="3" end="3"/>
                                            </p:txEl>
                                          </p:spTgt>
                                        </p:tgtEl>
                                        <p:attrNameLst>
                                          <p:attrName>style.fontWeight</p:attrName>
                                        </p:attrNameLst>
                                      </p:cBhvr>
                                      <p:to>
                                        <p:strVal val="bold"/>
                                      </p:to>
                                    </p:set>
                                    <p:set>
                                      <p:cBhvr override="childStyle">
                                        <p:cTn id="20" dur="indefinite"/>
                                        <p:tgtEl>
                                          <p:spTgt spid="122883">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22883">
                                            <p:txEl>
                                              <p:pRg st="4" end="4"/>
                                            </p:txEl>
                                          </p:spTgt>
                                        </p:tgtEl>
                                        <p:attrNameLst>
                                          <p:attrName>style.fontStyle</p:attrName>
                                        </p:attrNameLst>
                                      </p:cBhvr>
                                      <p:to>
                                        <p:strVal val="normal"/>
                                      </p:to>
                                    </p:set>
                                    <p:set>
                                      <p:cBhvr override="childStyle">
                                        <p:cTn id="25" dur="indefinite"/>
                                        <p:tgtEl>
                                          <p:spTgt spid="122883">
                                            <p:txEl>
                                              <p:pRg st="4" end="4"/>
                                            </p:txEl>
                                          </p:spTgt>
                                        </p:tgtEl>
                                        <p:attrNameLst>
                                          <p:attrName>style.fontWeight</p:attrName>
                                        </p:attrNameLst>
                                      </p:cBhvr>
                                      <p:to>
                                        <p:strVal val="bold"/>
                                      </p:to>
                                    </p:set>
                                    <p:set>
                                      <p:cBhvr override="childStyle">
                                        <p:cTn id="26" dur="indefinite"/>
                                        <p:tgtEl>
                                          <p:spTgt spid="12288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22883">
                                            <p:txEl>
                                              <p:pRg st="5" end="5"/>
                                            </p:txEl>
                                          </p:spTgt>
                                        </p:tgtEl>
                                        <p:attrNameLst>
                                          <p:attrName>style.fontStyle</p:attrName>
                                        </p:attrNameLst>
                                      </p:cBhvr>
                                      <p:to>
                                        <p:strVal val="normal"/>
                                      </p:to>
                                    </p:set>
                                    <p:set>
                                      <p:cBhvr override="childStyle">
                                        <p:cTn id="31" dur="indefinite"/>
                                        <p:tgtEl>
                                          <p:spTgt spid="122883">
                                            <p:txEl>
                                              <p:pRg st="5" end="5"/>
                                            </p:txEl>
                                          </p:spTgt>
                                        </p:tgtEl>
                                        <p:attrNameLst>
                                          <p:attrName>style.fontWeight</p:attrName>
                                        </p:attrNameLst>
                                      </p:cBhvr>
                                      <p:to>
                                        <p:strVal val="bold"/>
                                      </p:to>
                                    </p:set>
                                    <p:set>
                                      <p:cBhvr override="childStyle">
                                        <p:cTn id="32" dur="indefinite"/>
                                        <p:tgtEl>
                                          <p:spTgt spid="12288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22883">
                                            <p:txEl>
                                              <p:pRg st="6" end="6"/>
                                            </p:txEl>
                                          </p:spTgt>
                                        </p:tgtEl>
                                        <p:attrNameLst>
                                          <p:attrName>style.fontStyle</p:attrName>
                                        </p:attrNameLst>
                                      </p:cBhvr>
                                      <p:to>
                                        <p:strVal val="normal"/>
                                      </p:to>
                                    </p:set>
                                    <p:set>
                                      <p:cBhvr override="childStyle">
                                        <p:cTn id="37" dur="indefinite"/>
                                        <p:tgtEl>
                                          <p:spTgt spid="122883">
                                            <p:txEl>
                                              <p:pRg st="6" end="6"/>
                                            </p:txEl>
                                          </p:spTgt>
                                        </p:tgtEl>
                                        <p:attrNameLst>
                                          <p:attrName>style.fontWeight</p:attrName>
                                        </p:attrNameLst>
                                      </p:cBhvr>
                                      <p:to>
                                        <p:strVal val="bold"/>
                                      </p:to>
                                    </p:set>
                                    <p:set>
                                      <p:cBhvr override="childStyle">
                                        <p:cTn id="38" dur="indefinite"/>
                                        <p:tgtEl>
                                          <p:spTgt spid="12288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22883">
                                            <p:txEl>
                                              <p:pRg st="7" end="7"/>
                                            </p:txEl>
                                          </p:spTgt>
                                        </p:tgtEl>
                                        <p:attrNameLst>
                                          <p:attrName>style.fontStyle</p:attrName>
                                        </p:attrNameLst>
                                      </p:cBhvr>
                                      <p:to>
                                        <p:strVal val="normal"/>
                                      </p:to>
                                    </p:set>
                                    <p:set>
                                      <p:cBhvr override="childStyle">
                                        <p:cTn id="43" dur="indefinite"/>
                                        <p:tgtEl>
                                          <p:spTgt spid="122883">
                                            <p:txEl>
                                              <p:pRg st="7" end="7"/>
                                            </p:txEl>
                                          </p:spTgt>
                                        </p:tgtEl>
                                        <p:attrNameLst>
                                          <p:attrName>style.fontWeight</p:attrName>
                                        </p:attrNameLst>
                                      </p:cBhvr>
                                      <p:to>
                                        <p:strVal val="bold"/>
                                      </p:to>
                                    </p:set>
                                    <p:set>
                                      <p:cBhvr override="childStyle">
                                        <p:cTn id="44" dur="indefinite"/>
                                        <p:tgtEl>
                                          <p:spTgt spid="122883">
                                            <p:txEl>
                                              <p:pRg st="7" end="7"/>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22883">
                                            <p:txEl>
                                              <p:pRg st="8" end="8"/>
                                            </p:txEl>
                                          </p:spTgt>
                                        </p:tgtEl>
                                        <p:attrNameLst>
                                          <p:attrName>style.fontStyle</p:attrName>
                                        </p:attrNameLst>
                                      </p:cBhvr>
                                      <p:to>
                                        <p:strVal val="normal"/>
                                      </p:to>
                                    </p:set>
                                    <p:set>
                                      <p:cBhvr override="childStyle">
                                        <p:cTn id="49" dur="indefinite"/>
                                        <p:tgtEl>
                                          <p:spTgt spid="122883">
                                            <p:txEl>
                                              <p:pRg st="8" end="8"/>
                                            </p:txEl>
                                          </p:spTgt>
                                        </p:tgtEl>
                                        <p:attrNameLst>
                                          <p:attrName>style.fontWeight</p:attrName>
                                        </p:attrNameLst>
                                      </p:cBhvr>
                                      <p:to>
                                        <p:strVal val="bold"/>
                                      </p:to>
                                    </p:set>
                                    <p:set>
                                      <p:cBhvr override="childStyle">
                                        <p:cTn id="50" dur="indefinite"/>
                                        <p:tgtEl>
                                          <p:spTgt spid="122883">
                                            <p:txEl>
                                              <p:pRg st="8" end="8"/>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22883">
                                            <p:txEl>
                                              <p:pRg st="9" end="9"/>
                                            </p:txEl>
                                          </p:spTgt>
                                        </p:tgtEl>
                                        <p:attrNameLst>
                                          <p:attrName>style.fontStyle</p:attrName>
                                        </p:attrNameLst>
                                      </p:cBhvr>
                                      <p:to>
                                        <p:strVal val="normal"/>
                                      </p:to>
                                    </p:set>
                                    <p:set>
                                      <p:cBhvr override="childStyle">
                                        <p:cTn id="55" dur="indefinite"/>
                                        <p:tgtEl>
                                          <p:spTgt spid="122883">
                                            <p:txEl>
                                              <p:pRg st="9" end="9"/>
                                            </p:txEl>
                                          </p:spTgt>
                                        </p:tgtEl>
                                        <p:attrNameLst>
                                          <p:attrName>style.fontWeight</p:attrName>
                                        </p:attrNameLst>
                                      </p:cBhvr>
                                      <p:to>
                                        <p:strVal val="bold"/>
                                      </p:to>
                                    </p:set>
                                    <p:set>
                                      <p:cBhvr override="childStyle">
                                        <p:cTn id="56" dur="indefinite"/>
                                        <p:tgtEl>
                                          <p:spTgt spid="12288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endParaRPr lang="en-US" dirty="0" smtClean="0"/>
          </a:p>
          <a:p>
            <a:endParaRPr lang="en-US" dirty="0" smtClean="0"/>
          </a:p>
          <a:p>
            <a:r>
              <a:rPr lang="en-US" dirty="0" smtClean="0"/>
              <a:t>Secondary tool bar includes editing functions</a:t>
            </a:r>
          </a:p>
          <a:p>
            <a:r>
              <a:rPr lang="en-US" dirty="0" smtClean="0"/>
              <a:t>Cut, Copy, Paste</a:t>
            </a:r>
          </a:p>
          <a:p>
            <a:r>
              <a:rPr lang="en-US" dirty="0" smtClean="0"/>
              <a:t>Undo, Redo</a:t>
            </a:r>
          </a:p>
          <a:p>
            <a:r>
              <a:rPr lang="en-US" dirty="0" smtClean="0"/>
              <a:t>Show Grid, Grid Setting</a:t>
            </a:r>
          </a:p>
          <a:p>
            <a:r>
              <a:rPr lang="en-US" dirty="0" smtClean="0"/>
              <a:t>Brush</a:t>
            </a:r>
          </a:p>
          <a:p>
            <a:r>
              <a:rPr lang="en-US" dirty="0" smtClean="0"/>
              <a:t>Bring To Front, Send To Back</a:t>
            </a:r>
          </a:p>
          <a:p>
            <a:r>
              <a:rPr lang="en-US" dirty="0" smtClean="0"/>
              <a:t>Multiple Object Positioning Tools…</a:t>
            </a:r>
          </a:p>
        </p:txBody>
      </p:sp>
      <p:sp>
        <p:nvSpPr>
          <p:cNvPr id="58370" name="Rectangle 2"/>
          <p:cNvSpPr>
            <a:spLocks noGrp="1" noChangeArrowheads="1"/>
          </p:cNvSpPr>
          <p:nvPr>
            <p:ph type="title"/>
          </p:nvPr>
        </p:nvSpPr>
        <p:spPr/>
        <p:txBody>
          <a:bodyPr/>
          <a:lstStyle/>
          <a:p>
            <a:r>
              <a:rPr lang="en-US" dirty="0" smtClean="0"/>
              <a:t>Secondary Tool Bar</a:t>
            </a:r>
          </a:p>
        </p:txBody>
      </p:sp>
      <p:sp>
        <p:nvSpPr>
          <p:cNvPr id="6" name="Footer Placeholder 5"/>
          <p:cNvSpPr>
            <a:spLocks noGrp="1"/>
          </p:cNvSpPr>
          <p:nvPr>
            <p:ph type="ftr" sz="quarter" idx="10"/>
          </p:nvPr>
        </p:nvSpPr>
        <p:spPr/>
        <p:txBody>
          <a:bodyPr/>
          <a:lstStyle/>
          <a:p>
            <a:r>
              <a:rPr lang="en-US" dirty="0" smtClean="0"/>
              <a:t>RF-DES-190</a:t>
            </a:r>
            <a:endParaRPr lang="en-US" dirty="0"/>
          </a:p>
        </p:txBody>
      </p:sp>
      <p:pic>
        <p:nvPicPr>
          <p:cNvPr id="58373" name="Picture 5"/>
          <p:cNvPicPr>
            <a:picLocks noChangeAspect="1" noChangeArrowheads="1"/>
          </p:cNvPicPr>
          <p:nvPr/>
        </p:nvPicPr>
        <p:blipFill>
          <a:blip r:embed="rId3" cstate="print"/>
          <a:stretch>
            <a:fillRect/>
          </a:stretch>
        </p:blipFill>
        <p:spPr bwMode="auto">
          <a:xfrm>
            <a:off x="562493" y="877043"/>
            <a:ext cx="7752381" cy="343039"/>
          </a:xfrm>
          <a:prstGeom prst="rect">
            <a:avLst/>
          </a:prstGeom>
          <a:noFill/>
          <a:ln>
            <a:noFill/>
          </a:ln>
        </p:spPr>
      </p:pic>
      <p:pic>
        <p:nvPicPr>
          <p:cNvPr id="58374" name="Picture 6"/>
          <p:cNvPicPr>
            <a:picLocks noChangeAspect="1" noChangeArrowheads="1"/>
          </p:cNvPicPr>
          <p:nvPr/>
        </p:nvPicPr>
        <p:blipFill>
          <a:blip r:embed="rId4" cstate="print"/>
          <a:stretch>
            <a:fillRect/>
          </a:stretch>
        </p:blipFill>
        <p:spPr bwMode="auto">
          <a:xfrm>
            <a:off x="556437" y="1327954"/>
            <a:ext cx="5304762"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8371">
                                            <p:txEl>
                                              <p:pRg st="2" end="2"/>
                                            </p:txEl>
                                          </p:spTgt>
                                        </p:tgtEl>
                                        <p:attrNameLst>
                                          <p:attrName>style.fontStyle</p:attrName>
                                        </p:attrNameLst>
                                      </p:cBhvr>
                                      <p:to>
                                        <p:strVal val="normal"/>
                                      </p:to>
                                    </p:set>
                                    <p:set>
                                      <p:cBhvr override="childStyle">
                                        <p:cTn id="7" dur="indefinite"/>
                                        <p:tgtEl>
                                          <p:spTgt spid="58371">
                                            <p:txEl>
                                              <p:pRg st="2" end="2"/>
                                            </p:txEl>
                                          </p:spTgt>
                                        </p:tgtEl>
                                        <p:attrNameLst>
                                          <p:attrName>style.fontWeight</p:attrName>
                                        </p:attrNameLst>
                                      </p:cBhvr>
                                      <p:to>
                                        <p:strVal val="bold"/>
                                      </p:to>
                                    </p:set>
                                    <p:set>
                                      <p:cBhvr override="childStyle">
                                        <p:cTn id="8" dur="indefinite"/>
                                        <p:tgtEl>
                                          <p:spTgt spid="58371">
                                            <p:txEl>
                                              <p:pRg st="2" end="2"/>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8371">
                                            <p:txEl>
                                              <p:pRg st="3" end="3"/>
                                            </p:txEl>
                                          </p:spTgt>
                                        </p:tgtEl>
                                        <p:attrNameLst>
                                          <p:attrName>style.fontStyle</p:attrName>
                                        </p:attrNameLst>
                                      </p:cBhvr>
                                      <p:to>
                                        <p:strVal val="normal"/>
                                      </p:to>
                                    </p:set>
                                    <p:set>
                                      <p:cBhvr override="childStyle">
                                        <p:cTn id="13" dur="indefinite"/>
                                        <p:tgtEl>
                                          <p:spTgt spid="58371">
                                            <p:txEl>
                                              <p:pRg st="3" end="3"/>
                                            </p:txEl>
                                          </p:spTgt>
                                        </p:tgtEl>
                                        <p:attrNameLst>
                                          <p:attrName>style.fontWeight</p:attrName>
                                        </p:attrNameLst>
                                      </p:cBhvr>
                                      <p:to>
                                        <p:strVal val="bold"/>
                                      </p:to>
                                    </p:set>
                                    <p:set>
                                      <p:cBhvr override="childStyle">
                                        <p:cTn id="14" dur="indefinite"/>
                                        <p:tgtEl>
                                          <p:spTgt spid="58371">
                                            <p:txEl>
                                              <p:pRg st="3" end="3"/>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8371">
                                            <p:txEl>
                                              <p:pRg st="4" end="4"/>
                                            </p:txEl>
                                          </p:spTgt>
                                        </p:tgtEl>
                                        <p:attrNameLst>
                                          <p:attrName>style.fontStyle</p:attrName>
                                        </p:attrNameLst>
                                      </p:cBhvr>
                                      <p:to>
                                        <p:strVal val="normal"/>
                                      </p:to>
                                    </p:set>
                                    <p:set>
                                      <p:cBhvr override="childStyle">
                                        <p:cTn id="19" dur="indefinite"/>
                                        <p:tgtEl>
                                          <p:spTgt spid="58371">
                                            <p:txEl>
                                              <p:pRg st="4" end="4"/>
                                            </p:txEl>
                                          </p:spTgt>
                                        </p:tgtEl>
                                        <p:attrNameLst>
                                          <p:attrName>style.fontWeight</p:attrName>
                                        </p:attrNameLst>
                                      </p:cBhvr>
                                      <p:to>
                                        <p:strVal val="bold"/>
                                      </p:to>
                                    </p:set>
                                    <p:set>
                                      <p:cBhvr override="childStyle">
                                        <p:cTn id="20" dur="indefinite"/>
                                        <p:tgtEl>
                                          <p:spTgt spid="58371">
                                            <p:txEl>
                                              <p:pRg st="4" end="4"/>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8371">
                                            <p:txEl>
                                              <p:pRg st="5" end="5"/>
                                            </p:txEl>
                                          </p:spTgt>
                                        </p:tgtEl>
                                        <p:attrNameLst>
                                          <p:attrName>style.fontStyle</p:attrName>
                                        </p:attrNameLst>
                                      </p:cBhvr>
                                      <p:to>
                                        <p:strVal val="normal"/>
                                      </p:to>
                                    </p:set>
                                    <p:set>
                                      <p:cBhvr override="childStyle">
                                        <p:cTn id="25" dur="indefinite"/>
                                        <p:tgtEl>
                                          <p:spTgt spid="58371">
                                            <p:txEl>
                                              <p:pRg st="5" end="5"/>
                                            </p:txEl>
                                          </p:spTgt>
                                        </p:tgtEl>
                                        <p:attrNameLst>
                                          <p:attrName>style.fontWeight</p:attrName>
                                        </p:attrNameLst>
                                      </p:cBhvr>
                                      <p:to>
                                        <p:strVal val="bold"/>
                                      </p:to>
                                    </p:set>
                                    <p:set>
                                      <p:cBhvr override="childStyle">
                                        <p:cTn id="26" dur="indefinite"/>
                                        <p:tgtEl>
                                          <p:spTgt spid="58371">
                                            <p:txEl>
                                              <p:pRg st="5" end="5"/>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8371">
                                            <p:txEl>
                                              <p:pRg st="6" end="6"/>
                                            </p:txEl>
                                          </p:spTgt>
                                        </p:tgtEl>
                                        <p:attrNameLst>
                                          <p:attrName>style.fontStyle</p:attrName>
                                        </p:attrNameLst>
                                      </p:cBhvr>
                                      <p:to>
                                        <p:strVal val="normal"/>
                                      </p:to>
                                    </p:set>
                                    <p:set>
                                      <p:cBhvr override="childStyle">
                                        <p:cTn id="31" dur="indefinite"/>
                                        <p:tgtEl>
                                          <p:spTgt spid="58371">
                                            <p:txEl>
                                              <p:pRg st="6" end="6"/>
                                            </p:txEl>
                                          </p:spTgt>
                                        </p:tgtEl>
                                        <p:attrNameLst>
                                          <p:attrName>style.fontWeight</p:attrName>
                                        </p:attrNameLst>
                                      </p:cBhvr>
                                      <p:to>
                                        <p:strVal val="bold"/>
                                      </p:to>
                                    </p:set>
                                    <p:set>
                                      <p:cBhvr override="childStyle">
                                        <p:cTn id="32" dur="indefinite"/>
                                        <p:tgtEl>
                                          <p:spTgt spid="58371">
                                            <p:txEl>
                                              <p:pRg st="6" end="6"/>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8371">
                                            <p:txEl>
                                              <p:pRg st="7" end="7"/>
                                            </p:txEl>
                                          </p:spTgt>
                                        </p:tgtEl>
                                        <p:attrNameLst>
                                          <p:attrName>style.fontStyle</p:attrName>
                                        </p:attrNameLst>
                                      </p:cBhvr>
                                      <p:to>
                                        <p:strVal val="normal"/>
                                      </p:to>
                                    </p:set>
                                    <p:set>
                                      <p:cBhvr override="childStyle">
                                        <p:cTn id="37" dur="indefinite"/>
                                        <p:tgtEl>
                                          <p:spTgt spid="58371">
                                            <p:txEl>
                                              <p:pRg st="7" end="7"/>
                                            </p:txEl>
                                          </p:spTgt>
                                        </p:tgtEl>
                                        <p:attrNameLst>
                                          <p:attrName>style.fontWeight</p:attrName>
                                        </p:attrNameLst>
                                      </p:cBhvr>
                                      <p:to>
                                        <p:strVal val="bold"/>
                                      </p:to>
                                    </p:set>
                                    <p:set>
                                      <p:cBhvr override="childStyle">
                                        <p:cTn id="38" dur="indefinite"/>
                                        <p:tgtEl>
                                          <p:spTgt spid="58371">
                                            <p:txEl>
                                              <p:pRg st="7" end="7"/>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8371">
                                            <p:txEl>
                                              <p:pRg st="8" end="8"/>
                                            </p:txEl>
                                          </p:spTgt>
                                        </p:tgtEl>
                                        <p:attrNameLst>
                                          <p:attrName>style.fontStyle</p:attrName>
                                        </p:attrNameLst>
                                      </p:cBhvr>
                                      <p:to>
                                        <p:strVal val="normal"/>
                                      </p:to>
                                    </p:set>
                                    <p:set>
                                      <p:cBhvr override="childStyle">
                                        <p:cTn id="43" dur="indefinite"/>
                                        <p:tgtEl>
                                          <p:spTgt spid="58371">
                                            <p:txEl>
                                              <p:pRg st="8" end="8"/>
                                            </p:txEl>
                                          </p:spTgt>
                                        </p:tgtEl>
                                        <p:attrNameLst>
                                          <p:attrName>style.fontWeight</p:attrName>
                                        </p:attrNameLst>
                                      </p:cBhvr>
                                      <p:to>
                                        <p:strVal val="bold"/>
                                      </p:to>
                                    </p:set>
                                    <p:set>
                                      <p:cBhvr override="childStyle">
                                        <p:cTn id="44" dur="indefinite"/>
                                        <p:tgtEl>
                                          <p:spTgt spid="5837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You will learn how to:</a:t>
            </a:r>
          </a:p>
          <a:p>
            <a:pPr eaLnBrk="1" hangingPunct="1"/>
            <a:r>
              <a:rPr lang="en-US" dirty="0" smtClean="0"/>
              <a:t>Create and modify report page layouts using the Report Resource Designer</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p>
          <a:p>
            <a:pPr eaLnBrk="1" hangingPunct="1"/>
            <a:endParaRPr lang="en-US" dirty="0" smtClean="0"/>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smtClean="0"/>
              <a:t>RF-DES-020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r>
              <a:rPr lang="en-US" dirty="0" smtClean="0"/>
              <a:t>Right click...</a:t>
            </a:r>
          </a:p>
          <a:p>
            <a:endParaRPr lang="en-US" dirty="0" smtClean="0"/>
          </a:p>
          <a:p>
            <a:endParaRPr lang="en-US" dirty="0" smtClean="0"/>
          </a:p>
          <a:p>
            <a:endParaRPr lang="en-US" dirty="0" smtClean="0"/>
          </a:p>
          <a:p>
            <a:r>
              <a:rPr lang="en-US" dirty="0" smtClean="0"/>
              <a:t>View / Edit name of report</a:t>
            </a:r>
          </a:p>
          <a:p>
            <a:r>
              <a:rPr lang="en-US" dirty="0" smtClean="0"/>
              <a:t>Data Source</a:t>
            </a:r>
          </a:p>
          <a:p>
            <a:r>
              <a:rPr lang="en-US" dirty="0" smtClean="0"/>
              <a:t>Sorting and Grouping</a:t>
            </a:r>
          </a:p>
          <a:p>
            <a:r>
              <a:rPr lang="en-US" dirty="0" smtClean="0"/>
              <a:t>Create Sub reports (more details later)</a:t>
            </a:r>
          </a:p>
        </p:txBody>
      </p:sp>
      <p:sp>
        <p:nvSpPr>
          <p:cNvPr id="64514" name="Rectangle 2"/>
          <p:cNvSpPr>
            <a:spLocks noGrp="1" noChangeArrowheads="1"/>
          </p:cNvSpPr>
          <p:nvPr>
            <p:ph type="title"/>
          </p:nvPr>
        </p:nvSpPr>
        <p:spPr/>
        <p:txBody>
          <a:bodyPr/>
          <a:lstStyle/>
          <a:p>
            <a:r>
              <a:rPr lang="en-US" dirty="0" smtClean="0"/>
              <a:t>Reports Tab</a:t>
            </a:r>
          </a:p>
        </p:txBody>
      </p:sp>
      <p:sp>
        <p:nvSpPr>
          <p:cNvPr id="5" name="Footer Placeholder 4"/>
          <p:cNvSpPr>
            <a:spLocks noGrp="1"/>
          </p:cNvSpPr>
          <p:nvPr>
            <p:ph type="ftr" sz="quarter" idx="10"/>
          </p:nvPr>
        </p:nvSpPr>
        <p:spPr/>
        <p:txBody>
          <a:bodyPr/>
          <a:lstStyle/>
          <a:p>
            <a:r>
              <a:rPr lang="en-US" dirty="0" smtClean="0"/>
              <a:t>RF-DES-200</a:t>
            </a:r>
            <a:endParaRPr lang="en-US" dirty="0"/>
          </a:p>
        </p:txBody>
      </p:sp>
      <p:pic>
        <p:nvPicPr>
          <p:cNvPr id="64517" name="Picture 5"/>
          <p:cNvPicPr>
            <a:picLocks noChangeAspect="1" noChangeArrowheads="1"/>
          </p:cNvPicPr>
          <p:nvPr/>
        </p:nvPicPr>
        <p:blipFill>
          <a:blip r:embed="rId3" cstate="print"/>
          <a:srcRect/>
          <a:stretch>
            <a:fillRect/>
          </a:stretch>
        </p:blipFill>
        <p:spPr bwMode="auto">
          <a:xfrm>
            <a:off x="1547293" y="1499310"/>
            <a:ext cx="3314700" cy="1343025"/>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4515">
                                            <p:txEl>
                                              <p:pRg st="4" end="4"/>
                                            </p:txEl>
                                          </p:spTgt>
                                        </p:tgtEl>
                                        <p:attrNameLst>
                                          <p:attrName>style.fontStyle</p:attrName>
                                        </p:attrNameLst>
                                      </p:cBhvr>
                                      <p:to>
                                        <p:strVal val="normal"/>
                                      </p:to>
                                    </p:set>
                                    <p:set>
                                      <p:cBhvr override="childStyle">
                                        <p:cTn id="7" dur="indefinite"/>
                                        <p:tgtEl>
                                          <p:spTgt spid="64515">
                                            <p:txEl>
                                              <p:pRg st="4" end="4"/>
                                            </p:txEl>
                                          </p:spTgt>
                                        </p:tgtEl>
                                        <p:attrNameLst>
                                          <p:attrName>style.fontWeight</p:attrName>
                                        </p:attrNameLst>
                                      </p:cBhvr>
                                      <p:to>
                                        <p:strVal val="bold"/>
                                      </p:to>
                                    </p:set>
                                    <p:set>
                                      <p:cBhvr override="childStyle">
                                        <p:cTn id="8" dur="indefinite"/>
                                        <p:tgtEl>
                                          <p:spTgt spid="64515">
                                            <p:txEl>
                                              <p:pRg st="4" end="4"/>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4515">
                                            <p:txEl>
                                              <p:pRg st="0" end="0"/>
                                            </p:txEl>
                                          </p:spTgt>
                                        </p:tgtEl>
                                        <p:attrNameLst>
                                          <p:attrName>style.fontStyle</p:attrName>
                                        </p:attrNameLst>
                                      </p:cBhvr>
                                      <p:to>
                                        <p:strVal val="normal"/>
                                      </p:to>
                                    </p:set>
                                    <p:set>
                                      <p:cBhvr override="childStyle">
                                        <p:cTn id="13" dur="indefinite"/>
                                        <p:tgtEl>
                                          <p:spTgt spid="64515">
                                            <p:txEl>
                                              <p:pRg st="0" end="0"/>
                                            </p:txEl>
                                          </p:spTgt>
                                        </p:tgtEl>
                                        <p:attrNameLst>
                                          <p:attrName>style.fontWeight</p:attrName>
                                        </p:attrNameLst>
                                      </p:cBhvr>
                                      <p:to>
                                        <p:strVal val="bold"/>
                                      </p:to>
                                    </p:set>
                                    <p:set>
                                      <p:cBhvr override="childStyle">
                                        <p:cTn id="14" dur="indefinite"/>
                                        <p:tgtEl>
                                          <p:spTgt spid="64515">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4515">
                                            <p:txEl>
                                              <p:pRg st="5" end="5"/>
                                            </p:txEl>
                                          </p:spTgt>
                                        </p:tgtEl>
                                        <p:attrNameLst>
                                          <p:attrName>style.fontStyle</p:attrName>
                                        </p:attrNameLst>
                                      </p:cBhvr>
                                      <p:to>
                                        <p:strVal val="normal"/>
                                      </p:to>
                                    </p:set>
                                    <p:set>
                                      <p:cBhvr override="childStyle">
                                        <p:cTn id="19" dur="indefinite"/>
                                        <p:tgtEl>
                                          <p:spTgt spid="64515">
                                            <p:txEl>
                                              <p:pRg st="5" end="5"/>
                                            </p:txEl>
                                          </p:spTgt>
                                        </p:tgtEl>
                                        <p:attrNameLst>
                                          <p:attrName>style.fontWeight</p:attrName>
                                        </p:attrNameLst>
                                      </p:cBhvr>
                                      <p:to>
                                        <p:strVal val="bold"/>
                                      </p:to>
                                    </p:set>
                                    <p:set>
                                      <p:cBhvr override="childStyle">
                                        <p:cTn id="20" dur="indefinite"/>
                                        <p:tgtEl>
                                          <p:spTgt spid="64515">
                                            <p:txEl>
                                              <p:pRg st="5" end="5"/>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4515">
                                            <p:txEl>
                                              <p:pRg st="6" end="6"/>
                                            </p:txEl>
                                          </p:spTgt>
                                        </p:tgtEl>
                                        <p:attrNameLst>
                                          <p:attrName>style.fontStyle</p:attrName>
                                        </p:attrNameLst>
                                      </p:cBhvr>
                                      <p:to>
                                        <p:strVal val="normal"/>
                                      </p:to>
                                    </p:set>
                                    <p:set>
                                      <p:cBhvr override="childStyle">
                                        <p:cTn id="25" dur="indefinite"/>
                                        <p:tgtEl>
                                          <p:spTgt spid="64515">
                                            <p:txEl>
                                              <p:pRg st="6" end="6"/>
                                            </p:txEl>
                                          </p:spTgt>
                                        </p:tgtEl>
                                        <p:attrNameLst>
                                          <p:attrName>style.fontWeight</p:attrName>
                                        </p:attrNameLst>
                                      </p:cBhvr>
                                      <p:to>
                                        <p:strVal val="bold"/>
                                      </p:to>
                                    </p:set>
                                    <p:set>
                                      <p:cBhvr override="childStyle">
                                        <p:cTn id="26" dur="indefinite"/>
                                        <p:tgtEl>
                                          <p:spTgt spid="64515">
                                            <p:txEl>
                                              <p:pRg st="6" end="6"/>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4515">
                                            <p:txEl>
                                              <p:pRg st="7" end="7"/>
                                            </p:txEl>
                                          </p:spTgt>
                                        </p:tgtEl>
                                        <p:attrNameLst>
                                          <p:attrName>style.fontStyle</p:attrName>
                                        </p:attrNameLst>
                                      </p:cBhvr>
                                      <p:to>
                                        <p:strVal val="normal"/>
                                      </p:to>
                                    </p:set>
                                    <p:set>
                                      <p:cBhvr override="childStyle">
                                        <p:cTn id="31" dur="indefinite"/>
                                        <p:tgtEl>
                                          <p:spTgt spid="64515">
                                            <p:txEl>
                                              <p:pRg st="7" end="7"/>
                                            </p:txEl>
                                          </p:spTgt>
                                        </p:tgtEl>
                                        <p:attrNameLst>
                                          <p:attrName>style.fontWeight</p:attrName>
                                        </p:attrNameLst>
                                      </p:cBhvr>
                                      <p:to>
                                        <p:strVal val="bold"/>
                                      </p:to>
                                    </p:set>
                                    <p:set>
                                      <p:cBhvr override="childStyle">
                                        <p:cTn id="32" dur="indefinite"/>
                                        <p:tgtEl>
                                          <p:spTgt spid="6451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normAutofit/>
          </a:bodyPr>
          <a:lstStyle/>
          <a:p>
            <a:r>
              <a:rPr lang="en-US" dirty="0" smtClean="0"/>
              <a:t>Used to choose type of data field to create:</a:t>
            </a:r>
          </a:p>
          <a:p>
            <a:pPr lvl="1"/>
            <a:r>
              <a:rPr lang="en-US" dirty="0" smtClean="0"/>
              <a:t>Fields: List of available fields from data source</a:t>
            </a:r>
          </a:p>
          <a:p>
            <a:pPr lvl="1"/>
            <a:r>
              <a:rPr lang="en-US" dirty="0" smtClean="0"/>
              <a:t>Parameters: List of filter parameter values</a:t>
            </a:r>
          </a:p>
          <a:p>
            <a:pPr lvl="1"/>
            <a:r>
              <a:rPr lang="en-US" dirty="0" smtClean="0"/>
              <a:t>Report Settings: List of system-supplied report settings</a:t>
            </a:r>
          </a:p>
          <a:p>
            <a:endParaRPr lang="en-US" dirty="0" smtClean="0"/>
          </a:p>
          <a:p>
            <a:r>
              <a:rPr lang="en-US" dirty="0" smtClean="0"/>
              <a:t>Usage</a:t>
            </a:r>
          </a:p>
          <a:p>
            <a:pPr marL="914400" lvl="1" indent="-457200">
              <a:buFont typeface="+mj-lt"/>
              <a:buAutoNum type="arabicPeriod"/>
            </a:pPr>
            <a:r>
              <a:rPr lang="en-US" dirty="0" smtClean="0"/>
              <a:t>Click desired data field type in the tab list</a:t>
            </a:r>
          </a:p>
          <a:p>
            <a:pPr marL="914400" lvl="1" indent="-457200">
              <a:buFont typeface="+mj-lt"/>
              <a:buAutoNum type="arabicPeriod"/>
            </a:pPr>
            <a:r>
              <a:rPr lang="en-US" dirty="0" smtClean="0"/>
              <a:t>Move cursor to desired section</a:t>
            </a:r>
          </a:p>
          <a:p>
            <a:pPr marL="914400" lvl="1" indent="-457200">
              <a:buFont typeface="+mj-lt"/>
              <a:buAutoNum type="arabicPeriod"/>
            </a:pPr>
            <a:r>
              <a:rPr lang="en-US" dirty="0" smtClean="0"/>
              <a:t>Click and drag to create rectangle defining field position</a:t>
            </a:r>
          </a:p>
          <a:p>
            <a:pPr marL="914400" lvl="1" indent="-457200">
              <a:buFont typeface="+mj-lt"/>
              <a:buAutoNum type="arabicPeriod"/>
            </a:pPr>
            <a:endParaRPr lang="en-US" dirty="0" smtClean="0"/>
          </a:p>
        </p:txBody>
      </p:sp>
      <p:sp>
        <p:nvSpPr>
          <p:cNvPr id="62466" name="Rectangle 2"/>
          <p:cNvSpPr>
            <a:spLocks noGrp="1" noChangeArrowheads="1"/>
          </p:cNvSpPr>
          <p:nvPr>
            <p:ph type="title"/>
          </p:nvPr>
        </p:nvSpPr>
        <p:spPr/>
        <p:txBody>
          <a:bodyPr/>
          <a:lstStyle/>
          <a:p>
            <a:r>
              <a:rPr lang="en-US" smtClean="0"/>
              <a:t>Data Tab</a:t>
            </a:r>
            <a:endParaRPr lang="en-US" dirty="0" smtClean="0"/>
          </a:p>
        </p:txBody>
      </p:sp>
      <p:sp>
        <p:nvSpPr>
          <p:cNvPr id="5" name="Footer Placeholder 4"/>
          <p:cNvSpPr>
            <a:spLocks noGrp="1"/>
          </p:cNvSpPr>
          <p:nvPr>
            <p:ph type="ftr" sz="quarter" idx="10"/>
          </p:nvPr>
        </p:nvSpPr>
        <p:spPr/>
        <p:txBody>
          <a:bodyPr/>
          <a:lstStyle/>
          <a:p>
            <a:r>
              <a:rPr lang="en-US" dirty="0" smtClean="0"/>
              <a:t>RF-DES-210</a:t>
            </a:r>
            <a:endParaRPr lang="en-US" dirty="0"/>
          </a:p>
        </p:txBody>
      </p:sp>
      <p:pic>
        <p:nvPicPr>
          <p:cNvPr id="62470" name="Picture 6"/>
          <p:cNvPicPr>
            <a:picLocks noChangeAspect="1" noChangeArrowheads="1"/>
          </p:cNvPicPr>
          <p:nvPr/>
        </p:nvPicPr>
        <p:blipFill>
          <a:blip r:embed="rId3" cstate="print"/>
          <a:stretch>
            <a:fillRect/>
          </a:stretch>
        </p:blipFill>
        <p:spPr bwMode="auto">
          <a:xfrm>
            <a:off x="3181350" y="2809875"/>
            <a:ext cx="2762636" cy="122857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2467">
                                            <p:txEl>
                                              <p:pRg st="0" end="0"/>
                                            </p:txEl>
                                          </p:spTgt>
                                        </p:tgtEl>
                                        <p:attrNameLst>
                                          <p:attrName>style.fontStyle</p:attrName>
                                        </p:attrNameLst>
                                      </p:cBhvr>
                                      <p:to>
                                        <p:strVal val="normal"/>
                                      </p:to>
                                    </p:set>
                                    <p:set>
                                      <p:cBhvr override="childStyle">
                                        <p:cTn id="7" dur="indefinite"/>
                                        <p:tgtEl>
                                          <p:spTgt spid="62467">
                                            <p:txEl>
                                              <p:pRg st="0" end="0"/>
                                            </p:txEl>
                                          </p:spTgt>
                                        </p:tgtEl>
                                        <p:attrNameLst>
                                          <p:attrName>style.fontWeight</p:attrName>
                                        </p:attrNameLst>
                                      </p:cBhvr>
                                      <p:to>
                                        <p:strVal val="bold"/>
                                      </p:to>
                                    </p:set>
                                    <p:set>
                                      <p:cBhvr override="childStyle">
                                        <p:cTn id="8" dur="indefinite"/>
                                        <p:tgtEl>
                                          <p:spTgt spid="6246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2467">
                                            <p:txEl>
                                              <p:pRg st="1" end="1"/>
                                            </p:txEl>
                                          </p:spTgt>
                                        </p:tgtEl>
                                        <p:attrNameLst>
                                          <p:attrName>style.fontStyle</p:attrName>
                                        </p:attrNameLst>
                                      </p:cBhvr>
                                      <p:to>
                                        <p:strVal val="normal"/>
                                      </p:to>
                                    </p:set>
                                    <p:set>
                                      <p:cBhvr override="childStyle">
                                        <p:cTn id="13" dur="indefinite"/>
                                        <p:tgtEl>
                                          <p:spTgt spid="62467">
                                            <p:txEl>
                                              <p:pRg st="1" end="1"/>
                                            </p:txEl>
                                          </p:spTgt>
                                        </p:tgtEl>
                                        <p:attrNameLst>
                                          <p:attrName>style.fontWeight</p:attrName>
                                        </p:attrNameLst>
                                      </p:cBhvr>
                                      <p:to>
                                        <p:strVal val="bold"/>
                                      </p:to>
                                    </p:set>
                                    <p:set>
                                      <p:cBhvr override="childStyle">
                                        <p:cTn id="14" dur="indefinite"/>
                                        <p:tgtEl>
                                          <p:spTgt spid="6246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2467">
                                            <p:txEl>
                                              <p:pRg st="2" end="2"/>
                                            </p:txEl>
                                          </p:spTgt>
                                        </p:tgtEl>
                                        <p:attrNameLst>
                                          <p:attrName>style.fontStyle</p:attrName>
                                        </p:attrNameLst>
                                      </p:cBhvr>
                                      <p:to>
                                        <p:strVal val="normal"/>
                                      </p:to>
                                    </p:set>
                                    <p:set>
                                      <p:cBhvr override="childStyle">
                                        <p:cTn id="19" dur="indefinite"/>
                                        <p:tgtEl>
                                          <p:spTgt spid="62467">
                                            <p:txEl>
                                              <p:pRg st="2" end="2"/>
                                            </p:txEl>
                                          </p:spTgt>
                                        </p:tgtEl>
                                        <p:attrNameLst>
                                          <p:attrName>style.fontWeight</p:attrName>
                                        </p:attrNameLst>
                                      </p:cBhvr>
                                      <p:to>
                                        <p:strVal val="bold"/>
                                      </p:to>
                                    </p:set>
                                    <p:set>
                                      <p:cBhvr override="childStyle">
                                        <p:cTn id="20" dur="indefinite"/>
                                        <p:tgtEl>
                                          <p:spTgt spid="6246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2467">
                                            <p:txEl>
                                              <p:pRg st="3" end="3"/>
                                            </p:txEl>
                                          </p:spTgt>
                                        </p:tgtEl>
                                        <p:attrNameLst>
                                          <p:attrName>style.fontStyle</p:attrName>
                                        </p:attrNameLst>
                                      </p:cBhvr>
                                      <p:to>
                                        <p:strVal val="normal"/>
                                      </p:to>
                                    </p:set>
                                    <p:set>
                                      <p:cBhvr override="childStyle">
                                        <p:cTn id="25" dur="indefinite"/>
                                        <p:tgtEl>
                                          <p:spTgt spid="62467">
                                            <p:txEl>
                                              <p:pRg st="3" end="3"/>
                                            </p:txEl>
                                          </p:spTgt>
                                        </p:tgtEl>
                                        <p:attrNameLst>
                                          <p:attrName>style.fontWeight</p:attrName>
                                        </p:attrNameLst>
                                      </p:cBhvr>
                                      <p:to>
                                        <p:strVal val="bold"/>
                                      </p:to>
                                    </p:set>
                                    <p:set>
                                      <p:cBhvr override="childStyle">
                                        <p:cTn id="26" dur="indefinite"/>
                                        <p:tgtEl>
                                          <p:spTgt spid="6246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2467">
                                            <p:txEl>
                                              <p:pRg st="5" end="5"/>
                                            </p:txEl>
                                          </p:spTgt>
                                        </p:tgtEl>
                                        <p:attrNameLst>
                                          <p:attrName>style.fontStyle</p:attrName>
                                        </p:attrNameLst>
                                      </p:cBhvr>
                                      <p:to>
                                        <p:strVal val="normal"/>
                                      </p:to>
                                    </p:set>
                                    <p:set>
                                      <p:cBhvr override="childStyle">
                                        <p:cTn id="31" dur="indefinite"/>
                                        <p:tgtEl>
                                          <p:spTgt spid="62467">
                                            <p:txEl>
                                              <p:pRg st="5" end="5"/>
                                            </p:txEl>
                                          </p:spTgt>
                                        </p:tgtEl>
                                        <p:attrNameLst>
                                          <p:attrName>style.fontWeight</p:attrName>
                                        </p:attrNameLst>
                                      </p:cBhvr>
                                      <p:to>
                                        <p:strVal val="bold"/>
                                      </p:to>
                                    </p:set>
                                    <p:set>
                                      <p:cBhvr override="childStyle">
                                        <p:cTn id="32" dur="indefinite"/>
                                        <p:tgtEl>
                                          <p:spTgt spid="62467">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2467">
                                            <p:txEl>
                                              <p:pRg st="6" end="6"/>
                                            </p:txEl>
                                          </p:spTgt>
                                        </p:tgtEl>
                                        <p:attrNameLst>
                                          <p:attrName>style.fontStyle</p:attrName>
                                        </p:attrNameLst>
                                      </p:cBhvr>
                                      <p:to>
                                        <p:strVal val="normal"/>
                                      </p:to>
                                    </p:set>
                                    <p:set>
                                      <p:cBhvr override="childStyle">
                                        <p:cTn id="37" dur="indefinite"/>
                                        <p:tgtEl>
                                          <p:spTgt spid="62467">
                                            <p:txEl>
                                              <p:pRg st="6" end="6"/>
                                            </p:txEl>
                                          </p:spTgt>
                                        </p:tgtEl>
                                        <p:attrNameLst>
                                          <p:attrName>style.fontWeight</p:attrName>
                                        </p:attrNameLst>
                                      </p:cBhvr>
                                      <p:to>
                                        <p:strVal val="bold"/>
                                      </p:to>
                                    </p:set>
                                    <p:set>
                                      <p:cBhvr override="childStyle">
                                        <p:cTn id="38" dur="indefinite"/>
                                        <p:tgtEl>
                                          <p:spTgt spid="62467">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2467">
                                            <p:txEl>
                                              <p:pRg st="7" end="7"/>
                                            </p:txEl>
                                          </p:spTgt>
                                        </p:tgtEl>
                                        <p:attrNameLst>
                                          <p:attrName>style.fontStyle</p:attrName>
                                        </p:attrNameLst>
                                      </p:cBhvr>
                                      <p:to>
                                        <p:strVal val="normal"/>
                                      </p:to>
                                    </p:set>
                                    <p:set>
                                      <p:cBhvr override="childStyle">
                                        <p:cTn id="43" dur="indefinite"/>
                                        <p:tgtEl>
                                          <p:spTgt spid="62467">
                                            <p:txEl>
                                              <p:pRg st="7" end="7"/>
                                            </p:txEl>
                                          </p:spTgt>
                                        </p:tgtEl>
                                        <p:attrNameLst>
                                          <p:attrName>style.fontWeight</p:attrName>
                                        </p:attrNameLst>
                                      </p:cBhvr>
                                      <p:to>
                                        <p:strVal val="bold"/>
                                      </p:to>
                                    </p:set>
                                    <p:set>
                                      <p:cBhvr override="childStyle">
                                        <p:cTn id="44" dur="indefinite"/>
                                        <p:tgtEl>
                                          <p:spTgt spid="62467">
                                            <p:txEl>
                                              <p:pRg st="7" end="7"/>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2467">
                                            <p:txEl>
                                              <p:pRg st="8" end="8"/>
                                            </p:txEl>
                                          </p:spTgt>
                                        </p:tgtEl>
                                        <p:attrNameLst>
                                          <p:attrName>style.fontStyle</p:attrName>
                                        </p:attrNameLst>
                                      </p:cBhvr>
                                      <p:to>
                                        <p:strVal val="normal"/>
                                      </p:to>
                                    </p:set>
                                    <p:set>
                                      <p:cBhvr override="childStyle">
                                        <p:cTn id="49" dur="indefinite"/>
                                        <p:tgtEl>
                                          <p:spTgt spid="62467">
                                            <p:txEl>
                                              <p:pRg st="8" end="8"/>
                                            </p:txEl>
                                          </p:spTgt>
                                        </p:tgtEl>
                                        <p:attrNameLst>
                                          <p:attrName>style.fontWeight</p:attrName>
                                        </p:attrNameLst>
                                      </p:cBhvr>
                                      <p:to>
                                        <p:strVal val="bold"/>
                                      </p:to>
                                    </p:set>
                                    <p:set>
                                      <p:cBhvr override="childStyle">
                                        <p:cTn id="50" dur="indefinite"/>
                                        <p:tgtEl>
                                          <p:spTgt spid="6246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normAutofit/>
          </a:bodyPr>
          <a:lstStyle/>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Used to choose type of field control to create</a:t>
            </a:r>
          </a:p>
          <a:p>
            <a:pPr eaLnBrk="1" hangingPunct="1"/>
            <a:r>
              <a:rPr lang="en-US" dirty="0" smtClean="0"/>
              <a:t>Usage</a:t>
            </a:r>
          </a:p>
          <a:p>
            <a:pPr marL="914400" lvl="1" indent="-457200">
              <a:buFont typeface="+mj-lt"/>
              <a:buAutoNum type="arabicPeriod"/>
            </a:pPr>
            <a:r>
              <a:rPr lang="en-US" dirty="0" smtClean="0"/>
              <a:t>Click desired field control type in the tab list</a:t>
            </a:r>
          </a:p>
          <a:p>
            <a:pPr marL="914400" lvl="1" indent="-457200">
              <a:buFont typeface="+mj-lt"/>
              <a:buAutoNum type="arabicPeriod"/>
            </a:pPr>
            <a:r>
              <a:rPr lang="en-US" dirty="0" smtClean="0"/>
              <a:t>Move cursor to desired section</a:t>
            </a:r>
          </a:p>
          <a:p>
            <a:pPr marL="914400" lvl="1" indent="-457200">
              <a:buFont typeface="+mj-lt"/>
              <a:buAutoNum type="arabicPeriod"/>
            </a:pPr>
            <a:r>
              <a:rPr lang="en-US" dirty="0" smtClean="0"/>
              <a:t>Click and drag to create rectangle defining field position</a:t>
            </a:r>
          </a:p>
        </p:txBody>
      </p:sp>
      <p:sp>
        <p:nvSpPr>
          <p:cNvPr id="60418" name="Rectangle 2"/>
          <p:cNvSpPr>
            <a:spLocks noGrp="1" noChangeArrowheads="1"/>
          </p:cNvSpPr>
          <p:nvPr>
            <p:ph type="title"/>
          </p:nvPr>
        </p:nvSpPr>
        <p:spPr/>
        <p:txBody>
          <a:bodyPr/>
          <a:lstStyle/>
          <a:p>
            <a:pPr eaLnBrk="1" hangingPunct="1"/>
            <a:r>
              <a:rPr lang="en-US" dirty="0" smtClean="0"/>
              <a:t>Controls Tab</a:t>
            </a:r>
          </a:p>
        </p:txBody>
      </p:sp>
      <p:pic>
        <p:nvPicPr>
          <p:cNvPr id="60421" name="Picture 5"/>
          <p:cNvPicPr>
            <a:picLocks noChangeAspect="1" noChangeArrowheads="1"/>
          </p:cNvPicPr>
          <p:nvPr/>
        </p:nvPicPr>
        <p:blipFill>
          <a:blip r:embed="rId3" cstate="print"/>
          <a:srcRect/>
          <a:stretch>
            <a:fillRect/>
          </a:stretch>
        </p:blipFill>
        <p:spPr bwMode="auto">
          <a:xfrm>
            <a:off x="580388" y="937035"/>
            <a:ext cx="2762250" cy="2305050"/>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RF-DES-220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5" end="5"/>
                                            </p:txEl>
                                          </p:spTgt>
                                        </p:tgtEl>
                                        <p:attrNameLst>
                                          <p:attrName>style.fontStyle</p:attrName>
                                        </p:attrNameLst>
                                      </p:cBhvr>
                                      <p:to>
                                        <p:strVal val="normal"/>
                                      </p:to>
                                    </p:set>
                                    <p:set>
                                      <p:cBhvr override="childStyle">
                                        <p:cTn id="7" dur="indefinite"/>
                                        <p:tgtEl>
                                          <p:spTgt spid="60419">
                                            <p:txEl>
                                              <p:pRg st="5" end="5"/>
                                            </p:txEl>
                                          </p:spTgt>
                                        </p:tgtEl>
                                        <p:attrNameLst>
                                          <p:attrName>style.fontWeight</p:attrName>
                                        </p:attrNameLst>
                                      </p:cBhvr>
                                      <p:to>
                                        <p:strVal val="bold"/>
                                      </p:to>
                                    </p:set>
                                    <p:set>
                                      <p:cBhvr override="childStyle">
                                        <p:cTn id="8" dur="indefinite"/>
                                        <p:tgtEl>
                                          <p:spTgt spid="60419">
                                            <p:txEl>
                                              <p:pRg st="5" end="5"/>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6" end="6"/>
                                            </p:txEl>
                                          </p:spTgt>
                                        </p:tgtEl>
                                        <p:attrNameLst>
                                          <p:attrName>style.fontStyle</p:attrName>
                                        </p:attrNameLst>
                                      </p:cBhvr>
                                      <p:to>
                                        <p:strVal val="normal"/>
                                      </p:to>
                                    </p:set>
                                    <p:set>
                                      <p:cBhvr override="childStyle">
                                        <p:cTn id="13" dur="indefinite"/>
                                        <p:tgtEl>
                                          <p:spTgt spid="60419">
                                            <p:txEl>
                                              <p:pRg st="6" end="6"/>
                                            </p:txEl>
                                          </p:spTgt>
                                        </p:tgtEl>
                                        <p:attrNameLst>
                                          <p:attrName>style.fontWeight</p:attrName>
                                        </p:attrNameLst>
                                      </p:cBhvr>
                                      <p:to>
                                        <p:strVal val="bold"/>
                                      </p:to>
                                    </p:set>
                                    <p:set>
                                      <p:cBhvr override="childStyle">
                                        <p:cTn id="14" dur="indefinite"/>
                                        <p:tgtEl>
                                          <p:spTgt spid="60419">
                                            <p:txEl>
                                              <p:pRg st="6" end="6"/>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0419">
                                            <p:txEl>
                                              <p:pRg st="7" end="7"/>
                                            </p:txEl>
                                          </p:spTgt>
                                        </p:tgtEl>
                                        <p:attrNameLst>
                                          <p:attrName>style.fontStyle</p:attrName>
                                        </p:attrNameLst>
                                      </p:cBhvr>
                                      <p:to>
                                        <p:strVal val="normal"/>
                                      </p:to>
                                    </p:set>
                                    <p:set>
                                      <p:cBhvr override="childStyle">
                                        <p:cTn id="19" dur="indefinite"/>
                                        <p:tgtEl>
                                          <p:spTgt spid="60419">
                                            <p:txEl>
                                              <p:pRg st="7" end="7"/>
                                            </p:txEl>
                                          </p:spTgt>
                                        </p:tgtEl>
                                        <p:attrNameLst>
                                          <p:attrName>style.fontWeight</p:attrName>
                                        </p:attrNameLst>
                                      </p:cBhvr>
                                      <p:to>
                                        <p:strVal val="bold"/>
                                      </p:to>
                                    </p:set>
                                    <p:set>
                                      <p:cBhvr override="childStyle">
                                        <p:cTn id="20" dur="indefinite"/>
                                        <p:tgtEl>
                                          <p:spTgt spid="60419">
                                            <p:txEl>
                                              <p:pRg st="7" end="7"/>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0419">
                                            <p:txEl>
                                              <p:pRg st="8" end="8"/>
                                            </p:txEl>
                                          </p:spTgt>
                                        </p:tgtEl>
                                        <p:attrNameLst>
                                          <p:attrName>style.fontStyle</p:attrName>
                                        </p:attrNameLst>
                                      </p:cBhvr>
                                      <p:to>
                                        <p:strVal val="normal"/>
                                      </p:to>
                                    </p:set>
                                    <p:set>
                                      <p:cBhvr override="childStyle">
                                        <p:cTn id="25" dur="indefinite"/>
                                        <p:tgtEl>
                                          <p:spTgt spid="60419">
                                            <p:txEl>
                                              <p:pRg st="8" end="8"/>
                                            </p:txEl>
                                          </p:spTgt>
                                        </p:tgtEl>
                                        <p:attrNameLst>
                                          <p:attrName>style.fontWeight</p:attrName>
                                        </p:attrNameLst>
                                      </p:cBhvr>
                                      <p:to>
                                        <p:strVal val="bold"/>
                                      </p:to>
                                    </p:set>
                                    <p:set>
                                      <p:cBhvr override="childStyle">
                                        <p:cTn id="26" dur="indefinite"/>
                                        <p:tgtEl>
                                          <p:spTgt spid="60419">
                                            <p:txEl>
                                              <p:pRg st="8" end="8"/>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0419">
                                            <p:txEl>
                                              <p:pRg st="9" end="9"/>
                                            </p:txEl>
                                          </p:spTgt>
                                        </p:tgtEl>
                                        <p:attrNameLst>
                                          <p:attrName>style.fontStyle</p:attrName>
                                        </p:attrNameLst>
                                      </p:cBhvr>
                                      <p:to>
                                        <p:strVal val="normal"/>
                                      </p:to>
                                    </p:set>
                                    <p:set>
                                      <p:cBhvr override="childStyle">
                                        <p:cTn id="31" dur="indefinite"/>
                                        <p:tgtEl>
                                          <p:spTgt spid="60419">
                                            <p:txEl>
                                              <p:pRg st="9" end="9"/>
                                            </p:txEl>
                                          </p:spTgt>
                                        </p:tgtEl>
                                        <p:attrNameLst>
                                          <p:attrName>style.fontWeight</p:attrName>
                                        </p:attrNameLst>
                                      </p:cBhvr>
                                      <p:to>
                                        <p:strVal val="bold"/>
                                      </p:to>
                                    </p:set>
                                    <p:set>
                                      <p:cBhvr override="childStyle">
                                        <p:cTn id="32" dur="indefinite"/>
                                        <p:tgtEl>
                                          <p:spTgt spid="6041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Displays properties for selected object</a:t>
            </a:r>
          </a:p>
          <a:p>
            <a:r>
              <a:rPr lang="en-US" dirty="0" smtClean="0"/>
              <a:t>Select by highlighting in Main Designer Pane  </a:t>
            </a:r>
            <a:br>
              <a:rPr lang="en-US" dirty="0" smtClean="0"/>
            </a:br>
            <a:r>
              <a:rPr lang="en-US" dirty="0" smtClean="0"/>
              <a:t>(report, section, field)</a:t>
            </a:r>
          </a:p>
          <a:p>
            <a:r>
              <a:rPr lang="en-US" dirty="0" smtClean="0"/>
              <a:t>Select using drop-down box above the grid</a:t>
            </a:r>
          </a:p>
        </p:txBody>
      </p:sp>
      <p:sp>
        <p:nvSpPr>
          <p:cNvPr id="31746" name="Rectangle 2"/>
          <p:cNvSpPr>
            <a:spLocks noGrp="1" noChangeArrowheads="1"/>
          </p:cNvSpPr>
          <p:nvPr>
            <p:ph type="title"/>
          </p:nvPr>
        </p:nvSpPr>
        <p:spPr/>
        <p:txBody>
          <a:bodyPr/>
          <a:lstStyle/>
          <a:p>
            <a:r>
              <a:rPr lang="en-US" dirty="0" smtClean="0"/>
              <a:t>Properties Pane</a:t>
            </a:r>
          </a:p>
        </p:txBody>
      </p:sp>
      <p:sp>
        <p:nvSpPr>
          <p:cNvPr id="4" name="Footer Placeholder 3"/>
          <p:cNvSpPr>
            <a:spLocks noGrp="1"/>
          </p:cNvSpPr>
          <p:nvPr>
            <p:ph type="ftr" sz="quarter" idx="10"/>
          </p:nvPr>
        </p:nvSpPr>
        <p:spPr/>
        <p:txBody>
          <a:bodyPr/>
          <a:lstStyle/>
          <a:p>
            <a:r>
              <a:rPr lang="en-US" dirty="0" smtClean="0"/>
              <a:t>RF-DES-230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Report-Level Properties</a:t>
            </a:r>
          </a:p>
          <a:p>
            <a:pPr lvl="1"/>
            <a:r>
              <a:rPr lang="en-US" dirty="0" smtClean="0"/>
              <a:t>Paper Size, Margins, Width, and the Ruler</a:t>
            </a:r>
          </a:p>
          <a:p>
            <a:pPr lvl="1"/>
            <a:r>
              <a:rPr lang="en-US" dirty="0" smtClean="0"/>
              <a:t>Check / set these before working on report</a:t>
            </a:r>
          </a:p>
          <a:p>
            <a:pPr lvl="1"/>
            <a:r>
              <a:rPr lang="en-US" dirty="0" smtClean="0"/>
              <a:t>Can be inherited from templates</a:t>
            </a:r>
          </a:p>
          <a:p>
            <a:r>
              <a:rPr lang="en-US" dirty="0" smtClean="0"/>
              <a:t>Section-Level Properties</a:t>
            </a:r>
          </a:p>
          <a:p>
            <a:pPr lvl="1"/>
            <a:r>
              <a:rPr lang="en-US" dirty="0" smtClean="0"/>
              <a:t>Section sizing in panel</a:t>
            </a:r>
          </a:p>
          <a:p>
            <a:r>
              <a:rPr lang="en-US" dirty="0" smtClean="0"/>
              <a:t>Field-Level Properties</a:t>
            </a:r>
          </a:p>
        </p:txBody>
      </p:sp>
      <p:sp>
        <p:nvSpPr>
          <p:cNvPr id="31746" name="Rectangle 2"/>
          <p:cNvSpPr>
            <a:spLocks noGrp="1" noChangeArrowheads="1"/>
          </p:cNvSpPr>
          <p:nvPr>
            <p:ph type="title"/>
          </p:nvPr>
        </p:nvSpPr>
        <p:spPr/>
        <p:txBody>
          <a:bodyPr/>
          <a:lstStyle/>
          <a:p>
            <a:r>
              <a:rPr lang="en-US" dirty="0" smtClean="0"/>
              <a:t>Properties Pane</a:t>
            </a:r>
          </a:p>
        </p:txBody>
      </p:sp>
      <p:sp>
        <p:nvSpPr>
          <p:cNvPr id="4" name="Footer Placeholder 3"/>
          <p:cNvSpPr>
            <a:spLocks noGrp="1"/>
          </p:cNvSpPr>
          <p:nvPr>
            <p:ph type="ftr" sz="quarter" idx="10"/>
          </p:nvPr>
        </p:nvSpPr>
        <p:spPr/>
        <p:txBody>
          <a:bodyPr/>
          <a:lstStyle/>
          <a:p>
            <a:r>
              <a:rPr lang="en-US" dirty="0" smtClean="0"/>
              <a:t>RF-DES-240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par>
                                <p:cTn id="21" presetID="5" presetClass="emph" presetSubtype="1" grpId="0" nodeType="withEffect">
                                  <p:stCondLst>
                                    <p:cond delay="0"/>
                                  </p:stCondLst>
                                  <p:endCondLst>
                                    <p:cond evt="onNext" delay="0">
                                      <p:tgtEl>
                                        <p:sldTgt/>
                                      </p:tgtEl>
                                    </p:cond>
                                  </p:endCondLst>
                                  <p:childTnLst>
                                    <p:set>
                                      <p:cBhvr override="childStyle">
                                        <p:cTn id="22" dur="indefinite"/>
                                        <p:tgtEl>
                                          <p:spTgt spid="31747">
                                            <p:txEl>
                                              <p:pRg st="3" end="3"/>
                                            </p:txEl>
                                          </p:spTgt>
                                        </p:tgtEl>
                                        <p:attrNameLst>
                                          <p:attrName>style.fontStyle</p:attrName>
                                        </p:attrNameLst>
                                      </p:cBhvr>
                                      <p:to>
                                        <p:strVal val="normal"/>
                                      </p:to>
                                    </p:set>
                                    <p:set>
                                      <p:cBhvr override="childStyle">
                                        <p:cTn id="23" dur="indefinite"/>
                                        <p:tgtEl>
                                          <p:spTgt spid="31747">
                                            <p:txEl>
                                              <p:pRg st="3" end="3"/>
                                            </p:txEl>
                                          </p:spTgt>
                                        </p:tgtEl>
                                        <p:attrNameLst>
                                          <p:attrName>style.fontWeight</p:attrName>
                                        </p:attrNameLst>
                                      </p:cBhvr>
                                      <p:to>
                                        <p:strVal val="bold"/>
                                      </p:to>
                                    </p:set>
                                    <p:set>
                                      <p:cBhvr override="childStyle">
                                        <p:cTn id="24" dur="indefinite"/>
                                        <p:tgtEl>
                                          <p:spTgt spid="31747">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grpId="0" nodeType="clickEffect">
                                  <p:stCondLst>
                                    <p:cond delay="0"/>
                                  </p:stCondLst>
                                  <p:endCondLst>
                                    <p:cond evt="onNext" delay="0">
                                      <p:tgtEl>
                                        <p:sldTgt/>
                                      </p:tgtEl>
                                    </p:cond>
                                  </p:endCondLst>
                                  <p:childTnLst>
                                    <p:set>
                                      <p:cBhvr override="childStyle">
                                        <p:cTn id="28" dur="indefinite"/>
                                        <p:tgtEl>
                                          <p:spTgt spid="31747">
                                            <p:txEl>
                                              <p:pRg st="4" end="4"/>
                                            </p:txEl>
                                          </p:spTgt>
                                        </p:tgtEl>
                                        <p:attrNameLst>
                                          <p:attrName>style.fontStyle</p:attrName>
                                        </p:attrNameLst>
                                      </p:cBhvr>
                                      <p:to>
                                        <p:strVal val="normal"/>
                                      </p:to>
                                    </p:set>
                                    <p:set>
                                      <p:cBhvr override="childStyle">
                                        <p:cTn id="29" dur="indefinite"/>
                                        <p:tgtEl>
                                          <p:spTgt spid="31747">
                                            <p:txEl>
                                              <p:pRg st="4" end="4"/>
                                            </p:txEl>
                                          </p:spTgt>
                                        </p:tgtEl>
                                        <p:attrNameLst>
                                          <p:attrName>style.fontWeight</p:attrName>
                                        </p:attrNameLst>
                                      </p:cBhvr>
                                      <p:to>
                                        <p:strVal val="bold"/>
                                      </p:to>
                                    </p:set>
                                    <p:set>
                                      <p:cBhvr override="childStyle">
                                        <p:cTn id="30" dur="indefinite"/>
                                        <p:tgtEl>
                                          <p:spTgt spid="31747">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grpId="0" nodeType="clickEffect">
                                  <p:stCondLst>
                                    <p:cond delay="0"/>
                                  </p:stCondLst>
                                  <p:endCondLst>
                                    <p:cond evt="onNext" delay="0">
                                      <p:tgtEl>
                                        <p:sldTgt/>
                                      </p:tgtEl>
                                    </p:cond>
                                  </p:endCondLst>
                                  <p:childTnLst>
                                    <p:set>
                                      <p:cBhvr override="childStyle">
                                        <p:cTn id="34" dur="indefinite"/>
                                        <p:tgtEl>
                                          <p:spTgt spid="31747">
                                            <p:txEl>
                                              <p:pRg st="5" end="5"/>
                                            </p:txEl>
                                          </p:spTgt>
                                        </p:tgtEl>
                                        <p:attrNameLst>
                                          <p:attrName>style.fontStyle</p:attrName>
                                        </p:attrNameLst>
                                      </p:cBhvr>
                                      <p:to>
                                        <p:strVal val="normal"/>
                                      </p:to>
                                    </p:set>
                                    <p:set>
                                      <p:cBhvr override="childStyle">
                                        <p:cTn id="35" dur="indefinite"/>
                                        <p:tgtEl>
                                          <p:spTgt spid="31747">
                                            <p:txEl>
                                              <p:pRg st="5" end="5"/>
                                            </p:txEl>
                                          </p:spTgt>
                                        </p:tgtEl>
                                        <p:attrNameLst>
                                          <p:attrName>style.fontWeight</p:attrName>
                                        </p:attrNameLst>
                                      </p:cBhvr>
                                      <p:to>
                                        <p:strVal val="bold"/>
                                      </p:to>
                                    </p:set>
                                    <p:set>
                                      <p:cBhvr override="childStyle">
                                        <p:cTn id="36" dur="indefinite"/>
                                        <p:tgtEl>
                                          <p:spTgt spid="3174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grpId="0" nodeType="clickEffect">
                                  <p:stCondLst>
                                    <p:cond delay="0"/>
                                  </p:stCondLst>
                                  <p:endCondLst>
                                    <p:cond evt="onNext" delay="0">
                                      <p:tgtEl>
                                        <p:sldTgt/>
                                      </p:tgtEl>
                                    </p:cond>
                                  </p:endCondLst>
                                  <p:childTnLst>
                                    <p:set>
                                      <p:cBhvr override="childStyle">
                                        <p:cTn id="40" dur="indefinite"/>
                                        <p:tgtEl>
                                          <p:spTgt spid="31747">
                                            <p:txEl>
                                              <p:pRg st="6" end="6"/>
                                            </p:txEl>
                                          </p:spTgt>
                                        </p:tgtEl>
                                        <p:attrNameLst>
                                          <p:attrName>style.fontStyle</p:attrName>
                                        </p:attrNameLst>
                                      </p:cBhvr>
                                      <p:to>
                                        <p:strVal val="normal"/>
                                      </p:to>
                                    </p:set>
                                    <p:set>
                                      <p:cBhvr override="childStyle">
                                        <p:cTn id="41" dur="indefinite"/>
                                        <p:tgtEl>
                                          <p:spTgt spid="31747">
                                            <p:txEl>
                                              <p:pRg st="6" end="6"/>
                                            </p:txEl>
                                          </p:spTgt>
                                        </p:tgtEl>
                                        <p:attrNameLst>
                                          <p:attrName>style.fontWeight</p:attrName>
                                        </p:attrNameLst>
                                      </p:cBhvr>
                                      <p:to>
                                        <p:strVal val="bold"/>
                                      </p:to>
                                    </p:set>
                                    <p:set>
                                      <p:cBhvr override="childStyle">
                                        <p:cTn id="42"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dirty="0" smtClean="0"/>
              <a:t>Using Properties Pane</a:t>
            </a:r>
          </a:p>
        </p:txBody>
      </p:sp>
      <p:sp>
        <p:nvSpPr>
          <p:cNvPr id="6" name="Footer Placeholder 5"/>
          <p:cNvSpPr>
            <a:spLocks noGrp="1"/>
          </p:cNvSpPr>
          <p:nvPr>
            <p:ph type="ftr" sz="quarter" idx="10"/>
          </p:nvPr>
        </p:nvSpPr>
        <p:spPr/>
        <p:txBody>
          <a:bodyPr/>
          <a:lstStyle/>
          <a:p>
            <a:pPr>
              <a:defRPr/>
            </a:pPr>
            <a:r>
              <a:rPr lang="en-US" dirty="0" smtClean="0"/>
              <a:t>RF-DES-250</a:t>
            </a:r>
            <a:endParaRPr lang="en-US" dirty="0"/>
          </a:p>
        </p:txBody>
      </p:sp>
      <p:pic>
        <p:nvPicPr>
          <p:cNvPr id="109574" name="Picture 6"/>
          <p:cNvPicPr>
            <a:picLocks noChangeAspect="1" noChangeArrowheads="1"/>
          </p:cNvPicPr>
          <p:nvPr/>
        </p:nvPicPr>
        <p:blipFill>
          <a:blip r:embed="rId3" cstate="print"/>
          <a:srcRect/>
          <a:stretch>
            <a:fillRect/>
          </a:stretch>
        </p:blipFill>
        <p:spPr bwMode="auto">
          <a:xfrm>
            <a:off x="514546" y="1219200"/>
            <a:ext cx="8334375" cy="4543425"/>
          </a:xfrm>
          <a:prstGeom prst="rect">
            <a:avLst/>
          </a:prstGeom>
          <a:noFill/>
          <a:ln w="9525" algn="ctr">
            <a:noFill/>
            <a:miter lim="800000"/>
            <a:headEnd/>
            <a:tailEnd/>
          </a:ln>
          <a:effectLst/>
        </p:spPr>
      </p:pic>
      <p:sp>
        <p:nvSpPr>
          <p:cNvPr id="7" name="Rectangle 6"/>
          <p:cNvSpPr/>
          <p:nvPr/>
        </p:nvSpPr>
        <p:spPr>
          <a:xfrm>
            <a:off x="408373" y="2352583"/>
            <a:ext cx="2938509" cy="3471168"/>
          </a:xfrm>
          <a:prstGeom prst="rect">
            <a:avLst/>
          </a:prstGeom>
          <a:noFill/>
          <a:ln w="381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020930" y="807867"/>
            <a:ext cx="2636668" cy="400110"/>
          </a:xfrm>
          <a:prstGeom prst="rect">
            <a:avLst/>
          </a:prstGeom>
          <a:noFill/>
        </p:spPr>
        <p:txBody>
          <a:bodyPr wrap="square" rtlCol="0">
            <a:spAutoFit/>
          </a:bodyPr>
          <a:lstStyle/>
          <a:p>
            <a:r>
              <a:rPr lang="en-US" sz="2000" dirty="0" smtClean="0">
                <a:solidFill>
                  <a:schemeClr val="accent2"/>
                </a:solidFill>
              </a:rPr>
              <a:t>Object dropdown list</a:t>
            </a:r>
            <a:endParaRPr lang="en-US" sz="2000" dirty="0">
              <a:solidFill>
                <a:schemeClr val="accent2"/>
              </a:solidFill>
            </a:endParaRPr>
          </a:p>
        </p:txBody>
      </p:sp>
      <p:cxnSp>
        <p:nvCxnSpPr>
          <p:cNvPr id="10" name="Straight Arrow Connector 9"/>
          <p:cNvCxnSpPr/>
          <p:nvPr/>
        </p:nvCxnSpPr>
        <p:spPr>
          <a:xfrm rot="5400000">
            <a:off x="2601158" y="1597981"/>
            <a:ext cx="1447060" cy="417250"/>
          </a:xfrm>
          <a:prstGeom prst="straightConnector1">
            <a:avLst/>
          </a:prstGeom>
          <a:ln w="28575">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Localize reports into multiple languages</a:t>
            </a:r>
          </a:p>
          <a:p>
            <a:r>
              <a:rPr lang="en-US" dirty="0" smtClean="0"/>
              <a:t>Label terms in report design read from system’s label master table</a:t>
            </a:r>
          </a:p>
          <a:p>
            <a:r>
              <a:rPr lang="en-US" dirty="0" smtClean="0"/>
              <a:t>Label terms listed in Label Master Browse</a:t>
            </a:r>
          </a:p>
          <a:p>
            <a:r>
              <a:rPr lang="en-US" dirty="0" smtClean="0"/>
              <a:t>Labels can include various formats:</a:t>
            </a:r>
          </a:p>
          <a:p>
            <a:pPr lvl="1"/>
            <a:r>
              <a:rPr lang="en-US" dirty="0" smtClean="0"/>
              <a:t>Long label</a:t>
            </a:r>
          </a:p>
          <a:p>
            <a:pPr lvl="1"/>
            <a:r>
              <a:rPr lang="en-US" dirty="0" smtClean="0"/>
              <a:t>Medium label</a:t>
            </a:r>
          </a:p>
          <a:p>
            <a:pPr lvl="1"/>
            <a:r>
              <a:rPr lang="en-US" dirty="0" smtClean="0"/>
              <a:t>Short label</a:t>
            </a:r>
          </a:p>
          <a:p>
            <a:pPr lvl="1"/>
            <a:r>
              <a:rPr lang="en-US" dirty="0" smtClean="0"/>
              <a:t>Stacked label</a:t>
            </a:r>
          </a:p>
        </p:txBody>
      </p:sp>
      <p:sp>
        <p:nvSpPr>
          <p:cNvPr id="70658" name="Rectangle 2"/>
          <p:cNvSpPr>
            <a:spLocks noGrp="1" noChangeArrowheads="1"/>
          </p:cNvSpPr>
          <p:nvPr>
            <p:ph type="title"/>
          </p:nvPr>
        </p:nvSpPr>
        <p:spPr/>
        <p:txBody>
          <a:bodyPr/>
          <a:lstStyle/>
          <a:p>
            <a:r>
              <a:rPr lang="en-US" smtClean="0"/>
              <a:t>Translated Labels</a:t>
            </a:r>
          </a:p>
        </p:txBody>
      </p:sp>
      <p:sp>
        <p:nvSpPr>
          <p:cNvPr id="4" name="Footer Placeholder 3"/>
          <p:cNvSpPr>
            <a:spLocks noGrp="1"/>
          </p:cNvSpPr>
          <p:nvPr>
            <p:ph type="ftr" sz="quarter" idx="10"/>
          </p:nvPr>
        </p:nvSpPr>
        <p:spPr/>
        <p:txBody>
          <a:bodyPr/>
          <a:lstStyle/>
          <a:p>
            <a:r>
              <a:rPr lang="en-US" dirty="0" smtClean="0"/>
              <a:t>RF-DES-260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Triggered by entry in a label-type field</a:t>
            </a:r>
          </a:p>
          <a:p>
            <a:r>
              <a:rPr lang="en-US" dirty="0" smtClean="0"/>
              <a:t>For system label terms:</a:t>
            </a:r>
          </a:p>
          <a:p>
            <a:pPr lvl="1"/>
            <a:r>
              <a:rPr lang="en-US" dirty="0" smtClean="0"/>
              <a:t>${TERM} - displays longest label that fits</a:t>
            </a:r>
          </a:p>
          <a:p>
            <a:pPr lvl="1"/>
            <a:r>
              <a:rPr lang="en-US" dirty="0" smtClean="0"/>
              <a:t>${TERM}S - displays short label</a:t>
            </a:r>
          </a:p>
          <a:p>
            <a:pPr lvl="1"/>
            <a:r>
              <a:rPr lang="en-US" dirty="0" smtClean="0"/>
              <a:t>${TERM}M - displays medium label</a:t>
            </a:r>
          </a:p>
          <a:p>
            <a:pPr lvl="1"/>
            <a:r>
              <a:rPr lang="en-US" dirty="0" smtClean="0"/>
              <a:t>${TERM}L - displays long label</a:t>
            </a:r>
          </a:p>
          <a:p>
            <a:pPr lvl="1"/>
            <a:r>
              <a:rPr lang="en-US" dirty="0" smtClean="0"/>
              <a:t>${TERM}! - displays stacked label</a:t>
            </a:r>
          </a:p>
        </p:txBody>
      </p:sp>
      <p:sp>
        <p:nvSpPr>
          <p:cNvPr id="70658" name="Rectangle 2"/>
          <p:cNvSpPr>
            <a:spLocks noGrp="1" noChangeArrowheads="1"/>
          </p:cNvSpPr>
          <p:nvPr>
            <p:ph type="title"/>
          </p:nvPr>
        </p:nvSpPr>
        <p:spPr/>
        <p:txBody>
          <a:bodyPr/>
          <a:lstStyle/>
          <a:p>
            <a:r>
              <a:rPr lang="en-US" dirty="0" smtClean="0"/>
              <a:t>Smart Label Selection</a:t>
            </a:r>
          </a:p>
        </p:txBody>
      </p:sp>
      <p:sp>
        <p:nvSpPr>
          <p:cNvPr id="4" name="Footer Placeholder 3"/>
          <p:cNvSpPr>
            <a:spLocks noGrp="1"/>
          </p:cNvSpPr>
          <p:nvPr>
            <p:ph type="ftr" sz="quarter" idx="10"/>
          </p:nvPr>
        </p:nvSpPr>
        <p:spPr/>
        <p:txBody>
          <a:bodyPr/>
          <a:lstStyle/>
          <a:p>
            <a:r>
              <a:rPr lang="en-US" dirty="0" smtClean="0"/>
              <a:t>RF-DES-270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Triggered by special entry in a calculated report field:</a:t>
            </a:r>
          </a:p>
          <a:p>
            <a:pPr lvl="2"/>
            <a:r>
              <a:rPr lang="en-US" dirty="0" smtClean="0"/>
              <a:t>${</a:t>
            </a:r>
            <a:r>
              <a:rPr lang="en-US" dirty="0" err="1" smtClean="0"/>
              <a:t>DataFieldName</a:t>
            </a:r>
            <a:r>
              <a:rPr lang="en-US" dirty="0" smtClean="0"/>
              <a:t>}N</a:t>
            </a:r>
          </a:p>
          <a:p>
            <a:pPr lvl="2"/>
            <a:r>
              <a:rPr lang="en-US" dirty="0" smtClean="0"/>
              <a:t>Data field must be an integer</a:t>
            </a:r>
          </a:p>
          <a:p>
            <a:r>
              <a:rPr lang="en-US" dirty="0" smtClean="0"/>
              <a:t>Example</a:t>
            </a:r>
          </a:p>
          <a:p>
            <a:pPr lvl="2"/>
            <a:r>
              <a:rPr lang="en-US" dirty="0" smtClean="0"/>
              <a:t>Data field contains value of 273</a:t>
            </a:r>
          </a:p>
          <a:p>
            <a:pPr lvl="2"/>
            <a:r>
              <a:rPr lang="en-US" dirty="0" smtClean="0"/>
              <a:t>Report output will display “two hundred seventy three”</a:t>
            </a:r>
          </a:p>
          <a:p>
            <a:r>
              <a:rPr lang="en-US" dirty="0" smtClean="0"/>
              <a:t>Uses language of the .NET UI user</a:t>
            </a:r>
          </a:p>
          <a:p>
            <a:pPr lvl="2"/>
            <a:r>
              <a:rPr lang="en-US" dirty="0" smtClean="0"/>
              <a:t>Limitations: no support for Chinese, Polish or Korean.  Japanese does not use actual symbols </a:t>
            </a:r>
            <a:br>
              <a:rPr lang="en-US" dirty="0" smtClean="0"/>
            </a:br>
            <a:r>
              <a:rPr lang="en-US" dirty="0" smtClean="0"/>
              <a:t>(words are spelled out in English letters)</a:t>
            </a:r>
          </a:p>
        </p:txBody>
      </p:sp>
      <p:sp>
        <p:nvSpPr>
          <p:cNvPr id="33794" name="Rectangle 2"/>
          <p:cNvSpPr>
            <a:spLocks noGrp="1" noChangeArrowheads="1"/>
          </p:cNvSpPr>
          <p:nvPr>
            <p:ph type="title"/>
          </p:nvPr>
        </p:nvSpPr>
        <p:spPr/>
        <p:txBody>
          <a:bodyPr/>
          <a:lstStyle/>
          <a:p>
            <a:r>
              <a:rPr lang="en-US" smtClean="0"/>
              <a:t>Number-to-Word Translator</a:t>
            </a:r>
          </a:p>
        </p:txBody>
      </p:sp>
      <p:sp>
        <p:nvSpPr>
          <p:cNvPr id="4" name="Footer Placeholder 3"/>
          <p:cNvSpPr>
            <a:spLocks noGrp="1"/>
          </p:cNvSpPr>
          <p:nvPr>
            <p:ph type="ftr" sz="quarter" idx="10"/>
          </p:nvPr>
        </p:nvSpPr>
        <p:spPr/>
        <p:txBody>
          <a:bodyPr/>
          <a:lstStyle/>
          <a:p>
            <a:r>
              <a:rPr lang="en-US" dirty="0" smtClean="0"/>
              <a:t>RF-DES-280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3795">
                                            <p:txEl>
                                              <p:pRg st="0" end="0"/>
                                            </p:txEl>
                                          </p:spTgt>
                                        </p:tgtEl>
                                        <p:attrNameLst>
                                          <p:attrName>style.fontStyle</p:attrName>
                                        </p:attrNameLst>
                                      </p:cBhvr>
                                      <p:to>
                                        <p:strVal val="normal"/>
                                      </p:to>
                                    </p:set>
                                    <p:set>
                                      <p:cBhvr override="childStyle">
                                        <p:cTn id="7" dur="indefinite"/>
                                        <p:tgtEl>
                                          <p:spTgt spid="33795">
                                            <p:txEl>
                                              <p:pRg st="0" end="0"/>
                                            </p:txEl>
                                          </p:spTgt>
                                        </p:tgtEl>
                                        <p:attrNameLst>
                                          <p:attrName>style.fontWeight</p:attrName>
                                        </p:attrNameLst>
                                      </p:cBhvr>
                                      <p:to>
                                        <p:strVal val="bold"/>
                                      </p:to>
                                    </p:set>
                                    <p:set>
                                      <p:cBhvr override="childStyle">
                                        <p:cTn id="8" dur="indefinite"/>
                                        <p:tgtEl>
                                          <p:spTgt spid="33795">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33795">
                                            <p:txEl>
                                              <p:pRg st="1" end="1"/>
                                            </p:txEl>
                                          </p:spTgt>
                                        </p:tgtEl>
                                        <p:attrNameLst>
                                          <p:attrName>style.fontStyle</p:attrName>
                                        </p:attrNameLst>
                                      </p:cBhvr>
                                      <p:to>
                                        <p:strVal val="normal"/>
                                      </p:to>
                                    </p:set>
                                    <p:set>
                                      <p:cBhvr override="childStyle">
                                        <p:cTn id="11" dur="indefinite"/>
                                        <p:tgtEl>
                                          <p:spTgt spid="33795">
                                            <p:txEl>
                                              <p:pRg st="1" end="1"/>
                                            </p:txEl>
                                          </p:spTgt>
                                        </p:tgtEl>
                                        <p:attrNameLst>
                                          <p:attrName>style.fontWeight</p:attrName>
                                        </p:attrNameLst>
                                      </p:cBhvr>
                                      <p:to>
                                        <p:strVal val="bold"/>
                                      </p:to>
                                    </p:set>
                                    <p:set>
                                      <p:cBhvr override="childStyle">
                                        <p:cTn id="12" dur="indefinite"/>
                                        <p:tgtEl>
                                          <p:spTgt spid="33795">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33795">
                                            <p:txEl>
                                              <p:pRg st="2" end="2"/>
                                            </p:txEl>
                                          </p:spTgt>
                                        </p:tgtEl>
                                        <p:attrNameLst>
                                          <p:attrName>style.fontStyle</p:attrName>
                                        </p:attrNameLst>
                                      </p:cBhvr>
                                      <p:to>
                                        <p:strVal val="normal"/>
                                      </p:to>
                                    </p:set>
                                    <p:set>
                                      <p:cBhvr override="childStyle">
                                        <p:cTn id="15" dur="indefinite"/>
                                        <p:tgtEl>
                                          <p:spTgt spid="33795">
                                            <p:txEl>
                                              <p:pRg st="2" end="2"/>
                                            </p:txEl>
                                          </p:spTgt>
                                        </p:tgtEl>
                                        <p:attrNameLst>
                                          <p:attrName>style.fontWeight</p:attrName>
                                        </p:attrNameLst>
                                      </p:cBhvr>
                                      <p:to>
                                        <p:strVal val="bold"/>
                                      </p:to>
                                    </p:set>
                                    <p:set>
                                      <p:cBhvr override="childStyle">
                                        <p:cTn id="16" dur="indefinite"/>
                                        <p:tgtEl>
                                          <p:spTgt spid="33795">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33795">
                                            <p:txEl>
                                              <p:pRg st="3" end="3"/>
                                            </p:txEl>
                                          </p:spTgt>
                                        </p:tgtEl>
                                        <p:attrNameLst>
                                          <p:attrName>style.fontStyle</p:attrName>
                                        </p:attrNameLst>
                                      </p:cBhvr>
                                      <p:to>
                                        <p:strVal val="normal"/>
                                      </p:to>
                                    </p:set>
                                    <p:set>
                                      <p:cBhvr override="childStyle">
                                        <p:cTn id="21" dur="indefinite"/>
                                        <p:tgtEl>
                                          <p:spTgt spid="33795">
                                            <p:txEl>
                                              <p:pRg st="3" end="3"/>
                                            </p:txEl>
                                          </p:spTgt>
                                        </p:tgtEl>
                                        <p:attrNameLst>
                                          <p:attrName>style.fontWeight</p:attrName>
                                        </p:attrNameLst>
                                      </p:cBhvr>
                                      <p:to>
                                        <p:strVal val="bold"/>
                                      </p:to>
                                    </p:set>
                                    <p:set>
                                      <p:cBhvr override="childStyle">
                                        <p:cTn id="22" dur="indefinite"/>
                                        <p:tgtEl>
                                          <p:spTgt spid="33795">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33795">
                                            <p:txEl>
                                              <p:pRg st="4" end="4"/>
                                            </p:txEl>
                                          </p:spTgt>
                                        </p:tgtEl>
                                        <p:attrNameLst>
                                          <p:attrName>style.fontStyle</p:attrName>
                                        </p:attrNameLst>
                                      </p:cBhvr>
                                      <p:to>
                                        <p:strVal val="normal"/>
                                      </p:to>
                                    </p:set>
                                    <p:set>
                                      <p:cBhvr override="childStyle">
                                        <p:cTn id="25" dur="indefinite"/>
                                        <p:tgtEl>
                                          <p:spTgt spid="33795">
                                            <p:txEl>
                                              <p:pRg st="4" end="4"/>
                                            </p:txEl>
                                          </p:spTgt>
                                        </p:tgtEl>
                                        <p:attrNameLst>
                                          <p:attrName>style.fontWeight</p:attrName>
                                        </p:attrNameLst>
                                      </p:cBhvr>
                                      <p:to>
                                        <p:strVal val="bold"/>
                                      </p:to>
                                    </p:set>
                                    <p:set>
                                      <p:cBhvr override="childStyle">
                                        <p:cTn id="26" dur="indefinite"/>
                                        <p:tgtEl>
                                          <p:spTgt spid="33795">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33795">
                                            <p:txEl>
                                              <p:pRg st="5" end="5"/>
                                            </p:txEl>
                                          </p:spTgt>
                                        </p:tgtEl>
                                        <p:attrNameLst>
                                          <p:attrName>style.fontStyle</p:attrName>
                                        </p:attrNameLst>
                                      </p:cBhvr>
                                      <p:to>
                                        <p:strVal val="normal"/>
                                      </p:to>
                                    </p:set>
                                    <p:set>
                                      <p:cBhvr override="childStyle">
                                        <p:cTn id="29" dur="indefinite"/>
                                        <p:tgtEl>
                                          <p:spTgt spid="33795">
                                            <p:txEl>
                                              <p:pRg st="5" end="5"/>
                                            </p:txEl>
                                          </p:spTgt>
                                        </p:tgtEl>
                                        <p:attrNameLst>
                                          <p:attrName>style.fontWeight</p:attrName>
                                        </p:attrNameLst>
                                      </p:cBhvr>
                                      <p:to>
                                        <p:strVal val="bold"/>
                                      </p:to>
                                    </p:set>
                                    <p:set>
                                      <p:cBhvr override="childStyle">
                                        <p:cTn id="30" dur="indefinite"/>
                                        <p:tgtEl>
                                          <p:spTgt spid="33795">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33795">
                                            <p:txEl>
                                              <p:pRg st="6" end="6"/>
                                            </p:txEl>
                                          </p:spTgt>
                                        </p:tgtEl>
                                        <p:attrNameLst>
                                          <p:attrName>style.fontStyle</p:attrName>
                                        </p:attrNameLst>
                                      </p:cBhvr>
                                      <p:to>
                                        <p:strVal val="normal"/>
                                      </p:to>
                                    </p:set>
                                    <p:set>
                                      <p:cBhvr override="childStyle">
                                        <p:cTn id="35" dur="indefinite"/>
                                        <p:tgtEl>
                                          <p:spTgt spid="33795">
                                            <p:txEl>
                                              <p:pRg st="6" end="6"/>
                                            </p:txEl>
                                          </p:spTgt>
                                        </p:tgtEl>
                                        <p:attrNameLst>
                                          <p:attrName>style.fontWeight</p:attrName>
                                        </p:attrNameLst>
                                      </p:cBhvr>
                                      <p:to>
                                        <p:strVal val="bold"/>
                                      </p:to>
                                    </p:set>
                                    <p:set>
                                      <p:cBhvr override="childStyle">
                                        <p:cTn id="36" dur="indefinite"/>
                                        <p:tgtEl>
                                          <p:spTgt spid="33795">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33795">
                                            <p:txEl>
                                              <p:pRg st="7" end="7"/>
                                            </p:txEl>
                                          </p:spTgt>
                                        </p:tgtEl>
                                        <p:attrNameLst>
                                          <p:attrName>style.fontStyle</p:attrName>
                                        </p:attrNameLst>
                                      </p:cBhvr>
                                      <p:to>
                                        <p:strVal val="normal"/>
                                      </p:to>
                                    </p:set>
                                    <p:set>
                                      <p:cBhvr override="childStyle">
                                        <p:cTn id="39" dur="indefinite"/>
                                        <p:tgtEl>
                                          <p:spTgt spid="33795">
                                            <p:txEl>
                                              <p:pRg st="7" end="7"/>
                                            </p:txEl>
                                          </p:spTgt>
                                        </p:tgtEl>
                                        <p:attrNameLst>
                                          <p:attrName>style.fontWeight</p:attrName>
                                        </p:attrNameLst>
                                      </p:cBhvr>
                                      <p:to>
                                        <p:strVal val="bold"/>
                                      </p:to>
                                    </p:set>
                                    <p:set>
                                      <p:cBhvr override="childStyle">
                                        <p:cTn id="40" dur="indefinite"/>
                                        <p:tgtEl>
                                          <p:spTgt spid="3379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a:lstStyle/>
          <a:p>
            <a:pPr marL="514350" indent="-514350" eaLnBrk="1" hangingPunct="1">
              <a:lnSpc>
                <a:spcPct val="80000"/>
              </a:lnSpc>
              <a:buFont typeface="+mj-lt"/>
              <a:buAutoNum type="arabicPeriod"/>
            </a:pPr>
            <a:r>
              <a:rPr lang="en-US" dirty="0" smtClean="0"/>
              <a:t>Create a second layout definition for Sales Order report created in the previous session:</a:t>
            </a:r>
          </a:p>
          <a:p>
            <a:pPr lvl="1" eaLnBrk="1" hangingPunct="1">
              <a:lnSpc>
                <a:spcPct val="80000"/>
              </a:lnSpc>
            </a:pPr>
            <a:r>
              <a:rPr lang="en-US" dirty="0" smtClean="0"/>
              <a:t>Group data by sales order number</a:t>
            </a:r>
          </a:p>
          <a:p>
            <a:pPr lvl="1" eaLnBrk="1" hangingPunct="1">
              <a:lnSpc>
                <a:spcPct val="80000"/>
              </a:lnSpc>
            </a:pPr>
            <a:r>
              <a:rPr lang="en-US" dirty="0" smtClean="0"/>
              <a:t>Structure layout to have a master-detail page appearance</a:t>
            </a:r>
          </a:p>
          <a:p>
            <a:pPr lvl="2" eaLnBrk="1" hangingPunct="1">
              <a:lnSpc>
                <a:spcPct val="80000"/>
              </a:lnSpc>
            </a:pPr>
            <a:r>
              <a:rPr lang="en-US" dirty="0" smtClean="0"/>
              <a:t>Header fields listed in Group Header</a:t>
            </a:r>
          </a:p>
          <a:p>
            <a:pPr lvl="2">
              <a:lnSpc>
                <a:spcPct val="80000"/>
              </a:lnSpc>
            </a:pPr>
            <a:r>
              <a:rPr lang="en-US" dirty="0" smtClean="0"/>
              <a:t>Detail (line) fields indented below header fields</a:t>
            </a:r>
          </a:p>
          <a:p>
            <a:pPr marL="514350" indent="-514350" eaLnBrk="1" hangingPunct="1">
              <a:lnSpc>
                <a:spcPct val="80000"/>
              </a:lnSpc>
              <a:buFont typeface="+mj-lt"/>
              <a:buAutoNum type="arabicPeriod"/>
            </a:pPr>
            <a:r>
              <a:rPr lang="en-US" dirty="0" smtClean="0"/>
              <a:t>Make the new layout the default </a:t>
            </a:r>
            <a:br>
              <a:rPr lang="en-US" dirty="0" smtClean="0"/>
            </a:br>
            <a:r>
              <a:rPr lang="en-US" dirty="0" smtClean="0"/>
              <a:t>(so that it executes from the menu)</a:t>
            </a:r>
          </a:p>
          <a:p>
            <a:pPr lvl="1" eaLnBrk="1" hangingPunct="1">
              <a:lnSpc>
                <a:spcPct val="80000"/>
              </a:lnSpc>
            </a:pPr>
            <a:r>
              <a:rPr lang="en-US" dirty="0" smtClean="0"/>
              <a:t>Manager tool from Designer program</a:t>
            </a:r>
          </a:p>
          <a:p>
            <a:pPr marL="514350" indent="-514350" eaLnBrk="1" hangingPunct="1">
              <a:lnSpc>
                <a:spcPct val="80000"/>
              </a:lnSpc>
              <a:buFont typeface="+mj-lt"/>
              <a:buAutoNum type="arabicPeriod"/>
            </a:pPr>
            <a:r>
              <a:rPr lang="en-US" dirty="0" smtClean="0"/>
              <a:t>Export the report to XML</a:t>
            </a:r>
          </a:p>
          <a:p>
            <a:pPr lvl="1" eaLnBrk="1" hangingPunct="1">
              <a:lnSpc>
                <a:spcPct val="80000"/>
              </a:lnSpc>
            </a:pPr>
            <a:r>
              <a:rPr lang="en-US" dirty="0" smtClean="0"/>
              <a:t>Report Resource Export</a:t>
            </a:r>
          </a:p>
        </p:txBody>
      </p:sp>
      <p:sp>
        <p:nvSpPr>
          <p:cNvPr id="114690" name="Rectangle 2"/>
          <p:cNvSpPr>
            <a:spLocks noGrp="1" noChangeArrowheads="1"/>
          </p:cNvSpPr>
          <p:nvPr>
            <p:ph type="title"/>
          </p:nvPr>
        </p:nvSpPr>
        <p:spPr/>
        <p:txBody>
          <a:bodyPr/>
          <a:lstStyle/>
          <a:p>
            <a:pPr eaLnBrk="1" hangingPunct="1"/>
            <a:r>
              <a:rPr lang="en-US" smtClean="0"/>
              <a:t>Exercise</a:t>
            </a:r>
          </a:p>
        </p:txBody>
      </p:sp>
      <p:sp>
        <p:nvSpPr>
          <p:cNvPr id="4" name="Footer Placeholder 3"/>
          <p:cNvSpPr>
            <a:spLocks noGrp="1"/>
          </p:cNvSpPr>
          <p:nvPr>
            <p:ph type="ftr" sz="quarter" idx="10"/>
          </p:nvPr>
        </p:nvSpPr>
        <p:spPr/>
        <p:txBody>
          <a:bodyPr/>
          <a:lstStyle/>
          <a:p>
            <a:pPr>
              <a:defRPr/>
            </a:pPr>
            <a:r>
              <a:rPr lang="en-US" dirty="0" smtClean="0"/>
              <a:t>RF-DES-290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4691">
                                            <p:txEl>
                                              <p:pRg st="0" end="0"/>
                                            </p:txEl>
                                          </p:spTgt>
                                        </p:tgtEl>
                                        <p:attrNameLst>
                                          <p:attrName>style.fontStyle</p:attrName>
                                        </p:attrNameLst>
                                      </p:cBhvr>
                                      <p:to>
                                        <p:strVal val="normal"/>
                                      </p:to>
                                    </p:set>
                                    <p:set>
                                      <p:cBhvr override="childStyle">
                                        <p:cTn id="7" dur="indefinite"/>
                                        <p:tgtEl>
                                          <p:spTgt spid="114691">
                                            <p:txEl>
                                              <p:pRg st="0" end="0"/>
                                            </p:txEl>
                                          </p:spTgt>
                                        </p:tgtEl>
                                        <p:attrNameLst>
                                          <p:attrName>style.fontWeight</p:attrName>
                                        </p:attrNameLst>
                                      </p:cBhvr>
                                      <p:to>
                                        <p:strVal val="bold"/>
                                      </p:to>
                                    </p:set>
                                    <p:set>
                                      <p:cBhvr override="childStyle">
                                        <p:cTn id="8" dur="indefinite"/>
                                        <p:tgtEl>
                                          <p:spTgt spid="1146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4691">
                                            <p:txEl>
                                              <p:pRg st="1" end="1"/>
                                            </p:txEl>
                                          </p:spTgt>
                                        </p:tgtEl>
                                        <p:attrNameLst>
                                          <p:attrName>style.fontStyle</p:attrName>
                                        </p:attrNameLst>
                                      </p:cBhvr>
                                      <p:to>
                                        <p:strVal val="normal"/>
                                      </p:to>
                                    </p:set>
                                    <p:set>
                                      <p:cBhvr override="childStyle">
                                        <p:cTn id="13" dur="indefinite"/>
                                        <p:tgtEl>
                                          <p:spTgt spid="114691">
                                            <p:txEl>
                                              <p:pRg st="1" end="1"/>
                                            </p:txEl>
                                          </p:spTgt>
                                        </p:tgtEl>
                                        <p:attrNameLst>
                                          <p:attrName>style.fontWeight</p:attrName>
                                        </p:attrNameLst>
                                      </p:cBhvr>
                                      <p:to>
                                        <p:strVal val="bold"/>
                                      </p:to>
                                    </p:set>
                                    <p:set>
                                      <p:cBhvr override="childStyle">
                                        <p:cTn id="14" dur="indefinite"/>
                                        <p:tgtEl>
                                          <p:spTgt spid="1146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4691">
                                            <p:txEl>
                                              <p:pRg st="2" end="2"/>
                                            </p:txEl>
                                          </p:spTgt>
                                        </p:tgtEl>
                                        <p:attrNameLst>
                                          <p:attrName>style.fontStyle</p:attrName>
                                        </p:attrNameLst>
                                      </p:cBhvr>
                                      <p:to>
                                        <p:strVal val="normal"/>
                                      </p:to>
                                    </p:set>
                                    <p:set>
                                      <p:cBhvr override="childStyle">
                                        <p:cTn id="19" dur="indefinite"/>
                                        <p:tgtEl>
                                          <p:spTgt spid="114691">
                                            <p:txEl>
                                              <p:pRg st="2" end="2"/>
                                            </p:txEl>
                                          </p:spTgt>
                                        </p:tgtEl>
                                        <p:attrNameLst>
                                          <p:attrName>style.fontWeight</p:attrName>
                                        </p:attrNameLst>
                                      </p:cBhvr>
                                      <p:to>
                                        <p:strVal val="bold"/>
                                      </p:to>
                                    </p:set>
                                    <p:set>
                                      <p:cBhvr override="childStyle">
                                        <p:cTn id="20" dur="indefinite"/>
                                        <p:tgtEl>
                                          <p:spTgt spid="114691">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114691">
                                            <p:txEl>
                                              <p:pRg st="3" end="3"/>
                                            </p:txEl>
                                          </p:spTgt>
                                        </p:tgtEl>
                                        <p:attrNameLst>
                                          <p:attrName>style.fontStyle</p:attrName>
                                        </p:attrNameLst>
                                      </p:cBhvr>
                                      <p:to>
                                        <p:strVal val="normal"/>
                                      </p:to>
                                    </p:set>
                                    <p:set>
                                      <p:cBhvr override="childStyle">
                                        <p:cTn id="23" dur="indefinite"/>
                                        <p:tgtEl>
                                          <p:spTgt spid="114691">
                                            <p:txEl>
                                              <p:pRg st="3" end="3"/>
                                            </p:txEl>
                                          </p:spTgt>
                                        </p:tgtEl>
                                        <p:attrNameLst>
                                          <p:attrName>style.fontWeight</p:attrName>
                                        </p:attrNameLst>
                                      </p:cBhvr>
                                      <p:to>
                                        <p:strVal val="bold"/>
                                      </p:to>
                                    </p:set>
                                    <p:set>
                                      <p:cBhvr override="childStyle">
                                        <p:cTn id="24" dur="indefinite"/>
                                        <p:tgtEl>
                                          <p:spTgt spid="114691">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114691">
                                            <p:txEl>
                                              <p:pRg st="4" end="4"/>
                                            </p:txEl>
                                          </p:spTgt>
                                        </p:tgtEl>
                                        <p:attrNameLst>
                                          <p:attrName>style.fontStyle</p:attrName>
                                        </p:attrNameLst>
                                      </p:cBhvr>
                                      <p:to>
                                        <p:strVal val="normal"/>
                                      </p:to>
                                    </p:set>
                                    <p:set>
                                      <p:cBhvr override="childStyle">
                                        <p:cTn id="27" dur="indefinite"/>
                                        <p:tgtEl>
                                          <p:spTgt spid="114691">
                                            <p:txEl>
                                              <p:pRg st="4" end="4"/>
                                            </p:txEl>
                                          </p:spTgt>
                                        </p:tgtEl>
                                        <p:attrNameLst>
                                          <p:attrName>style.fontWeight</p:attrName>
                                        </p:attrNameLst>
                                      </p:cBhvr>
                                      <p:to>
                                        <p:strVal val="bold"/>
                                      </p:to>
                                    </p:set>
                                    <p:set>
                                      <p:cBhvr override="childStyle">
                                        <p:cTn id="28" dur="indefinite"/>
                                        <p:tgtEl>
                                          <p:spTgt spid="114691">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nodeType="clickEffect">
                                  <p:stCondLst>
                                    <p:cond delay="0"/>
                                  </p:stCondLst>
                                  <p:endCondLst>
                                    <p:cond evt="onNext" delay="0">
                                      <p:tgtEl>
                                        <p:sldTgt/>
                                      </p:tgtEl>
                                    </p:cond>
                                  </p:endCondLst>
                                  <p:childTnLst>
                                    <p:set>
                                      <p:cBhvr override="childStyle">
                                        <p:cTn id="32" dur="indefinite"/>
                                        <p:tgtEl>
                                          <p:spTgt spid="114691">
                                            <p:txEl>
                                              <p:pRg st="5" end="5"/>
                                            </p:txEl>
                                          </p:spTgt>
                                        </p:tgtEl>
                                        <p:attrNameLst>
                                          <p:attrName>style.fontStyle</p:attrName>
                                        </p:attrNameLst>
                                      </p:cBhvr>
                                      <p:to>
                                        <p:strVal val="normal"/>
                                      </p:to>
                                    </p:set>
                                    <p:set>
                                      <p:cBhvr override="childStyle">
                                        <p:cTn id="33" dur="indefinite"/>
                                        <p:tgtEl>
                                          <p:spTgt spid="114691">
                                            <p:txEl>
                                              <p:pRg st="5" end="5"/>
                                            </p:txEl>
                                          </p:spTgt>
                                        </p:tgtEl>
                                        <p:attrNameLst>
                                          <p:attrName>style.fontWeight</p:attrName>
                                        </p:attrNameLst>
                                      </p:cBhvr>
                                      <p:to>
                                        <p:strVal val="bold"/>
                                      </p:to>
                                    </p:set>
                                    <p:set>
                                      <p:cBhvr override="childStyle">
                                        <p:cTn id="34" dur="indefinite"/>
                                        <p:tgtEl>
                                          <p:spTgt spid="114691">
                                            <p:txEl>
                                              <p:pRg st="5" end="5"/>
                                            </p:txEl>
                                          </p:spTgt>
                                        </p:tgtEl>
                                        <p:attrNameLst>
                                          <p:attrName>style.textDecorationUnderline</p:attrName>
                                        </p:attrNameLst>
                                      </p:cBhvr>
                                      <p:to>
                                        <p:strVal val="false"/>
                                      </p:to>
                                    </p:set>
                                  </p:childTnLst>
                                </p:cTn>
                              </p:par>
                            </p:childTnLst>
                          </p:cTn>
                        </p:par>
                      </p:childTnLst>
                    </p:cTn>
                  </p:par>
                  <p:par>
                    <p:cTn id="35" fill="hold">
                      <p:stCondLst>
                        <p:cond delay="indefinite"/>
                      </p:stCondLst>
                      <p:childTnLst>
                        <p:par>
                          <p:cTn id="36" fill="hold">
                            <p:stCondLst>
                              <p:cond delay="0"/>
                            </p:stCondLst>
                            <p:childTnLst>
                              <p:par>
                                <p:cTn id="37" presetID="5" presetClass="emph" presetSubtype="1" nodeType="clickEffect">
                                  <p:stCondLst>
                                    <p:cond delay="0"/>
                                  </p:stCondLst>
                                  <p:endCondLst>
                                    <p:cond evt="onNext" delay="0">
                                      <p:tgtEl>
                                        <p:sldTgt/>
                                      </p:tgtEl>
                                    </p:cond>
                                  </p:endCondLst>
                                  <p:childTnLst>
                                    <p:set>
                                      <p:cBhvr override="childStyle">
                                        <p:cTn id="38" dur="indefinite"/>
                                        <p:tgtEl>
                                          <p:spTgt spid="114691">
                                            <p:txEl>
                                              <p:pRg st="6" end="6"/>
                                            </p:txEl>
                                          </p:spTgt>
                                        </p:tgtEl>
                                        <p:attrNameLst>
                                          <p:attrName>style.fontStyle</p:attrName>
                                        </p:attrNameLst>
                                      </p:cBhvr>
                                      <p:to>
                                        <p:strVal val="normal"/>
                                      </p:to>
                                    </p:set>
                                    <p:set>
                                      <p:cBhvr override="childStyle">
                                        <p:cTn id="39" dur="indefinite"/>
                                        <p:tgtEl>
                                          <p:spTgt spid="114691">
                                            <p:txEl>
                                              <p:pRg st="6" end="6"/>
                                            </p:txEl>
                                          </p:spTgt>
                                        </p:tgtEl>
                                        <p:attrNameLst>
                                          <p:attrName>style.fontWeight</p:attrName>
                                        </p:attrNameLst>
                                      </p:cBhvr>
                                      <p:to>
                                        <p:strVal val="bold"/>
                                      </p:to>
                                    </p:set>
                                    <p:set>
                                      <p:cBhvr override="childStyle">
                                        <p:cTn id="40" dur="indefinite"/>
                                        <p:tgtEl>
                                          <p:spTgt spid="114691">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114691">
                                            <p:txEl>
                                              <p:pRg st="7" end="7"/>
                                            </p:txEl>
                                          </p:spTgt>
                                        </p:tgtEl>
                                        <p:attrNameLst>
                                          <p:attrName>style.fontStyle</p:attrName>
                                        </p:attrNameLst>
                                      </p:cBhvr>
                                      <p:to>
                                        <p:strVal val="normal"/>
                                      </p:to>
                                    </p:set>
                                    <p:set>
                                      <p:cBhvr override="childStyle">
                                        <p:cTn id="45" dur="indefinite"/>
                                        <p:tgtEl>
                                          <p:spTgt spid="114691">
                                            <p:txEl>
                                              <p:pRg st="7" end="7"/>
                                            </p:txEl>
                                          </p:spTgt>
                                        </p:tgtEl>
                                        <p:attrNameLst>
                                          <p:attrName>style.fontWeight</p:attrName>
                                        </p:attrNameLst>
                                      </p:cBhvr>
                                      <p:to>
                                        <p:strVal val="bold"/>
                                      </p:to>
                                    </p:set>
                                    <p:set>
                                      <p:cBhvr override="childStyle">
                                        <p:cTn id="46" dur="indefinite"/>
                                        <p:tgtEl>
                                          <p:spTgt spid="114691">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114691">
                                            <p:txEl>
                                              <p:pRg st="8" end="8"/>
                                            </p:txEl>
                                          </p:spTgt>
                                        </p:tgtEl>
                                        <p:attrNameLst>
                                          <p:attrName>style.fontStyle</p:attrName>
                                        </p:attrNameLst>
                                      </p:cBhvr>
                                      <p:to>
                                        <p:strVal val="normal"/>
                                      </p:to>
                                    </p:set>
                                    <p:set>
                                      <p:cBhvr override="childStyle">
                                        <p:cTn id="51" dur="indefinite"/>
                                        <p:tgtEl>
                                          <p:spTgt spid="114691">
                                            <p:txEl>
                                              <p:pRg st="8" end="8"/>
                                            </p:txEl>
                                          </p:spTgt>
                                        </p:tgtEl>
                                        <p:attrNameLst>
                                          <p:attrName>style.fontWeight</p:attrName>
                                        </p:attrNameLst>
                                      </p:cBhvr>
                                      <p:to>
                                        <p:strVal val="bold"/>
                                      </p:to>
                                    </p:set>
                                    <p:set>
                                      <p:cBhvr override="childStyle">
                                        <p:cTn id="52" dur="indefinite"/>
                                        <p:tgtEl>
                                          <p:spTgt spid="1146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srcRect/>
          <a:stretch>
            <a:fillRect/>
          </a:stretch>
        </p:blipFill>
        <p:spPr bwMode="auto">
          <a:xfrm>
            <a:off x="2822451" y="4507498"/>
            <a:ext cx="1847850" cy="1571625"/>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srcRect/>
          <a:stretch>
            <a:fillRect/>
          </a:stretch>
        </p:blipFill>
        <p:spPr bwMode="auto">
          <a:xfrm>
            <a:off x="5886635" y="4444708"/>
            <a:ext cx="2590800" cy="1590675"/>
          </a:xfrm>
          <a:prstGeom prst="rect">
            <a:avLst/>
          </a:prstGeom>
          <a:noFill/>
          <a:ln w="9525">
            <a:noFill/>
            <a:miter lim="800000"/>
            <a:headEnd/>
            <a:tailEnd/>
          </a:ln>
          <a:effectLst/>
        </p:spPr>
      </p:pic>
      <p:sp>
        <p:nvSpPr>
          <p:cNvPr id="52227" name="Rectangle 3"/>
          <p:cNvSpPr>
            <a:spLocks noGrp="1" noChangeArrowheads="1"/>
          </p:cNvSpPr>
          <p:nvPr>
            <p:ph idx="1"/>
          </p:nvPr>
        </p:nvSpPr>
        <p:spPr/>
        <p:txBody>
          <a:bodyPr/>
          <a:lstStyle/>
          <a:p>
            <a:pPr eaLnBrk="1" hangingPunct="1"/>
            <a:r>
              <a:rPr lang="en-US" dirty="0" smtClean="0"/>
              <a:t>Graphical drag-and-drop tool for editing report page layout definitions</a:t>
            </a:r>
          </a:p>
          <a:p>
            <a:pPr eaLnBrk="1" hangingPunct="1"/>
            <a:r>
              <a:rPr lang="en-US" dirty="0" smtClean="0"/>
              <a:t>Only available to users belonging to the </a:t>
            </a:r>
            <a:r>
              <a:rPr lang="en-US" b="1" dirty="0" err="1" smtClean="0"/>
              <a:t>rptDsgn</a:t>
            </a:r>
            <a:r>
              <a:rPr lang="en-US" dirty="0" smtClean="0"/>
              <a:t> or </a:t>
            </a:r>
            <a:r>
              <a:rPr lang="en-US" b="1" dirty="0" err="1" smtClean="0"/>
              <a:t>rptAdmin</a:t>
            </a:r>
            <a:r>
              <a:rPr lang="en-US" dirty="0" smtClean="0"/>
              <a:t> roles (EE) or groups (SE)</a:t>
            </a:r>
          </a:p>
          <a:p>
            <a:pPr eaLnBrk="1" hangingPunct="1"/>
            <a:r>
              <a:rPr lang="en-US" dirty="0" smtClean="0"/>
              <a:t>Two ways to invoke the program:</a:t>
            </a:r>
          </a:p>
          <a:p>
            <a:pPr lvl="1" eaLnBrk="1" hangingPunct="1"/>
            <a:r>
              <a:rPr lang="en-US" dirty="0" smtClean="0"/>
              <a:t>Report Resource Designer menu item</a:t>
            </a:r>
          </a:p>
          <a:p>
            <a:pPr lvl="1" eaLnBrk="1" hangingPunct="1"/>
            <a:r>
              <a:rPr lang="en-US" dirty="0" smtClean="0"/>
              <a:t>Right-click on any report menu item and click Design</a:t>
            </a:r>
          </a:p>
          <a:p>
            <a:pPr eaLnBrk="1" hangingPunct="1"/>
            <a:endParaRPr lang="en-US" dirty="0" smtClean="0"/>
          </a:p>
        </p:txBody>
      </p:sp>
      <p:sp>
        <p:nvSpPr>
          <p:cNvPr id="52226" name="Rectangle 2"/>
          <p:cNvSpPr>
            <a:spLocks noGrp="1" noChangeArrowheads="1"/>
          </p:cNvSpPr>
          <p:nvPr>
            <p:ph type="title"/>
          </p:nvPr>
        </p:nvSpPr>
        <p:spPr/>
        <p:txBody>
          <a:bodyPr/>
          <a:lstStyle/>
          <a:p>
            <a:pPr eaLnBrk="1" hangingPunct="1"/>
            <a:r>
              <a:rPr lang="en-US" smtClean="0"/>
              <a:t>Report Designer Program</a:t>
            </a:r>
          </a:p>
        </p:txBody>
      </p:sp>
      <p:sp>
        <p:nvSpPr>
          <p:cNvPr id="9" name="Footer Placeholder 8"/>
          <p:cNvSpPr>
            <a:spLocks noGrp="1"/>
          </p:cNvSpPr>
          <p:nvPr>
            <p:ph type="ftr" sz="quarter" idx="10"/>
          </p:nvPr>
        </p:nvSpPr>
        <p:spPr/>
        <p:txBody>
          <a:bodyPr/>
          <a:lstStyle/>
          <a:p>
            <a:pPr>
              <a:defRPr/>
            </a:pPr>
            <a:r>
              <a:rPr lang="en-US" dirty="0" smtClean="0"/>
              <a:t>RF-DES-030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0" end="0"/>
                                            </p:txEl>
                                          </p:spTgt>
                                        </p:tgtEl>
                                        <p:attrNameLst>
                                          <p:attrName>style.fontStyle</p:attrName>
                                        </p:attrNameLst>
                                      </p:cBhvr>
                                      <p:to>
                                        <p:strVal val="normal"/>
                                      </p:to>
                                    </p:set>
                                    <p:set>
                                      <p:cBhvr override="childStyle">
                                        <p:cTn id="7" dur="indefinite"/>
                                        <p:tgtEl>
                                          <p:spTgt spid="52227">
                                            <p:txEl>
                                              <p:pRg st="0" end="0"/>
                                            </p:txEl>
                                          </p:spTgt>
                                        </p:tgtEl>
                                        <p:attrNameLst>
                                          <p:attrName>style.fontWeight</p:attrName>
                                        </p:attrNameLst>
                                      </p:cBhvr>
                                      <p:to>
                                        <p:strVal val="bold"/>
                                      </p:to>
                                    </p:set>
                                    <p:set>
                                      <p:cBhvr override="childStyle">
                                        <p:cTn id="8" dur="indefinite"/>
                                        <p:tgtEl>
                                          <p:spTgt spid="5222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1" end="1"/>
                                            </p:txEl>
                                          </p:spTgt>
                                        </p:tgtEl>
                                        <p:attrNameLst>
                                          <p:attrName>style.fontStyle</p:attrName>
                                        </p:attrNameLst>
                                      </p:cBhvr>
                                      <p:to>
                                        <p:strVal val="normal"/>
                                      </p:to>
                                    </p:set>
                                    <p:set>
                                      <p:cBhvr override="childStyle">
                                        <p:cTn id="13" dur="indefinite"/>
                                        <p:tgtEl>
                                          <p:spTgt spid="52227">
                                            <p:txEl>
                                              <p:pRg st="1" end="1"/>
                                            </p:txEl>
                                          </p:spTgt>
                                        </p:tgtEl>
                                        <p:attrNameLst>
                                          <p:attrName>style.fontWeight</p:attrName>
                                        </p:attrNameLst>
                                      </p:cBhvr>
                                      <p:to>
                                        <p:strVal val="bold"/>
                                      </p:to>
                                    </p:set>
                                    <p:set>
                                      <p:cBhvr override="childStyle">
                                        <p:cTn id="14" dur="indefinite"/>
                                        <p:tgtEl>
                                          <p:spTgt spid="5222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52227">
                                            <p:txEl>
                                              <p:pRg st="2" end="2"/>
                                            </p:txEl>
                                          </p:spTgt>
                                        </p:tgtEl>
                                        <p:attrNameLst>
                                          <p:attrName>style.fontStyle</p:attrName>
                                        </p:attrNameLst>
                                      </p:cBhvr>
                                      <p:to>
                                        <p:strVal val="normal"/>
                                      </p:to>
                                    </p:set>
                                    <p:set>
                                      <p:cBhvr override="childStyle">
                                        <p:cTn id="19" dur="indefinite"/>
                                        <p:tgtEl>
                                          <p:spTgt spid="52227">
                                            <p:txEl>
                                              <p:pRg st="2" end="2"/>
                                            </p:txEl>
                                          </p:spTgt>
                                        </p:tgtEl>
                                        <p:attrNameLst>
                                          <p:attrName>style.fontWeight</p:attrName>
                                        </p:attrNameLst>
                                      </p:cBhvr>
                                      <p:to>
                                        <p:strVal val="bold"/>
                                      </p:to>
                                    </p:set>
                                    <p:set>
                                      <p:cBhvr override="childStyle">
                                        <p:cTn id="20" dur="indefinite"/>
                                        <p:tgtEl>
                                          <p:spTgt spid="5222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3" end="3"/>
                                            </p:txEl>
                                          </p:spTgt>
                                        </p:tgtEl>
                                        <p:attrNameLst>
                                          <p:attrName>style.fontStyle</p:attrName>
                                        </p:attrNameLst>
                                      </p:cBhvr>
                                      <p:to>
                                        <p:strVal val="normal"/>
                                      </p:to>
                                    </p:set>
                                    <p:set>
                                      <p:cBhvr override="childStyle">
                                        <p:cTn id="25" dur="indefinite"/>
                                        <p:tgtEl>
                                          <p:spTgt spid="52227">
                                            <p:txEl>
                                              <p:pRg st="3" end="3"/>
                                            </p:txEl>
                                          </p:spTgt>
                                        </p:tgtEl>
                                        <p:attrNameLst>
                                          <p:attrName>style.fontWeight</p:attrName>
                                        </p:attrNameLst>
                                      </p:cBhvr>
                                      <p:to>
                                        <p:strVal val="bold"/>
                                      </p:to>
                                    </p:set>
                                    <p:set>
                                      <p:cBhvr override="childStyle">
                                        <p:cTn id="26" dur="indefinite"/>
                                        <p:tgtEl>
                                          <p:spTgt spid="5222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4" end="4"/>
                                            </p:txEl>
                                          </p:spTgt>
                                        </p:tgtEl>
                                        <p:attrNameLst>
                                          <p:attrName>style.fontStyle</p:attrName>
                                        </p:attrNameLst>
                                      </p:cBhvr>
                                      <p:to>
                                        <p:strVal val="normal"/>
                                      </p:to>
                                    </p:set>
                                    <p:set>
                                      <p:cBhvr override="childStyle">
                                        <p:cTn id="31" dur="indefinite"/>
                                        <p:tgtEl>
                                          <p:spTgt spid="52227">
                                            <p:txEl>
                                              <p:pRg st="4" end="4"/>
                                            </p:txEl>
                                          </p:spTgt>
                                        </p:tgtEl>
                                        <p:attrNameLst>
                                          <p:attrName>style.fontWeight</p:attrName>
                                        </p:attrNameLst>
                                      </p:cBhvr>
                                      <p:to>
                                        <p:strVal val="bold"/>
                                      </p:to>
                                    </p:set>
                                    <p:set>
                                      <p:cBhvr override="childStyle">
                                        <p:cTn id="32" dur="indefinite"/>
                                        <p:tgtEl>
                                          <p:spTgt spid="5222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dirty="0" smtClean="0"/>
              <a:t>Data Source Considerations</a:t>
            </a:r>
          </a:p>
          <a:p>
            <a:r>
              <a:rPr lang="en-US" dirty="0" smtClean="0"/>
              <a:t>One report can only access one data table</a:t>
            </a:r>
          </a:p>
          <a:p>
            <a:r>
              <a:rPr lang="en-US" dirty="0" smtClean="0"/>
              <a:t>If there are multiple data tables in the data source, then multiple reports are required – use Sub-Reports</a:t>
            </a:r>
          </a:p>
        </p:txBody>
      </p:sp>
      <p:sp>
        <p:nvSpPr>
          <p:cNvPr id="72706" name="Rectangle 2"/>
          <p:cNvSpPr>
            <a:spLocks noGrp="1" noChangeArrowheads="1"/>
          </p:cNvSpPr>
          <p:nvPr>
            <p:ph type="title"/>
          </p:nvPr>
        </p:nvSpPr>
        <p:spPr/>
        <p:txBody>
          <a:bodyPr/>
          <a:lstStyle/>
          <a:p>
            <a:r>
              <a:rPr lang="en-US" smtClean="0"/>
              <a:t>Sub-Reports</a:t>
            </a:r>
          </a:p>
        </p:txBody>
      </p:sp>
      <p:sp>
        <p:nvSpPr>
          <p:cNvPr id="4" name="Footer Placeholder 3"/>
          <p:cNvSpPr>
            <a:spLocks noGrp="1"/>
          </p:cNvSpPr>
          <p:nvPr>
            <p:ph type="ftr" sz="quarter" idx="10"/>
          </p:nvPr>
        </p:nvSpPr>
        <p:spPr/>
        <p:txBody>
          <a:bodyPr/>
          <a:lstStyle/>
          <a:p>
            <a:r>
              <a:rPr lang="en-US" dirty="0" smtClean="0"/>
              <a:t>RF-DES-300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dirty="0" smtClean="0"/>
              <a:t>How to Create</a:t>
            </a:r>
          </a:p>
          <a:p>
            <a:pPr lvl="1"/>
            <a:r>
              <a:rPr lang="en-US" dirty="0" smtClean="0"/>
              <a:t>Right-click on report in Reports tab – select “Create </a:t>
            </a:r>
            <a:r>
              <a:rPr lang="en-US" dirty="0" err="1" smtClean="0"/>
              <a:t>Subreport</a:t>
            </a:r>
            <a:r>
              <a:rPr lang="en-US" dirty="0" smtClean="0"/>
              <a:t>”</a:t>
            </a:r>
          </a:p>
          <a:p>
            <a:pPr lvl="1"/>
            <a:r>
              <a:rPr lang="en-US" dirty="0" smtClean="0"/>
              <a:t>New report Wizard launches</a:t>
            </a:r>
          </a:p>
          <a:p>
            <a:pPr lvl="1"/>
            <a:r>
              <a:rPr lang="en-US" dirty="0" smtClean="0"/>
              <a:t>After Wizard, click and drag mouse on the desired section to create the sub-report field</a:t>
            </a:r>
          </a:p>
          <a:p>
            <a:pPr lvl="1"/>
            <a:r>
              <a:rPr lang="en-US" dirty="0" smtClean="0"/>
              <a:t>Link the data fields of parent and child tables</a:t>
            </a:r>
          </a:p>
          <a:p>
            <a:pPr lvl="2"/>
            <a:r>
              <a:rPr lang="en-US" dirty="0" smtClean="0"/>
              <a:t>Right-click the sub-report field and choose “Link </a:t>
            </a:r>
            <a:r>
              <a:rPr lang="en-US" dirty="0" err="1" smtClean="0"/>
              <a:t>Subreport</a:t>
            </a:r>
            <a:r>
              <a:rPr lang="en-US" dirty="0" smtClean="0"/>
              <a:t>”</a:t>
            </a:r>
          </a:p>
          <a:p>
            <a:pPr lvl="1"/>
            <a:r>
              <a:rPr lang="en-US" dirty="0" smtClean="0"/>
              <a:t>Edit sub-report as desired</a:t>
            </a:r>
          </a:p>
          <a:p>
            <a:pPr lvl="2"/>
            <a:r>
              <a:rPr lang="en-US" dirty="0" smtClean="0"/>
              <a:t>Right-click the sub-report field and choose “Edit </a:t>
            </a:r>
            <a:r>
              <a:rPr lang="en-US" dirty="0" err="1" smtClean="0"/>
              <a:t>Subreport</a:t>
            </a:r>
            <a:r>
              <a:rPr lang="en-US" dirty="0" smtClean="0"/>
              <a:t>”</a:t>
            </a:r>
          </a:p>
          <a:p>
            <a:pPr lvl="2"/>
            <a:r>
              <a:rPr lang="en-US" dirty="0" smtClean="0"/>
              <a:t>Or, double-click the sub-report in the Reports tab</a:t>
            </a:r>
          </a:p>
        </p:txBody>
      </p:sp>
      <p:sp>
        <p:nvSpPr>
          <p:cNvPr id="72706" name="Rectangle 2"/>
          <p:cNvSpPr>
            <a:spLocks noGrp="1" noChangeArrowheads="1"/>
          </p:cNvSpPr>
          <p:nvPr>
            <p:ph type="title"/>
          </p:nvPr>
        </p:nvSpPr>
        <p:spPr/>
        <p:txBody>
          <a:bodyPr/>
          <a:lstStyle/>
          <a:p>
            <a:r>
              <a:rPr lang="en-US" smtClean="0"/>
              <a:t>Sub-Reports</a:t>
            </a:r>
          </a:p>
        </p:txBody>
      </p:sp>
      <p:sp>
        <p:nvSpPr>
          <p:cNvPr id="4" name="Footer Placeholder 3"/>
          <p:cNvSpPr>
            <a:spLocks noGrp="1"/>
          </p:cNvSpPr>
          <p:nvPr>
            <p:ph type="ftr" sz="quarter" idx="10"/>
          </p:nvPr>
        </p:nvSpPr>
        <p:spPr/>
        <p:txBody>
          <a:bodyPr/>
          <a:lstStyle/>
          <a:p>
            <a:r>
              <a:rPr lang="en-US" dirty="0" smtClean="0"/>
              <a:t>RF-DES-310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72707">
                                            <p:txEl>
                                              <p:pRg st="5" end="5"/>
                                            </p:txEl>
                                          </p:spTgt>
                                        </p:tgtEl>
                                        <p:attrNameLst>
                                          <p:attrName>style.fontStyle</p:attrName>
                                        </p:attrNameLst>
                                      </p:cBhvr>
                                      <p:to>
                                        <p:strVal val="normal"/>
                                      </p:to>
                                    </p:set>
                                    <p:set>
                                      <p:cBhvr override="childStyle">
                                        <p:cTn id="35" dur="indefinite"/>
                                        <p:tgtEl>
                                          <p:spTgt spid="72707">
                                            <p:txEl>
                                              <p:pRg st="5" end="5"/>
                                            </p:txEl>
                                          </p:spTgt>
                                        </p:tgtEl>
                                        <p:attrNameLst>
                                          <p:attrName>style.fontWeight</p:attrName>
                                        </p:attrNameLst>
                                      </p:cBhvr>
                                      <p:to>
                                        <p:strVal val="bold"/>
                                      </p:to>
                                    </p:set>
                                    <p:set>
                                      <p:cBhvr override="childStyle">
                                        <p:cTn id="36" dur="indefinite"/>
                                        <p:tgtEl>
                                          <p:spTgt spid="7270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childTnLst>
                                    <p:set>
                                      <p:cBhvr override="childStyle">
                                        <p:cTn id="40" dur="indefinite"/>
                                        <p:tgtEl>
                                          <p:spTgt spid="72707">
                                            <p:txEl>
                                              <p:pRg st="6" end="6"/>
                                            </p:txEl>
                                          </p:spTgt>
                                        </p:tgtEl>
                                        <p:attrNameLst>
                                          <p:attrName>style.fontStyle</p:attrName>
                                        </p:attrNameLst>
                                      </p:cBhvr>
                                      <p:to>
                                        <p:strVal val="normal"/>
                                      </p:to>
                                    </p:set>
                                    <p:set>
                                      <p:cBhvr override="childStyle">
                                        <p:cTn id="41" dur="indefinite"/>
                                        <p:tgtEl>
                                          <p:spTgt spid="72707">
                                            <p:txEl>
                                              <p:pRg st="6" end="6"/>
                                            </p:txEl>
                                          </p:spTgt>
                                        </p:tgtEl>
                                        <p:attrNameLst>
                                          <p:attrName>style.fontWeight</p:attrName>
                                        </p:attrNameLst>
                                      </p:cBhvr>
                                      <p:to>
                                        <p:strVal val="bold"/>
                                      </p:to>
                                    </p:set>
                                    <p:set>
                                      <p:cBhvr override="childStyle">
                                        <p:cTn id="42" dur="indefinite"/>
                                        <p:tgtEl>
                                          <p:spTgt spid="72707">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2707">
                                            <p:txEl>
                                              <p:pRg st="7" end="7"/>
                                            </p:txEl>
                                          </p:spTgt>
                                        </p:tgtEl>
                                        <p:attrNameLst>
                                          <p:attrName>style.fontStyle</p:attrName>
                                        </p:attrNameLst>
                                      </p:cBhvr>
                                      <p:to>
                                        <p:strVal val="normal"/>
                                      </p:to>
                                    </p:set>
                                    <p:set>
                                      <p:cBhvr override="childStyle">
                                        <p:cTn id="47" dur="indefinite"/>
                                        <p:tgtEl>
                                          <p:spTgt spid="72707">
                                            <p:txEl>
                                              <p:pRg st="7" end="7"/>
                                            </p:txEl>
                                          </p:spTgt>
                                        </p:tgtEl>
                                        <p:attrNameLst>
                                          <p:attrName>style.fontWeight</p:attrName>
                                        </p:attrNameLst>
                                      </p:cBhvr>
                                      <p:to>
                                        <p:strVal val="bold"/>
                                      </p:to>
                                    </p:set>
                                    <p:set>
                                      <p:cBhvr override="childStyle">
                                        <p:cTn id="48" dur="indefinite"/>
                                        <p:tgtEl>
                                          <p:spTgt spid="72707">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2707">
                                            <p:txEl>
                                              <p:pRg st="8" end="8"/>
                                            </p:txEl>
                                          </p:spTgt>
                                        </p:tgtEl>
                                        <p:attrNameLst>
                                          <p:attrName>style.fontStyle</p:attrName>
                                        </p:attrNameLst>
                                      </p:cBhvr>
                                      <p:to>
                                        <p:strVal val="normal"/>
                                      </p:to>
                                    </p:set>
                                    <p:set>
                                      <p:cBhvr override="childStyle">
                                        <p:cTn id="53" dur="indefinite"/>
                                        <p:tgtEl>
                                          <p:spTgt spid="72707">
                                            <p:txEl>
                                              <p:pRg st="8" end="8"/>
                                            </p:txEl>
                                          </p:spTgt>
                                        </p:tgtEl>
                                        <p:attrNameLst>
                                          <p:attrName>style.fontWeight</p:attrName>
                                        </p:attrNameLst>
                                      </p:cBhvr>
                                      <p:to>
                                        <p:strVal val="bold"/>
                                      </p:to>
                                    </p:set>
                                    <p:set>
                                      <p:cBhvr override="childStyle">
                                        <p:cTn id="54" dur="indefinite"/>
                                        <p:tgtEl>
                                          <p:spTgt spid="7270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mtClean="0"/>
              <a:t>Creating Sub-Reports</a:t>
            </a:r>
          </a:p>
        </p:txBody>
      </p:sp>
      <p:grpSp>
        <p:nvGrpSpPr>
          <p:cNvPr id="6" name="Group 5"/>
          <p:cNvGrpSpPr/>
          <p:nvPr/>
        </p:nvGrpSpPr>
        <p:grpSpPr>
          <a:xfrm>
            <a:off x="477622" y="1219200"/>
            <a:ext cx="8191500" cy="4552950"/>
            <a:chOff x="609600" y="1981200"/>
            <a:chExt cx="8191500" cy="4552950"/>
          </a:xfrm>
        </p:grpSpPr>
        <p:pic>
          <p:nvPicPr>
            <p:cNvPr id="111620" name="Picture 4"/>
            <p:cNvPicPr>
              <a:picLocks noChangeAspect="1" noChangeArrowheads="1"/>
            </p:cNvPicPr>
            <p:nvPr/>
          </p:nvPicPr>
          <p:blipFill>
            <a:blip r:embed="rId2" cstate="print"/>
            <a:srcRect/>
            <a:stretch>
              <a:fillRect/>
            </a:stretch>
          </p:blipFill>
          <p:spPr bwMode="auto">
            <a:xfrm>
              <a:off x="609600" y="2028825"/>
              <a:ext cx="2171700" cy="1400175"/>
            </a:xfrm>
            <a:prstGeom prst="rect">
              <a:avLst/>
            </a:prstGeom>
            <a:noFill/>
            <a:ln w="9525" algn="ctr">
              <a:noFill/>
              <a:miter lim="800000"/>
              <a:headEnd/>
              <a:tailEnd/>
            </a:ln>
            <a:effectLst/>
          </p:spPr>
        </p:pic>
        <p:pic>
          <p:nvPicPr>
            <p:cNvPr id="111621" name="Picture 5"/>
            <p:cNvPicPr>
              <a:picLocks noChangeAspect="1" noChangeArrowheads="1"/>
            </p:cNvPicPr>
            <p:nvPr/>
          </p:nvPicPr>
          <p:blipFill>
            <a:blip r:embed="rId3" cstate="print"/>
            <a:srcRect/>
            <a:stretch>
              <a:fillRect/>
            </a:stretch>
          </p:blipFill>
          <p:spPr bwMode="auto">
            <a:xfrm>
              <a:off x="2971800" y="1981200"/>
              <a:ext cx="5829300" cy="4552950"/>
            </a:xfrm>
            <a:prstGeom prst="rect">
              <a:avLst/>
            </a:prstGeom>
            <a:noFill/>
            <a:ln w="9525" algn="ctr">
              <a:noFill/>
              <a:miter lim="800000"/>
              <a:headEnd/>
              <a:tailEnd/>
            </a:ln>
            <a:effectLst/>
          </p:spPr>
        </p:pic>
        <p:sp>
          <p:nvSpPr>
            <p:cNvPr id="111622" name="Oval 6"/>
            <p:cNvSpPr>
              <a:spLocks noChangeArrowheads="1"/>
            </p:cNvSpPr>
            <p:nvPr/>
          </p:nvSpPr>
          <p:spPr bwMode="auto">
            <a:xfrm>
              <a:off x="609600" y="2257425"/>
              <a:ext cx="2133600" cy="5334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7" name="Footer Placeholder 6"/>
          <p:cNvSpPr>
            <a:spLocks noGrp="1"/>
          </p:cNvSpPr>
          <p:nvPr>
            <p:ph type="ftr" sz="quarter" idx="10"/>
          </p:nvPr>
        </p:nvSpPr>
        <p:spPr/>
        <p:txBody>
          <a:bodyPr/>
          <a:lstStyle/>
          <a:p>
            <a:pPr>
              <a:defRPr/>
            </a:pPr>
            <a:r>
              <a:rPr lang="en-US" dirty="0" smtClean="0"/>
              <a:t>RF-DES-320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457200" y="891610"/>
            <a:ext cx="8545286" cy="5424523"/>
          </a:xfrm>
        </p:spPr>
        <p:txBody>
          <a:bodyPr>
            <a:normAutofit/>
          </a:bodyPr>
          <a:lstStyle/>
          <a:p>
            <a:r>
              <a:rPr lang="en-US" dirty="0" smtClean="0"/>
              <a:t>Usually placed in detail section of parent report </a:t>
            </a:r>
          </a:p>
          <a:p>
            <a:pPr lvl="1"/>
            <a:r>
              <a:rPr lang="en-US" dirty="0" smtClean="0"/>
              <a:t>Sub-report will then run once per record</a:t>
            </a:r>
          </a:p>
          <a:p>
            <a:pPr lvl="1"/>
            <a:r>
              <a:rPr lang="en-US" dirty="0" smtClean="0"/>
              <a:t>Sub-report data rows will be subset of rows in sub-report’s data table</a:t>
            </a:r>
          </a:p>
          <a:p>
            <a:pPr lvl="2"/>
            <a:r>
              <a:rPr lang="en-US" dirty="0" smtClean="0"/>
              <a:t>Filtered by link condition</a:t>
            </a:r>
          </a:p>
          <a:p>
            <a:r>
              <a:rPr lang="en-US" dirty="0" smtClean="0"/>
              <a:t>Generally avoid use of Page Header/</a:t>
            </a:r>
            <a:r>
              <a:rPr lang="en-US" dirty="0" err="1" smtClean="0"/>
              <a:t>PageFooter</a:t>
            </a:r>
            <a:r>
              <a:rPr lang="en-US" dirty="0" smtClean="0"/>
              <a:t> sections in sub-report</a:t>
            </a:r>
          </a:p>
          <a:p>
            <a:r>
              <a:rPr lang="en-US" dirty="0" smtClean="0"/>
              <a:t>VBScript variables defined in parent report can be visible in child sub-reports</a:t>
            </a:r>
          </a:p>
          <a:p>
            <a:pPr lvl="1"/>
            <a:r>
              <a:rPr lang="en-US" dirty="0" smtClean="0"/>
              <a:t>Only if the parent’s </a:t>
            </a:r>
            <a:r>
              <a:rPr lang="en-US" dirty="0" err="1" smtClean="0"/>
              <a:t>ExposeScriptObjects</a:t>
            </a:r>
            <a:r>
              <a:rPr lang="en-US" dirty="0" smtClean="0"/>
              <a:t> property is set to true</a:t>
            </a:r>
          </a:p>
        </p:txBody>
      </p:sp>
      <p:sp>
        <p:nvSpPr>
          <p:cNvPr id="35842" name="Rectangle 2"/>
          <p:cNvSpPr>
            <a:spLocks noGrp="1" noChangeArrowheads="1"/>
          </p:cNvSpPr>
          <p:nvPr>
            <p:ph type="title"/>
          </p:nvPr>
        </p:nvSpPr>
        <p:spPr/>
        <p:txBody>
          <a:bodyPr/>
          <a:lstStyle/>
          <a:p>
            <a:r>
              <a:rPr lang="en-US" smtClean="0"/>
              <a:t>Using Sub-Reports: Tips</a:t>
            </a:r>
          </a:p>
        </p:txBody>
      </p:sp>
      <p:sp>
        <p:nvSpPr>
          <p:cNvPr id="4" name="Footer Placeholder 3"/>
          <p:cNvSpPr>
            <a:spLocks noGrp="1"/>
          </p:cNvSpPr>
          <p:nvPr>
            <p:ph type="ftr" sz="quarter" idx="10"/>
          </p:nvPr>
        </p:nvSpPr>
        <p:spPr/>
        <p:txBody>
          <a:bodyPr/>
          <a:lstStyle/>
          <a:p>
            <a:r>
              <a:rPr lang="en-US" dirty="0" smtClean="0"/>
              <a:t>RF-DES-330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Nesting is allowed</a:t>
            </a:r>
          </a:p>
          <a:p>
            <a:pPr lvl="1"/>
            <a:r>
              <a:rPr lang="en-US" dirty="0" smtClean="0"/>
              <a:t>Sub-reports can contain sub-reports</a:t>
            </a:r>
          </a:p>
          <a:p>
            <a:pPr lvl="1"/>
            <a:r>
              <a:rPr lang="en-US" dirty="0" smtClean="0"/>
              <a:t>Reports can contain many sub-reports</a:t>
            </a:r>
          </a:p>
          <a:p>
            <a:pPr lvl="1"/>
            <a:r>
              <a:rPr lang="en-US" dirty="0" smtClean="0"/>
              <a:t>Report Tree not limited in size</a:t>
            </a:r>
          </a:p>
          <a:p>
            <a:r>
              <a:rPr lang="en-US" dirty="0" smtClean="0"/>
              <a:t>Common error: forgetting to link sub-report</a:t>
            </a:r>
          </a:p>
          <a:p>
            <a:pPr lvl="1"/>
            <a:r>
              <a:rPr lang="en-US" dirty="0" smtClean="0"/>
              <a:t>Results in a large number of records output in the report</a:t>
            </a:r>
          </a:p>
          <a:p>
            <a:pPr lvl="1"/>
            <a:r>
              <a:rPr lang="en-US" dirty="0" smtClean="0"/>
              <a:t>Every record in the sub-report table displayed for each  record in the parent table</a:t>
            </a:r>
          </a:p>
          <a:p>
            <a:pPr lvl="2"/>
            <a:r>
              <a:rPr lang="en-US" dirty="0" smtClean="0"/>
              <a:t>Cartesian product)</a:t>
            </a:r>
          </a:p>
        </p:txBody>
      </p:sp>
      <p:sp>
        <p:nvSpPr>
          <p:cNvPr id="35842" name="Rectangle 2"/>
          <p:cNvSpPr>
            <a:spLocks noGrp="1" noChangeArrowheads="1"/>
          </p:cNvSpPr>
          <p:nvPr>
            <p:ph type="title"/>
          </p:nvPr>
        </p:nvSpPr>
        <p:spPr/>
        <p:txBody>
          <a:bodyPr/>
          <a:lstStyle/>
          <a:p>
            <a:r>
              <a:rPr lang="en-US" smtClean="0"/>
              <a:t>Using Sub-Reports: Tips</a:t>
            </a:r>
          </a:p>
        </p:txBody>
      </p:sp>
      <p:sp>
        <p:nvSpPr>
          <p:cNvPr id="4" name="Footer Placeholder 3"/>
          <p:cNvSpPr>
            <a:spLocks noGrp="1"/>
          </p:cNvSpPr>
          <p:nvPr>
            <p:ph type="ftr" sz="quarter" idx="10"/>
          </p:nvPr>
        </p:nvSpPr>
        <p:spPr/>
        <p:txBody>
          <a:bodyPr/>
          <a:lstStyle/>
          <a:p>
            <a:r>
              <a:rPr lang="en-US" dirty="0" smtClean="0"/>
              <a:t>RF-DES-340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35843">
                                            <p:txEl>
                                              <p:pRg st="7" end="7"/>
                                            </p:txEl>
                                          </p:spTgt>
                                        </p:tgtEl>
                                        <p:attrNameLst>
                                          <p:attrName>style.fontStyle</p:attrName>
                                        </p:attrNameLst>
                                      </p:cBhvr>
                                      <p:to>
                                        <p:strVal val="normal"/>
                                      </p:to>
                                    </p:set>
                                    <p:set>
                                      <p:cBhvr override="childStyle">
                                        <p:cTn id="49" dur="indefinite"/>
                                        <p:tgtEl>
                                          <p:spTgt spid="35843">
                                            <p:txEl>
                                              <p:pRg st="7" end="7"/>
                                            </p:txEl>
                                          </p:spTgt>
                                        </p:tgtEl>
                                        <p:attrNameLst>
                                          <p:attrName>style.fontWeight</p:attrName>
                                        </p:attrNameLst>
                                      </p:cBhvr>
                                      <p:to>
                                        <p:strVal val="bold"/>
                                      </p:to>
                                    </p:set>
                                    <p:set>
                                      <p:cBhvr override="childStyle">
                                        <p:cTn id="50" dur="indefinite"/>
                                        <p:tgtEl>
                                          <p:spTgt spid="358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pPr marL="514350" indent="-514350" eaLnBrk="1" hangingPunct="1">
              <a:buFont typeface="+mj-lt"/>
              <a:buAutoNum type="arabicPeriod"/>
            </a:pPr>
            <a:r>
              <a:rPr lang="en-US" dirty="0" smtClean="0"/>
              <a:t>Create a master-detail Sales Order report, using a sub-report with a 2-table data source </a:t>
            </a:r>
          </a:p>
          <a:p>
            <a:pPr lvl="1" eaLnBrk="1" hangingPunct="1"/>
            <a:r>
              <a:rPr lang="en-US" dirty="0" smtClean="0"/>
              <a:t>Report Resource Maintenance</a:t>
            </a:r>
          </a:p>
          <a:p>
            <a:pPr lvl="2" eaLnBrk="1" hangingPunct="1"/>
            <a:r>
              <a:rPr lang="en-US" dirty="0" smtClean="0"/>
              <a:t>Report Code: </a:t>
            </a:r>
            <a:r>
              <a:rPr lang="en-US" dirty="0" err="1" smtClean="0"/>
              <a:t>SalesOrderSubReport</a:t>
            </a:r>
            <a:endParaRPr lang="en-US" dirty="0" smtClean="0"/>
          </a:p>
          <a:p>
            <a:pPr lvl="2" eaLnBrk="1" hangingPunct="1"/>
            <a:r>
              <a:rPr lang="en-US" dirty="0" smtClean="0"/>
              <a:t>Data source: Proxy- </a:t>
            </a:r>
            <a:r>
              <a:rPr lang="en-US" dirty="0" err="1" smtClean="0"/>
              <a:t>UserGuideSampleReport.p</a:t>
            </a:r>
            <a:r>
              <a:rPr lang="en-US" dirty="0" smtClean="0"/>
              <a:t> </a:t>
            </a:r>
          </a:p>
          <a:p>
            <a:pPr lvl="3" eaLnBrk="1" hangingPunct="1"/>
            <a:r>
              <a:rPr lang="en-US" dirty="0" smtClean="0"/>
              <a:t>Need to first install it into the system</a:t>
            </a:r>
          </a:p>
          <a:p>
            <a:pPr lvl="1" eaLnBrk="1" hangingPunct="1"/>
            <a:r>
              <a:rPr lang="en-US" dirty="0" smtClean="0"/>
              <a:t>Report Resource Designer</a:t>
            </a:r>
          </a:p>
          <a:p>
            <a:pPr lvl="2" eaLnBrk="1" hangingPunct="1"/>
            <a:r>
              <a:rPr lang="en-US" dirty="0" smtClean="0"/>
              <a:t>Use sub-report for detail layout</a:t>
            </a:r>
          </a:p>
          <a:p>
            <a:pPr marL="514350" indent="-514350" eaLnBrk="1" hangingPunct="1">
              <a:buFont typeface="+mj-lt"/>
              <a:buAutoNum type="arabicPeriod"/>
            </a:pPr>
            <a:r>
              <a:rPr lang="en-US" dirty="0" smtClean="0"/>
              <a:t>Export the report to XML</a:t>
            </a:r>
          </a:p>
          <a:p>
            <a:pPr lvl="1" eaLnBrk="1" hangingPunct="1"/>
            <a:r>
              <a:rPr lang="en-US" dirty="0" smtClean="0"/>
              <a:t>Report Resource Export</a:t>
            </a:r>
          </a:p>
        </p:txBody>
      </p:sp>
      <p:sp>
        <p:nvSpPr>
          <p:cNvPr id="76802" name="Rectangle 2"/>
          <p:cNvSpPr>
            <a:spLocks noGrp="1" noChangeArrowheads="1"/>
          </p:cNvSpPr>
          <p:nvPr>
            <p:ph type="title"/>
          </p:nvPr>
        </p:nvSpPr>
        <p:spPr/>
        <p:txBody>
          <a:bodyPr/>
          <a:lstStyle/>
          <a:p>
            <a:pPr eaLnBrk="1" hangingPunct="1"/>
            <a:r>
              <a:rPr lang="en-US" smtClean="0"/>
              <a:t>Sub-Reports: Exercise</a:t>
            </a:r>
          </a:p>
        </p:txBody>
      </p:sp>
      <p:sp>
        <p:nvSpPr>
          <p:cNvPr id="4" name="Footer Placeholder 3"/>
          <p:cNvSpPr>
            <a:spLocks noGrp="1"/>
          </p:cNvSpPr>
          <p:nvPr>
            <p:ph type="ftr" sz="quarter" idx="10"/>
          </p:nvPr>
        </p:nvSpPr>
        <p:spPr/>
        <p:txBody>
          <a:bodyPr/>
          <a:lstStyle/>
          <a:p>
            <a:pPr>
              <a:defRPr/>
            </a:pPr>
            <a:r>
              <a:rPr lang="en-US" dirty="0" smtClean="0"/>
              <a:t>RF-DES-350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6803">
                                            <p:txEl>
                                              <p:pRg st="0" end="0"/>
                                            </p:txEl>
                                          </p:spTgt>
                                        </p:tgtEl>
                                        <p:attrNameLst>
                                          <p:attrName>style.fontStyle</p:attrName>
                                        </p:attrNameLst>
                                      </p:cBhvr>
                                      <p:to>
                                        <p:strVal val="normal"/>
                                      </p:to>
                                    </p:set>
                                    <p:set>
                                      <p:cBhvr override="childStyle">
                                        <p:cTn id="7" dur="indefinite"/>
                                        <p:tgtEl>
                                          <p:spTgt spid="76803">
                                            <p:txEl>
                                              <p:pRg st="0" end="0"/>
                                            </p:txEl>
                                          </p:spTgt>
                                        </p:tgtEl>
                                        <p:attrNameLst>
                                          <p:attrName>style.fontWeight</p:attrName>
                                        </p:attrNameLst>
                                      </p:cBhvr>
                                      <p:to>
                                        <p:strVal val="bold"/>
                                      </p:to>
                                    </p:set>
                                    <p:set>
                                      <p:cBhvr override="childStyle">
                                        <p:cTn id="8" dur="indefinite"/>
                                        <p:tgtEl>
                                          <p:spTgt spid="768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6803">
                                            <p:txEl>
                                              <p:pRg st="1" end="1"/>
                                            </p:txEl>
                                          </p:spTgt>
                                        </p:tgtEl>
                                        <p:attrNameLst>
                                          <p:attrName>style.fontStyle</p:attrName>
                                        </p:attrNameLst>
                                      </p:cBhvr>
                                      <p:to>
                                        <p:strVal val="normal"/>
                                      </p:to>
                                    </p:set>
                                    <p:set>
                                      <p:cBhvr override="childStyle">
                                        <p:cTn id="13" dur="indefinite"/>
                                        <p:tgtEl>
                                          <p:spTgt spid="76803">
                                            <p:txEl>
                                              <p:pRg st="1" end="1"/>
                                            </p:txEl>
                                          </p:spTgt>
                                        </p:tgtEl>
                                        <p:attrNameLst>
                                          <p:attrName>style.fontWeight</p:attrName>
                                        </p:attrNameLst>
                                      </p:cBhvr>
                                      <p:to>
                                        <p:strVal val="bold"/>
                                      </p:to>
                                    </p:set>
                                    <p:set>
                                      <p:cBhvr override="childStyle">
                                        <p:cTn id="14" dur="indefinite"/>
                                        <p:tgtEl>
                                          <p:spTgt spid="768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6803">
                                            <p:txEl>
                                              <p:pRg st="2" end="2"/>
                                            </p:txEl>
                                          </p:spTgt>
                                        </p:tgtEl>
                                        <p:attrNameLst>
                                          <p:attrName>style.fontStyle</p:attrName>
                                        </p:attrNameLst>
                                      </p:cBhvr>
                                      <p:to>
                                        <p:strVal val="normal"/>
                                      </p:to>
                                    </p:set>
                                    <p:set>
                                      <p:cBhvr override="childStyle">
                                        <p:cTn id="19" dur="indefinite"/>
                                        <p:tgtEl>
                                          <p:spTgt spid="76803">
                                            <p:txEl>
                                              <p:pRg st="2" end="2"/>
                                            </p:txEl>
                                          </p:spTgt>
                                        </p:tgtEl>
                                        <p:attrNameLst>
                                          <p:attrName>style.fontWeight</p:attrName>
                                        </p:attrNameLst>
                                      </p:cBhvr>
                                      <p:to>
                                        <p:strVal val="bold"/>
                                      </p:to>
                                    </p:set>
                                    <p:set>
                                      <p:cBhvr override="childStyle">
                                        <p:cTn id="20" dur="indefinite"/>
                                        <p:tgtEl>
                                          <p:spTgt spid="768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6803">
                                            <p:txEl>
                                              <p:pRg st="3" end="3"/>
                                            </p:txEl>
                                          </p:spTgt>
                                        </p:tgtEl>
                                        <p:attrNameLst>
                                          <p:attrName>style.fontStyle</p:attrName>
                                        </p:attrNameLst>
                                      </p:cBhvr>
                                      <p:to>
                                        <p:strVal val="normal"/>
                                      </p:to>
                                    </p:set>
                                    <p:set>
                                      <p:cBhvr override="childStyle">
                                        <p:cTn id="25" dur="indefinite"/>
                                        <p:tgtEl>
                                          <p:spTgt spid="76803">
                                            <p:txEl>
                                              <p:pRg st="3" end="3"/>
                                            </p:txEl>
                                          </p:spTgt>
                                        </p:tgtEl>
                                        <p:attrNameLst>
                                          <p:attrName>style.fontWeight</p:attrName>
                                        </p:attrNameLst>
                                      </p:cBhvr>
                                      <p:to>
                                        <p:strVal val="bold"/>
                                      </p:to>
                                    </p:set>
                                    <p:set>
                                      <p:cBhvr override="childStyle">
                                        <p:cTn id="26" dur="indefinite"/>
                                        <p:tgtEl>
                                          <p:spTgt spid="76803">
                                            <p:txEl>
                                              <p:pRg st="3" end="3"/>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76803">
                                            <p:txEl>
                                              <p:pRg st="4" end="4"/>
                                            </p:txEl>
                                          </p:spTgt>
                                        </p:tgtEl>
                                        <p:attrNameLst>
                                          <p:attrName>style.fontStyle</p:attrName>
                                        </p:attrNameLst>
                                      </p:cBhvr>
                                      <p:to>
                                        <p:strVal val="normal"/>
                                      </p:to>
                                    </p:set>
                                    <p:set>
                                      <p:cBhvr override="childStyle">
                                        <p:cTn id="29" dur="indefinite"/>
                                        <p:tgtEl>
                                          <p:spTgt spid="76803">
                                            <p:txEl>
                                              <p:pRg st="4" end="4"/>
                                            </p:txEl>
                                          </p:spTgt>
                                        </p:tgtEl>
                                        <p:attrNameLst>
                                          <p:attrName>style.fontWeight</p:attrName>
                                        </p:attrNameLst>
                                      </p:cBhvr>
                                      <p:to>
                                        <p:strVal val="bold"/>
                                      </p:to>
                                    </p:set>
                                    <p:set>
                                      <p:cBhvr override="childStyle">
                                        <p:cTn id="30" dur="indefinite"/>
                                        <p:tgtEl>
                                          <p:spTgt spid="76803">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76803">
                                            <p:txEl>
                                              <p:pRg st="5" end="5"/>
                                            </p:txEl>
                                          </p:spTgt>
                                        </p:tgtEl>
                                        <p:attrNameLst>
                                          <p:attrName>style.fontStyle</p:attrName>
                                        </p:attrNameLst>
                                      </p:cBhvr>
                                      <p:to>
                                        <p:strVal val="normal"/>
                                      </p:to>
                                    </p:set>
                                    <p:set>
                                      <p:cBhvr override="childStyle">
                                        <p:cTn id="35" dur="indefinite"/>
                                        <p:tgtEl>
                                          <p:spTgt spid="76803">
                                            <p:txEl>
                                              <p:pRg st="5" end="5"/>
                                            </p:txEl>
                                          </p:spTgt>
                                        </p:tgtEl>
                                        <p:attrNameLst>
                                          <p:attrName>style.fontWeight</p:attrName>
                                        </p:attrNameLst>
                                      </p:cBhvr>
                                      <p:to>
                                        <p:strVal val="bold"/>
                                      </p:to>
                                    </p:set>
                                    <p:set>
                                      <p:cBhvr override="childStyle">
                                        <p:cTn id="36" dur="indefinite"/>
                                        <p:tgtEl>
                                          <p:spTgt spid="76803">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76803">
                                            <p:txEl>
                                              <p:pRg st="6" end="6"/>
                                            </p:txEl>
                                          </p:spTgt>
                                        </p:tgtEl>
                                        <p:attrNameLst>
                                          <p:attrName>style.fontStyle</p:attrName>
                                        </p:attrNameLst>
                                      </p:cBhvr>
                                      <p:to>
                                        <p:strVal val="normal"/>
                                      </p:to>
                                    </p:set>
                                    <p:set>
                                      <p:cBhvr override="childStyle">
                                        <p:cTn id="41" dur="indefinite"/>
                                        <p:tgtEl>
                                          <p:spTgt spid="76803">
                                            <p:txEl>
                                              <p:pRg st="6" end="6"/>
                                            </p:txEl>
                                          </p:spTgt>
                                        </p:tgtEl>
                                        <p:attrNameLst>
                                          <p:attrName>style.fontWeight</p:attrName>
                                        </p:attrNameLst>
                                      </p:cBhvr>
                                      <p:to>
                                        <p:strVal val="bold"/>
                                      </p:to>
                                    </p:set>
                                    <p:set>
                                      <p:cBhvr override="childStyle">
                                        <p:cTn id="42" dur="indefinite"/>
                                        <p:tgtEl>
                                          <p:spTgt spid="76803">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6803">
                                            <p:txEl>
                                              <p:pRg st="7" end="7"/>
                                            </p:txEl>
                                          </p:spTgt>
                                        </p:tgtEl>
                                        <p:attrNameLst>
                                          <p:attrName>style.fontStyle</p:attrName>
                                        </p:attrNameLst>
                                      </p:cBhvr>
                                      <p:to>
                                        <p:strVal val="normal"/>
                                      </p:to>
                                    </p:set>
                                    <p:set>
                                      <p:cBhvr override="childStyle">
                                        <p:cTn id="47" dur="indefinite"/>
                                        <p:tgtEl>
                                          <p:spTgt spid="76803">
                                            <p:txEl>
                                              <p:pRg st="7" end="7"/>
                                            </p:txEl>
                                          </p:spTgt>
                                        </p:tgtEl>
                                        <p:attrNameLst>
                                          <p:attrName>style.fontWeight</p:attrName>
                                        </p:attrNameLst>
                                      </p:cBhvr>
                                      <p:to>
                                        <p:strVal val="bold"/>
                                      </p:to>
                                    </p:set>
                                    <p:set>
                                      <p:cBhvr override="childStyle">
                                        <p:cTn id="48" dur="indefinite"/>
                                        <p:tgtEl>
                                          <p:spTgt spid="76803">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6803">
                                            <p:txEl>
                                              <p:pRg st="8" end="8"/>
                                            </p:txEl>
                                          </p:spTgt>
                                        </p:tgtEl>
                                        <p:attrNameLst>
                                          <p:attrName>style.fontStyle</p:attrName>
                                        </p:attrNameLst>
                                      </p:cBhvr>
                                      <p:to>
                                        <p:strVal val="normal"/>
                                      </p:to>
                                    </p:set>
                                    <p:set>
                                      <p:cBhvr override="childStyle">
                                        <p:cTn id="53" dur="indefinite"/>
                                        <p:tgtEl>
                                          <p:spTgt spid="76803">
                                            <p:txEl>
                                              <p:pRg st="8" end="8"/>
                                            </p:txEl>
                                          </p:spTgt>
                                        </p:tgtEl>
                                        <p:attrNameLst>
                                          <p:attrName>style.fontWeight</p:attrName>
                                        </p:attrNameLst>
                                      </p:cBhvr>
                                      <p:to>
                                        <p:strVal val="bold"/>
                                      </p:to>
                                    </p:set>
                                    <p:set>
                                      <p:cBhvr override="childStyle">
                                        <p:cTn id="54" dur="indefinite"/>
                                        <p:tgtEl>
                                          <p:spTgt spid="76803">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Event Model</a:t>
            </a:r>
          </a:p>
          <a:p>
            <a:pPr lvl="1"/>
            <a:r>
              <a:rPr lang="en-US" dirty="0" smtClean="0"/>
              <a:t>VBScript code blocks can be placed into event hooks at Report and Section levels.</a:t>
            </a:r>
          </a:p>
          <a:p>
            <a:pPr lvl="1"/>
            <a:r>
              <a:rPr lang="en-US" dirty="0" smtClean="0"/>
              <a:t>VBScript code blocks will fire when corresponding event occurs during report rendering</a:t>
            </a:r>
          </a:p>
          <a:p>
            <a:pPr lvl="1"/>
            <a:r>
              <a:rPr lang="en-US" dirty="0" smtClean="0"/>
              <a:t>Can access field and section properties</a:t>
            </a:r>
          </a:p>
          <a:p>
            <a:pPr lvl="2"/>
            <a:r>
              <a:rPr lang="en-US" dirty="0" smtClean="0"/>
              <a:t>e.g. </a:t>
            </a:r>
            <a:r>
              <a:rPr lang="en-US" dirty="0" err="1" smtClean="0"/>
              <a:t>header.visible</a:t>
            </a:r>
            <a:r>
              <a:rPr lang="en-US" dirty="0" smtClean="0"/>
              <a:t> = false</a:t>
            </a:r>
          </a:p>
          <a:p>
            <a:pPr lvl="2"/>
            <a:r>
              <a:rPr lang="en-US" dirty="0" smtClean="0"/>
              <a:t>e.g. </a:t>
            </a:r>
            <a:r>
              <a:rPr lang="en-US" dirty="0" err="1" smtClean="0"/>
              <a:t>soldto_attnLbl.ForeColor</a:t>
            </a:r>
            <a:r>
              <a:rPr lang="en-US" dirty="0" smtClean="0"/>
              <a:t> = </a:t>
            </a:r>
            <a:r>
              <a:rPr lang="en-US" dirty="0" err="1" smtClean="0"/>
              <a:t>rgb</a:t>
            </a:r>
            <a:r>
              <a:rPr lang="en-US" dirty="0" smtClean="0"/>
              <a:t>(255,0,0)</a:t>
            </a:r>
          </a:p>
        </p:txBody>
      </p:sp>
      <p:sp>
        <p:nvSpPr>
          <p:cNvPr id="39938" name="Rectangle 2"/>
          <p:cNvSpPr>
            <a:spLocks noGrp="1" noChangeArrowheads="1"/>
          </p:cNvSpPr>
          <p:nvPr>
            <p:ph type="title"/>
          </p:nvPr>
        </p:nvSpPr>
        <p:spPr/>
        <p:txBody>
          <a:bodyPr/>
          <a:lstStyle/>
          <a:p>
            <a:r>
              <a:rPr lang="en-US" smtClean="0"/>
              <a:t>VBScript Logic</a:t>
            </a:r>
          </a:p>
        </p:txBody>
      </p:sp>
      <p:sp>
        <p:nvSpPr>
          <p:cNvPr id="4" name="Footer Placeholder 3"/>
          <p:cNvSpPr>
            <a:spLocks noGrp="1"/>
          </p:cNvSpPr>
          <p:nvPr>
            <p:ph type="ftr" sz="quarter" idx="10"/>
          </p:nvPr>
        </p:nvSpPr>
        <p:spPr/>
        <p:txBody>
          <a:bodyPr/>
          <a:lstStyle/>
          <a:p>
            <a:r>
              <a:rPr lang="en-US" dirty="0" smtClean="0"/>
              <a:t>RF-DES-360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9939">
                                            <p:txEl>
                                              <p:pRg st="5" end="5"/>
                                            </p:txEl>
                                          </p:spTgt>
                                        </p:tgtEl>
                                        <p:attrNameLst>
                                          <p:attrName>style.fontStyle</p:attrName>
                                        </p:attrNameLst>
                                      </p:cBhvr>
                                      <p:to>
                                        <p:strVal val="normal"/>
                                      </p:to>
                                    </p:set>
                                    <p:set>
                                      <p:cBhvr override="childStyle">
                                        <p:cTn id="37" dur="indefinite"/>
                                        <p:tgtEl>
                                          <p:spTgt spid="39939">
                                            <p:txEl>
                                              <p:pRg st="5" end="5"/>
                                            </p:txEl>
                                          </p:spTgt>
                                        </p:tgtEl>
                                        <p:attrNameLst>
                                          <p:attrName>style.fontWeight</p:attrName>
                                        </p:attrNameLst>
                                      </p:cBhvr>
                                      <p:to>
                                        <p:strVal val="bold"/>
                                      </p:to>
                                    </p:set>
                                    <p:set>
                                      <p:cBhvr override="childStyle">
                                        <p:cTn id="38" dur="indefinite"/>
                                        <p:tgtEl>
                                          <p:spTgt spid="3993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Use in Calculated Fields</a:t>
            </a:r>
          </a:p>
          <a:p>
            <a:pPr lvl="1"/>
            <a:r>
              <a:rPr lang="en-US" dirty="0" smtClean="0"/>
              <a:t>Linking to data source fields</a:t>
            </a:r>
          </a:p>
          <a:p>
            <a:pPr lvl="1"/>
            <a:r>
              <a:rPr lang="en-US" dirty="0" smtClean="0"/>
              <a:t>Built-in function finder, variables (Page, Pages, </a:t>
            </a:r>
          </a:p>
          <a:p>
            <a:r>
              <a:rPr lang="en-US" dirty="0" smtClean="0"/>
              <a:t>Design Philosophy</a:t>
            </a:r>
          </a:p>
          <a:p>
            <a:pPr lvl="1"/>
            <a:r>
              <a:rPr lang="en-US" dirty="0" smtClean="0"/>
              <a:t>General rule: Use as little VBScript as needed</a:t>
            </a:r>
          </a:p>
          <a:p>
            <a:pPr lvl="2"/>
            <a:r>
              <a:rPr lang="en-US" dirty="0" smtClean="0"/>
              <a:t>VBScript makes reports harder to maintain, and harder to convert to other rendering technologies</a:t>
            </a:r>
          </a:p>
          <a:p>
            <a:pPr lvl="1"/>
            <a:r>
              <a:rPr lang="en-US" dirty="0" smtClean="0"/>
              <a:t>Dynamic Layout Options</a:t>
            </a:r>
          </a:p>
          <a:p>
            <a:pPr lvl="2"/>
            <a:r>
              <a:rPr lang="en-US" dirty="0" smtClean="0"/>
              <a:t>VBScript to select sub-reports vs. VBScript to control fine-grained fields</a:t>
            </a:r>
          </a:p>
        </p:txBody>
      </p:sp>
      <p:sp>
        <p:nvSpPr>
          <p:cNvPr id="39938" name="Rectangle 2"/>
          <p:cNvSpPr>
            <a:spLocks noGrp="1" noChangeArrowheads="1"/>
          </p:cNvSpPr>
          <p:nvPr>
            <p:ph type="title"/>
          </p:nvPr>
        </p:nvSpPr>
        <p:spPr/>
        <p:txBody>
          <a:bodyPr/>
          <a:lstStyle/>
          <a:p>
            <a:r>
              <a:rPr lang="en-US" smtClean="0"/>
              <a:t>VBScript Logic</a:t>
            </a:r>
          </a:p>
        </p:txBody>
      </p:sp>
      <p:sp>
        <p:nvSpPr>
          <p:cNvPr id="4" name="Footer Placeholder 3"/>
          <p:cNvSpPr>
            <a:spLocks noGrp="1"/>
          </p:cNvSpPr>
          <p:nvPr>
            <p:ph type="ftr" sz="quarter" idx="10"/>
          </p:nvPr>
        </p:nvSpPr>
        <p:spPr/>
        <p:txBody>
          <a:bodyPr/>
          <a:lstStyle/>
          <a:p>
            <a:r>
              <a:rPr lang="en-US" dirty="0" smtClean="0"/>
              <a:t>RF-DES-370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39939">
                                            <p:txEl>
                                              <p:pRg st="5" end="5"/>
                                            </p:txEl>
                                          </p:spTgt>
                                        </p:tgtEl>
                                        <p:attrNameLst>
                                          <p:attrName>style.fontStyle</p:attrName>
                                        </p:attrNameLst>
                                      </p:cBhvr>
                                      <p:to>
                                        <p:strVal val="normal"/>
                                      </p:to>
                                    </p:set>
                                    <p:set>
                                      <p:cBhvr override="childStyle">
                                        <p:cTn id="35" dur="indefinite"/>
                                        <p:tgtEl>
                                          <p:spTgt spid="39939">
                                            <p:txEl>
                                              <p:pRg st="5" end="5"/>
                                            </p:txEl>
                                          </p:spTgt>
                                        </p:tgtEl>
                                        <p:attrNameLst>
                                          <p:attrName>style.fontWeight</p:attrName>
                                        </p:attrNameLst>
                                      </p:cBhvr>
                                      <p:to>
                                        <p:strVal val="bold"/>
                                      </p:to>
                                    </p:set>
                                    <p:set>
                                      <p:cBhvr override="childStyle">
                                        <p:cTn id="36" dur="indefinite"/>
                                        <p:tgtEl>
                                          <p:spTgt spid="39939">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39939">
                                            <p:txEl>
                                              <p:pRg st="6" end="6"/>
                                            </p:txEl>
                                          </p:spTgt>
                                        </p:tgtEl>
                                        <p:attrNameLst>
                                          <p:attrName>style.fontStyle</p:attrName>
                                        </p:attrNameLst>
                                      </p:cBhvr>
                                      <p:to>
                                        <p:strVal val="normal"/>
                                      </p:to>
                                    </p:set>
                                    <p:set>
                                      <p:cBhvr override="childStyle">
                                        <p:cTn id="41" dur="indefinite"/>
                                        <p:tgtEl>
                                          <p:spTgt spid="39939">
                                            <p:txEl>
                                              <p:pRg st="6" end="6"/>
                                            </p:txEl>
                                          </p:spTgt>
                                        </p:tgtEl>
                                        <p:attrNameLst>
                                          <p:attrName>style.fontWeight</p:attrName>
                                        </p:attrNameLst>
                                      </p:cBhvr>
                                      <p:to>
                                        <p:strVal val="bold"/>
                                      </p:to>
                                    </p:set>
                                    <p:set>
                                      <p:cBhvr override="childStyle">
                                        <p:cTn id="42" dur="indefinite"/>
                                        <p:tgtEl>
                                          <p:spTgt spid="39939">
                                            <p:txEl>
                                              <p:pRg st="6" end="6"/>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39939">
                                            <p:txEl>
                                              <p:pRg st="7" end="7"/>
                                            </p:txEl>
                                          </p:spTgt>
                                        </p:tgtEl>
                                        <p:attrNameLst>
                                          <p:attrName>style.fontStyle</p:attrName>
                                        </p:attrNameLst>
                                      </p:cBhvr>
                                      <p:to>
                                        <p:strVal val="normal"/>
                                      </p:to>
                                    </p:set>
                                    <p:set>
                                      <p:cBhvr override="childStyle">
                                        <p:cTn id="45" dur="indefinite"/>
                                        <p:tgtEl>
                                          <p:spTgt spid="39939">
                                            <p:txEl>
                                              <p:pRg st="7" end="7"/>
                                            </p:txEl>
                                          </p:spTgt>
                                        </p:tgtEl>
                                        <p:attrNameLst>
                                          <p:attrName>style.fontWeight</p:attrName>
                                        </p:attrNameLst>
                                      </p:cBhvr>
                                      <p:to>
                                        <p:strVal val="bold"/>
                                      </p:to>
                                    </p:set>
                                    <p:set>
                                      <p:cBhvr override="childStyle">
                                        <p:cTn id="46" dur="indefinite"/>
                                        <p:tgtEl>
                                          <p:spTgt spid="399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sz="2400" dirty="0" smtClean="0"/>
              <a:t>Filtering out data row based on some data value:</a:t>
            </a:r>
          </a:p>
          <a:p>
            <a:pPr lvl="1" eaLnBrk="1" hangingPunct="1"/>
            <a:r>
              <a:rPr lang="en-US" sz="2200" dirty="0" smtClean="0"/>
              <a:t>Put VBScript block in Detail section’s </a:t>
            </a:r>
            <a:r>
              <a:rPr lang="en-US" sz="2200" dirty="0" err="1" smtClean="0"/>
              <a:t>OnFormat</a:t>
            </a:r>
            <a:r>
              <a:rPr lang="en-US" sz="2200" dirty="0" smtClean="0"/>
              <a:t> event:</a:t>
            </a:r>
          </a:p>
          <a:p>
            <a:pPr lvl="1" eaLnBrk="1" hangingPunct="1"/>
            <a:endParaRPr lang="en-US" dirty="0" smtClean="0"/>
          </a:p>
          <a:p>
            <a:pPr lvl="1" eaLnBrk="1" hangingPunct="1"/>
            <a:endParaRPr lang="en-US" dirty="0" smtClean="0"/>
          </a:p>
          <a:p>
            <a:pPr lvl="1" eaLnBrk="1" hangingPunct="1"/>
            <a:endParaRPr lang="en-US" dirty="0" smtClean="0"/>
          </a:p>
          <a:p>
            <a:pPr eaLnBrk="1" hangingPunct="1"/>
            <a:endParaRPr lang="en-US" sz="2400" dirty="0" smtClean="0"/>
          </a:p>
          <a:p>
            <a:pPr eaLnBrk="1" hangingPunct="1"/>
            <a:r>
              <a:rPr lang="en-US" sz="2400" dirty="0" smtClean="0"/>
              <a:t>Changing a field’s color based on its data value:</a:t>
            </a:r>
          </a:p>
          <a:p>
            <a:pPr lvl="1" eaLnBrk="1" hangingPunct="1"/>
            <a:r>
              <a:rPr lang="en-US" sz="2200" dirty="0" smtClean="0"/>
              <a:t>Put VBScript block in Detail section’s </a:t>
            </a:r>
            <a:r>
              <a:rPr lang="en-US" sz="2200" dirty="0" err="1" smtClean="0"/>
              <a:t>OnPrint</a:t>
            </a:r>
            <a:r>
              <a:rPr lang="en-US" sz="2200" dirty="0" smtClean="0"/>
              <a:t> event:</a:t>
            </a:r>
          </a:p>
          <a:p>
            <a:pPr lvl="1" eaLnBrk="1" hangingPunct="1"/>
            <a:endParaRPr lang="en-US" dirty="0" smtClean="0"/>
          </a:p>
        </p:txBody>
      </p:sp>
      <p:sp>
        <p:nvSpPr>
          <p:cNvPr id="74754" name="Rectangle 2"/>
          <p:cNvSpPr>
            <a:spLocks noGrp="1" noChangeArrowheads="1"/>
          </p:cNvSpPr>
          <p:nvPr>
            <p:ph type="title"/>
          </p:nvPr>
        </p:nvSpPr>
        <p:spPr/>
        <p:txBody>
          <a:bodyPr/>
          <a:lstStyle/>
          <a:p>
            <a:pPr eaLnBrk="1" hangingPunct="1"/>
            <a:r>
              <a:rPr lang="en-US" smtClean="0"/>
              <a:t>VBScript Examples</a:t>
            </a:r>
          </a:p>
        </p:txBody>
      </p:sp>
      <p:sp>
        <p:nvSpPr>
          <p:cNvPr id="74758" name="Text Box 6"/>
          <p:cNvSpPr txBox="1">
            <a:spLocks noChangeArrowheads="1"/>
          </p:cNvSpPr>
          <p:nvPr/>
        </p:nvSpPr>
        <p:spPr bwMode="auto">
          <a:xfrm>
            <a:off x="1368621" y="1782566"/>
            <a:ext cx="6384925" cy="1589088"/>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dirty="0"/>
              <a:t>   </a:t>
            </a:r>
            <a:r>
              <a:rPr lang="en-US" sz="1600" dirty="0">
                <a:latin typeface="Courier New" pitchFamily="49" charset="0"/>
              </a:rPr>
              <a:t> if </a:t>
            </a:r>
            <a:r>
              <a:rPr lang="en-US" sz="1600" dirty="0" err="1">
                <a:latin typeface="Courier New" pitchFamily="49" charset="0"/>
              </a:rPr>
              <a:t>ucase</a:t>
            </a:r>
            <a:r>
              <a:rPr lang="en-US" sz="1600" dirty="0">
                <a:latin typeface="Courier New" pitchFamily="49" charset="0"/>
              </a:rPr>
              <a:t>(</a:t>
            </a:r>
            <a:r>
              <a:rPr lang="en-US" sz="1600" dirty="0" err="1">
                <a:latin typeface="Courier New" pitchFamily="49" charset="0"/>
              </a:rPr>
              <a:t>pt_mstr_pt_part_type</a:t>
            </a:r>
            <a:r>
              <a:rPr lang="en-US" sz="1600" dirty="0">
                <a:latin typeface="Courier New" pitchFamily="49" charset="0"/>
              </a:rPr>
              <a:t>) = "FINGOOD" then</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false</a:t>
            </a:r>
            <a:br>
              <a:rPr lang="en-US" sz="1600" dirty="0">
                <a:latin typeface="Courier New" pitchFamily="49" charset="0"/>
              </a:rPr>
            </a:br>
            <a:r>
              <a:rPr lang="en-US" sz="1600" dirty="0">
                <a:latin typeface="Courier New" pitchFamily="49" charset="0"/>
              </a:rPr>
              <a:t>    else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true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endif</a:t>
            </a:r>
            <a:endParaRPr lang="en-US" sz="1600" dirty="0">
              <a:latin typeface="Courier New" pitchFamily="49" charset="0"/>
            </a:endParaRPr>
          </a:p>
        </p:txBody>
      </p:sp>
      <p:sp>
        <p:nvSpPr>
          <p:cNvPr id="74759" name="Text Box 7"/>
          <p:cNvSpPr txBox="1">
            <a:spLocks noChangeArrowheads="1"/>
          </p:cNvSpPr>
          <p:nvPr/>
        </p:nvSpPr>
        <p:spPr bwMode="auto">
          <a:xfrm>
            <a:off x="2208409" y="4352925"/>
            <a:ext cx="4706937" cy="1895475"/>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sz="1600" dirty="0">
                <a:latin typeface="Courier New" pitchFamily="49" charset="0"/>
              </a:rPr>
              <a:t>if (</a:t>
            </a:r>
            <a:r>
              <a:rPr lang="en-US" sz="1600" dirty="0" err="1">
                <a:latin typeface="Courier New" pitchFamily="49" charset="0"/>
              </a:rPr>
              <a:t>pt_price</a:t>
            </a:r>
            <a:r>
              <a:rPr lang="en-US" sz="1600" dirty="0">
                <a:latin typeface="Courier New" pitchFamily="49" charset="0"/>
              </a:rPr>
              <a:t> &gt;= 100) then</a:t>
            </a:r>
          </a:p>
          <a:p>
            <a:pPr algn="l"/>
            <a:r>
              <a:rPr lang="en-US" sz="1600" dirty="0">
                <a:latin typeface="Courier New" pitchFamily="49" charset="0"/>
              </a:rPr>
              <a:t>  </a:t>
            </a:r>
            <a:r>
              <a:rPr lang="en-US" sz="1600" dirty="0">
                <a:solidFill>
                  <a:srgbClr val="33CC33"/>
                </a:solidFill>
                <a:latin typeface="Courier New" pitchFamily="49" charset="0"/>
              </a:rPr>
              <a:t>'color the field text RED</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"#FF0000"</a:t>
            </a:r>
          </a:p>
          <a:p>
            <a:pPr algn="l"/>
            <a:r>
              <a:rPr lang="en-US" sz="1600" dirty="0">
                <a:latin typeface="Courier New" pitchFamily="49" charset="0"/>
              </a:rPr>
              <a:t>else</a:t>
            </a:r>
          </a:p>
          <a:p>
            <a:pPr algn="l"/>
            <a:r>
              <a:rPr lang="en-US" sz="1600" dirty="0">
                <a:latin typeface="Courier New" pitchFamily="49" charset="0"/>
              </a:rPr>
              <a:t>  </a:t>
            </a:r>
            <a:r>
              <a:rPr lang="en-US" sz="1600" dirty="0">
                <a:solidFill>
                  <a:srgbClr val="33CC33"/>
                </a:solidFill>
                <a:latin typeface="Courier New" pitchFamily="49" charset="0"/>
              </a:rPr>
              <a:t>'color the field text BLACK</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"#000000"</a:t>
            </a:r>
          </a:p>
          <a:p>
            <a:pPr algn="l"/>
            <a:r>
              <a:rPr lang="en-US" sz="1600" dirty="0" err="1">
                <a:latin typeface="Courier New" pitchFamily="49" charset="0"/>
              </a:rPr>
              <a:t>endif</a:t>
            </a:r>
            <a:endParaRPr lang="en-US" sz="16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RF-DES-380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4755">
                                            <p:txEl>
                                              <p:pRg st="0" end="0"/>
                                            </p:txEl>
                                          </p:spTgt>
                                        </p:tgtEl>
                                        <p:attrNameLst>
                                          <p:attrName>style.fontStyle</p:attrName>
                                        </p:attrNameLst>
                                      </p:cBhvr>
                                      <p:to>
                                        <p:strVal val="normal"/>
                                      </p:to>
                                    </p:set>
                                    <p:set>
                                      <p:cBhvr override="childStyle">
                                        <p:cTn id="7" dur="indefinite"/>
                                        <p:tgtEl>
                                          <p:spTgt spid="74755">
                                            <p:txEl>
                                              <p:pRg st="0" end="0"/>
                                            </p:txEl>
                                          </p:spTgt>
                                        </p:tgtEl>
                                        <p:attrNameLst>
                                          <p:attrName>style.fontWeight</p:attrName>
                                        </p:attrNameLst>
                                      </p:cBhvr>
                                      <p:to>
                                        <p:strVal val="bold"/>
                                      </p:to>
                                    </p:set>
                                    <p:set>
                                      <p:cBhvr override="childStyle">
                                        <p:cTn id="8" dur="indefinite"/>
                                        <p:tgtEl>
                                          <p:spTgt spid="747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4755">
                                            <p:txEl>
                                              <p:pRg st="1" end="1"/>
                                            </p:txEl>
                                          </p:spTgt>
                                        </p:tgtEl>
                                        <p:attrNameLst>
                                          <p:attrName>style.fontStyle</p:attrName>
                                        </p:attrNameLst>
                                      </p:cBhvr>
                                      <p:to>
                                        <p:strVal val="normal"/>
                                      </p:to>
                                    </p:set>
                                    <p:set>
                                      <p:cBhvr override="childStyle">
                                        <p:cTn id="13" dur="indefinite"/>
                                        <p:tgtEl>
                                          <p:spTgt spid="74755">
                                            <p:txEl>
                                              <p:pRg st="1" end="1"/>
                                            </p:txEl>
                                          </p:spTgt>
                                        </p:tgtEl>
                                        <p:attrNameLst>
                                          <p:attrName>style.fontWeight</p:attrName>
                                        </p:attrNameLst>
                                      </p:cBhvr>
                                      <p:to>
                                        <p:strVal val="bold"/>
                                      </p:to>
                                    </p:set>
                                    <p:set>
                                      <p:cBhvr override="childStyle">
                                        <p:cTn id="14" dur="indefinite"/>
                                        <p:tgtEl>
                                          <p:spTgt spid="747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4755">
                                            <p:txEl>
                                              <p:pRg st="6" end="6"/>
                                            </p:txEl>
                                          </p:spTgt>
                                        </p:tgtEl>
                                        <p:attrNameLst>
                                          <p:attrName>style.fontStyle</p:attrName>
                                        </p:attrNameLst>
                                      </p:cBhvr>
                                      <p:to>
                                        <p:strVal val="normal"/>
                                      </p:to>
                                    </p:set>
                                    <p:set>
                                      <p:cBhvr override="childStyle">
                                        <p:cTn id="19" dur="indefinite"/>
                                        <p:tgtEl>
                                          <p:spTgt spid="74755">
                                            <p:txEl>
                                              <p:pRg st="6" end="6"/>
                                            </p:txEl>
                                          </p:spTgt>
                                        </p:tgtEl>
                                        <p:attrNameLst>
                                          <p:attrName>style.fontWeight</p:attrName>
                                        </p:attrNameLst>
                                      </p:cBhvr>
                                      <p:to>
                                        <p:strVal val="bold"/>
                                      </p:to>
                                    </p:set>
                                    <p:set>
                                      <p:cBhvr override="childStyle">
                                        <p:cTn id="20" dur="indefinite"/>
                                        <p:tgtEl>
                                          <p:spTgt spid="74755">
                                            <p:txEl>
                                              <p:pRg st="6" end="6"/>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4755">
                                            <p:txEl>
                                              <p:pRg st="7" end="7"/>
                                            </p:txEl>
                                          </p:spTgt>
                                        </p:tgtEl>
                                        <p:attrNameLst>
                                          <p:attrName>style.fontStyle</p:attrName>
                                        </p:attrNameLst>
                                      </p:cBhvr>
                                      <p:to>
                                        <p:strVal val="normal"/>
                                      </p:to>
                                    </p:set>
                                    <p:set>
                                      <p:cBhvr override="childStyle">
                                        <p:cTn id="25" dur="indefinite"/>
                                        <p:tgtEl>
                                          <p:spTgt spid="74755">
                                            <p:txEl>
                                              <p:pRg st="7" end="7"/>
                                            </p:txEl>
                                          </p:spTgt>
                                        </p:tgtEl>
                                        <p:attrNameLst>
                                          <p:attrName>style.fontWeight</p:attrName>
                                        </p:attrNameLst>
                                      </p:cBhvr>
                                      <p:to>
                                        <p:strVal val="bold"/>
                                      </p:to>
                                    </p:set>
                                    <p:set>
                                      <p:cBhvr override="childStyle">
                                        <p:cTn id="26" dur="indefinite"/>
                                        <p:tgtEl>
                                          <p:spTgt spid="7475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pPr marL="514350" indent="-514350">
              <a:buFont typeface="+mj-lt"/>
              <a:buAutoNum type="arabicPeriod"/>
            </a:pPr>
            <a:r>
              <a:rPr lang="en-US" dirty="0" smtClean="0"/>
              <a:t>Perform the techniques for the two VBScript examples given previously.</a:t>
            </a:r>
          </a:p>
          <a:p>
            <a:pPr lvl="1"/>
            <a:r>
              <a:rPr lang="en-US" dirty="0" smtClean="0"/>
              <a:t>Filtering out data row based on some data value</a:t>
            </a:r>
          </a:p>
          <a:p>
            <a:pPr lvl="1"/>
            <a:r>
              <a:rPr lang="en-US" dirty="0" smtClean="0"/>
              <a:t>Changing a field’s color based on its data value</a:t>
            </a:r>
          </a:p>
        </p:txBody>
      </p:sp>
      <p:sp>
        <p:nvSpPr>
          <p:cNvPr id="118786" name="Rectangle 2"/>
          <p:cNvSpPr>
            <a:spLocks noGrp="1" noChangeArrowheads="1"/>
          </p:cNvSpPr>
          <p:nvPr>
            <p:ph type="title"/>
          </p:nvPr>
        </p:nvSpPr>
        <p:spPr/>
        <p:txBody>
          <a:bodyPr/>
          <a:lstStyle/>
          <a:p>
            <a:r>
              <a:rPr lang="en-US" smtClean="0"/>
              <a:t>VBScript: Exercise</a:t>
            </a:r>
          </a:p>
        </p:txBody>
      </p:sp>
      <p:sp>
        <p:nvSpPr>
          <p:cNvPr id="4" name="Footer Placeholder 3"/>
          <p:cNvSpPr>
            <a:spLocks noGrp="1"/>
          </p:cNvSpPr>
          <p:nvPr>
            <p:ph type="ftr" sz="quarter" idx="10"/>
          </p:nvPr>
        </p:nvSpPr>
        <p:spPr/>
        <p:txBody>
          <a:bodyPr/>
          <a:lstStyle/>
          <a:p>
            <a:r>
              <a:rPr lang="en-US" dirty="0" smtClean="0"/>
              <a:t>RF-DES-390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Using Report Resource Designer</a:t>
            </a:r>
          </a:p>
        </p:txBody>
      </p:sp>
      <p:pic>
        <p:nvPicPr>
          <p:cNvPr id="56323" name="Picture 3"/>
          <p:cNvPicPr>
            <a:picLocks noChangeAspect="1" noChangeArrowheads="1"/>
          </p:cNvPicPr>
          <p:nvPr/>
        </p:nvPicPr>
        <p:blipFill>
          <a:blip r:embed="rId3" cstate="print"/>
          <a:srcRect/>
          <a:stretch>
            <a:fillRect/>
          </a:stretch>
        </p:blipFill>
        <p:spPr bwMode="auto">
          <a:xfrm>
            <a:off x="634205" y="1070501"/>
            <a:ext cx="8248650" cy="50673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RF-DES-040</a:t>
            </a:r>
            <a:endParaRPr lang="en-US" dirty="0"/>
          </a:p>
        </p:txBody>
      </p:sp>
      <p:sp>
        <p:nvSpPr>
          <p:cNvPr id="5" name="TextBox 4"/>
          <p:cNvSpPr txBox="1"/>
          <p:nvPr/>
        </p:nvSpPr>
        <p:spPr>
          <a:xfrm>
            <a:off x="284093" y="6045693"/>
            <a:ext cx="3053911" cy="400110"/>
          </a:xfrm>
          <a:prstGeom prst="rect">
            <a:avLst/>
          </a:prstGeom>
          <a:noFill/>
        </p:spPr>
        <p:txBody>
          <a:bodyPr wrap="square" rtlCol="0">
            <a:spAutoFit/>
          </a:bodyPr>
          <a:lstStyle/>
          <a:p>
            <a:r>
              <a:rPr lang="en-US" sz="2000" dirty="0" smtClean="0">
                <a:solidFill>
                  <a:schemeClr val="accent2"/>
                </a:solidFill>
              </a:rPr>
              <a:t>Properties Pane</a:t>
            </a:r>
            <a:endParaRPr lang="en-US" sz="2000" dirty="0">
              <a:solidFill>
                <a:schemeClr val="accent2"/>
              </a:solidFill>
            </a:endParaRPr>
          </a:p>
        </p:txBody>
      </p:sp>
      <p:sp>
        <p:nvSpPr>
          <p:cNvPr id="6" name="TextBox 5"/>
          <p:cNvSpPr txBox="1"/>
          <p:nvPr/>
        </p:nvSpPr>
        <p:spPr>
          <a:xfrm>
            <a:off x="3969780" y="6073803"/>
            <a:ext cx="3789303" cy="400110"/>
          </a:xfrm>
          <a:prstGeom prst="rect">
            <a:avLst/>
          </a:prstGeom>
          <a:noFill/>
        </p:spPr>
        <p:txBody>
          <a:bodyPr wrap="square" rtlCol="0">
            <a:spAutoFit/>
          </a:bodyPr>
          <a:lstStyle/>
          <a:p>
            <a:r>
              <a:rPr lang="en-US" sz="2000" dirty="0" smtClean="0">
                <a:solidFill>
                  <a:schemeClr val="accent2"/>
                </a:solidFill>
              </a:rPr>
              <a:t>Main Designer Pane</a:t>
            </a:r>
            <a:endParaRPr lang="en-US" sz="2000" dirty="0">
              <a:solidFill>
                <a:schemeClr val="accent2"/>
              </a:solidFill>
            </a:endParaRPr>
          </a:p>
        </p:txBody>
      </p:sp>
      <p:sp>
        <p:nvSpPr>
          <p:cNvPr id="8" name="Rectangle 7"/>
          <p:cNvSpPr/>
          <p:nvPr/>
        </p:nvSpPr>
        <p:spPr>
          <a:xfrm>
            <a:off x="612558" y="3338004"/>
            <a:ext cx="2574525" cy="2707689"/>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9227" y="1901300"/>
            <a:ext cx="5584055" cy="4153270"/>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2460602" y="1004655"/>
            <a:ext cx="1560983" cy="400110"/>
          </a:xfrm>
          <a:prstGeom prst="rect">
            <a:avLst/>
          </a:prstGeom>
          <a:noFill/>
        </p:spPr>
        <p:txBody>
          <a:bodyPr wrap="square" rtlCol="0">
            <a:spAutoFit/>
          </a:bodyPr>
          <a:lstStyle/>
          <a:p>
            <a:r>
              <a:rPr lang="en-US" sz="2000" dirty="0" smtClean="0">
                <a:solidFill>
                  <a:schemeClr val="accent2"/>
                </a:solidFill>
              </a:rPr>
              <a:t>Tool Bars</a:t>
            </a:r>
            <a:endParaRPr lang="en-US" sz="2000" dirty="0">
              <a:solidFill>
                <a:schemeClr val="accent2"/>
              </a:solidFill>
            </a:endParaRPr>
          </a:p>
        </p:txBody>
      </p:sp>
      <p:sp>
        <p:nvSpPr>
          <p:cNvPr id="11" name="Rectangle 10"/>
          <p:cNvSpPr/>
          <p:nvPr/>
        </p:nvSpPr>
        <p:spPr>
          <a:xfrm>
            <a:off x="612559" y="1367161"/>
            <a:ext cx="8211845" cy="497150"/>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77554" y="1961966"/>
            <a:ext cx="492443" cy="1322210"/>
          </a:xfrm>
          <a:prstGeom prst="rect">
            <a:avLst/>
          </a:prstGeom>
          <a:noFill/>
          <a:ln>
            <a:noFill/>
          </a:ln>
        </p:spPr>
        <p:txBody>
          <a:bodyPr vert="vert270" wrap="square" rtlCol="0">
            <a:spAutoFit/>
          </a:bodyPr>
          <a:lstStyle/>
          <a:p>
            <a:r>
              <a:rPr lang="en-US" sz="2000" dirty="0" smtClean="0">
                <a:solidFill>
                  <a:schemeClr val="accent2"/>
                </a:solidFill>
              </a:rPr>
              <a:t>Tool Box</a:t>
            </a:r>
            <a:endParaRPr lang="en-US" sz="2000" dirty="0">
              <a:solidFill>
                <a:schemeClr val="accent2"/>
              </a:solidFill>
            </a:endParaRPr>
          </a:p>
        </p:txBody>
      </p:sp>
      <p:sp>
        <p:nvSpPr>
          <p:cNvPr id="13" name="Rectangle 12"/>
          <p:cNvSpPr/>
          <p:nvPr/>
        </p:nvSpPr>
        <p:spPr>
          <a:xfrm>
            <a:off x="612559" y="1882065"/>
            <a:ext cx="2601157" cy="1420427"/>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pPr marL="514350" indent="-514350">
              <a:buFont typeface="+mj-lt"/>
              <a:buAutoNum type="arabicPeriod" startAt="2"/>
            </a:pPr>
            <a:r>
              <a:rPr lang="en-US" dirty="0" smtClean="0"/>
              <a:t>Add summary calculation fields to sum / count  field values across groups.</a:t>
            </a:r>
          </a:p>
          <a:p>
            <a:pPr lvl="1"/>
            <a:r>
              <a:rPr lang="en-US" dirty="0" smtClean="0"/>
              <a:t>Use the grouped Sales Order report</a:t>
            </a:r>
          </a:p>
          <a:p>
            <a:pPr lvl="2"/>
            <a:r>
              <a:rPr lang="en-US" dirty="0" smtClean="0"/>
              <a:t>sum the quantity ordered for each order</a:t>
            </a:r>
          </a:p>
          <a:p>
            <a:pPr lvl="2"/>
            <a:r>
              <a:rPr lang="en-US" dirty="0" smtClean="0"/>
              <a:t>count the number of lines for each order</a:t>
            </a:r>
          </a:p>
          <a:p>
            <a:pPr lvl="2"/>
            <a:r>
              <a:rPr lang="en-US" dirty="0" smtClean="0"/>
              <a:t>count the number of lines across ALL orders</a:t>
            </a:r>
          </a:p>
          <a:p>
            <a:pPr lvl="1"/>
            <a:r>
              <a:rPr lang="en-US" dirty="0" smtClean="0"/>
              <a:t>Use Calculated Field type in the appropriate section </a:t>
            </a:r>
          </a:p>
          <a:p>
            <a:pPr lvl="1"/>
            <a:r>
              <a:rPr lang="en-US" dirty="0" smtClean="0"/>
              <a:t>Use aggregate script functions </a:t>
            </a:r>
            <a:r>
              <a:rPr lang="en-US" dirty="0" smtClean="0">
                <a:solidFill>
                  <a:schemeClr val="tx1">
                    <a:lumMod val="50000"/>
                    <a:lumOff val="50000"/>
                  </a:schemeClr>
                </a:solidFill>
              </a:rPr>
              <a:t>(e.g. Sum())</a:t>
            </a:r>
            <a:r>
              <a:rPr lang="en-US" dirty="0" smtClean="0"/>
              <a:t> on appropriate data field </a:t>
            </a:r>
          </a:p>
          <a:p>
            <a:pPr lvl="1"/>
            <a:endParaRPr lang="en-US" dirty="0" smtClean="0"/>
          </a:p>
        </p:txBody>
      </p:sp>
      <p:sp>
        <p:nvSpPr>
          <p:cNvPr id="118786" name="Rectangle 2"/>
          <p:cNvSpPr>
            <a:spLocks noGrp="1" noChangeArrowheads="1"/>
          </p:cNvSpPr>
          <p:nvPr>
            <p:ph type="title"/>
          </p:nvPr>
        </p:nvSpPr>
        <p:spPr/>
        <p:txBody>
          <a:bodyPr/>
          <a:lstStyle/>
          <a:p>
            <a:r>
              <a:rPr lang="en-US" smtClean="0"/>
              <a:t>VBScript: Exercise</a:t>
            </a:r>
          </a:p>
        </p:txBody>
      </p:sp>
      <p:sp>
        <p:nvSpPr>
          <p:cNvPr id="4" name="Footer Placeholder 3"/>
          <p:cNvSpPr>
            <a:spLocks noGrp="1"/>
          </p:cNvSpPr>
          <p:nvPr>
            <p:ph type="ftr" sz="quarter" idx="10"/>
          </p:nvPr>
        </p:nvSpPr>
        <p:spPr/>
        <p:txBody>
          <a:bodyPr/>
          <a:lstStyle/>
          <a:p>
            <a:r>
              <a:rPr lang="en-US" dirty="0" smtClean="0"/>
              <a:t>RF-DES-400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8787">
                                            <p:txEl>
                                              <p:pRg st="3" end="3"/>
                                            </p:txEl>
                                          </p:spTgt>
                                        </p:tgtEl>
                                        <p:attrNameLst>
                                          <p:attrName>style.fontStyle</p:attrName>
                                        </p:attrNameLst>
                                      </p:cBhvr>
                                      <p:to>
                                        <p:strVal val="normal"/>
                                      </p:to>
                                    </p:set>
                                    <p:set>
                                      <p:cBhvr override="childStyle">
                                        <p:cTn id="25" dur="indefinite"/>
                                        <p:tgtEl>
                                          <p:spTgt spid="118787">
                                            <p:txEl>
                                              <p:pRg st="3" end="3"/>
                                            </p:txEl>
                                          </p:spTgt>
                                        </p:tgtEl>
                                        <p:attrNameLst>
                                          <p:attrName>style.fontWeight</p:attrName>
                                        </p:attrNameLst>
                                      </p:cBhvr>
                                      <p:to>
                                        <p:strVal val="bold"/>
                                      </p:to>
                                    </p:set>
                                    <p:set>
                                      <p:cBhvr override="childStyle">
                                        <p:cTn id="26" dur="indefinite"/>
                                        <p:tgtEl>
                                          <p:spTgt spid="1187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8787">
                                            <p:txEl>
                                              <p:pRg st="4" end="4"/>
                                            </p:txEl>
                                          </p:spTgt>
                                        </p:tgtEl>
                                        <p:attrNameLst>
                                          <p:attrName>style.fontStyle</p:attrName>
                                        </p:attrNameLst>
                                      </p:cBhvr>
                                      <p:to>
                                        <p:strVal val="normal"/>
                                      </p:to>
                                    </p:set>
                                    <p:set>
                                      <p:cBhvr override="childStyle">
                                        <p:cTn id="31" dur="indefinite"/>
                                        <p:tgtEl>
                                          <p:spTgt spid="118787">
                                            <p:txEl>
                                              <p:pRg st="4" end="4"/>
                                            </p:txEl>
                                          </p:spTgt>
                                        </p:tgtEl>
                                        <p:attrNameLst>
                                          <p:attrName>style.fontWeight</p:attrName>
                                        </p:attrNameLst>
                                      </p:cBhvr>
                                      <p:to>
                                        <p:strVal val="bold"/>
                                      </p:to>
                                    </p:set>
                                    <p:set>
                                      <p:cBhvr override="childStyle">
                                        <p:cTn id="32" dur="indefinite"/>
                                        <p:tgtEl>
                                          <p:spTgt spid="11878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8787">
                                            <p:txEl>
                                              <p:pRg st="5" end="5"/>
                                            </p:txEl>
                                          </p:spTgt>
                                        </p:tgtEl>
                                        <p:attrNameLst>
                                          <p:attrName>style.fontStyle</p:attrName>
                                        </p:attrNameLst>
                                      </p:cBhvr>
                                      <p:to>
                                        <p:strVal val="normal"/>
                                      </p:to>
                                    </p:set>
                                    <p:set>
                                      <p:cBhvr override="childStyle">
                                        <p:cTn id="37" dur="indefinite"/>
                                        <p:tgtEl>
                                          <p:spTgt spid="118787">
                                            <p:txEl>
                                              <p:pRg st="5" end="5"/>
                                            </p:txEl>
                                          </p:spTgt>
                                        </p:tgtEl>
                                        <p:attrNameLst>
                                          <p:attrName>style.fontWeight</p:attrName>
                                        </p:attrNameLst>
                                      </p:cBhvr>
                                      <p:to>
                                        <p:strVal val="bold"/>
                                      </p:to>
                                    </p:set>
                                    <p:set>
                                      <p:cBhvr override="childStyle">
                                        <p:cTn id="38" dur="indefinite"/>
                                        <p:tgtEl>
                                          <p:spTgt spid="11878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8787">
                                            <p:txEl>
                                              <p:pRg st="6" end="6"/>
                                            </p:txEl>
                                          </p:spTgt>
                                        </p:tgtEl>
                                        <p:attrNameLst>
                                          <p:attrName>style.fontStyle</p:attrName>
                                        </p:attrNameLst>
                                      </p:cBhvr>
                                      <p:to>
                                        <p:strVal val="normal"/>
                                      </p:to>
                                    </p:set>
                                    <p:set>
                                      <p:cBhvr override="childStyle">
                                        <p:cTn id="43" dur="indefinite"/>
                                        <p:tgtEl>
                                          <p:spTgt spid="118787">
                                            <p:txEl>
                                              <p:pRg st="6" end="6"/>
                                            </p:txEl>
                                          </p:spTgt>
                                        </p:tgtEl>
                                        <p:attrNameLst>
                                          <p:attrName>style.fontWeight</p:attrName>
                                        </p:attrNameLst>
                                      </p:cBhvr>
                                      <p:to>
                                        <p:strVal val="bold"/>
                                      </p:to>
                                    </p:set>
                                    <p:set>
                                      <p:cBhvr override="childStyle">
                                        <p:cTn id="44" dur="indefinite"/>
                                        <p:tgtEl>
                                          <p:spTgt spid="11878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A template is a special kind of report that cannot be directly rendered</a:t>
            </a:r>
          </a:p>
          <a:p>
            <a:r>
              <a:rPr lang="en-US" dirty="0" smtClean="0"/>
              <a:t>Allows report attributes to be defined in one place (the template) and applied to many reports</a:t>
            </a:r>
          </a:p>
        </p:txBody>
      </p:sp>
      <p:sp>
        <p:nvSpPr>
          <p:cNvPr id="41986" name="Rectangle 2"/>
          <p:cNvSpPr>
            <a:spLocks noGrp="1" noChangeArrowheads="1"/>
          </p:cNvSpPr>
          <p:nvPr>
            <p:ph type="title"/>
          </p:nvPr>
        </p:nvSpPr>
        <p:spPr/>
        <p:txBody>
          <a:bodyPr/>
          <a:lstStyle/>
          <a:p>
            <a:r>
              <a:rPr lang="en-US" smtClean="0"/>
              <a:t>Report Templates</a:t>
            </a:r>
          </a:p>
        </p:txBody>
      </p:sp>
      <p:sp>
        <p:nvSpPr>
          <p:cNvPr id="4" name="Footer Placeholder 3"/>
          <p:cNvSpPr>
            <a:spLocks noGrp="1"/>
          </p:cNvSpPr>
          <p:nvPr>
            <p:ph type="ftr" sz="quarter" idx="10"/>
          </p:nvPr>
        </p:nvSpPr>
        <p:spPr/>
        <p:txBody>
          <a:bodyPr/>
          <a:lstStyle/>
          <a:p>
            <a:r>
              <a:rPr lang="en-US" dirty="0" smtClean="0"/>
              <a:t>RF-DES-410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Changes made to one template will affect all reports that use that template</a:t>
            </a:r>
          </a:p>
          <a:p>
            <a:r>
              <a:rPr lang="en-US" dirty="0" smtClean="0"/>
              <a:t>A report can reference at most one template</a:t>
            </a:r>
          </a:p>
          <a:p>
            <a:r>
              <a:rPr lang="en-US" dirty="0" smtClean="0"/>
              <a:t>QAD-shipped templates have a QAD_ prefix and can get overwritten in upgrades.</a:t>
            </a:r>
          </a:p>
          <a:p>
            <a:pPr lvl="1"/>
            <a:r>
              <a:rPr lang="en-US" dirty="0" smtClean="0"/>
              <a:t>Should not be modified, but copies can be made and modified.</a:t>
            </a:r>
          </a:p>
        </p:txBody>
      </p:sp>
      <p:sp>
        <p:nvSpPr>
          <p:cNvPr id="41986" name="Rectangle 2"/>
          <p:cNvSpPr>
            <a:spLocks noGrp="1" noChangeArrowheads="1"/>
          </p:cNvSpPr>
          <p:nvPr>
            <p:ph type="title"/>
          </p:nvPr>
        </p:nvSpPr>
        <p:spPr/>
        <p:txBody>
          <a:bodyPr/>
          <a:lstStyle/>
          <a:p>
            <a:r>
              <a:rPr lang="en-US" smtClean="0"/>
              <a:t>Report Templates</a:t>
            </a:r>
          </a:p>
        </p:txBody>
      </p:sp>
      <p:sp>
        <p:nvSpPr>
          <p:cNvPr id="4" name="Footer Placeholder 3"/>
          <p:cNvSpPr>
            <a:spLocks noGrp="1"/>
          </p:cNvSpPr>
          <p:nvPr>
            <p:ph type="ftr" sz="quarter" idx="10"/>
          </p:nvPr>
        </p:nvSpPr>
        <p:spPr/>
        <p:txBody>
          <a:bodyPr/>
          <a:lstStyle/>
          <a:p>
            <a:r>
              <a:rPr lang="en-US" dirty="0" smtClean="0"/>
              <a:t>RF-DES-420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1987">
                                            <p:txEl>
                                              <p:pRg st="2" end="2"/>
                                            </p:txEl>
                                          </p:spTgt>
                                        </p:tgtEl>
                                        <p:attrNameLst>
                                          <p:attrName>style.fontStyle</p:attrName>
                                        </p:attrNameLst>
                                      </p:cBhvr>
                                      <p:to>
                                        <p:strVal val="normal"/>
                                      </p:to>
                                    </p:set>
                                    <p:set>
                                      <p:cBhvr override="childStyle">
                                        <p:cTn id="19" dur="indefinite"/>
                                        <p:tgtEl>
                                          <p:spTgt spid="41987">
                                            <p:txEl>
                                              <p:pRg st="2" end="2"/>
                                            </p:txEl>
                                          </p:spTgt>
                                        </p:tgtEl>
                                        <p:attrNameLst>
                                          <p:attrName>style.fontWeight</p:attrName>
                                        </p:attrNameLst>
                                      </p:cBhvr>
                                      <p:to>
                                        <p:strVal val="bold"/>
                                      </p:to>
                                    </p:set>
                                    <p:set>
                                      <p:cBhvr override="childStyle">
                                        <p:cTn id="20" dur="indefinite"/>
                                        <p:tgtEl>
                                          <p:spTgt spid="419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1987">
                                            <p:txEl>
                                              <p:pRg st="3" end="3"/>
                                            </p:txEl>
                                          </p:spTgt>
                                        </p:tgtEl>
                                        <p:attrNameLst>
                                          <p:attrName>style.fontStyle</p:attrName>
                                        </p:attrNameLst>
                                      </p:cBhvr>
                                      <p:to>
                                        <p:strVal val="normal"/>
                                      </p:to>
                                    </p:set>
                                    <p:set>
                                      <p:cBhvr override="childStyle">
                                        <p:cTn id="25" dur="indefinite"/>
                                        <p:tgtEl>
                                          <p:spTgt spid="41987">
                                            <p:txEl>
                                              <p:pRg st="3" end="3"/>
                                            </p:txEl>
                                          </p:spTgt>
                                        </p:tgtEl>
                                        <p:attrNameLst>
                                          <p:attrName>style.fontWeight</p:attrName>
                                        </p:attrNameLst>
                                      </p:cBhvr>
                                      <p:to>
                                        <p:strVal val="bold"/>
                                      </p:to>
                                    </p:set>
                                    <p:set>
                                      <p:cBhvr override="childStyle">
                                        <p:cTn id="26" dur="indefinite"/>
                                        <p:tgtEl>
                                          <p:spTgt spid="4198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Report Parameter Maintenance</a:t>
            </a:r>
            <a:endParaRPr lang="en-US" dirty="0"/>
          </a:p>
        </p:txBody>
      </p:sp>
      <p:sp>
        <p:nvSpPr>
          <p:cNvPr id="4" name="Footer Placeholder 3"/>
          <p:cNvSpPr>
            <a:spLocks noGrp="1"/>
          </p:cNvSpPr>
          <p:nvPr>
            <p:ph type="ftr" sz="quarter" idx="10"/>
          </p:nvPr>
        </p:nvSpPr>
        <p:spPr/>
        <p:txBody>
          <a:bodyPr/>
          <a:lstStyle/>
          <a:p>
            <a:pPr>
              <a:defRPr/>
            </a:pPr>
            <a:r>
              <a:rPr lang="en-US" dirty="0" smtClean="0"/>
              <a:t>RF-DES-RPM_1</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584493" y="892175"/>
            <a:ext cx="7975014" cy="5424488"/>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14350" indent="-514350" fontAlgn="base">
              <a:buFont typeface="+mj-lt"/>
              <a:buAutoNum type="arabicPeriod"/>
            </a:pPr>
            <a:r>
              <a:rPr lang="en-US" dirty="0" smtClean="0"/>
              <a:t>Open Report Parameter Maintenance.</a:t>
            </a:r>
          </a:p>
          <a:p>
            <a:pPr marL="514350" indent="-514350" fontAlgn="base">
              <a:buFont typeface="+mj-lt"/>
              <a:buAutoNum type="arabicPeriod"/>
            </a:pPr>
            <a:r>
              <a:rPr lang="en-US" dirty="0" smtClean="0"/>
              <a:t>In Report Code, choose the resource your report is using.</a:t>
            </a:r>
          </a:p>
          <a:p>
            <a:pPr marL="514350" indent="-514350" fontAlgn="base">
              <a:buFont typeface="+mj-lt"/>
              <a:buAutoNum type="arabicPeriod"/>
            </a:pPr>
            <a:r>
              <a:rPr lang="en-US" dirty="0" smtClean="0"/>
              <a:t>In Param Name, choose sys_search_criteria_display.</a:t>
            </a:r>
          </a:p>
          <a:p>
            <a:pPr marL="514350" indent="-514350" fontAlgn="base">
              <a:buFont typeface="+mj-lt"/>
              <a:buAutoNum type="arabicPeriod"/>
            </a:pPr>
            <a:r>
              <a:rPr lang="en-US" dirty="0" smtClean="0"/>
              <a:t>Check the Extend checkbox.</a:t>
            </a:r>
          </a:p>
          <a:p>
            <a:pPr marL="514350" indent="-514350" fontAlgn="base">
              <a:buFont typeface="+mj-lt"/>
              <a:buAutoNum type="arabicPeriod"/>
            </a:pPr>
            <a:r>
              <a:rPr lang="en-US" dirty="0" smtClean="0"/>
              <a:t>Continue to the Value Settings frame and set Value to Header, Footer, or None</a:t>
            </a:r>
          </a:p>
          <a:p>
            <a:pPr marL="514350" indent="-514350" fontAlgn="base">
              <a:buFont typeface="+mj-lt"/>
              <a:buAutoNum type="arabicPeriod"/>
            </a:pPr>
            <a:r>
              <a:rPr lang="en-US" dirty="0" smtClean="0"/>
              <a:t>Click Next through the remaining frames of the program to close it.</a:t>
            </a:r>
          </a:p>
          <a:p>
            <a:pPr marL="514350" indent="-514350" fontAlgn="base">
              <a:buFont typeface="+mj-lt"/>
              <a:buAutoNum type="arabicPeriod"/>
            </a:pPr>
            <a:r>
              <a:rPr lang="en-US" dirty="0" smtClean="0"/>
              <a:t>Run the report.</a:t>
            </a:r>
          </a:p>
          <a:p>
            <a:endParaRPr lang="en-US" dirty="0"/>
          </a:p>
        </p:txBody>
      </p:sp>
      <p:sp>
        <p:nvSpPr>
          <p:cNvPr id="3" name="Title 2"/>
          <p:cNvSpPr>
            <a:spLocks noGrp="1"/>
          </p:cNvSpPr>
          <p:nvPr>
            <p:ph type="title"/>
          </p:nvPr>
        </p:nvSpPr>
        <p:spPr/>
        <p:txBody>
          <a:bodyPr/>
          <a:lstStyle/>
          <a:p>
            <a:r>
              <a:rPr lang="en-US" dirty="0" smtClean="0"/>
              <a:t>Adding Search Criteria Report Parameter</a:t>
            </a:r>
            <a:endParaRPr lang="en-US" dirty="0"/>
          </a:p>
        </p:txBody>
      </p:sp>
      <p:sp>
        <p:nvSpPr>
          <p:cNvPr id="4" name="Footer Placeholder 3"/>
          <p:cNvSpPr>
            <a:spLocks noGrp="1"/>
          </p:cNvSpPr>
          <p:nvPr>
            <p:ph type="ftr" sz="quarter" idx="10"/>
          </p:nvPr>
        </p:nvSpPr>
        <p:spPr/>
        <p:txBody>
          <a:bodyPr/>
          <a:lstStyle/>
          <a:p>
            <a:pPr>
              <a:defRPr/>
            </a:pPr>
            <a:r>
              <a:rPr lang="en-US" dirty="0" smtClean="0"/>
              <a:t>RF-DES-RPM_2</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Templates define “Classes” that can be applied to objects in a report definition.</a:t>
            </a:r>
          </a:p>
          <a:p>
            <a:r>
              <a:rPr lang="en-US" dirty="0" smtClean="0"/>
              <a:t>Section Classes: sections in the report will inherit:</a:t>
            </a:r>
          </a:p>
          <a:p>
            <a:pPr lvl="1"/>
            <a:r>
              <a:rPr lang="en-US" dirty="0" smtClean="0"/>
              <a:t>Most properties of the section class</a:t>
            </a:r>
          </a:p>
          <a:p>
            <a:pPr lvl="2"/>
            <a:r>
              <a:rPr lang="en-US" altLang="zh-CN" dirty="0" err="1" smtClean="0"/>
              <a:t>BackColor</a:t>
            </a:r>
            <a:r>
              <a:rPr lang="en-US" altLang="zh-CN" dirty="0" smtClean="0"/>
              <a:t>, Visible, </a:t>
            </a:r>
            <a:r>
              <a:rPr lang="en-US" altLang="zh-CN" dirty="0" err="1" smtClean="0"/>
              <a:t>CanGrow</a:t>
            </a:r>
            <a:r>
              <a:rPr lang="en-US" altLang="zh-CN" dirty="0" smtClean="0"/>
              <a:t>, </a:t>
            </a:r>
            <a:r>
              <a:rPr lang="en-US" altLang="zh-CN" dirty="0" err="1" smtClean="0"/>
              <a:t>CanShrink</a:t>
            </a:r>
            <a:r>
              <a:rPr lang="en-US" altLang="zh-CN" dirty="0" smtClean="0"/>
              <a:t>, </a:t>
            </a:r>
            <a:r>
              <a:rPr lang="en-US" altLang="zh-CN" dirty="0" err="1" smtClean="0"/>
              <a:t>ForcePageBreak</a:t>
            </a:r>
            <a:r>
              <a:rPr lang="en-US" altLang="zh-CN" dirty="0" smtClean="0"/>
              <a:t>, </a:t>
            </a:r>
            <a:r>
              <a:rPr lang="en-US" altLang="zh-CN" dirty="0" err="1" smtClean="0"/>
              <a:t>KeepTogether</a:t>
            </a:r>
            <a:r>
              <a:rPr lang="en-US" altLang="zh-CN" dirty="0" smtClean="0"/>
              <a:t>, Repeat, </a:t>
            </a:r>
            <a:r>
              <a:rPr lang="en-US" altLang="zh-CN" dirty="0" err="1" smtClean="0"/>
              <a:t>OnFormat</a:t>
            </a:r>
            <a:r>
              <a:rPr lang="en-US" altLang="zh-CN" dirty="0" smtClean="0"/>
              <a:t>, </a:t>
            </a:r>
            <a:r>
              <a:rPr lang="en-US" altLang="zh-CN" dirty="0" err="1" smtClean="0"/>
              <a:t>OnPrint</a:t>
            </a:r>
            <a:endParaRPr lang="en-US" dirty="0" smtClean="0"/>
          </a:p>
          <a:p>
            <a:pPr lvl="1"/>
            <a:r>
              <a:rPr lang="en-US" dirty="0" smtClean="0"/>
              <a:t>All fields in the section class</a:t>
            </a:r>
          </a:p>
          <a:p>
            <a:pPr lvl="2"/>
            <a:r>
              <a:rPr lang="en-US" dirty="0" smtClean="0"/>
              <a:t>Only for Header, PageHeader, PageFooter, and Footer sections</a:t>
            </a:r>
          </a:p>
        </p:txBody>
      </p:sp>
      <p:sp>
        <p:nvSpPr>
          <p:cNvPr id="80898" name="Rectangle 2"/>
          <p:cNvSpPr>
            <a:spLocks noGrp="1" noChangeArrowheads="1"/>
          </p:cNvSpPr>
          <p:nvPr>
            <p:ph type="title"/>
          </p:nvPr>
        </p:nvSpPr>
        <p:spPr/>
        <p:txBody>
          <a:bodyPr/>
          <a:lstStyle/>
          <a:p>
            <a:r>
              <a:rPr lang="en-US" smtClean="0"/>
              <a:t>Template Behavior</a:t>
            </a:r>
          </a:p>
        </p:txBody>
      </p:sp>
      <p:sp>
        <p:nvSpPr>
          <p:cNvPr id="4" name="Footer Placeholder 3"/>
          <p:cNvSpPr>
            <a:spLocks noGrp="1"/>
          </p:cNvSpPr>
          <p:nvPr>
            <p:ph type="ftr" sz="quarter" idx="10"/>
          </p:nvPr>
        </p:nvSpPr>
        <p:spPr/>
        <p:txBody>
          <a:bodyPr/>
          <a:lstStyle/>
          <a:p>
            <a:r>
              <a:rPr lang="en-US" dirty="0" smtClean="0"/>
              <a:t>RF-DES-430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0899">
                                            <p:txEl>
                                              <p:pRg st="2" end="2"/>
                                            </p:txEl>
                                          </p:spTgt>
                                        </p:tgtEl>
                                        <p:attrNameLst>
                                          <p:attrName>style.fontStyle</p:attrName>
                                        </p:attrNameLst>
                                      </p:cBhvr>
                                      <p:to>
                                        <p:strVal val="normal"/>
                                      </p:to>
                                    </p:set>
                                    <p:set>
                                      <p:cBhvr override="childStyle">
                                        <p:cTn id="19" dur="indefinite"/>
                                        <p:tgtEl>
                                          <p:spTgt spid="80899">
                                            <p:txEl>
                                              <p:pRg st="2" end="2"/>
                                            </p:txEl>
                                          </p:spTgt>
                                        </p:tgtEl>
                                        <p:attrNameLst>
                                          <p:attrName>style.fontWeight</p:attrName>
                                        </p:attrNameLst>
                                      </p:cBhvr>
                                      <p:to>
                                        <p:strVal val="bold"/>
                                      </p:to>
                                    </p:set>
                                    <p:set>
                                      <p:cBhvr override="childStyle">
                                        <p:cTn id="20" dur="indefinite"/>
                                        <p:tgtEl>
                                          <p:spTgt spid="80899">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80899">
                                            <p:txEl>
                                              <p:pRg st="4" end="4"/>
                                            </p:txEl>
                                          </p:spTgt>
                                        </p:tgtEl>
                                        <p:attrNameLst>
                                          <p:attrName>style.fontStyle</p:attrName>
                                        </p:attrNameLst>
                                      </p:cBhvr>
                                      <p:to>
                                        <p:strVal val="normal"/>
                                      </p:to>
                                    </p:set>
                                    <p:set>
                                      <p:cBhvr override="childStyle">
                                        <p:cTn id="29" dur="indefinite"/>
                                        <p:tgtEl>
                                          <p:spTgt spid="80899">
                                            <p:txEl>
                                              <p:pRg st="4" end="4"/>
                                            </p:txEl>
                                          </p:spTgt>
                                        </p:tgtEl>
                                        <p:attrNameLst>
                                          <p:attrName>style.fontWeight</p:attrName>
                                        </p:attrNameLst>
                                      </p:cBhvr>
                                      <p:to>
                                        <p:strVal val="bold"/>
                                      </p:to>
                                    </p:set>
                                    <p:set>
                                      <p:cBhvr override="childStyle">
                                        <p:cTn id="30" dur="indefinite"/>
                                        <p:tgtEl>
                                          <p:spTgt spid="80899">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80899">
                                            <p:txEl>
                                              <p:pRg st="5" end="5"/>
                                            </p:txEl>
                                          </p:spTgt>
                                        </p:tgtEl>
                                        <p:attrNameLst>
                                          <p:attrName>style.fontStyle</p:attrName>
                                        </p:attrNameLst>
                                      </p:cBhvr>
                                      <p:to>
                                        <p:strVal val="normal"/>
                                      </p:to>
                                    </p:set>
                                    <p:set>
                                      <p:cBhvr override="childStyle">
                                        <p:cTn id="33" dur="indefinite"/>
                                        <p:tgtEl>
                                          <p:spTgt spid="80899">
                                            <p:txEl>
                                              <p:pRg st="5" end="5"/>
                                            </p:txEl>
                                          </p:spTgt>
                                        </p:tgtEl>
                                        <p:attrNameLst>
                                          <p:attrName>style.fontWeight</p:attrName>
                                        </p:attrNameLst>
                                      </p:cBhvr>
                                      <p:to>
                                        <p:strVal val="bold"/>
                                      </p:to>
                                    </p:set>
                                    <p:set>
                                      <p:cBhvr override="childStyle">
                                        <p:cTn id="34" dur="indefinite"/>
                                        <p:tgtEl>
                                          <p:spTgt spid="808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Field Classes: fields in the report will inherit:</a:t>
            </a:r>
          </a:p>
          <a:p>
            <a:pPr lvl="1"/>
            <a:r>
              <a:rPr lang="en-US" dirty="0" smtClean="0"/>
              <a:t>Most properties of the field class</a:t>
            </a:r>
          </a:p>
          <a:p>
            <a:pPr lvl="1"/>
            <a:r>
              <a:rPr lang="en-US" dirty="0" smtClean="0"/>
              <a:t>Properties depend on field type.  For example:</a:t>
            </a:r>
            <a:br>
              <a:rPr lang="en-US" dirty="0" smtClean="0"/>
            </a:br>
            <a:r>
              <a:rPr lang="en-US" dirty="0" smtClean="0"/>
              <a:t>Font, BackColor, ForeColor, Height, …</a:t>
            </a:r>
          </a:p>
          <a:p>
            <a:r>
              <a:rPr lang="en-US" dirty="0" smtClean="0"/>
              <a:t>Report-level properties can be inherited from templates</a:t>
            </a:r>
          </a:p>
        </p:txBody>
      </p:sp>
      <p:sp>
        <p:nvSpPr>
          <p:cNvPr id="80898" name="Rectangle 2"/>
          <p:cNvSpPr>
            <a:spLocks noGrp="1" noChangeArrowheads="1"/>
          </p:cNvSpPr>
          <p:nvPr>
            <p:ph type="title"/>
          </p:nvPr>
        </p:nvSpPr>
        <p:spPr/>
        <p:txBody>
          <a:bodyPr/>
          <a:lstStyle/>
          <a:p>
            <a:r>
              <a:rPr lang="en-US" smtClean="0"/>
              <a:t>Template Behavior</a:t>
            </a:r>
          </a:p>
        </p:txBody>
      </p:sp>
      <p:sp>
        <p:nvSpPr>
          <p:cNvPr id="4" name="Footer Placeholder 3"/>
          <p:cNvSpPr>
            <a:spLocks noGrp="1"/>
          </p:cNvSpPr>
          <p:nvPr>
            <p:ph type="ftr" sz="quarter" idx="10"/>
          </p:nvPr>
        </p:nvSpPr>
        <p:spPr/>
        <p:txBody>
          <a:bodyPr/>
          <a:lstStyle/>
          <a:p>
            <a:r>
              <a:rPr lang="en-US" dirty="0" smtClean="0"/>
              <a:t>RF-DES-440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80899">
                                            <p:txEl>
                                              <p:pRg st="2" end="2"/>
                                            </p:txEl>
                                          </p:spTgt>
                                        </p:tgtEl>
                                        <p:attrNameLst>
                                          <p:attrName>style.fontStyle</p:attrName>
                                        </p:attrNameLst>
                                      </p:cBhvr>
                                      <p:to>
                                        <p:strVal val="normal"/>
                                      </p:to>
                                    </p:set>
                                    <p:set>
                                      <p:cBhvr override="childStyle">
                                        <p:cTn id="17" dur="indefinite"/>
                                        <p:tgtEl>
                                          <p:spTgt spid="80899">
                                            <p:txEl>
                                              <p:pRg st="2" end="2"/>
                                            </p:txEl>
                                          </p:spTgt>
                                        </p:tgtEl>
                                        <p:attrNameLst>
                                          <p:attrName>style.fontWeight</p:attrName>
                                        </p:attrNameLst>
                                      </p:cBhvr>
                                      <p:to>
                                        <p:strVal val="bold"/>
                                      </p:to>
                                    </p:set>
                                    <p:set>
                                      <p:cBhvr override="childStyle">
                                        <p:cTn id="18" dur="indefinite"/>
                                        <p:tgtEl>
                                          <p:spTgt spid="80899">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Tool to edit templates</a:t>
            </a:r>
          </a:p>
          <a:p>
            <a:pPr lvl="1"/>
            <a:r>
              <a:rPr lang="en-US" dirty="0" smtClean="0"/>
              <a:t>Accessible in QAD .NET UI</a:t>
            </a:r>
          </a:p>
          <a:p>
            <a:pPr lvl="1"/>
            <a:r>
              <a:rPr lang="en-US" dirty="0" smtClean="0"/>
              <a:t>Requires user membership in </a:t>
            </a:r>
            <a:r>
              <a:rPr lang="en-US" dirty="0" err="1" smtClean="0"/>
              <a:t>rptAdmin</a:t>
            </a:r>
            <a:r>
              <a:rPr lang="en-US" dirty="0" smtClean="0"/>
              <a:t> or </a:t>
            </a:r>
            <a:r>
              <a:rPr lang="en-US" dirty="0" err="1" smtClean="0"/>
              <a:t>rptDsgn</a:t>
            </a:r>
            <a:endParaRPr lang="en-US" dirty="0" smtClean="0"/>
          </a:p>
          <a:p>
            <a:r>
              <a:rPr lang="en-US" dirty="0" smtClean="0"/>
              <a:t>Similar to Report Resource Designer, but has some differences</a:t>
            </a:r>
          </a:p>
          <a:p>
            <a:pPr lvl="1"/>
            <a:r>
              <a:rPr lang="en-US" dirty="0" smtClean="0"/>
              <a:t>Detail Section Behavior:</a:t>
            </a:r>
          </a:p>
          <a:p>
            <a:pPr lvl="1"/>
            <a:r>
              <a:rPr lang="en-US" dirty="0" smtClean="0"/>
              <a:t>Fields in detail section do not get passed to reports</a:t>
            </a:r>
          </a:p>
          <a:p>
            <a:pPr lvl="1"/>
            <a:r>
              <a:rPr lang="en-US" dirty="0" smtClean="0"/>
              <a:t>Detail fields are only used to define field classes</a:t>
            </a:r>
          </a:p>
          <a:p>
            <a:r>
              <a:rPr lang="en-US" dirty="0" smtClean="0"/>
              <a:t>Template Import/Export</a:t>
            </a:r>
          </a:p>
          <a:p>
            <a:pPr lvl="1"/>
            <a:r>
              <a:rPr lang="en-US" dirty="0" smtClean="0"/>
              <a:t>Similar to report import/export</a:t>
            </a:r>
          </a:p>
          <a:p>
            <a:pPr lvl="1"/>
            <a:r>
              <a:rPr lang="en-US" dirty="0" smtClean="0"/>
              <a:t>Templates can be serialized as XML</a:t>
            </a:r>
          </a:p>
        </p:txBody>
      </p:sp>
      <p:sp>
        <p:nvSpPr>
          <p:cNvPr id="50178" name="Rectangle 2"/>
          <p:cNvSpPr>
            <a:spLocks noGrp="1" noChangeArrowheads="1"/>
          </p:cNvSpPr>
          <p:nvPr>
            <p:ph type="title"/>
          </p:nvPr>
        </p:nvSpPr>
        <p:spPr/>
        <p:txBody>
          <a:bodyPr/>
          <a:lstStyle/>
          <a:p>
            <a:r>
              <a:rPr lang="en-US" smtClean="0"/>
              <a:t>Template Designer</a:t>
            </a:r>
          </a:p>
        </p:txBody>
      </p:sp>
      <p:sp>
        <p:nvSpPr>
          <p:cNvPr id="4" name="Footer Placeholder 3"/>
          <p:cNvSpPr>
            <a:spLocks noGrp="1"/>
          </p:cNvSpPr>
          <p:nvPr>
            <p:ph type="ftr" sz="quarter" idx="10"/>
          </p:nvPr>
        </p:nvSpPr>
        <p:spPr/>
        <p:txBody>
          <a:bodyPr/>
          <a:lstStyle/>
          <a:p>
            <a:r>
              <a:rPr lang="en-US" dirty="0" smtClean="0"/>
              <a:t>RF-DES-450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0179">
                                            <p:txEl>
                                              <p:pRg st="0" end="0"/>
                                            </p:txEl>
                                          </p:spTgt>
                                        </p:tgtEl>
                                        <p:attrNameLst>
                                          <p:attrName>style.fontStyle</p:attrName>
                                        </p:attrNameLst>
                                      </p:cBhvr>
                                      <p:to>
                                        <p:strVal val="normal"/>
                                      </p:to>
                                    </p:set>
                                    <p:set>
                                      <p:cBhvr override="childStyle">
                                        <p:cTn id="7" dur="indefinite"/>
                                        <p:tgtEl>
                                          <p:spTgt spid="50179">
                                            <p:txEl>
                                              <p:pRg st="0" end="0"/>
                                            </p:txEl>
                                          </p:spTgt>
                                        </p:tgtEl>
                                        <p:attrNameLst>
                                          <p:attrName>style.fontWeight</p:attrName>
                                        </p:attrNameLst>
                                      </p:cBhvr>
                                      <p:to>
                                        <p:strVal val="bold"/>
                                      </p:to>
                                    </p:set>
                                    <p:set>
                                      <p:cBhvr override="childStyle">
                                        <p:cTn id="8" dur="indefinite"/>
                                        <p:tgtEl>
                                          <p:spTgt spid="501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0179">
                                            <p:txEl>
                                              <p:pRg st="1" end="1"/>
                                            </p:txEl>
                                          </p:spTgt>
                                        </p:tgtEl>
                                        <p:attrNameLst>
                                          <p:attrName>style.fontStyle</p:attrName>
                                        </p:attrNameLst>
                                      </p:cBhvr>
                                      <p:to>
                                        <p:strVal val="normal"/>
                                      </p:to>
                                    </p:set>
                                    <p:set>
                                      <p:cBhvr override="childStyle">
                                        <p:cTn id="13" dur="indefinite"/>
                                        <p:tgtEl>
                                          <p:spTgt spid="50179">
                                            <p:txEl>
                                              <p:pRg st="1" end="1"/>
                                            </p:txEl>
                                          </p:spTgt>
                                        </p:tgtEl>
                                        <p:attrNameLst>
                                          <p:attrName>style.fontWeight</p:attrName>
                                        </p:attrNameLst>
                                      </p:cBhvr>
                                      <p:to>
                                        <p:strVal val="bold"/>
                                      </p:to>
                                    </p:set>
                                    <p:set>
                                      <p:cBhvr override="childStyle">
                                        <p:cTn id="14" dur="indefinite"/>
                                        <p:tgtEl>
                                          <p:spTgt spid="5017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0179">
                                            <p:txEl>
                                              <p:pRg st="2" end="2"/>
                                            </p:txEl>
                                          </p:spTgt>
                                        </p:tgtEl>
                                        <p:attrNameLst>
                                          <p:attrName>style.fontStyle</p:attrName>
                                        </p:attrNameLst>
                                      </p:cBhvr>
                                      <p:to>
                                        <p:strVal val="normal"/>
                                      </p:to>
                                    </p:set>
                                    <p:set>
                                      <p:cBhvr override="childStyle">
                                        <p:cTn id="19" dur="indefinite"/>
                                        <p:tgtEl>
                                          <p:spTgt spid="50179">
                                            <p:txEl>
                                              <p:pRg st="2" end="2"/>
                                            </p:txEl>
                                          </p:spTgt>
                                        </p:tgtEl>
                                        <p:attrNameLst>
                                          <p:attrName>style.fontWeight</p:attrName>
                                        </p:attrNameLst>
                                      </p:cBhvr>
                                      <p:to>
                                        <p:strVal val="bold"/>
                                      </p:to>
                                    </p:set>
                                    <p:set>
                                      <p:cBhvr override="childStyle">
                                        <p:cTn id="20" dur="indefinite"/>
                                        <p:tgtEl>
                                          <p:spTgt spid="5017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0179">
                                            <p:txEl>
                                              <p:pRg st="3" end="3"/>
                                            </p:txEl>
                                          </p:spTgt>
                                        </p:tgtEl>
                                        <p:attrNameLst>
                                          <p:attrName>style.fontStyle</p:attrName>
                                        </p:attrNameLst>
                                      </p:cBhvr>
                                      <p:to>
                                        <p:strVal val="normal"/>
                                      </p:to>
                                    </p:set>
                                    <p:set>
                                      <p:cBhvr override="childStyle">
                                        <p:cTn id="25" dur="indefinite"/>
                                        <p:tgtEl>
                                          <p:spTgt spid="50179">
                                            <p:txEl>
                                              <p:pRg st="3" end="3"/>
                                            </p:txEl>
                                          </p:spTgt>
                                        </p:tgtEl>
                                        <p:attrNameLst>
                                          <p:attrName>style.fontWeight</p:attrName>
                                        </p:attrNameLst>
                                      </p:cBhvr>
                                      <p:to>
                                        <p:strVal val="bold"/>
                                      </p:to>
                                    </p:set>
                                    <p:set>
                                      <p:cBhvr override="childStyle">
                                        <p:cTn id="26" dur="indefinite"/>
                                        <p:tgtEl>
                                          <p:spTgt spid="5017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0179">
                                            <p:txEl>
                                              <p:pRg st="4" end="4"/>
                                            </p:txEl>
                                          </p:spTgt>
                                        </p:tgtEl>
                                        <p:attrNameLst>
                                          <p:attrName>style.fontStyle</p:attrName>
                                        </p:attrNameLst>
                                      </p:cBhvr>
                                      <p:to>
                                        <p:strVal val="normal"/>
                                      </p:to>
                                    </p:set>
                                    <p:set>
                                      <p:cBhvr override="childStyle">
                                        <p:cTn id="31" dur="indefinite"/>
                                        <p:tgtEl>
                                          <p:spTgt spid="50179">
                                            <p:txEl>
                                              <p:pRg st="4" end="4"/>
                                            </p:txEl>
                                          </p:spTgt>
                                        </p:tgtEl>
                                        <p:attrNameLst>
                                          <p:attrName>style.fontWeight</p:attrName>
                                        </p:attrNameLst>
                                      </p:cBhvr>
                                      <p:to>
                                        <p:strVal val="bold"/>
                                      </p:to>
                                    </p:set>
                                    <p:set>
                                      <p:cBhvr override="childStyle">
                                        <p:cTn id="32" dur="indefinite"/>
                                        <p:tgtEl>
                                          <p:spTgt spid="5017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0179">
                                            <p:txEl>
                                              <p:pRg st="5" end="5"/>
                                            </p:txEl>
                                          </p:spTgt>
                                        </p:tgtEl>
                                        <p:attrNameLst>
                                          <p:attrName>style.fontStyle</p:attrName>
                                        </p:attrNameLst>
                                      </p:cBhvr>
                                      <p:to>
                                        <p:strVal val="normal"/>
                                      </p:to>
                                    </p:set>
                                    <p:set>
                                      <p:cBhvr override="childStyle">
                                        <p:cTn id="35" dur="indefinite"/>
                                        <p:tgtEl>
                                          <p:spTgt spid="50179">
                                            <p:txEl>
                                              <p:pRg st="5" end="5"/>
                                            </p:txEl>
                                          </p:spTgt>
                                        </p:tgtEl>
                                        <p:attrNameLst>
                                          <p:attrName>style.fontWeight</p:attrName>
                                        </p:attrNameLst>
                                      </p:cBhvr>
                                      <p:to>
                                        <p:strVal val="bold"/>
                                      </p:to>
                                    </p:set>
                                    <p:set>
                                      <p:cBhvr override="childStyle">
                                        <p:cTn id="36" dur="indefinite"/>
                                        <p:tgtEl>
                                          <p:spTgt spid="50179">
                                            <p:txEl>
                                              <p:pRg st="5" end="5"/>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0179">
                                            <p:txEl>
                                              <p:pRg st="6" end="6"/>
                                            </p:txEl>
                                          </p:spTgt>
                                        </p:tgtEl>
                                        <p:attrNameLst>
                                          <p:attrName>style.fontStyle</p:attrName>
                                        </p:attrNameLst>
                                      </p:cBhvr>
                                      <p:to>
                                        <p:strVal val="normal"/>
                                      </p:to>
                                    </p:set>
                                    <p:set>
                                      <p:cBhvr override="childStyle">
                                        <p:cTn id="39" dur="indefinite"/>
                                        <p:tgtEl>
                                          <p:spTgt spid="50179">
                                            <p:txEl>
                                              <p:pRg st="6" end="6"/>
                                            </p:txEl>
                                          </p:spTgt>
                                        </p:tgtEl>
                                        <p:attrNameLst>
                                          <p:attrName>style.fontWeight</p:attrName>
                                        </p:attrNameLst>
                                      </p:cBhvr>
                                      <p:to>
                                        <p:strVal val="bold"/>
                                      </p:to>
                                    </p:set>
                                    <p:set>
                                      <p:cBhvr override="childStyle">
                                        <p:cTn id="40" dur="indefinite"/>
                                        <p:tgtEl>
                                          <p:spTgt spid="50179">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50179">
                                            <p:txEl>
                                              <p:pRg st="7" end="7"/>
                                            </p:txEl>
                                          </p:spTgt>
                                        </p:tgtEl>
                                        <p:attrNameLst>
                                          <p:attrName>style.fontStyle</p:attrName>
                                        </p:attrNameLst>
                                      </p:cBhvr>
                                      <p:to>
                                        <p:strVal val="normal"/>
                                      </p:to>
                                    </p:set>
                                    <p:set>
                                      <p:cBhvr override="childStyle">
                                        <p:cTn id="45" dur="indefinite"/>
                                        <p:tgtEl>
                                          <p:spTgt spid="50179">
                                            <p:txEl>
                                              <p:pRg st="7" end="7"/>
                                            </p:txEl>
                                          </p:spTgt>
                                        </p:tgtEl>
                                        <p:attrNameLst>
                                          <p:attrName>style.fontWeight</p:attrName>
                                        </p:attrNameLst>
                                      </p:cBhvr>
                                      <p:to>
                                        <p:strVal val="bold"/>
                                      </p:to>
                                    </p:set>
                                    <p:set>
                                      <p:cBhvr override="childStyle">
                                        <p:cTn id="46" dur="indefinite"/>
                                        <p:tgtEl>
                                          <p:spTgt spid="50179">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50179">
                                            <p:txEl>
                                              <p:pRg st="8" end="8"/>
                                            </p:txEl>
                                          </p:spTgt>
                                        </p:tgtEl>
                                        <p:attrNameLst>
                                          <p:attrName>style.fontStyle</p:attrName>
                                        </p:attrNameLst>
                                      </p:cBhvr>
                                      <p:to>
                                        <p:strVal val="normal"/>
                                      </p:to>
                                    </p:set>
                                    <p:set>
                                      <p:cBhvr override="childStyle">
                                        <p:cTn id="51" dur="indefinite"/>
                                        <p:tgtEl>
                                          <p:spTgt spid="50179">
                                            <p:txEl>
                                              <p:pRg st="8" end="8"/>
                                            </p:txEl>
                                          </p:spTgt>
                                        </p:tgtEl>
                                        <p:attrNameLst>
                                          <p:attrName>style.fontWeight</p:attrName>
                                        </p:attrNameLst>
                                      </p:cBhvr>
                                      <p:to>
                                        <p:strVal val="bold"/>
                                      </p:to>
                                    </p:set>
                                    <p:set>
                                      <p:cBhvr override="childStyle">
                                        <p:cTn id="52" dur="indefinite"/>
                                        <p:tgtEl>
                                          <p:spTgt spid="50179">
                                            <p:txEl>
                                              <p:pRg st="8" end="8"/>
                                            </p:txEl>
                                          </p:spTgt>
                                        </p:tgtEl>
                                        <p:attrNameLst>
                                          <p:attrName>style.textDecorationUnderline</p:attrName>
                                        </p:attrNameLst>
                                      </p:cBhvr>
                                      <p:to>
                                        <p:strVal val="false"/>
                                      </p:to>
                                    </p:set>
                                  </p:childTnLst>
                                </p:cTn>
                              </p:par>
                            </p:childTnLst>
                          </p:cTn>
                        </p:par>
                      </p:childTnLst>
                    </p:cTn>
                  </p:par>
                  <p:par>
                    <p:cTn id="53" fill="hold">
                      <p:stCondLst>
                        <p:cond delay="indefinite"/>
                      </p:stCondLst>
                      <p:childTnLst>
                        <p:par>
                          <p:cTn id="54" fill="hold">
                            <p:stCondLst>
                              <p:cond delay="0"/>
                            </p:stCondLst>
                            <p:childTnLst>
                              <p:par>
                                <p:cTn id="55" presetID="5" presetClass="emph" presetSubtype="1" nodeType="clickEffect">
                                  <p:stCondLst>
                                    <p:cond delay="0"/>
                                  </p:stCondLst>
                                  <p:endCondLst>
                                    <p:cond evt="onNext" delay="0">
                                      <p:tgtEl>
                                        <p:sldTgt/>
                                      </p:tgtEl>
                                    </p:cond>
                                  </p:endCondLst>
                                  <p:childTnLst>
                                    <p:set>
                                      <p:cBhvr override="childStyle">
                                        <p:cTn id="56" dur="indefinite"/>
                                        <p:tgtEl>
                                          <p:spTgt spid="50179">
                                            <p:txEl>
                                              <p:pRg st="9" end="9"/>
                                            </p:txEl>
                                          </p:spTgt>
                                        </p:tgtEl>
                                        <p:attrNameLst>
                                          <p:attrName>style.fontStyle</p:attrName>
                                        </p:attrNameLst>
                                      </p:cBhvr>
                                      <p:to>
                                        <p:strVal val="normal"/>
                                      </p:to>
                                    </p:set>
                                    <p:set>
                                      <p:cBhvr override="childStyle">
                                        <p:cTn id="57" dur="indefinite"/>
                                        <p:tgtEl>
                                          <p:spTgt spid="50179">
                                            <p:txEl>
                                              <p:pRg st="9" end="9"/>
                                            </p:txEl>
                                          </p:spTgt>
                                        </p:tgtEl>
                                        <p:attrNameLst>
                                          <p:attrName>style.fontWeight</p:attrName>
                                        </p:attrNameLst>
                                      </p:cBhvr>
                                      <p:to>
                                        <p:strVal val="bold"/>
                                      </p:to>
                                    </p:set>
                                    <p:set>
                                      <p:cBhvr override="childStyle">
                                        <p:cTn id="58" dur="indefinite"/>
                                        <p:tgtEl>
                                          <p:spTgt spid="5017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smtClean="0"/>
              <a:t>Using Template Designer</a:t>
            </a:r>
          </a:p>
        </p:txBody>
      </p:sp>
      <p:pic>
        <p:nvPicPr>
          <p:cNvPr id="112644" name="Picture 4"/>
          <p:cNvPicPr>
            <a:picLocks noChangeAspect="1" noChangeArrowheads="1"/>
          </p:cNvPicPr>
          <p:nvPr/>
        </p:nvPicPr>
        <p:blipFill>
          <a:blip r:embed="rId2" cstate="print"/>
          <a:srcRect/>
          <a:stretch>
            <a:fillRect/>
          </a:stretch>
        </p:blipFill>
        <p:spPr bwMode="auto">
          <a:xfrm>
            <a:off x="172038" y="962025"/>
            <a:ext cx="8782050" cy="5133975"/>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RF-DES-460</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When designing a report, there are two ways to specify a template:</a:t>
            </a:r>
          </a:p>
          <a:p>
            <a:pPr lvl="1"/>
            <a:r>
              <a:rPr lang="en-US" dirty="0" smtClean="0"/>
              <a:t>Can assign a template when Wizard is run to create a new report definition (“New” tool button runs Wizard)</a:t>
            </a:r>
          </a:p>
          <a:p>
            <a:pPr lvl="1"/>
            <a:r>
              <a:rPr lang="en-US" dirty="0" smtClean="0"/>
              <a:t>Can assign a template to an already-created report definition using “Manager” tool button</a:t>
            </a:r>
          </a:p>
        </p:txBody>
      </p:sp>
      <p:sp>
        <p:nvSpPr>
          <p:cNvPr id="48130" name="Rectangle 2"/>
          <p:cNvSpPr>
            <a:spLocks noGrp="1" noChangeArrowheads="1"/>
          </p:cNvSpPr>
          <p:nvPr>
            <p:ph type="title"/>
          </p:nvPr>
        </p:nvSpPr>
        <p:spPr/>
        <p:txBody>
          <a:bodyPr/>
          <a:lstStyle/>
          <a:p>
            <a:r>
              <a:rPr lang="en-US" smtClean="0"/>
              <a:t>Applying Templates to Report Designs</a:t>
            </a:r>
          </a:p>
        </p:txBody>
      </p:sp>
      <p:sp>
        <p:nvSpPr>
          <p:cNvPr id="4" name="Footer Placeholder 3"/>
          <p:cNvSpPr>
            <a:spLocks noGrp="1"/>
          </p:cNvSpPr>
          <p:nvPr>
            <p:ph type="ftr" sz="quarter" idx="10"/>
          </p:nvPr>
        </p:nvSpPr>
        <p:spPr/>
        <p:txBody>
          <a:bodyPr/>
          <a:lstStyle/>
          <a:p>
            <a:r>
              <a:rPr lang="en-US" dirty="0" smtClean="0"/>
              <a:t>RF-DES-470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a:bodyPr>
          <a:lstStyle/>
          <a:p>
            <a:r>
              <a:rPr lang="en-US" dirty="0" err="1" smtClean="0"/>
              <a:t>Goto</a:t>
            </a:r>
            <a:endParaRPr lang="en-US" dirty="0" smtClean="0"/>
          </a:p>
          <a:p>
            <a:pPr lvl="1"/>
            <a:r>
              <a:rPr lang="en-US" dirty="0" smtClean="0"/>
              <a:t>Report Resource Maintenance</a:t>
            </a:r>
          </a:p>
          <a:p>
            <a:r>
              <a:rPr lang="en-US" dirty="0" smtClean="0"/>
              <a:t>Actions</a:t>
            </a:r>
          </a:p>
          <a:p>
            <a:pPr lvl="1"/>
            <a:r>
              <a:rPr lang="en-US" dirty="0" smtClean="0"/>
              <a:t>Export Metadata</a:t>
            </a:r>
          </a:p>
          <a:p>
            <a:pPr lvl="1"/>
            <a:r>
              <a:rPr lang="en-US" dirty="0" smtClean="0"/>
              <a:t>Enable Data Import/Export</a:t>
            </a:r>
          </a:p>
          <a:p>
            <a:r>
              <a:rPr lang="en-US" dirty="0" smtClean="0"/>
              <a:t>New, Open, Close, Save, Save As, Delete</a:t>
            </a:r>
          </a:p>
          <a:p>
            <a:r>
              <a:rPr lang="en-US" dirty="0" smtClean="0"/>
              <a:t>Manager</a:t>
            </a:r>
          </a:p>
          <a:p>
            <a:r>
              <a:rPr lang="en-US" dirty="0" smtClean="0"/>
              <a:t>Preview</a:t>
            </a:r>
          </a:p>
          <a:p>
            <a:r>
              <a:rPr lang="en-US" dirty="0" smtClean="0"/>
              <a:t>Validation</a:t>
            </a:r>
          </a:p>
          <a:p>
            <a:r>
              <a:rPr lang="en-US" dirty="0" smtClean="0"/>
              <a:t>Edit Report Definition File</a:t>
            </a:r>
          </a:p>
          <a:p>
            <a:r>
              <a:rPr lang="en-US" dirty="0" smtClean="0"/>
              <a:t>About</a:t>
            </a:r>
          </a:p>
        </p:txBody>
      </p:sp>
      <p:sp>
        <p:nvSpPr>
          <p:cNvPr id="5122" name="Rectangle 2"/>
          <p:cNvSpPr>
            <a:spLocks noGrp="1" noChangeArrowheads="1"/>
          </p:cNvSpPr>
          <p:nvPr>
            <p:ph type="title"/>
          </p:nvPr>
        </p:nvSpPr>
        <p:spPr/>
        <p:txBody>
          <a:bodyPr/>
          <a:lstStyle/>
          <a:p>
            <a:r>
              <a:rPr lang="en-US" dirty="0" smtClean="0"/>
              <a:t>Toolbar Functions</a:t>
            </a:r>
          </a:p>
        </p:txBody>
      </p:sp>
      <p:sp>
        <p:nvSpPr>
          <p:cNvPr id="4" name="Footer Placeholder 3"/>
          <p:cNvSpPr>
            <a:spLocks noGrp="1"/>
          </p:cNvSpPr>
          <p:nvPr>
            <p:ph type="ftr" sz="quarter" idx="10"/>
          </p:nvPr>
        </p:nvSpPr>
        <p:spPr/>
        <p:txBody>
          <a:bodyPr/>
          <a:lstStyle/>
          <a:p>
            <a:r>
              <a:rPr lang="en-US" smtClean="0"/>
              <a:t>RF-DES-050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3">
                                            <p:txEl>
                                              <p:pRg st="5" end="5"/>
                                            </p:txEl>
                                          </p:spTgt>
                                        </p:tgtEl>
                                        <p:attrNameLst>
                                          <p:attrName>style.fontStyle</p:attrName>
                                        </p:attrNameLst>
                                      </p:cBhvr>
                                      <p:to>
                                        <p:strVal val="normal"/>
                                      </p:to>
                                    </p:set>
                                    <p:set>
                                      <p:cBhvr override="childStyle">
                                        <p:cTn id="7" dur="indefinite"/>
                                        <p:tgtEl>
                                          <p:spTgt spid="5123">
                                            <p:txEl>
                                              <p:pRg st="5" end="5"/>
                                            </p:txEl>
                                          </p:spTgt>
                                        </p:tgtEl>
                                        <p:attrNameLst>
                                          <p:attrName>style.fontWeight</p:attrName>
                                        </p:attrNameLst>
                                      </p:cBhvr>
                                      <p:to>
                                        <p:strVal val="bold"/>
                                      </p:to>
                                    </p:set>
                                    <p:set>
                                      <p:cBhvr override="childStyle">
                                        <p:cTn id="8" dur="indefinite"/>
                                        <p:tgtEl>
                                          <p:spTgt spid="5123">
                                            <p:txEl>
                                              <p:pRg st="5" end="5"/>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3">
                                            <p:txEl>
                                              <p:pRg st="0" end="0"/>
                                            </p:txEl>
                                          </p:spTgt>
                                        </p:tgtEl>
                                        <p:attrNameLst>
                                          <p:attrName>style.fontStyle</p:attrName>
                                        </p:attrNameLst>
                                      </p:cBhvr>
                                      <p:to>
                                        <p:strVal val="normal"/>
                                      </p:to>
                                    </p:set>
                                    <p:set>
                                      <p:cBhvr override="childStyle">
                                        <p:cTn id="13" dur="indefinite"/>
                                        <p:tgtEl>
                                          <p:spTgt spid="5123">
                                            <p:txEl>
                                              <p:pRg st="0" end="0"/>
                                            </p:txEl>
                                          </p:spTgt>
                                        </p:tgtEl>
                                        <p:attrNameLst>
                                          <p:attrName>style.fontWeight</p:attrName>
                                        </p:attrNameLst>
                                      </p:cBhvr>
                                      <p:to>
                                        <p:strVal val="bold"/>
                                      </p:to>
                                    </p:set>
                                    <p:set>
                                      <p:cBhvr override="childStyle">
                                        <p:cTn id="14" dur="indefinite"/>
                                        <p:tgtEl>
                                          <p:spTgt spid="5123">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3">
                                            <p:txEl>
                                              <p:pRg st="1" end="1"/>
                                            </p:txEl>
                                          </p:spTgt>
                                        </p:tgtEl>
                                        <p:attrNameLst>
                                          <p:attrName>style.fontStyle</p:attrName>
                                        </p:attrNameLst>
                                      </p:cBhvr>
                                      <p:to>
                                        <p:strVal val="normal"/>
                                      </p:to>
                                    </p:set>
                                    <p:set>
                                      <p:cBhvr override="childStyle">
                                        <p:cTn id="19" dur="indefinite"/>
                                        <p:tgtEl>
                                          <p:spTgt spid="5123">
                                            <p:txEl>
                                              <p:pRg st="1" end="1"/>
                                            </p:txEl>
                                          </p:spTgt>
                                        </p:tgtEl>
                                        <p:attrNameLst>
                                          <p:attrName>style.fontWeight</p:attrName>
                                        </p:attrNameLst>
                                      </p:cBhvr>
                                      <p:to>
                                        <p:strVal val="bold"/>
                                      </p:to>
                                    </p:set>
                                    <p:set>
                                      <p:cBhvr override="childStyle">
                                        <p:cTn id="20" dur="indefinite"/>
                                        <p:tgtEl>
                                          <p:spTgt spid="5123">
                                            <p:txEl>
                                              <p:pRg st="1" end="1"/>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3">
                                            <p:txEl>
                                              <p:pRg st="2" end="2"/>
                                            </p:txEl>
                                          </p:spTgt>
                                        </p:tgtEl>
                                        <p:attrNameLst>
                                          <p:attrName>style.fontStyle</p:attrName>
                                        </p:attrNameLst>
                                      </p:cBhvr>
                                      <p:to>
                                        <p:strVal val="normal"/>
                                      </p:to>
                                    </p:set>
                                    <p:set>
                                      <p:cBhvr override="childStyle">
                                        <p:cTn id="25" dur="indefinite"/>
                                        <p:tgtEl>
                                          <p:spTgt spid="5123">
                                            <p:txEl>
                                              <p:pRg st="2" end="2"/>
                                            </p:txEl>
                                          </p:spTgt>
                                        </p:tgtEl>
                                        <p:attrNameLst>
                                          <p:attrName>style.fontWeight</p:attrName>
                                        </p:attrNameLst>
                                      </p:cBhvr>
                                      <p:to>
                                        <p:strVal val="bold"/>
                                      </p:to>
                                    </p:set>
                                    <p:set>
                                      <p:cBhvr override="childStyle">
                                        <p:cTn id="26" dur="indefinite"/>
                                        <p:tgtEl>
                                          <p:spTgt spid="5123">
                                            <p:txEl>
                                              <p:pRg st="2" end="2"/>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3">
                                            <p:txEl>
                                              <p:pRg st="3" end="3"/>
                                            </p:txEl>
                                          </p:spTgt>
                                        </p:tgtEl>
                                        <p:attrNameLst>
                                          <p:attrName>style.fontStyle</p:attrName>
                                        </p:attrNameLst>
                                      </p:cBhvr>
                                      <p:to>
                                        <p:strVal val="normal"/>
                                      </p:to>
                                    </p:set>
                                    <p:set>
                                      <p:cBhvr override="childStyle">
                                        <p:cTn id="31" dur="indefinite"/>
                                        <p:tgtEl>
                                          <p:spTgt spid="5123">
                                            <p:txEl>
                                              <p:pRg st="3" end="3"/>
                                            </p:txEl>
                                          </p:spTgt>
                                        </p:tgtEl>
                                        <p:attrNameLst>
                                          <p:attrName>style.fontWeight</p:attrName>
                                        </p:attrNameLst>
                                      </p:cBhvr>
                                      <p:to>
                                        <p:strVal val="bold"/>
                                      </p:to>
                                    </p:set>
                                    <p:set>
                                      <p:cBhvr override="childStyle">
                                        <p:cTn id="32" dur="indefinite"/>
                                        <p:tgtEl>
                                          <p:spTgt spid="5123">
                                            <p:txEl>
                                              <p:pRg st="3" end="3"/>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3">
                                            <p:txEl>
                                              <p:pRg st="4" end="4"/>
                                            </p:txEl>
                                          </p:spTgt>
                                        </p:tgtEl>
                                        <p:attrNameLst>
                                          <p:attrName>style.fontStyle</p:attrName>
                                        </p:attrNameLst>
                                      </p:cBhvr>
                                      <p:to>
                                        <p:strVal val="normal"/>
                                      </p:to>
                                    </p:set>
                                    <p:set>
                                      <p:cBhvr override="childStyle">
                                        <p:cTn id="37" dur="indefinite"/>
                                        <p:tgtEl>
                                          <p:spTgt spid="5123">
                                            <p:txEl>
                                              <p:pRg st="4" end="4"/>
                                            </p:txEl>
                                          </p:spTgt>
                                        </p:tgtEl>
                                        <p:attrNameLst>
                                          <p:attrName>style.fontWeight</p:attrName>
                                        </p:attrNameLst>
                                      </p:cBhvr>
                                      <p:to>
                                        <p:strVal val="bold"/>
                                      </p:to>
                                    </p:set>
                                    <p:set>
                                      <p:cBhvr override="childStyle">
                                        <p:cTn id="38" dur="indefinite"/>
                                        <p:tgtEl>
                                          <p:spTgt spid="5123">
                                            <p:txEl>
                                              <p:pRg st="4" end="4"/>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123">
                                            <p:txEl>
                                              <p:pRg st="6" end="6"/>
                                            </p:txEl>
                                          </p:spTgt>
                                        </p:tgtEl>
                                        <p:attrNameLst>
                                          <p:attrName>style.fontStyle</p:attrName>
                                        </p:attrNameLst>
                                      </p:cBhvr>
                                      <p:to>
                                        <p:strVal val="normal"/>
                                      </p:to>
                                    </p:set>
                                    <p:set>
                                      <p:cBhvr override="childStyle">
                                        <p:cTn id="43" dur="indefinite"/>
                                        <p:tgtEl>
                                          <p:spTgt spid="5123">
                                            <p:txEl>
                                              <p:pRg st="6" end="6"/>
                                            </p:txEl>
                                          </p:spTgt>
                                        </p:tgtEl>
                                        <p:attrNameLst>
                                          <p:attrName>style.fontWeight</p:attrName>
                                        </p:attrNameLst>
                                      </p:cBhvr>
                                      <p:to>
                                        <p:strVal val="bold"/>
                                      </p:to>
                                    </p:set>
                                    <p:set>
                                      <p:cBhvr override="childStyle">
                                        <p:cTn id="44" dur="indefinite"/>
                                        <p:tgtEl>
                                          <p:spTgt spid="512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123">
                                            <p:txEl>
                                              <p:pRg st="7" end="7"/>
                                            </p:txEl>
                                          </p:spTgt>
                                        </p:tgtEl>
                                        <p:attrNameLst>
                                          <p:attrName>style.fontStyle</p:attrName>
                                        </p:attrNameLst>
                                      </p:cBhvr>
                                      <p:to>
                                        <p:strVal val="normal"/>
                                      </p:to>
                                    </p:set>
                                    <p:set>
                                      <p:cBhvr override="childStyle">
                                        <p:cTn id="49" dur="indefinite"/>
                                        <p:tgtEl>
                                          <p:spTgt spid="5123">
                                            <p:txEl>
                                              <p:pRg st="7" end="7"/>
                                            </p:txEl>
                                          </p:spTgt>
                                        </p:tgtEl>
                                        <p:attrNameLst>
                                          <p:attrName>style.fontWeight</p:attrName>
                                        </p:attrNameLst>
                                      </p:cBhvr>
                                      <p:to>
                                        <p:strVal val="bold"/>
                                      </p:to>
                                    </p:set>
                                    <p:set>
                                      <p:cBhvr override="childStyle">
                                        <p:cTn id="50" dur="indefinite"/>
                                        <p:tgtEl>
                                          <p:spTgt spid="512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123">
                                            <p:txEl>
                                              <p:pRg st="8" end="8"/>
                                            </p:txEl>
                                          </p:spTgt>
                                        </p:tgtEl>
                                        <p:attrNameLst>
                                          <p:attrName>style.fontStyle</p:attrName>
                                        </p:attrNameLst>
                                      </p:cBhvr>
                                      <p:to>
                                        <p:strVal val="normal"/>
                                      </p:to>
                                    </p:set>
                                    <p:set>
                                      <p:cBhvr override="childStyle">
                                        <p:cTn id="55" dur="indefinite"/>
                                        <p:tgtEl>
                                          <p:spTgt spid="5123">
                                            <p:txEl>
                                              <p:pRg st="8" end="8"/>
                                            </p:txEl>
                                          </p:spTgt>
                                        </p:tgtEl>
                                        <p:attrNameLst>
                                          <p:attrName>style.fontWeight</p:attrName>
                                        </p:attrNameLst>
                                      </p:cBhvr>
                                      <p:to>
                                        <p:strVal val="bold"/>
                                      </p:to>
                                    </p:set>
                                    <p:set>
                                      <p:cBhvr override="childStyle">
                                        <p:cTn id="56" dur="indefinite"/>
                                        <p:tgtEl>
                                          <p:spTgt spid="5123">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123">
                                            <p:txEl>
                                              <p:pRg st="9" end="9"/>
                                            </p:txEl>
                                          </p:spTgt>
                                        </p:tgtEl>
                                        <p:attrNameLst>
                                          <p:attrName>style.fontStyle</p:attrName>
                                        </p:attrNameLst>
                                      </p:cBhvr>
                                      <p:to>
                                        <p:strVal val="normal"/>
                                      </p:to>
                                    </p:set>
                                    <p:set>
                                      <p:cBhvr override="childStyle">
                                        <p:cTn id="61" dur="indefinite"/>
                                        <p:tgtEl>
                                          <p:spTgt spid="5123">
                                            <p:txEl>
                                              <p:pRg st="9" end="9"/>
                                            </p:txEl>
                                          </p:spTgt>
                                        </p:tgtEl>
                                        <p:attrNameLst>
                                          <p:attrName>style.fontWeight</p:attrName>
                                        </p:attrNameLst>
                                      </p:cBhvr>
                                      <p:to>
                                        <p:strVal val="bold"/>
                                      </p:to>
                                    </p:set>
                                    <p:set>
                                      <p:cBhvr override="childStyle">
                                        <p:cTn id="62" dur="indefinite"/>
                                        <p:tgtEl>
                                          <p:spTgt spid="5123">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123">
                                            <p:txEl>
                                              <p:pRg st="10" end="10"/>
                                            </p:txEl>
                                          </p:spTgt>
                                        </p:tgtEl>
                                        <p:attrNameLst>
                                          <p:attrName>style.fontStyle</p:attrName>
                                        </p:attrNameLst>
                                      </p:cBhvr>
                                      <p:to>
                                        <p:strVal val="normal"/>
                                      </p:to>
                                    </p:set>
                                    <p:set>
                                      <p:cBhvr override="childStyle">
                                        <p:cTn id="67" dur="indefinite"/>
                                        <p:tgtEl>
                                          <p:spTgt spid="5123">
                                            <p:txEl>
                                              <p:pRg st="10" end="10"/>
                                            </p:txEl>
                                          </p:spTgt>
                                        </p:tgtEl>
                                        <p:attrNameLst>
                                          <p:attrName>style.fontWeight</p:attrName>
                                        </p:attrNameLst>
                                      </p:cBhvr>
                                      <p:to>
                                        <p:strVal val="bold"/>
                                      </p:to>
                                    </p:set>
                                    <p:set>
                                      <p:cBhvr override="childStyle">
                                        <p:cTn id="68" dur="indefinite"/>
                                        <p:tgtEl>
                                          <p:spTgt spid="5123">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Class Property </a:t>
            </a:r>
          </a:p>
          <a:p>
            <a:pPr lvl="1"/>
            <a:r>
              <a:rPr lang="en-US" dirty="0" smtClean="0"/>
              <a:t>Use at section and field levels to bind section/field to desired template section/field</a:t>
            </a:r>
          </a:p>
          <a:p>
            <a:pPr lvl="1"/>
            <a:r>
              <a:rPr lang="en-US" dirty="0" smtClean="0"/>
              <a:t>New report Wizard auto-assigns many classes</a:t>
            </a:r>
          </a:p>
          <a:p>
            <a:pPr lvl="1"/>
            <a:r>
              <a:rPr lang="en-US" dirty="0" smtClean="0"/>
              <a:t>Report-level properties automatically linked to template (2010 release and higher)</a:t>
            </a:r>
          </a:p>
        </p:txBody>
      </p:sp>
      <p:sp>
        <p:nvSpPr>
          <p:cNvPr id="48130" name="Rectangle 2"/>
          <p:cNvSpPr>
            <a:spLocks noGrp="1" noChangeArrowheads="1"/>
          </p:cNvSpPr>
          <p:nvPr>
            <p:ph type="title"/>
          </p:nvPr>
        </p:nvSpPr>
        <p:spPr/>
        <p:txBody>
          <a:bodyPr/>
          <a:lstStyle/>
          <a:p>
            <a:r>
              <a:rPr lang="en-US" smtClean="0"/>
              <a:t>Applying Templates to Report Designs</a:t>
            </a:r>
          </a:p>
        </p:txBody>
      </p:sp>
      <p:sp>
        <p:nvSpPr>
          <p:cNvPr id="4" name="Footer Placeholder 3"/>
          <p:cNvSpPr>
            <a:spLocks noGrp="1"/>
          </p:cNvSpPr>
          <p:nvPr>
            <p:ph type="ftr" sz="quarter" idx="10"/>
          </p:nvPr>
        </p:nvSpPr>
        <p:spPr/>
        <p:txBody>
          <a:bodyPr/>
          <a:lstStyle/>
          <a:p>
            <a:r>
              <a:rPr lang="en-US" dirty="0" smtClean="0"/>
              <a:t>RF-DES-480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48131">
                                            <p:txEl>
                                              <p:pRg st="3" end="3"/>
                                            </p:txEl>
                                          </p:spTgt>
                                        </p:tgtEl>
                                        <p:attrNameLst>
                                          <p:attrName>style.fontStyle</p:attrName>
                                        </p:attrNameLst>
                                      </p:cBhvr>
                                      <p:to>
                                        <p:strVal val="normal"/>
                                      </p:to>
                                    </p:set>
                                    <p:set>
                                      <p:cBhvr override="childStyle">
                                        <p:cTn id="25" dur="indefinite"/>
                                        <p:tgtEl>
                                          <p:spTgt spid="48131">
                                            <p:txEl>
                                              <p:pRg st="3" end="3"/>
                                            </p:txEl>
                                          </p:spTgt>
                                        </p:tgtEl>
                                        <p:attrNameLst>
                                          <p:attrName>style.fontWeight</p:attrName>
                                        </p:attrNameLst>
                                      </p:cBhvr>
                                      <p:to>
                                        <p:strVal val="bold"/>
                                      </p:to>
                                    </p:set>
                                    <p:set>
                                      <p:cBhvr override="childStyle">
                                        <p:cTn id="26" dur="indefinite"/>
                                        <p:tgtEl>
                                          <p:spTgt spid="4813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mtClean="0"/>
              <a:t>Class Property</a:t>
            </a:r>
          </a:p>
        </p:txBody>
      </p:sp>
      <p:grpSp>
        <p:nvGrpSpPr>
          <p:cNvPr id="5" name="Group 4"/>
          <p:cNvGrpSpPr/>
          <p:nvPr/>
        </p:nvGrpSpPr>
        <p:grpSpPr>
          <a:xfrm>
            <a:off x="474486" y="1066800"/>
            <a:ext cx="8201025" cy="4848225"/>
            <a:chOff x="304800" y="1600200"/>
            <a:chExt cx="8201025" cy="4848225"/>
          </a:xfrm>
        </p:grpSpPr>
        <p:pic>
          <p:nvPicPr>
            <p:cNvPr id="113671" name="Picture 7"/>
            <p:cNvPicPr>
              <a:picLocks noChangeAspect="1" noChangeArrowheads="1"/>
            </p:cNvPicPr>
            <p:nvPr/>
          </p:nvPicPr>
          <p:blipFill>
            <a:blip r:embed="rId2" cstate="print"/>
            <a:srcRect/>
            <a:stretch>
              <a:fillRect/>
            </a:stretch>
          </p:blipFill>
          <p:spPr bwMode="auto">
            <a:xfrm>
              <a:off x="381000" y="1600200"/>
              <a:ext cx="8124825" cy="4848225"/>
            </a:xfrm>
            <a:prstGeom prst="rect">
              <a:avLst/>
            </a:prstGeom>
            <a:noFill/>
            <a:ln w="9525" algn="ctr">
              <a:noFill/>
              <a:miter lim="800000"/>
              <a:headEnd/>
              <a:tailEnd/>
            </a:ln>
            <a:effectLst/>
          </p:spPr>
        </p:pic>
        <p:sp>
          <p:nvSpPr>
            <p:cNvPr id="113669" name="Oval 5"/>
            <p:cNvSpPr>
              <a:spLocks noChangeArrowheads="1"/>
            </p:cNvSpPr>
            <p:nvPr/>
          </p:nvSpPr>
          <p:spPr bwMode="auto">
            <a:xfrm>
              <a:off x="304800" y="5257800"/>
              <a:ext cx="2743200" cy="8382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6" name="Footer Placeholder 5"/>
          <p:cNvSpPr>
            <a:spLocks noGrp="1"/>
          </p:cNvSpPr>
          <p:nvPr>
            <p:ph type="ftr" sz="quarter" idx="10"/>
          </p:nvPr>
        </p:nvSpPr>
        <p:spPr/>
        <p:txBody>
          <a:bodyPr/>
          <a:lstStyle/>
          <a:p>
            <a:pPr>
              <a:defRPr/>
            </a:pPr>
            <a:r>
              <a:rPr lang="en-US" dirty="0" smtClean="0"/>
              <a:t>RF-DES-490</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a:xfrm>
            <a:off x="457198" y="891610"/>
            <a:ext cx="8545287" cy="5424523"/>
          </a:xfrm>
        </p:spPr>
        <p:txBody>
          <a:bodyPr/>
          <a:lstStyle/>
          <a:p>
            <a:r>
              <a:rPr lang="en-US" dirty="0" smtClean="0"/>
              <a:t>Properties inherited from template can be manually modified</a:t>
            </a:r>
          </a:p>
          <a:p>
            <a:pPr lvl="1"/>
            <a:r>
              <a:rPr lang="en-US" dirty="0" smtClean="0"/>
              <a:t>Modified property will be completely decoupled from template</a:t>
            </a:r>
          </a:p>
          <a:p>
            <a:pPr lvl="2"/>
            <a:r>
              <a:rPr lang="en-US" dirty="0" smtClean="0"/>
              <a:t>Once decoupled, changes made to template will not affect de-coupled property </a:t>
            </a:r>
          </a:p>
          <a:p>
            <a:pPr lvl="1"/>
            <a:r>
              <a:rPr lang="en-US" dirty="0" smtClean="0"/>
              <a:t>To re-couple template property:</a:t>
            </a:r>
          </a:p>
          <a:p>
            <a:pPr lvl="2"/>
            <a:r>
              <a:rPr lang="en-US" dirty="0" smtClean="0"/>
              <a:t>Click on property value in property grid</a:t>
            </a:r>
          </a:p>
          <a:p>
            <a:pPr lvl="2"/>
            <a:r>
              <a:rPr lang="en-US" dirty="0" smtClean="0"/>
              <a:t>Click on “Use Default Value” button at top of property grid</a:t>
            </a:r>
          </a:p>
          <a:p>
            <a:pPr lvl="3"/>
            <a:r>
              <a:rPr lang="en-US" dirty="0" smtClean="0"/>
              <a:t>Value will be refreshed from template</a:t>
            </a:r>
          </a:p>
          <a:p>
            <a:pPr lvl="3"/>
            <a:r>
              <a:rPr lang="en-US" dirty="0" smtClean="0"/>
              <a:t>Property will be re-coupled to template</a:t>
            </a:r>
          </a:p>
        </p:txBody>
      </p:sp>
      <p:sp>
        <p:nvSpPr>
          <p:cNvPr id="82946" name="Rectangle 2"/>
          <p:cNvSpPr>
            <a:spLocks noGrp="1" noChangeArrowheads="1"/>
          </p:cNvSpPr>
          <p:nvPr>
            <p:ph type="title"/>
          </p:nvPr>
        </p:nvSpPr>
        <p:spPr/>
        <p:txBody>
          <a:bodyPr/>
          <a:lstStyle/>
          <a:p>
            <a:r>
              <a:rPr lang="en-US" smtClean="0"/>
              <a:t>Overriding Template Attributes</a:t>
            </a:r>
          </a:p>
        </p:txBody>
      </p:sp>
      <p:sp>
        <p:nvSpPr>
          <p:cNvPr id="4" name="Footer Placeholder 3"/>
          <p:cNvSpPr>
            <a:spLocks noGrp="1"/>
          </p:cNvSpPr>
          <p:nvPr>
            <p:ph type="ftr" sz="quarter" idx="10"/>
          </p:nvPr>
        </p:nvSpPr>
        <p:spPr/>
        <p:txBody>
          <a:bodyPr/>
          <a:lstStyle/>
          <a:p>
            <a:r>
              <a:rPr lang="en-US" dirty="0" smtClean="0"/>
              <a:t>RF-DES-500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2947">
                                            <p:txEl>
                                              <p:pRg st="7" end="7"/>
                                            </p:txEl>
                                          </p:spTgt>
                                        </p:tgtEl>
                                        <p:attrNameLst>
                                          <p:attrName>style.fontStyle</p:attrName>
                                        </p:attrNameLst>
                                      </p:cBhvr>
                                      <p:to>
                                        <p:strVal val="normal"/>
                                      </p:to>
                                    </p:set>
                                    <p:set>
                                      <p:cBhvr override="childStyle">
                                        <p:cTn id="49" dur="indefinite"/>
                                        <p:tgtEl>
                                          <p:spTgt spid="82947">
                                            <p:txEl>
                                              <p:pRg st="7" end="7"/>
                                            </p:txEl>
                                          </p:spTgt>
                                        </p:tgtEl>
                                        <p:attrNameLst>
                                          <p:attrName>style.fontWeight</p:attrName>
                                        </p:attrNameLst>
                                      </p:cBhvr>
                                      <p:to>
                                        <p:strVal val="bold"/>
                                      </p:to>
                                    </p:set>
                                    <p:set>
                                      <p:cBhvr override="childStyle">
                                        <p:cTn id="50" dur="indefinite"/>
                                        <p:tgtEl>
                                          <p:spTgt spid="829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r>
              <a:rPr lang="en-US" dirty="0" smtClean="0"/>
              <a:t>Fields inherited from template section classes can be modified</a:t>
            </a:r>
          </a:p>
          <a:p>
            <a:pPr lvl="1"/>
            <a:r>
              <a:rPr lang="en-US" dirty="0" smtClean="0"/>
              <a:t>Modified field will be completely decoupled from template</a:t>
            </a:r>
          </a:p>
          <a:p>
            <a:pPr lvl="2"/>
            <a:r>
              <a:rPr lang="en-US" dirty="0" smtClean="0"/>
              <a:t>Once decoupled, changes made to template will not affect de-coupled field</a:t>
            </a:r>
          </a:p>
          <a:p>
            <a:pPr lvl="1"/>
            <a:r>
              <a:rPr lang="en-US" dirty="0" smtClean="0"/>
              <a:t>To re-couple all template fields (and properties) for  the section:</a:t>
            </a:r>
          </a:p>
          <a:p>
            <a:pPr lvl="2"/>
            <a:r>
              <a:rPr lang="en-US" dirty="0" smtClean="0"/>
              <a:t>Change section’s template class to None</a:t>
            </a:r>
          </a:p>
          <a:p>
            <a:pPr lvl="2"/>
            <a:r>
              <a:rPr lang="en-US" dirty="0" smtClean="0"/>
              <a:t>Change it again to the original class</a:t>
            </a:r>
          </a:p>
          <a:p>
            <a:pPr lvl="3"/>
            <a:r>
              <a:rPr lang="en-US" dirty="0" smtClean="0"/>
              <a:t>All template fields will be refreshed from template.</a:t>
            </a:r>
          </a:p>
        </p:txBody>
      </p:sp>
      <p:sp>
        <p:nvSpPr>
          <p:cNvPr id="82946" name="Rectangle 2"/>
          <p:cNvSpPr>
            <a:spLocks noGrp="1" noChangeArrowheads="1"/>
          </p:cNvSpPr>
          <p:nvPr>
            <p:ph type="title"/>
          </p:nvPr>
        </p:nvSpPr>
        <p:spPr/>
        <p:txBody>
          <a:bodyPr/>
          <a:lstStyle/>
          <a:p>
            <a:r>
              <a:rPr lang="en-US" smtClean="0"/>
              <a:t>Overriding Template Attributes</a:t>
            </a:r>
          </a:p>
        </p:txBody>
      </p:sp>
      <p:sp>
        <p:nvSpPr>
          <p:cNvPr id="4" name="Footer Placeholder 3"/>
          <p:cNvSpPr>
            <a:spLocks noGrp="1"/>
          </p:cNvSpPr>
          <p:nvPr>
            <p:ph type="ftr" sz="quarter" idx="10"/>
          </p:nvPr>
        </p:nvSpPr>
        <p:spPr/>
        <p:txBody>
          <a:bodyPr/>
          <a:lstStyle/>
          <a:p>
            <a:r>
              <a:rPr lang="en-US" dirty="0" smtClean="0"/>
              <a:t>RF-DES-510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r>
              <a:rPr lang="en-US" dirty="0" smtClean="0"/>
              <a:t>When editing templates, be careful when saving since changes can affect many reports across the system</a:t>
            </a:r>
          </a:p>
          <a:p>
            <a:r>
              <a:rPr lang="en-US" dirty="0" smtClean="0"/>
              <a:t>QAD Active templates (2010 release and higher)</a:t>
            </a:r>
          </a:p>
        </p:txBody>
      </p:sp>
      <p:sp>
        <p:nvSpPr>
          <p:cNvPr id="44034" name="Rectangle 2"/>
          <p:cNvSpPr>
            <a:spLocks noGrp="1" noChangeArrowheads="1"/>
          </p:cNvSpPr>
          <p:nvPr>
            <p:ph type="title"/>
          </p:nvPr>
        </p:nvSpPr>
        <p:spPr/>
        <p:txBody>
          <a:bodyPr>
            <a:normAutofit/>
          </a:bodyPr>
          <a:lstStyle/>
          <a:p>
            <a:r>
              <a:rPr lang="en-US" dirty="0" smtClean="0"/>
              <a:t>Template Development Guidelines</a:t>
            </a:r>
          </a:p>
        </p:txBody>
      </p:sp>
      <p:sp>
        <p:nvSpPr>
          <p:cNvPr id="4" name="Footer Placeholder 3"/>
          <p:cNvSpPr>
            <a:spLocks noGrp="1"/>
          </p:cNvSpPr>
          <p:nvPr>
            <p:ph type="ftr" sz="quarter" idx="10"/>
          </p:nvPr>
        </p:nvSpPr>
        <p:spPr/>
        <p:txBody>
          <a:bodyPr/>
          <a:lstStyle/>
          <a:p>
            <a:r>
              <a:rPr lang="en-US" dirty="0" smtClean="0"/>
              <a:t>RF-DES-520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4035">
                                            <p:txEl>
                                              <p:pRg st="0" end="0"/>
                                            </p:txEl>
                                          </p:spTgt>
                                        </p:tgtEl>
                                        <p:attrNameLst>
                                          <p:attrName>style.fontStyle</p:attrName>
                                        </p:attrNameLst>
                                      </p:cBhvr>
                                      <p:to>
                                        <p:strVal val="normal"/>
                                      </p:to>
                                    </p:set>
                                    <p:set>
                                      <p:cBhvr override="childStyle">
                                        <p:cTn id="7" dur="indefinite"/>
                                        <p:tgtEl>
                                          <p:spTgt spid="44035">
                                            <p:txEl>
                                              <p:pRg st="0" end="0"/>
                                            </p:txEl>
                                          </p:spTgt>
                                        </p:tgtEl>
                                        <p:attrNameLst>
                                          <p:attrName>style.fontWeight</p:attrName>
                                        </p:attrNameLst>
                                      </p:cBhvr>
                                      <p:to>
                                        <p:strVal val="bold"/>
                                      </p:to>
                                    </p:set>
                                    <p:set>
                                      <p:cBhvr override="childStyle">
                                        <p:cTn id="8" dur="indefinite"/>
                                        <p:tgtEl>
                                          <p:spTgt spid="440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4035">
                                            <p:txEl>
                                              <p:pRg st="1" end="1"/>
                                            </p:txEl>
                                          </p:spTgt>
                                        </p:tgtEl>
                                        <p:attrNameLst>
                                          <p:attrName>style.fontStyle</p:attrName>
                                        </p:attrNameLst>
                                      </p:cBhvr>
                                      <p:to>
                                        <p:strVal val="normal"/>
                                      </p:to>
                                    </p:set>
                                    <p:set>
                                      <p:cBhvr override="childStyle">
                                        <p:cTn id="13" dur="indefinite"/>
                                        <p:tgtEl>
                                          <p:spTgt spid="44035">
                                            <p:txEl>
                                              <p:pRg st="1" end="1"/>
                                            </p:txEl>
                                          </p:spTgt>
                                        </p:tgtEl>
                                        <p:attrNameLst>
                                          <p:attrName>style.fontWeight</p:attrName>
                                        </p:attrNameLst>
                                      </p:cBhvr>
                                      <p:to>
                                        <p:strVal val="bold"/>
                                      </p:to>
                                    </p:set>
                                    <p:set>
                                      <p:cBhvr override="childStyle">
                                        <p:cTn id="14" dur="indefinite"/>
                                        <p:tgtEl>
                                          <p:spTgt spid="4403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r>
              <a:rPr lang="en-US" dirty="0" smtClean="0"/>
              <a:t>Template name: </a:t>
            </a:r>
            <a:r>
              <a:rPr lang="en-US" dirty="0" err="1" smtClean="0"/>
              <a:t>QAD_Default_Template_Browse</a:t>
            </a:r>
            <a:endParaRPr lang="en-US" dirty="0" smtClean="0"/>
          </a:p>
          <a:p>
            <a:r>
              <a:rPr lang="en-US" dirty="0" smtClean="0"/>
              <a:t>Used for reports created on-the-fly from running .NET UI Browses</a:t>
            </a:r>
          </a:p>
          <a:p>
            <a:pPr lvl="1"/>
            <a:r>
              <a:rPr lang="en-US" dirty="0" smtClean="0"/>
              <a:t>Any end user can invoke such a report from a browse using  Actions &gt; Report</a:t>
            </a:r>
          </a:p>
          <a:p>
            <a:r>
              <a:rPr lang="en-US" dirty="0" smtClean="0"/>
              <a:t>Customers can modify this template to tailor cosmetic appearances of browse reports</a:t>
            </a:r>
          </a:p>
          <a:p>
            <a:pPr lvl="1"/>
            <a:r>
              <a:rPr lang="en-US" dirty="0" smtClean="0"/>
              <a:t>Back up any changes using export tool since this template will be overwritten in upgrades</a:t>
            </a:r>
          </a:p>
        </p:txBody>
      </p:sp>
      <p:sp>
        <p:nvSpPr>
          <p:cNvPr id="84994" name="Rectangle 2"/>
          <p:cNvSpPr>
            <a:spLocks noGrp="1" noChangeArrowheads="1"/>
          </p:cNvSpPr>
          <p:nvPr>
            <p:ph type="title"/>
          </p:nvPr>
        </p:nvSpPr>
        <p:spPr/>
        <p:txBody>
          <a:bodyPr/>
          <a:lstStyle/>
          <a:p>
            <a:r>
              <a:rPr lang="en-US" smtClean="0"/>
              <a:t>Special Template for Browse Reports</a:t>
            </a:r>
          </a:p>
        </p:txBody>
      </p:sp>
      <p:sp>
        <p:nvSpPr>
          <p:cNvPr id="4" name="Footer Placeholder 3"/>
          <p:cNvSpPr>
            <a:spLocks noGrp="1"/>
          </p:cNvSpPr>
          <p:nvPr>
            <p:ph type="ftr" sz="quarter" idx="10"/>
          </p:nvPr>
        </p:nvSpPr>
        <p:spPr/>
        <p:txBody>
          <a:bodyPr/>
          <a:lstStyle/>
          <a:p>
            <a:r>
              <a:rPr lang="en-US" dirty="0" smtClean="0"/>
              <a:t>RF-DES-530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4995">
                                            <p:txEl>
                                              <p:pRg st="0" end="0"/>
                                            </p:txEl>
                                          </p:spTgt>
                                        </p:tgtEl>
                                        <p:attrNameLst>
                                          <p:attrName>style.fontStyle</p:attrName>
                                        </p:attrNameLst>
                                      </p:cBhvr>
                                      <p:to>
                                        <p:strVal val="normal"/>
                                      </p:to>
                                    </p:set>
                                    <p:set>
                                      <p:cBhvr override="childStyle">
                                        <p:cTn id="7" dur="indefinite"/>
                                        <p:tgtEl>
                                          <p:spTgt spid="84995">
                                            <p:txEl>
                                              <p:pRg st="0" end="0"/>
                                            </p:txEl>
                                          </p:spTgt>
                                        </p:tgtEl>
                                        <p:attrNameLst>
                                          <p:attrName>style.fontWeight</p:attrName>
                                        </p:attrNameLst>
                                      </p:cBhvr>
                                      <p:to>
                                        <p:strVal val="bold"/>
                                      </p:to>
                                    </p:set>
                                    <p:set>
                                      <p:cBhvr override="childStyle">
                                        <p:cTn id="8" dur="indefinite"/>
                                        <p:tgtEl>
                                          <p:spTgt spid="849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4995">
                                            <p:txEl>
                                              <p:pRg st="1" end="1"/>
                                            </p:txEl>
                                          </p:spTgt>
                                        </p:tgtEl>
                                        <p:attrNameLst>
                                          <p:attrName>style.fontStyle</p:attrName>
                                        </p:attrNameLst>
                                      </p:cBhvr>
                                      <p:to>
                                        <p:strVal val="normal"/>
                                      </p:to>
                                    </p:set>
                                    <p:set>
                                      <p:cBhvr override="childStyle">
                                        <p:cTn id="13" dur="indefinite"/>
                                        <p:tgtEl>
                                          <p:spTgt spid="84995">
                                            <p:txEl>
                                              <p:pRg st="1" end="1"/>
                                            </p:txEl>
                                          </p:spTgt>
                                        </p:tgtEl>
                                        <p:attrNameLst>
                                          <p:attrName>style.fontWeight</p:attrName>
                                        </p:attrNameLst>
                                      </p:cBhvr>
                                      <p:to>
                                        <p:strVal val="bold"/>
                                      </p:to>
                                    </p:set>
                                    <p:set>
                                      <p:cBhvr override="childStyle">
                                        <p:cTn id="14" dur="indefinite"/>
                                        <p:tgtEl>
                                          <p:spTgt spid="8499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4995">
                                            <p:txEl>
                                              <p:pRg st="2" end="2"/>
                                            </p:txEl>
                                          </p:spTgt>
                                        </p:tgtEl>
                                        <p:attrNameLst>
                                          <p:attrName>style.fontStyle</p:attrName>
                                        </p:attrNameLst>
                                      </p:cBhvr>
                                      <p:to>
                                        <p:strVal val="normal"/>
                                      </p:to>
                                    </p:set>
                                    <p:set>
                                      <p:cBhvr override="childStyle">
                                        <p:cTn id="19" dur="indefinite"/>
                                        <p:tgtEl>
                                          <p:spTgt spid="84995">
                                            <p:txEl>
                                              <p:pRg st="2" end="2"/>
                                            </p:txEl>
                                          </p:spTgt>
                                        </p:tgtEl>
                                        <p:attrNameLst>
                                          <p:attrName>style.fontWeight</p:attrName>
                                        </p:attrNameLst>
                                      </p:cBhvr>
                                      <p:to>
                                        <p:strVal val="bold"/>
                                      </p:to>
                                    </p:set>
                                    <p:set>
                                      <p:cBhvr override="childStyle">
                                        <p:cTn id="20" dur="indefinite"/>
                                        <p:tgtEl>
                                          <p:spTgt spid="8499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4995">
                                            <p:txEl>
                                              <p:pRg st="3" end="3"/>
                                            </p:txEl>
                                          </p:spTgt>
                                        </p:tgtEl>
                                        <p:attrNameLst>
                                          <p:attrName>style.fontStyle</p:attrName>
                                        </p:attrNameLst>
                                      </p:cBhvr>
                                      <p:to>
                                        <p:strVal val="normal"/>
                                      </p:to>
                                    </p:set>
                                    <p:set>
                                      <p:cBhvr override="childStyle">
                                        <p:cTn id="25" dur="indefinite"/>
                                        <p:tgtEl>
                                          <p:spTgt spid="84995">
                                            <p:txEl>
                                              <p:pRg st="3" end="3"/>
                                            </p:txEl>
                                          </p:spTgt>
                                        </p:tgtEl>
                                        <p:attrNameLst>
                                          <p:attrName>style.fontWeight</p:attrName>
                                        </p:attrNameLst>
                                      </p:cBhvr>
                                      <p:to>
                                        <p:strVal val="bold"/>
                                      </p:to>
                                    </p:set>
                                    <p:set>
                                      <p:cBhvr override="childStyle">
                                        <p:cTn id="26" dur="indefinite"/>
                                        <p:tgtEl>
                                          <p:spTgt spid="8499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4995">
                                            <p:txEl>
                                              <p:pRg st="4" end="4"/>
                                            </p:txEl>
                                          </p:spTgt>
                                        </p:tgtEl>
                                        <p:attrNameLst>
                                          <p:attrName>style.fontStyle</p:attrName>
                                        </p:attrNameLst>
                                      </p:cBhvr>
                                      <p:to>
                                        <p:strVal val="normal"/>
                                      </p:to>
                                    </p:set>
                                    <p:set>
                                      <p:cBhvr override="childStyle">
                                        <p:cTn id="31" dur="indefinite"/>
                                        <p:tgtEl>
                                          <p:spTgt spid="84995">
                                            <p:txEl>
                                              <p:pRg st="4" end="4"/>
                                            </p:txEl>
                                          </p:spTgt>
                                        </p:tgtEl>
                                        <p:attrNameLst>
                                          <p:attrName>style.fontWeight</p:attrName>
                                        </p:attrNameLst>
                                      </p:cBhvr>
                                      <p:to>
                                        <p:strVal val="bold"/>
                                      </p:to>
                                    </p:set>
                                    <p:set>
                                      <p:cBhvr override="childStyle">
                                        <p:cTn id="32" dur="indefinite"/>
                                        <p:tgtEl>
                                          <p:spTgt spid="84995">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a:bodyPr>
          <a:lstStyle/>
          <a:p>
            <a:pPr marL="514350" indent="-514350">
              <a:buFont typeface="+mj-lt"/>
              <a:buAutoNum type="arabicPeriod"/>
            </a:pPr>
            <a:r>
              <a:rPr lang="en-US" dirty="0" smtClean="0"/>
              <a:t>Use Report Resource Designer to modify (or create) a report definition that does not have a template specified</a:t>
            </a:r>
          </a:p>
          <a:p>
            <a:pPr lvl="1"/>
            <a:r>
              <a:rPr lang="en-US" dirty="0" smtClean="0"/>
              <a:t>Use the Manager tool to specify a template</a:t>
            </a:r>
          </a:p>
          <a:p>
            <a:pPr lvl="1"/>
            <a:r>
              <a:rPr lang="en-US" dirty="0" smtClean="0"/>
              <a:t>Assign classes to sections and fields</a:t>
            </a:r>
          </a:p>
          <a:p>
            <a:pPr lvl="1"/>
            <a:r>
              <a:rPr lang="en-US" dirty="0" smtClean="0"/>
              <a:t>Override some field properties for a data field</a:t>
            </a:r>
          </a:p>
          <a:p>
            <a:pPr lvl="1"/>
            <a:r>
              <a:rPr lang="en-US" dirty="0" smtClean="0"/>
              <a:t>Override some field properties from a template-inherited field</a:t>
            </a:r>
          </a:p>
          <a:p>
            <a:pPr marL="514350" indent="-514350">
              <a:buFont typeface="+mj-lt"/>
              <a:buAutoNum type="arabicPeriod"/>
            </a:pPr>
            <a:r>
              <a:rPr lang="en-US" dirty="0" smtClean="0"/>
              <a:t>Use New Report Wizard  to specify a template and Create a new report definition</a:t>
            </a:r>
          </a:p>
          <a:p>
            <a:pPr lvl="1"/>
            <a:r>
              <a:rPr lang="en-US" dirty="0" smtClean="0"/>
              <a:t>Examine the class assignments made by the Wizard, changing if desired</a:t>
            </a:r>
          </a:p>
        </p:txBody>
      </p:sp>
      <p:sp>
        <p:nvSpPr>
          <p:cNvPr id="116738" name="Rectangle 2"/>
          <p:cNvSpPr>
            <a:spLocks noGrp="1" noChangeArrowheads="1"/>
          </p:cNvSpPr>
          <p:nvPr>
            <p:ph type="title"/>
          </p:nvPr>
        </p:nvSpPr>
        <p:spPr/>
        <p:txBody>
          <a:bodyPr/>
          <a:lstStyle/>
          <a:p>
            <a:r>
              <a:rPr lang="en-US" smtClean="0"/>
              <a:t>Templates: Exercise</a:t>
            </a:r>
          </a:p>
        </p:txBody>
      </p:sp>
      <p:sp>
        <p:nvSpPr>
          <p:cNvPr id="4" name="Footer Placeholder 3"/>
          <p:cNvSpPr>
            <a:spLocks noGrp="1"/>
          </p:cNvSpPr>
          <p:nvPr>
            <p:ph type="ftr" sz="quarter" idx="10"/>
          </p:nvPr>
        </p:nvSpPr>
        <p:spPr/>
        <p:txBody>
          <a:bodyPr/>
          <a:lstStyle/>
          <a:p>
            <a:r>
              <a:rPr lang="en-US" dirty="0" smtClean="0"/>
              <a:t>RF-DES-540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lnSpcReduction="10000"/>
          </a:bodyPr>
          <a:lstStyle/>
          <a:p>
            <a:pPr marL="514350" indent="-514350">
              <a:buFont typeface="+mj-lt"/>
              <a:buAutoNum type="arabicPeriod" startAt="3"/>
            </a:pPr>
            <a:r>
              <a:rPr lang="en-US" dirty="0" smtClean="0"/>
              <a:t>Modify the template used in exercise 1, using Template Designer:</a:t>
            </a:r>
          </a:p>
          <a:p>
            <a:pPr lvl="1"/>
            <a:r>
              <a:rPr lang="en-US" dirty="0" smtClean="0"/>
              <a:t>Modify some field colors / fonts, including for overridden fields.  Re-run the report and verify that changes only take effect for non-overridden fields.</a:t>
            </a:r>
          </a:p>
          <a:p>
            <a:pPr lvl="1"/>
            <a:r>
              <a:rPr lang="en-US" dirty="0" smtClean="0"/>
              <a:t>Re-couple overridden fields to the template, and re-run the report.</a:t>
            </a:r>
          </a:p>
          <a:p>
            <a:pPr lvl="1"/>
            <a:r>
              <a:rPr lang="en-US" dirty="0" smtClean="0"/>
              <a:t>Add a field to </a:t>
            </a:r>
            <a:r>
              <a:rPr lang="en-US" dirty="0" err="1" smtClean="0"/>
              <a:t>PageHeader</a:t>
            </a:r>
            <a:r>
              <a:rPr lang="en-US" dirty="0" smtClean="0"/>
              <a:t> section, and change </a:t>
            </a:r>
            <a:r>
              <a:rPr lang="en-US" dirty="0" err="1" smtClean="0"/>
              <a:t>BackColor</a:t>
            </a:r>
            <a:r>
              <a:rPr lang="en-US" dirty="0" smtClean="0"/>
              <a:t> of that section</a:t>
            </a:r>
          </a:p>
          <a:p>
            <a:pPr lvl="1"/>
            <a:r>
              <a:rPr lang="en-US" dirty="0" smtClean="0"/>
              <a:t>Open report in the Designer and run</a:t>
            </a:r>
          </a:p>
          <a:p>
            <a:pPr lvl="2"/>
            <a:r>
              <a:rPr lang="en-US" dirty="0" smtClean="0"/>
              <a:t>Is it as expected?</a:t>
            </a:r>
          </a:p>
          <a:p>
            <a:pPr lvl="1"/>
            <a:r>
              <a:rPr lang="en-US" dirty="0" smtClean="0"/>
              <a:t>Remove template class for </a:t>
            </a:r>
            <a:r>
              <a:rPr lang="en-US" dirty="0" err="1" smtClean="0"/>
              <a:t>PageHeader</a:t>
            </a:r>
            <a:r>
              <a:rPr lang="en-US" dirty="0" smtClean="0"/>
              <a:t> section and re-assign it. </a:t>
            </a:r>
          </a:p>
          <a:p>
            <a:pPr lvl="2"/>
            <a:r>
              <a:rPr lang="en-US" dirty="0" smtClean="0"/>
              <a:t>Does the report run differently now?</a:t>
            </a:r>
          </a:p>
        </p:txBody>
      </p:sp>
      <p:sp>
        <p:nvSpPr>
          <p:cNvPr id="116738" name="Rectangle 2"/>
          <p:cNvSpPr>
            <a:spLocks noGrp="1" noChangeArrowheads="1"/>
          </p:cNvSpPr>
          <p:nvPr>
            <p:ph type="title"/>
          </p:nvPr>
        </p:nvSpPr>
        <p:spPr/>
        <p:txBody>
          <a:bodyPr/>
          <a:lstStyle/>
          <a:p>
            <a:r>
              <a:rPr lang="en-US" smtClean="0"/>
              <a:t>Templates: Exercise</a:t>
            </a:r>
          </a:p>
        </p:txBody>
      </p:sp>
      <p:sp>
        <p:nvSpPr>
          <p:cNvPr id="4" name="Footer Placeholder 3"/>
          <p:cNvSpPr>
            <a:spLocks noGrp="1"/>
          </p:cNvSpPr>
          <p:nvPr>
            <p:ph type="ftr" sz="quarter" idx="10"/>
          </p:nvPr>
        </p:nvSpPr>
        <p:spPr/>
        <p:txBody>
          <a:bodyPr/>
          <a:lstStyle/>
          <a:p>
            <a:r>
              <a:rPr lang="en-US" dirty="0" smtClean="0"/>
              <a:t>RF-DES-550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16739">
                                            <p:txEl>
                                              <p:pRg st="7" end="7"/>
                                            </p:txEl>
                                          </p:spTgt>
                                        </p:tgtEl>
                                        <p:attrNameLst>
                                          <p:attrName>style.fontStyle</p:attrName>
                                        </p:attrNameLst>
                                      </p:cBhvr>
                                      <p:to>
                                        <p:strVal val="normal"/>
                                      </p:to>
                                    </p:set>
                                    <p:set>
                                      <p:cBhvr override="childStyle">
                                        <p:cTn id="49" dur="indefinite"/>
                                        <p:tgtEl>
                                          <p:spTgt spid="116739">
                                            <p:txEl>
                                              <p:pRg st="7" end="7"/>
                                            </p:txEl>
                                          </p:spTgt>
                                        </p:tgtEl>
                                        <p:attrNameLst>
                                          <p:attrName>style.fontWeight</p:attrName>
                                        </p:attrNameLst>
                                      </p:cBhvr>
                                      <p:to>
                                        <p:strVal val="bold"/>
                                      </p:to>
                                    </p:set>
                                    <p:set>
                                      <p:cBhvr override="childStyle">
                                        <p:cTn id="50" dur="indefinite"/>
                                        <p:tgtEl>
                                          <p:spTgt spid="1167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eaLnBrk="1" hangingPunct="1">
              <a:buFont typeface="Webdings" pitchFamily="18" charset="2"/>
              <a:buNone/>
            </a:pPr>
            <a:r>
              <a:rPr lang="en-US" b="1" dirty="0" smtClean="0"/>
              <a:t>In this section you have learned how to:</a:t>
            </a:r>
          </a:p>
          <a:p>
            <a:pPr eaLnBrk="1" hangingPunct="1"/>
            <a:r>
              <a:rPr lang="en-US" dirty="0" smtClean="0"/>
              <a:t>Create and modify report page layouts using the QAD Reporting Framework’s Designer program</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RF-DES-560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idx="1"/>
          </p:nvPr>
        </p:nvSpPr>
        <p:spPr/>
        <p:txBody>
          <a:bodyPr/>
          <a:lstStyle/>
          <a:p>
            <a:r>
              <a:rPr lang="en-US" dirty="0" smtClean="0"/>
              <a:t>Click New to run the New Report Wizard…</a:t>
            </a:r>
          </a:p>
        </p:txBody>
      </p:sp>
      <p:sp>
        <p:nvSpPr>
          <p:cNvPr id="90114" name="Rectangle 2"/>
          <p:cNvSpPr>
            <a:spLocks noGrp="1" noChangeArrowheads="1"/>
          </p:cNvSpPr>
          <p:nvPr>
            <p:ph type="title"/>
          </p:nvPr>
        </p:nvSpPr>
        <p:spPr/>
        <p:txBody>
          <a:bodyPr/>
          <a:lstStyle/>
          <a:p>
            <a:r>
              <a:rPr lang="en-US" smtClean="0"/>
              <a:t>Using Report Wizard</a:t>
            </a:r>
          </a:p>
        </p:txBody>
      </p:sp>
      <p:grpSp>
        <p:nvGrpSpPr>
          <p:cNvPr id="7" name="Group 6"/>
          <p:cNvGrpSpPr/>
          <p:nvPr/>
        </p:nvGrpSpPr>
        <p:grpSpPr>
          <a:xfrm>
            <a:off x="315795" y="1524000"/>
            <a:ext cx="8496300" cy="4552950"/>
            <a:chOff x="457200" y="2057400"/>
            <a:chExt cx="8496300" cy="4552950"/>
          </a:xfrm>
        </p:grpSpPr>
        <p:pic>
          <p:nvPicPr>
            <p:cNvPr id="90117" name="Picture 5"/>
            <p:cNvPicPr>
              <a:picLocks noChangeAspect="1" noChangeArrowheads="1"/>
            </p:cNvPicPr>
            <p:nvPr/>
          </p:nvPicPr>
          <p:blipFill>
            <a:blip r:embed="rId3" cstate="print"/>
            <a:srcRect/>
            <a:stretch>
              <a:fillRect/>
            </a:stretch>
          </p:blipFill>
          <p:spPr bwMode="auto">
            <a:xfrm>
              <a:off x="3124200" y="2057400"/>
              <a:ext cx="5829300" cy="4552950"/>
            </a:xfrm>
            <a:prstGeom prst="rect">
              <a:avLst/>
            </a:prstGeom>
            <a:noFill/>
            <a:ln w="9525" algn="ctr">
              <a:noFill/>
              <a:miter lim="800000"/>
              <a:headEnd/>
              <a:tailEnd/>
            </a:ln>
            <a:effectLst/>
          </p:spPr>
        </p:pic>
        <p:pic>
          <p:nvPicPr>
            <p:cNvPr id="90118" name="Picture 6"/>
            <p:cNvPicPr>
              <a:picLocks noChangeAspect="1" noChangeArrowheads="1"/>
            </p:cNvPicPr>
            <p:nvPr/>
          </p:nvPicPr>
          <p:blipFill>
            <a:blip r:embed="rId4" cstate="print"/>
            <a:srcRect/>
            <a:stretch>
              <a:fillRect/>
            </a:stretch>
          </p:blipFill>
          <p:spPr bwMode="auto">
            <a:xfrm>
              <a:off x="457200" y="2057400"/>
              <a:ext cx="2571750" cy="619125"/>
            </a:xfrm>
            <a:prstGeom prst="rect">
              <a:avLst/>
            </a:prstGeom>
            <a:noFill/>
            <a:ln w="9525" algn="ctr">
              <a:noFill/>
              <a:miter lim="800000"/>
              <a:headEnd/>
              <a:tailEnd/>
            </a:ln>
            <a:effectLst/>
          </p:spPr>
        </p:pic>
        <p:sp>
          <p:nvSpPr>
            <p:cNvPr id="90122" name="Oval 10"/>
            <p:cNvSpPr>
              <a:spLocks noChangeArrowheads="1"/>
            </p:cNvSpPr>
            <p:nvPr/>
          </p:nvSpPr>
          <p:spPr bwMode="auto">
            <a:xfrm>
              <a:off x="1752600" y="2286000"/>
              <a:ext cx="685800" cy="3810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8" name="Footer Placeholder 7"/>
          <p:cNvSpPr>
            <a:spLocks noGrp="1"/>
          </p:cNvSpPr>
          <p:nvPr>
            <p:ph type="ftr" sz="quarter" idx="10"/>
          </p:nvPr>
        </p:nvSpPr>
        <p:spPr/>
        <p:txBody>
          <a:bodyPr/>
          <a:lstStyle/>
          <a:p>
            <a:pPr>
              <a:defRPr/>
            </a:pPr>
            <a:r>
              <a:rPr lang="en-US" dirty="0" smtClean="0"/>
              <a:t>RF-DES-060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Report Wizard: Select Report Resource</a:t>
            </a:r>
          </a:p>
        </p:txBody>
      </p:sp>
      <p:pic>
        <p:nvPicPr>
          <p:cNvPr id="8909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Report Wizard: Select Template</a:t>
            </a:r>
          </a:p>
        </p:txBody>
      </p:sp>
      <p:pic>
        <p:nvPicPr>
          <p:cNvPr id="9114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Report Wizard: Select Data Source</a:t>
            </a:r>
          </a:p>
        </p:txBody>
      </p:sp>
      <p:pic>
        <p:nvPicPr>
          <p:cNvPr id="93188"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4724</TotalTime>
  <Words>6463</Words>
  <Application>Microsoft Office PowerPoint</Application>
  <PresentationFormat>On-screen Show (4:3)</PresentationFormat>
  <Paragraphs>678</Paragraphs>
  <Slides>58</Slides>
  <Notes>53</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1_EX06PP_template</vt:lpstr>
      <vt:lpstr>QAD 2010 Template</vt:lpstr>
      <vt:lpstr>Development Using Designer</vt:lpstr>
      <vt:lpstr>Session Objectives</vt:lpstr>
      <vt:lpstr>Report Designer Program</vt:lpstr>
      <vt:lpstr>Using Report Resource Designer</vt:lpstr>
      <vt:lpstr>Toolbar Functions</vt:lpstr>
      <vt:lpstr>Using Report Wizard</vt:lpstr>
      <vt:lpstr>Report Wizard: Select Report Resource</vt:lpstr>
      <vt:lpstr>Report Wizard: Select Template</vt:lpstr>
      <vt:lpstr>Report Wizard: Select Data Source</vt:lpstr>
      <vt:lpstr>Report Wizard: Select Layout Step</vt:lpstr>
      <vt:lpstr>Report Wizard: Select Fields  (Column Layout)</vt:lpstr>
      <vt:lpstr>Report Wizard: Select Fields  (Column Layout with Groups)</vt:lpstr>
      <vt:lpstr>Report Wizard: Select Fields  (Label Layout)</vt:lpstr>
      <vt:lpstr>Report Wizard: Summary</vt:lpstr>
      <vt:lpstr>Manually Working With Layout</vt:lpstr>
      <vt:lpstr>Manually Working With Layout</vt:lpstr>
      <vt:lpstr>General Layout Concepts</vt:lpstr>
      <vt:lpstr>Primary Tool Bar</vt:lpstr>
      <vt:lpstr>Secondary Tool Bar</vt:lpstr>
      <vt:lpstr>Reports Tab</vt:lpstr>
      <vt:lpstr>Data Tab</vt:lpstr>
      <vt:lpstr>Controls Tab</vt:lpstr>
      <vt:lpstr>Properties Pane</vt:lpstr>
      <vt:lpstr>Properties Pane</vt:lpstr>
      <vt:lpstr>Using Properties Pane</vt:lpstr>
      <vt:lpstr>Translated Labels</vt:lpstr>
      <vt:lpstr>Smart Label Selection</vt:lpstr>
      <vt:lpstr>Number-to-Word Translator</vt:lpstr>
      <vt:lpstr>Exercise</vt:lpstr>
      <vt:lpstr>Sub-Reports</vt:lpstr>
      <vt:lpstr>Sub-Reports</vt:lpstr>
      <vt:lpstr>Creating Sub-Reports</vt:lpstr>
      <vt:lpstr>Using Sub-Reports: Tips</vt:lpstr>
      <vt:lpstr>Using Sub-Reports: Tips</vt:lpstr>
      <vt:lpstr>Sub-Reports: Exercise</vt:lpstr>
      <vt:lpstr>VBScript Logic</vt:lpstr>
      <vt:lpstr>VBScript Logic</vt:lpstr>
      <vt:lpstr>VBScript Examples</vt:lpstr>
      <vt:lpstr>VBScript: Exercise</vt:lpstr>
      <vt:lpstr>VBScript: Exercise</vt:lpstr>
      <vt:lpstr>Report Templates</vt:lpstr>
      <vt:lpstr>Report Templates</vt:lpstr>
      <vt:lpstr>Report Parameter Maintenance</vt:lpstr>
      <vt:lpstr>Adding Search Criteria Report Parameter</vt:lpstr>
      <vt:lpstr>Template Behavior</vt:lpstr>
      <vt:lpstr>Template Behavior</vt:lpstr>
      <vt:lpstr>Template Designer</vt:lpstr>
      <vt:lpstr>Using Template Designer</vt:lpstr>
      <vt:lpstr>Applying Templates to Report Designs</vt:lpstr>
      <vt:lpstr>Applying Templates to Report Designs</vt:lpstr>
      <vt:lpstr>Class Property</vt:lpstr>
      <vt:lpstr>Overriding Template Attributes</vt:lpstr>
      <vt:lpstr>Overriding Template Attributes</vt:lpstr>
      <vt:lpstr>Template Development Guidelines</vt:lpstr>
      <vt:lpstr>Special Template for Browse Reports</vt:lpstr>
      <vt:lpstr>Templates: Exercise</vt:lpstr>
      <vt:lpstr>Templates: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sti</dc:creator>
  <cp:lastModifiedBy>qad</cp:lastModifiedBy>
  <cp:revision>263</cp:revision>
  <dcterms:created xsi:type="dcterms:W3CDTF">2009-06-03T18:07:02Z</dcterms:created>
  <dcterms:modified xsi:type="dcterms:W3CDTF">2013-10-04T20:20:44Z</dcterms:modified>
</cp:coreProperties>
</file>