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21"/>
  </p:notesMasterIdLst>
  <p:handoutMasterIdLst>
    <p:handoutMasterId r:id="rId22"/>
  </p:handoutMasterIdLst>
  <p:sldIdLst>
    <p:sldId id="299" r:id="rId2"/>
    <p:sldId id="300" r:id="rId3"/>
    <p:sldId id="303" r:id="rId4"/>
    <p:sldId id="307" r:id="rId5"/>
    <p:sldId id="305" r:id="rId6"/>
    <p:sldId id="306" r:id="rId7"/>
    <p:sldId id="322" r:id="rId8"/>
    <p:sldId id="321" r:id="rId9"/>
    <p:sldId id="320" r:id="rId10"/>
    <p:sldId id="308" r:id="rId11"/>
    <p:sldId id="310" r:id="rId12"/>
    <p:sldId id="311" r:id="rId13"/>
    <p:sldId id="313" r:id="rId14"/>
    <p:sldId id="314" r:id="rId15"/>
    <p:sldId id="315" r:id="rId16"/>
    <p:sldId id="319" r:id="rId17"/>
    <p:sldId id="318" r:id="rId18"/>
    <p:sldId id="316" r:id="rId19"/>
    <p:sldId id="317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16" y="-174"/>
      </p:cViewPr>
      <p:guideLst>
        <p:guide orient="horz" pos="216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386FF63-6E88-4834-9A52-C0E70205102A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903E039-B062-48F7-B24F-8CD0E86360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0DA007E-0324-4966-A0D4-4986C5A017A5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2D09214-6DFE-4F36-8E2C-14019A461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ransition>
    <p:zoom dir="in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Supplier Schedules in QAD Enterprise Applications</a:t>
            </a:r>
          </a:p>
          <a:p>
            <a:r>
              <a:rPr lang="en-US" b="1" dirty="0" smtClean="0"/>
              <a:t>Process Supplier Schedules Receipts in QAD Enterprise Applications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Supplier Schedules Receipts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SS-RP-010</a:t>
            </a:r>
          </a:p>
        </p:txBody>
      </p:sp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SS-RP-100</a:t>
            </a:r>
          </a:p>
        </p:txBody>
      </p:sp>
      <p:pic>
        <p:nvPicPr>
          <p:cNvPr id="7" name="Picture 6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SS-RP-110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Shipper Receipt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SS-RP-120</a:t>
            </a:r>
          </a:p>
        </p:txBody>
      </p:sp>
      <p:pic>
        <p:nvPicPr>
          <p:cNvPr id="5" name="Picture 4" descr="Region Captur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3888" y="1133475"/>
            <a:ext cx="7819048" cy="48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SS-RP-130</a:t>
            </a:r>
          </a:p>
        </p:txBody>
      </p:sp>
      <p:pic>
        <p:nvPicPr>
          <p:cNvPr id="7" name="Picture 6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SS-RP-140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SS-RP-150</a:t>
            </a:r>
          </a:p>
        </p:txBody>
      </p:sp>
      <p:pic>
        <p:nvPicPr>
          <p:cNvPr id="6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8" y="1042988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Purchase Order Receipts: Line Item Detail Frame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SS-RP-160</a:t>
            </a:r>
          </a:p>
        </p:txBody>
      </p:sp>
      <p:pic>
        <p:nvPicPr>
          <p:cNvPr id="7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325" y="925513"/>
            <a:ext cx="8255000" cy="52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Purchase Order Receipts: Trailer Frame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SS-RP-170</a:t>
            </a:r>
          </a:p>
        </p:txBody>
      </p:sp>
      <p:pic>
        <p:nvPicPr>
          <p:cNvPr id="5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5" y="1789113"/>
            <a:ext cx="80137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 Summary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SS-RP-180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Set up Supplier Schedules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Process Supplier Schedules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Process Supplier Schedules Receipts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SS-RP-190</a:t>
            </a: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 Receipts Processing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SS-RP-020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Import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SS-RP-040</a:t>
            </a:r>
          </a:p>
        </p:txBody>
      </p:sp>
      <p:pic>
        <p:nvPicPr>
          <p:cNvPr id="6" name="Picture 4" descr="Region Captur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3888" y="1035939"/>
            <a:ext cx="7819048" cy="48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Shipper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SS-RP-060</a:t>
            </a:r>
          </a:p>
        </p:txBody>
      </p:sp>
      <p:pic>
        <p:nvPicPr>
          <p:cNvPr id="5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8" y="1033463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PO Shipper Maintenance: Contents (Items) Frame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SS-RP-070</a:t>
            </a:r>
          </a:p>
        </p:txBody>
      </p:sp>
      <p:pic>
        <p:nvPicPr>
          <p:cNvPr id="5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5738" y="1062038"/>
            <a:ext cx="6223000" cy="50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PO Shipper Maintenance: Multi Entry = Yes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SS-RP-080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63" y="842963"/>
            <a:ext cx="623887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790701" y="2514600"/>
            <a:ext cx="5067300" cy="197167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Container Maintenance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SS-RP-090</a:t>
            </a:r>
          </a:p>
        </p:txBody>
      </p:sp>
      <p:pic>
        <p:nvPicPr>
          <p:cNvPr id="5" name="Picture 5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" y="1100138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1049</TotalTime>
  <Words>243</Words>
  <Application>Microsoft PowerPoint 7.0</Application>
  <PresentationFormat>On-screen Show (4:3)</PresentationFormat>
  <Paragraphs>78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Process Supplier Schedules Receipts</vt:lpstr>
      <vt:lpstr>Supplier Schedule Receipts Processing</vt:lpstr>
      <vt:lpstr>Supplier Schedules Setup</vt:lpstr>
      <vt:lpstr>Document Import</vt:lpstr>
      <vt:lpstr>Supplier Schedules Setup</vt:lpstr>
      <vt:lpstr>PO Shipper Maintenance</vt:lpstr>
      <vt:lpstr>PO Shipper Maintenance: Contents (Items) Frame</vt:lpstr>
      <vt:lpstr>PO Shipper Maintenance: Multi Entry = Yes</vt:lpstr>
      <vt:lpstr>PO Container Maintenance</vt:lpstr>
      <vt:lpstr>Exercises</vt:lpstr>
      <vt:lpstr>Supplier Schedules Setup</vt:lpstr>
      <vt:lpstr>PO Shipper Receipt</vt:lpstr>
      <vt:lpstr>Exercises</vt:lpstr>
      <vt:lpstr>Supplier Schedules Setup</vt:lpstr>
      <vt:lpstr>Purchase Order Receipts</vt:lpstr>
      <vt:lpstr>Purchase Order Receipts: Line Item Detail Frame</vt:lpstr>
      <vt:lpstr>Purchase Order Receipts: Trailer Frame</vt:lpstr>
      <vt:lpstr>Supplier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172</cp:revision>
  <dcterms:created xsi:type="dcterms:W3CDTF">2000-12-08T00:37:54Z</dcterms:created>
  <dcterms:modified xsi:type="dcterms:W3CDTF">2011-01-05T16:56:21Z</dcterms:modified>
</cp:coreProperties>
</file>