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37"/>
  </p:notesMasterIdLst>
  <p:handoutMasterIdLst>
    <p:handoutMasterId r:id="rId38"/>
  </p:handoutMasterIdLst>
  <p:sldIdLst>
    <p:sldId id="300" r:id="rId2"/>
    <p:sldId id="301" r:id="rId3"/>
    <p:sldId id="303" r:id="rId4"/>
    <p:sldId id="339" r:id="rId5"/>
    <p:sldId id="304" r:id="rId6"/>
    <p:sldId id="305" r:id="rId7"/>
    <p:sldId id="306" r:id="rId8"/>
    <p:sldId id="307" r:id="rId9"/>
    <p:sldId id="308" r:id="rId10"/>
    <p:sldId id="310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538" autoAdjust="0"/>
  </p:normalViewPr>
  <p:slideViewPr>
    <p:cSldViewPr snapToGrid="0">
      <p:cViewPr>
        <p:scale>
          <a:sx n="100" d="100"/>
          <a:sy n="100" d="100"/>
        </p:scale>
        <p:origin x="-216" y="-198"/>
      </p:cViewPr>
      <p:guideLst>
        <p:guide orient="horz" pos="2157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5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6FD8592-EE8C-43FC-B660-5932673538C9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609695-C8C1-4584-83C1-A3B462250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0CB3C1-04C3-42DD-B547-687AA6099559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793C7E-A127-4FB5-BCEC-F09EC1A0A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r>
              <a:rPr lang="en-US" b="1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Supplier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SS-SU-090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38" y="661988"/>
            <a:ext cx="8162925" cy="5534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50000"/>
              </a:schemeClr>
            </a:outerShdw>
          </a:effectLst>
        </p:spPr>
      </p:pic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Supplier </a:t>
            </a:r>
            <a:r>
              <a:rPr lang="fr-FR" dirty="0" smtClean="0"/>
              <a:t>Item Maintenance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2009-SS-SU-110</a:t>
            </a:r>
            <a:endParaRPr lang="en-US"/>
          </a:p>
        </p:txBody>
      </p:sp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189038"/>
            <a:ext cx="8943975" cy="458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50000"/>
              </a:schemeClr>
            </a:outerShdw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Supplier Maintenance:</a:t>
            </a:r>
            <a:r>
              <a:rPr lang="en-US" sz="2200" dirty="0" smtClean="0"/>
              <a:t> Supplier Pricing Data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2009-SS-SU-120</a:t>
            </a:r>
            <a:endParaRPr lang="en-US"/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1042988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5576888" y="4252913"/>
            <a:ext cx="2789654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Create in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Price List Maintenance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(1.10.2.1)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487613" y="452437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5368" name="AutoShape 8"/>
          <p:cNvCxnSpPr>
            <a:cxnSpLocks noChangeShapeType="1"/>
            <a:stCxn id="88070" idx="1"/>
            <a:endCxn id="15367" idx="3"/>
          </p:cNvCxnSpPr>
          <p:nvPr/>
        </p:nvCxnSpPr>
        <p:spPr bwMode="auto">
          <a:xfrm rot="10800000">
            <a:off x="2733676" y="4597401"/>
            <a:ext cx="2843213" cy="16629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Supplier Maintenance:</a:t>
            </a:r>
            <a:r>
              <a:rPr lang="en-US" sz="2700" dirty="0" smtClean="0"/>
              <a:t> Supplier Terms Data Frame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2009-SS-SU-130</a:t>
            </a:r>
            <a:endParaRPr lang="en-US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33463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901950" y="5081588"/>
            <a:ext cx="3324225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 smtClean="0">
                <a:latin typeface="+mj-lt"/>
              </a:rPr>
              <a:t>Create in Credit </a:t>
            </a:r>
          </a:p>
          <a:p>
            <a:pPr eaLnBrk="0" hangingPunct="0">
              <a:defRPr/>
            </a:pPr>
            <a:r>
              <a:rPr kumimoji="1" lang="en-US" sz="1800" dirty="0" smtClean="0">
                <a:latin typeface="+mj-lt"/>
              </a:rPr>
              <a:t>Terms Maintenance (2.19.1)</a:t>
            </a:r>
            <a:endParaRPr kumimoji="1" lang="en-US" sz="1800" dirty="0">
              <a:latin typeface="+mj-lt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506538" y="4140200"/>
            <a:ext cx="684212" cy="136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89094" idx="1"/>
            <a:endCxn id="16391" idx="3"/>
          </p:cNvCxnSpPr>
          <p:nvPr/>
        </p:nvCxnSpPr>
        <p:spPr bwMode="auto">
          <a:xfrm rot="10800000">
            <a:off x="2190750" y="4208463"/>
            <a:ext cx="711200" cy="123269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Maintenance: Bank Accounts Frame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2009-SS-SU-140</a:t>
            </a:r>
            <a:endParaRPr lang="en-US"/>
          </a:p>
        </p:txBody>
      </p:sp>
      <p:pic>
        <p:nvPicPr>
          <p:cNvPr id="1741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3" y="1209675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2009-SS-SU-150</a:t>
            </a:r>
            <a:endParaRPr 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Primary Address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Remit-To Address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Remit-To Supplier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2009-SS-SU-160</a:t>
            </a:r>
            <a:endParaRPr lang="en-US"/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38225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2009-SS-SU-170</a:t>
            </a:r>
            <a:endParaRPr 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Calendar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2009-SS-SU-180</a:t>
            </a:r>
            <a:endParaRPr lang="en-US"/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1038225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75" y="4329113"/>
            <a:ext cx="78089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SS-SU-020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2009-SS-SU-190</a:t>
            </a:r>
            <a:endParaRPr lang="en-US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2009-SS-SU-200</a:t>
            </a:r>
            <a:endParaRPr lang="en-US"/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2009-SS-SU-210</a:t>
            </a:r>
            <a:endParaRPr lang="en-US"/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295400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AutoShape 6"/>
          <p:cNvSpPr>
            <a:spLocks noChangeArrowheads="1"/>
          </p:cNvSpPr>
          <p:nvPr/>
        </p:nvSpPr>
        <p:spPr bwMode="auto">
          <a:xfrm>
            <a:off x="3848100" y="4641850"/>
            <a:ext cx="2329534" cy="1328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Defaults from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Trading Partner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Parameters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Maintenance 35.1</a:t>
            </a:r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1803400" y="3630613"/>
            <a:ext cx="179388" cy="384175"/>
          </a:xfrm>
          <a:prstGeom prst="rightBrace">
            <a:avLst>
              <a:gd name="adj1" fmla="val 17847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4" name="AutoShape 8"/>
          <p:cNvCxnSpPr>
            <a:cxnSpLocks noChangeShapeType="1"/>
            <a:stCxn id="99334" idx="1"/>
            <a:endCxn id="24583" idx="1"/>
          </p:cNvCxnSpPr>
          <p:nvPr/>
        </p:nvCxnSpPr>
        <p:spPr bwMode="auto">
          <a:xfrm rot="10800000">
            <a:off x="1982788" y="3822702"/>
            <a:ext cx="1865312" cy="1483161"/>
          </a:xfrm>
          <a:prstGeom prst="bentConnector3">
            <a:avLst>
              <a:gd name="adj1" fmla="val 29957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9" name="Rectangle 8"/>
          <p:cNvSpPr/>
          <p:nvPr/>
        </p:nvSpPr>
        <p:spPr>
          <a:xfrm>
            <a:off x="908202" y="681365"/>
            <a:ext cx="7302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Order Data Frame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2009-SS-SU-220</a:t>
            </a:r>
            <a:endParaRPr lang="en-US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304925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08174" y="681365"/>
            <a:ext cx="7340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Tax Data Frame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2009-SS-SU-230</a:t>
            </a:r>
            <a:endParaRPr lang="en-US"/>
          </a:p>
        </p:txBody>
      </p:sp>
      <p:pic>
        <p:nvPicPr>
          <p:cNvPr id="26629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288" y="1290638"/>
            <a:ext cx="7827962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04875" y="684997"/>
            <a:ext cx="7353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ERS Options in Order Header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2009-SS-SU-240</a:t>
            </a:r>
            <a:endParaRPr lang="en-US"/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1557338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07743" y="681365"/>
            <a:ext cx="73123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Line Item Frame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2009-SS-SU-250</a:t>
            </a:r>
            <a:endParaRPr lang="en-US"/>
          </a:p>
        </p:txBody>
      </p:sp>
      <p:pic>
        <p:nvPicPr>
          <p:cNvPr id="28677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290638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04875" y="684997"/>
            <a:ext cx="7315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First Order Line Item Data </a:t>
            </a:r>
            <a:r>
              <a:rPr lang="en-US" dirty="0" smtClean="0">
                <a:latin typeface="+mj-lt"/>
              </a:rPr>
              <a:t>Frame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Scheduled Order </a:t>
            </a:r>
            <a:r>
              <a:rPr lang="en-US" dirty="0" smtClean="0"/>
              <a:t>Maintenance</a:t>
            </a:r>
            <a:endParaRPr lang="en-US" dirty="0" smtClean="0"/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2009-SS-SU-260</a:t>
            </a:r>
            <a:endParaRPr lang="en-US"/>
          </a:p>
        </p:txBody>
      </p:sp>
      <p:pic>
        <p:nvPicPr>
          <p:cNvPr id="29701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1304925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14399" y="684997"/>
            <a:ext cx="7781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+mj-lt"/>
              </a:rPr>
              <a:t>ERS Options in Order Line Item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Second Order Line Item Data Frame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2009-SS-SU-270</a:t>
            </a:r>
            <a:endParaRPr lang="en-US"/>
          </a:p>
        </p:txBody>
      </p:sp>
      <p:pic>
        <p:nvPicPr>
          <p:cNvPr id="30725" name="Picture 6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2938" y="1038225"/>
            <a:ext cx="7819048" cy="48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Bucketing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2009-SS-SU-280</a:t>
            </a:r>
            <a:endParaRPr lang="en-US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328613" y="2560638"/>
            <a:ext cx="8483600" cy="205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1014413" y="35258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Days = 6</a:t>
            </a: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715963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100</a:t>
            </a:r>
            <a:endParaRPr kumimoji="1" lang="en-US" sz="1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1133475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40" name="Rectangle 9"/>
          <p:cNvSpPr>
            <a:spLocks noChangeArrowheads="1"/>
          </p:cNvSpPr>
          <p:nvPr/>
        </p:nvSpPr>
        <p:spPr bwMode="auto">
          <a:xfrm>
            <a:off x="15509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19700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150</a:t>
            </a: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23876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43" name="Rectangle 12"/>
          <p:cNvSpPr>
            <a:spLocks noChangeArrowheads="1"/>
          </p:cNvSpPr>
          <p:nvPr/>
        </p:nvSpPr>
        <p:spPr bwMode="auto">
          <a:xfrm>
            <a:off x="28067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44" name="Rectangle 13"/>
          <p:cNvSpPr>
            <a:spLocks noChangeArrowheads="1"/>
          </p:cNvSpPr>
          <p:nvPr/>
        </p:nvSpPr>
        <p:spPr bwMode="auto">
          <a:xfrm>
            <a:off x="7223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" name="Line 14"/>
          <p:cNvSpPr>
            <a:spLocks noChangeShapeType="1"/>
          </p:cNvSpPr>
          <p:nvPr/>
        </p:nvSpPr>
        <p:spPr bwMode="auto">
          <a:xfrm>
            <a:off x="72390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" name="Line 15"/>
          <p:cNvSpPr>
            <a:spLocks noChangeShapeType="1"/>
          </p:cNvSpPr>
          <p:nvPr/>
        </p:nvSpPr>
        <p:spPr bwMode="auto">
          <a:xfrm>
            <a:off x="31638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7" name="Line 16"/>
          <p:cNvSpPr>
            <a:spLocks noChangeShapeType="1"/>
          </p:cNvSpPr>
          <p:nvPr/>
        </p:nvSpPr>
        <p:spPr bwMode="auto">
          <a:xfrm>
            <a:off x="3362325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8" name="Rectangle 18"/>
          <p:cNvSpPr>
            <a:spLocks noChangeArrowheads="1"/>
          </p:cNvSpPr>
          <p:nvPr/>
        </p:nvSpPr>
        <p:spPr bwMode="auto">
          <a:xfrm>
            <a:off x="3656013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Weeks = 2</a:t>
            </a:r>
          </a:p>
        </p:txBody>
      </p:sp>
      <p:sp>
        <p:nvSpPr>
          <p:cNvPr id="49" name="Rectangle 19"/>
          <p:cNvSpPr>
            <a:spLocks noChangeArrowheads="1"/>
          </p:cNvSpPr>
          <p:nvPr/>
        </p:nvSpPr>
        <p:spPr bwMode="auto">
          <a:xfrm>
            <a:off x="3354388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1000</a:t>
            </a: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4625976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1100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33639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58054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3" name="Line 23"/>
          <p:cNvSpPr>
            <a:spLocks noChangeShapeType="1"/>
          </p:cNvSpPr>
          <p:nvPr/>
        </p:nvSpPr>
        <p:spPr bwMode="auto">
          <a:xfrm>
            <a:off x="59832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6300788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Months = 1</a:t>
            </a:r>
          </a:p>
        </p:txBody>
      </p:sp>
      <p:sp>
        <p:nvSpPr>
          <p:cNvPr id="55" name="Rectangle 26"/>
          <p:cNvSpPr>
            <a:spLocks noChangeArrowheads="1"/>
          </p:cNvSpPr>
          <p:nvPr/>
        </p:nvSpPr>
        <p:spPr bwMode="auto">
          <a:xfrm>
            <a:off x="5978525" y="2925763"/>
            <a:ext cx="2454275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4500</a:t>
            </a:r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5983288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7" name="Line 28"/>
          <p:cNvSpPr>
            <a:spLocks noChangeShapeType="1"/>
          </p:cNvSpPr>
          <p:nvPr/>
        </p:nvSpPr>
        <p:spPr bwMode="auto">
          <a:xfrm>
            <a:off x="842645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" name="Rectangle 30"/>
          <p:cNvSpPr>
            <a:spLocks noChangeArrowheads="1"/>
          </p:cNvSpPr>
          <p:nvPr/>
        </p:nvSpPr>
        <p:spPr bwMode="auto">
          <a:xfrm>
            <a:off x="3651250" y="41481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Total Schedule Horizon</a:t>
            </a:r>
          </a:p>
        </p:txBody>
      </p:sp>
      <p:sp>
        <p:nvSpPr>
          <p:cNvPr id="59" name="Rectangle 31"/>
          <p:cNvSpPr>
            <a:spLocks noChangeArrowheads="1"/>
          </p:cNvSpPr>
          <p:nvPr/>
        </p:nvSpPr>
        <p:spPr bwMode="auto">
          <a:xfrm>
            <a:off x="722313" y="4021138"/>
            <a:ext cx="7708900" cy="114300"/>
          </a:xfrm>
          <a:prstGeom prst="rect">
            <a:avLst/>
          </a:prstGeom>
          <a:solidFill>
            <a:srgbClr val="9966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" name="Line 32"/>
          <p:cNvSpPr>
            <a:spLocks noChangeShapeType="1"/>
          </p:cNvSpPr>
          <p:nvPr/>
        </p:nvSpPr>
        <p:spPr bwMode="auto">
          <a:xfrm>
            <a:off x="722313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" name="Line 33"/>
          <p:cNvSpPr>
            <a:spLocks noChangeShapeType="1"/>
          </p:cNvSpPr>
          <p:nvPr/>
        </p:nvSpPr>
        <p:spPr bwMode="auto">
          <a:xfrm>
            <a:off x="8432800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2009-SS-SU-290</a:t>
            </a:r>
            <a:endParaRPr lang="en-US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2009-SS-SU-300</a:t>
            </a:r>
            <a:endParaRPr 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Scheduled Order MRP %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2009-SS-SU-310</a:t>
            </a:r>
            <a:endParaRPr lang="en-US"/>
          </a:p>
        </p:txBody>
      </p:sp>
      <p:pic>
        <p:nvPicPr>
          <p:cNvPr id="3482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31445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2474913" y="3760788"/>
            <a:ext cx="4569016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 smtClean="0">
                <a:latin typeface="+mj-lt"/>
              </a:rPr>
              <a:t>To phase in new percentages,</a:t>
            </a:r>
          </a:p>
          <a:p>
            <a:pPr eaLnBrk="0" hangingPunct="0">
              <a:defRPr/>
            </a:pPr>
            <a:r>
              <a:rPr kumimoji="1" lang="en-US" sz="1800" dirty="0" smtClean="0">
                <a:latin typeface="+mj-lt"/>
              </a:rPr>
              <a:t>enter same Ship-To Site and Item</a:t>
            </a:r>
          </a:p>
          <a:p>
            <a:pPr eaLnBrk="0" hangingPunct="0">
              <a:defRPr/>
            </a:pPr>
            <a:r>
              <a:rPr kumimoji="1" lang="en-US" sz="1800" dirty="0" smtClean="0">
                <a:latin typeface="+mj-lt"/>
              </a:rPr>
              <a:t>Number with a different Effective date</a:t>
            </a:r>
            <a:endParaRPr kumimoji="1" lang="en-US" sz="1800" dirty="0">
              <a:latin typeface="+mj-lt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822325" y="20843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auto">
          <a:xfrm>
            <a:off x="3098800" y="20843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6327775" y="20843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4826" name="AutoShape 11"/>
          <p:cNvCxnSpPr>
            <a:cxnSpLocks noChangeShapeType="1"/>
            <a:stCxn id="106502" idx="1"/>
            <a:endCxn id="34823" idx="1"/>
          </p:cNvCxnSpPr>
          <p:nvPr/>
        </p:nvCxnSpPr>
        <p:spPr bwMode="auto">
          <a:xfrm rot="10800000">
            <a:off x="822325" y="2198688"/>
            <a:ext cx="1652588" cy="2072878"/>
          </a:xfrm>
          <a:prstGeom prst="bentConnector3">
            <a:avLst>
              <a:gd name="adj1" fmla="val 11383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7" name="AutoShape 12"/>
          <p:cNvCxnSpPr>
            <a:cxnSpLocks noChangeShapeType="1"/>
            <a:stCxn id="106502" idx="0"/>
            <a:endCxn id="34824" idx="2"/>
          </p:cNvCxnSpPr>
          <p:nvPr/>
        </p:nvCxnSpPr>
        <p:spPr bwMode="auto">
          <a:xfrm rot="16200000" flipV="1">
            <a:off x="3461592" y="2462959"/>
            <a:ext cx="1447800" cy="114785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8" name="AutoShape 13"/>
          <p:cNvCxnSpPr>
            <a:cxnSpLocks noChangeShapeType="1"/>
            <a:stCxn id="106502" idx="3"/>
            <a:endCxn id="34825" idx="3"/>
          </p:cNvCxnSpPr>
          <p:nvPr/>
        </p:nvCxnSpPr>
        <p:spPr bwMode="auto">
          <a:xfrm flipV="1">
            <a:off x="7043929" y="2198688"/>
            <a:ext cx="309371" cy="2072878"/>
          </a:xfrm>
          <a:prstGeom prst="bentConnector3">
            <a:avLst>
              <a:gd name="adj1" fmla="val 17389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2009-SS-SU-320</a:t>
            </a:r>
            <a:endParaRPr lang="en-US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  <a:endParaRPr lang="en-US" smtClean="0"/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2009-SS-SU-330</a:t>
            </a:r>
            <a:endParaRPr lang="en-US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2009-SS-SU-340</a:t>
            </a:r>
            <a:endParaRPr lang="en-US"/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 Business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SS-SU-035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6436" y="881280"/>
            <a:ext cx="5027612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Master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SS-SU-040</a:t>
            </a:r>
          </a:p>
        </p:txBody>
      </p:sp>
      <p:pic>
        <p:nvPicPr>
          <p:cNvPr id="6" name="Picture 5" descr="Region Capture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7225" y="812102"/>
            <a:ext cx="7828572" cy="54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SS-SU-050</a:t>
            </a:r>
          </a:p>
        </p:txBody>
      </p:sp>
      <p:pic>
        <p:nvPicPr>
          <p:cNvPr id="9" name="Picture 8" descr="ha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" y="1042988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Supplier Item Maintenance:</a:t>
            </a:r>
            <a:r>
              <a:rPr lang="en-US" sz="2700" dirty="0" smtClean="0"/>
              <a:t> Specification Frame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SS-SU-060</a:t>
            </a: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130675" y="2319338"/>
            <a:ext cx="1920287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Reference only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055813" y="2817813"/>
            <a:ext cx="284162" cy="147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4" name="AutoShape 8"/>
          <p:cNvCxnSpPr>
            <a:cxnSpLocks noChangeShapeType="1"/>
            <a:stCxn id="80902" idx="1"/>
            <a:endCxn id="9223" idx="3"/>
          </p:cNvCxnSpPr>
          <p:nvPr/>
        </p:nvCxnSpPr>
        <p:spPr bwMode="auto">
          <a:xfrm rot="10800000" flipV="1">
            <a:off x="2339975" y="2523650"/>
            <a:ext cx="1790700" cy="36798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80905" name="AutoShape 9"/>
          <p:cNvSpPr>
            <a:spLocks noChangeArrowheads="1"/>
          </p:cNvSpPr>
          <p:nvPr/>
        </p:nvSpPr>
        <p:spPr bwMode="auto">
          <a:xfrm>
            <a:off x="5083175" y="2943225"/>
            <a:ext cx="326017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Used if no price list entered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on scheduled order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014663" y="3375025"/>
            <a:ext cx="2841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7" name="AutoShape 11"/>
          <p:cNvCxnSpPr>
            <a:cxnSpLocks noChangeShapeType="1"/>
            <a:stCxn id="80905" idx="1"/>
            <a:endCxn id="9226" idx="3"/>
          </p:cNvCxnSpPr>
          <p:nvPr/>
        </p:nvCxnSpPr>
        <p:spPr bwMode="auto">
          <a:xfrm rot="10800000" flipV="1">
            <a:off x="3298825" y="3300770"/>
            <a:ext cx="1784350" cy="1560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" y="1042988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Supplier Item Maintenance:</a:t>
            </a:r>
            <a:r>
              <a:rPr lang="en-US" sz="2700" dirty="0" smtClean="0"/>
              <a:t> Specification Frame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SS-SU-070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103313" y="4286250"/>
            <a:ext cx="4749800" cy="7048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4439717" y="3298705"/>
            <a:ext cx="2810050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Used for reference only</a:t>
            </a:r>
          </a:p>
        </p:txBody>
      </p:sp>
      <p:cxnSp>
        <p:nvCxnSpPr>
          <p:cNvPr id="10248" name="AutoShape 8"/>
          <p:cNvCxnSpPr>
            <a:cxnSpLocks noChangeShapeType="1"/>
            <a:stCxn id="81927" idx="3"/>
            <a:endCxn id="10246" idx="3"/>
          </p:cNvCxnSpPr>
          <p:nvPr/>
        </p:nvCxnSpPr>
        <p:spPr bwMode="auto">
          <a:xfrm flipH="1">
            <a:off x="5853113" y="3503017"/>
            <a:ext cx="1396654" cy="1135658"/>
          </a:xfrm>
          <a:prstGeom prst="bentConnector3">
            <a:avLst>
              <a:gd name="adj1" fmla="val -1636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SS-SU-080</a:t>
            </a:r>
          </a:p>
        </p:txBody>
      </p:sp>
      <p:pic>
        <p:nvPicPr>
          <p:cNvPr id="9" name="Picture 8" descr="ha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2722</TotalTime>
  <Words>442</Words>
  <Application>Microsoft PowerPoint 7.0</Application>
  <PresentationFormat>On-screen Show (4:3)</PresentationFormat>
  <Paragraphs>163</Paragraphs>
  <Slides>35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QAD 2010 Template</vt:lpstr>
      <vt:lpstr>Set up Supplier Schedules</vt:lpstr>
      <vt:lpstr>Supplier Schedules Setup</vt:lpstr>
      <vt:lpstr>Supplier Schedules Setup</vt:lpstr>
      <vt:lpstr>Supplier Schedule Business Process</vt:lpstr>
      <vt:lpstr>Item Master Maintenance</vt:lpstr>
      <vt:lpstr>Exercises</vt:lpstr>
      <vt:lpstr>Supplier Item Maintenance: Specification Frame</vt:lpstr>
      <vt:lpstr>Supplier Item Maintenance: Specification Frame</vt:lpstr>
      <vt:lpstr>Exercises</vt:lpstr>
      <vt:lpstr>Supplier Schedules Setup</vt:lpstr>
      <vt:lpstr>Slide 11</vt:lpstr>
      <vt:lpstr>Supplier Item Maintenance</vt:lpstr>
      <vt:lpstr>Supplier Maintenance: Supplier Pricing Data Frame</vt:lpstr>
      <vt:lpstr>Supplier Maintenance: Supplier Terms Data Frame</vt:lpstr>
      <vt:lpstr>Supplier Maintenance: Bank Accounts Frame</vt:lpstr>
      <vt:lpstr>Supplier Schedules Setup</vt:lpstr>
      <vt:lpstr>Remit-To Supplier Maintenance</vt:lpstr>
      <vt:lpstr>Supplier Schedules Setup</vt:lpstr>
      <vt:lpstr>Supplier Calendar Maintenance</vt:lpstr>
      <vt:lpstr>Exercises</vt:lpstr>
      <vt:lpstr>Supplier Schedules Setup</vt:lpstr>
      <vt:lpstr>Scheduled Order Maintenance</vt:lpstr>
      <vt:lpstr>Scheduled Order Maintenance</vt:lpstr>
      <vt:lpstr>Scheduled Order Maintenance</vt:lpstr>
      <vt:lpstr>Scheduled Order Maintenance</vt:lpstr>
      <vt:lpstr>Scheduled Order Maintenance</vt:lpstr>
      <vt:lpstr>Scheduled Order Maintenance</vt:lpstr>
      <vt:lpstr>Second Order Line Item Data Frame</vt:lpstr>
      <vt:lpstr>Schedule Bucketing</vt:lpstr>
      <vt:lpstr>Exercises</vt:lpstr>
      <vt:lpstr>Supplier Schedules Setup</vt:lpstr>
      <vt:lpstr>Scheduled Order MRP % Maintenance</vt:lpstr>
      <vt:lpstr>Exercises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211</cp:revision>
  <dcterms:created xsi:type="dcterms:W3CDTF">2000-12-07T01:55:49Z</dcterms:created>
  <dcterms:modified xsi:type="dcterms:W3CDTF">2011-01-05T16:27:47Z</dcterms:modified>
</cp:coreProperties>
</file>