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notesMasterIdLst>
    <p:notesMasterId r:id="rId22"/>
  </p:notesMasterIdLst>
  <p:handoutMasterIdLst>
    <p:handoutMasterId r:id="rId23"/>
  </p:handoutMasterIdLst>
  <p:sldIdLst>
    <p:sldId id="280" r:id="rId2"/>
    <p:sldId id="281" r:id="rId3"/>
    <p:sldId id="282" r:id="rId4"/>
    <p:sldId id="293" r:id="rId5"/>
    <p:sldId id="283" r:id="rId6"/>
    <p:sldId id="284" r:id="rId7"/>
    <p:sldId id="285" r:id="rId8"/>
    <p:sldId id="286" r:id="rId9"/>
    <p:sldId id="296" r:id="rId10"/>
    <p:sldId id="297" r:id="rId11"/>
    <p:sldId id="298" r:id="rId12"/>
    <p:sldId id="287" r:id="rId13"/>
    <p:sldId id="288" r:id="rId14"/>
    <p:sldId id="294" r:id="rId15"/>
    <p:sldId id="289" r:id="rId16"/>
    <p:sldId id="295" r:id="rId17"/>
    <p:sldId id="290" r:id="rId18"/>
    <p:sldId id="299" r:id="rId19"/>
    <p:sldId id="291" r:id="rId20"/>
    <p:sldId id="292" r:id="rId2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B2B2B2"/>
    <a:srgbClr val="DDDDDD"/>
    <a:srgbClr val="FFCCCC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16" y="-174"/>
      </p:cViewPr>
      <p:guideLst>
        <p:guide orient="horz" pos="214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8837795-6ED2-48FE-A2A4-0897521DAD4B}" type="datetime1">
              <a:rPr lang="en-US"/>
              <a:pPr>
                <a:defRPr/>
              </a:pPr>
              <a:t>1/5/2011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98D8F86-0263-4663-A6C5-2F126CBC91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417D393-7123-470E-A5FC-0FE3F2F2E943}" type="datetime1">
              <a:rPr lang="en-US"/>
              <a:pPr>
                <a:defRPr/>
              </a:pPr>
              <a:t>1/5/2011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00FF6E3-C7BC-40F3-8ED0-1CAA4DA49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ransition>
    <p:zoom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Supplier Schedules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Supplier Schedules in QAD Enterprise Applications</a:t>
            </a:r>
          </a:p>
          <a:p>
            <a:r>
              <a:rPr lang="en-US" b="1" dirty="0" smtClean="0"/>
              <a:t>Process Supplier Schedules in QAD Enterprise Applications</a:t>
            </a:r>
          </a:p>
          <a:p>
            <a:r>
              <a:rPr lang="en-US" dirty="0" smtClean="0"/>
              <a:t>Process Supplier Schedules Receipts in QAD Enterprise Applications</a:t>
            </a:r>
          </a:p>
          <a:p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Supplier Schedules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SS-PRO-010</a:t>
            </a: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Schedule Maintenance: Schedule Detail Data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SS-PRO-100</a:t>
            </a:r>
          </a:p>
        </p:txBody>
      </p:sp>
      <p:pic>
        <p:nvPicPr>
          <p:cNvPr id="5" name="Picture 6" descr="Region Captur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52463" y="1047750"/>
            <a:ext cx="7819048" cy="48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 Maintenance: Resource Authorization Data</a:t>
            </a:r>
            <a:endParaRPr lang="en-US" sz="2800" dirty="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SS-PRO-110</a:t>
            </a:r>
          </a:p>
        </p:txBody>
      </p:sp>
      <p:pic>
        <p:nvPicPr>
          <p:cNvPr id="5" name="Picture 5" descr="Region Captu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263" y="1603375"/>
            <a:ext cx="799147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SS-PRO-120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SS-PRO-130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Print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SS-PRO-140</a:t>
            </a:r>
          </a:p>
        </p:txBody>
      </p:sp>
      <p:pic>
        <p:nvPicPr>
          <p:cNvPr id="5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" y="1038225"/>
            <a:ext cx="780891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SS-PRO-150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Print in Fax Format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SS-PRO-160</a:t>
            </a:r>
          </a:p>
        </p:txBody>
      </p:sp>
      <p:pic>
        <p:nvPicPr>
          <p:cNvPr id="5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" y="1042988"/>
            <a:ext cx="782796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 Export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SS-PRO-170</a:t>
            </a: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 flipV="1">
            <a:off x="2166164" y="1537540"/>
            <a:ext cx="4800600" cy="1371600"/>
          </a:xfrm>
          <a:prstGeom prst="curvedUp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0" name="Group 6"/>
          <p:cNvGrpSpPr>
            <a:grpSpLocks/>
          </p:cNvGrpSpPr>
          <p:nvPr/>
        </p:nvGrpSpPr>
        <p:grpSpPr bwMode="auto">
          <a:xfrm>
            <a:off x="3917290" y="1164591"/>
            <a:ext cx="1295400" cy="928688"/>
            <a:chOff x="2160" y="628"/>
            <a:chExt cx="816" cy="585"/>
          </a:xfrm>
        </p:grpSpPr>
        <p:grpSp>
          <p:nvGrpSpPr>
            <p:cNvPr id="1377" name="Group 7"/>
            <p:cNvGrpSpPr>
              <a:grpSpLocks/>
            </p:cNvGrpSpPr>
            <p:nvPr/>
          </p:nvGrpSpPr>
          <p:grpSpPr bwMode="auto">
            <a:xfrm rot="-599789">
              <a:off x="2160" y="628"/>
              <a:ext cx="816" cy="585"/>
              <a:chOff x="3312" y="2976"/>
              <a:chExt cx="1008" cy="722"/>
            </a:xfrm>
          </p:grpSpPr>
          <p:sp>
            <p:nvSpPr>
              <p:cNvPr id="1379" name="Freeform 8"/>
              <p:cNvSpPr>
                <a:spLocks/>
              </p:cNvSpPr>
              <p:nvPr/>
            </p:nvSpPr>
            <p:spPr bwMode="auto">
              <a:xfrm rot="8764881" flipH="1" flipV="1">
                <a:off x="3408" y="3072"/>
                <a:ext cx="912" cy="626"/>
              </a:xfrm>
              <a:custGeom>
                <a:avLst/>
                <a:gdLst>
                  <a:gd name="T0" fmla="*/ 323 w 1362"/>
                  <a:gd name="T1" fmla="*/ 474 h 824"/>
                  <a:gd name="T2" fmla="*/ 326 w 1362"/>
                  <a:gd name="T3" fmla="*/ 466 h 824"/>
                  <a:gd name="T4" fmla="*/ 336 w 1362"/>
                  <a:gd name="T5" fmla="*/ 452 h 824"/>
                  <a:gd name="T6" fmla="*/ 352 w 1362"/>
                  <a:gd name="T7" fmla="*/ 434 h 824"/>
                  <a:gd name="T8" fmla="*/ 372 w 1362"/>
                  <a:gd name="T9" fmla="*/ 412 h 824"/>
                  <a:gd name="T10" fmla="*/ 396 w 1362"/>
                  <a:gd name="T11" fmla="*/ 387 h 824"/>
                  <a:gd name="T12" fmla="*/ 423 w 1362"/>
                  <a:gd name="T13" fmla="*/ 360 h 824"/>
                  <a:gd name="T14" fmla="*/ 451 w 1362"/>
                  <a:gd name="T15" fmla="*/ 333 h 824"/>
                  <a:gd name="T16" fmla="*/ 479 w 1362"/>
                  <a:gd name="T17" fmla="*/ 305 h 824"/>
                  <a:gd name="T18" fmla="*/ 508 w 1362"/>
                  <a:gd name="T19" fmla="*/ 277 h 824"/>
                  <a:gd name="T20" fmla="*/ 534 w 1362"/>
                  <a:gd name="T21" fmla="*/ 251 h 824"/>
                  <a:gd name="T22" fmla="*/ 558 w 1362"/>
                  <a:gd name="T23" fmla="*/ 227 h 824"/>
                  <a:gd name="T24" fmla="*/ 579 w 1362"/>
                  <a:gd name="T25" fmla="*/ 207 h 824"/>
                  <a:gd name="T26" fmla="*/ 595 w 1362"/>
                  <a:gd name="T27" fmla="*/ 191 h 824"/>
                  <a:gd name="T28" fmla="*/ 607 w 1362"/>
                  <a:gd name="T29" fmla="*/ 179 h 824"/>
                  <a:gd name="T30" fmla="*/ 611 w 1362"/>
                  <a:gd name="T31" fmla="*/ 172 h 824"/>
                  <a:gd name="T32" fmla="*/ 609 w 1362"/>
                  <a:gd name="T33" fmla="*/ 172 h 824"/>
                  <a:gd name="T34" fmla="*/ 592 w 1362"/>
                  <a:gd name="T35" fmla="*/ 161 h 824"/>
                  <a:gd name="T36" fmla="*/ 558 w 1362"/>
                  <a:gd name="T37" fmla="*/ 141 h 824"/>
                  <a:gd name="T38" fmla="*/ 514 w 1362"/>
                  <a:gd name="T39" fmla="*/ 114 h 824"/>
                  <a:gd name="T40" fmla="*/ 464 w 1362"/>
                  <a:gd name="T41" fmla="*/ 84 h 824"/>
                  <a:gd name="T42" fmla="*/ 416 w 1362"/>
                  <a:gd name="T43" fmla="*/ 54 h 824"/>
                  <a:gd name="T44" fmla="*/ 374 w 1362"/>
                  <a:gd name="T45" fmla="*/ 27 h 824"/>
                  <a:gd name="T46" fmla="*/ 346 w 1362"/>
                  <a:gd name="T47" fmla="*/ 6 h 824"/>
                  <a:gd name="T48" fmla="*/ 335 w 1362"/>
                  <a:gd name="T49" fmla="*/ 5 h 824"/>
                  <a:gd name="T50" fmla="*/ 325 w 1362"/>
                  <a:gd name="T51" fmla="*/ 16 h 824"/>
                  <a:gd name="T52" fmla="*/ 310 w 1362"/>
                  <a:gd name="T53" fmla="*/ 28 h 824"/>
                  <a:gd name="T54" fmla="*/ 291 w 1362"/>
                  <a:gd name="T55" fmla="*/ 42 h 824"/>
                  <a:gd name="T56" fmla="*/ 267 w 1362"/>
                  <a:gd name="T57" fmla="*/ 57 h 824"/>
                  <a:gd name="T58" fmla="*/ 241 w 1362"/>
                  <a:gd name="T59" fmla="*/ 73 h 824"/>
                  <a:gd name="T60" fmla="*/ 212 w 1362"/>
                  <a:gd name="T61" fmla="*/ 89 h 824"/>
                  <a:gd name="T62" fmla="*/ 184 w 1362"/>
                  <a:gd name="T63" fmla="*/ 105 h 824"/>
                  <a:gd name="T64" fmla="*/ 154 w 1362"/>
                  <a:gd name="T65" fmla="*/ 121 h 824"/>
                  <a:gd name="T66" fmla="*/ 125 w 1362"/>
                  <a:gd name="T67" fmla="*/ 135 h 824"/>
                  <a:gd name="T68" fmla="*/ 97 w 1362"/>
                  <a:gd name="T69" fmla="*/ 149 h 824"/>
                  <a:gd name="T70" fmla="*/ 71 w 1362"/>
                  <a:gd name="T71" fmla="*/ 161 h 824"/>
                  <a:gd name="T72" fmla="*/ 49 w 1362"/>
                  <a:gd name="T73" fmla="*/ 172 h 824"/>
                  <a:gd name="T74" fmla="*/ 29 w 1362"/>
                  <a:gd name="T75" fmla="*/ 180 h 824"/>
                  <a:gd name="T76" fmla="*/ 15 w 1362"/>
                  <a:gd name="T77" fmla="*/ 187 h 824"/>
                  <a:gd name="T78" fmla="*/ 7 w 1362"/>
                  <a:gd name="T79" fmla="*/ 190 h 824"/>
                  <a:gd name="T80" fmla="*/ 1 w 1362"/>
                  <a:gd name="T81" fmla="*/ 192 h 824"/>
                  <a:gd name="T82" fmla="*/ 1 w 1362"/>
                  <a:gd name="T83" fmla="*/ 201 h 824"/>
                  <a:gd name="T84" fmla="*/ 9 w 1362"/>
                  <a:gd name="T85" fmla="*/ 213 h 824"/>
                  <a:gd name="T86" fmla="*/ 22 w 1362"/>
                  <a:gd name="T87" fmla="*/ 230 h 824"/>
                  <a:gd name="T88" fmla="*/ 42 w 1362"/>
                  <a:gd name="T89" fmla="*/ 251 h 824"/>
                  <a:gd name="T90" fmla="*/ 66 w 1362"/>
                  <a:gd name="T91" fmla="*/ 275 h 824"/>
                  <a:gd name="T92" fmla="*/ 93 w 1362"/>
                  <a:gd name="T93" fmla="*/ 299 h 824"/>
                  <a:gd name="T94" fmla="*/ 123 w 1362"/>
                  <a:gd name="T95" fmla="*/ 326 h 824"/>
                  <a:gd name="T96" fmla="*/ 154 w 1362"/>
                  <a:gd name="T97" fmla="*/ 352 h 824"/>
                  <a:gd name="T98" fmla="*/ 185 w 1362"/>
                  <a:gd name="T99" fmla="*/ 378 h 824"/>
                  <a:gd name="T100" fmla="*/ 216 w 1362"/>
                  <a:gd name="T101" fmla="*/ 403 h 824"/>
                  <a:gd name="T102" fmla="*/ 244 w 1362"/>
                  <a:gd name="T103" fmla="*/ 424 h 824"/>
                  <a:gd name="T104" fmla="*/ 271 w 1362"/>
                  <a:gd name="T105" fmla="*/ 443 h 824"/>
                  <a:gd name="T106" fmla="*/ 293 w 1362"/>
                  <a:gd name="T107" fmla="*/ 458 h 824"/>
                  <a:gd name="T108" fmla="*/ 310 w 1362"/>
                  <a:gd name="T109" fmla="*/ 470 h 824"/>
                  <a:gd name="T110" fmla="*/ 321 w 1362"/>
                  <a:gd name="T111" fmla="*/ 475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25400" dir="3600000" algn="ctr" rotWithShape="0">
                  <a:schemeClr val="bg1">
                    <a:lumMod val="50000"/>
                  </a:schemeClr>
                </a:outerShdw>
              </a:effectLst>
            </p:spPr>
            <p:txBody>
              <a:bodyPr/>
              <a:lstStyle/>
              <a:p>
                <a:endParaRPr lang="en-US" b="1">
                  <a:latin typeface="+mj-lt"/>
                </a:endParaRPr>
              </a:p>
            </p:txBody>
          </p:sp>
          <p:sp>
            <p:nvSpPr>
              <p:cNvPr id="1380" name="Freeform 9"/>
              <p:cNvSpPr>
                <a:spLocks/>
              </p:cNvSpPr>
              <p:nvPr/>
            </p:nvSpPr>
            <p:spPr bwMode="auto">
              <a:xfrm rot="8764881" flipH="1" flipV="1">
                <a:off x="3360" y="3024"/>
                <a:ext cx="912" cy="626"/>
              </a:xfrm>
              <a:custGeom>
                <a:avLst/>
                <a:gdLst>
                  <a:gd name="T0" fmla="*/ 323 w 1362"/>
                  <a:gd name="T1" fmla="*/ 474 h 824"/>
                  <a:gd name="T2" fmla="*/ 326 w 1362"/>
                  <a:gd name="T3" fmla="*/ 466 h 824"/>
                  <a:gd name="T4" fmla="*/ 336 w 1362"/>
                  <a:gd name="T5" fmla="*/ 452 h 824"/>
                  <a:gd name="T6" fmla="*/ 352 w 1362"/>
                  <a:gd name="T7" fmla="*/ 434 h 824"/>
                  <a:gd name="T8" fmla="*/ 372 w 1362"/>
                  <a:gd name="T9" fmla="*/ 412 h 824"/>
                  <a:gd name="T10" fmla="*/ 396 w 1362"/>
                  <a:gd name="T11" fmla="*/ 387 h 824"/>
                  <a:gd name="T12" fmla="*/ 423 w 1362"/>
                  <a:gd name="T13" fmla="*/ 360 h 824"/>
                  <a:gd name="T14" fmla="*/ 451 w 1362"/>
                  <a:gd name="T15" fmla="*/ 333 h 824"/>
                  <a:gd name="T16" fmla="*/ 479 w 1362"/>
                  <a:gd name="T17" fmla="*/ 305 h 824"/>
                  <a:gd name="T18" fmla="*/ 508 w 1362"/>
                  <a:gd name="T19" fmla="*/ 277 h 824"/>
                  <a:gd name="T20" fmla="*/ 534 w 1362"/>
                  <a:gd name="T21" fmla="*/ 251 h 824"/>
                  <a:gd name="T22" fmla="*/ 558 w 1362"/>
                  <a:gd name="T23" fmla="*/ 227 h 824"/>
                  <a:gd name="T24" fmla="*/ 579 w 1362"/>
                  <a:gd name="T25" fmla="*/ 207 h 824"/>
                  <a:gd name="T26" fmla="*/ 595 w 1362"/>
                  <a:gd name="T27" fmla="*/ 191 h 824"/>
                  <a:gd name="T28" fmla="*/ 607 w 1362"/>
                  <a:gd name="T29" fmla="*/ 179 h 824"/>
                  <a:gd name="T30" fmla="*/ 611 w 1362"/>
                  <a:gd name="T31" fmla="*/ 172 h 824"/>
                  <a:gd name="T32" fmla="*/ 609 w 1362"/>
                  <a:gd name="T33" fmla="*/ 172 h 824"/>
                  <a:gd name="T34" fmla="*/ 592 w 1362"/>
                  <a:gd name="T35" fmla="*/ 161 h 824"/>
                  <a:gd name="T36" fmla="*/ 558 w 1362"/>
                  <a:gd name="T37" fmla="*/ 141 h 824"/>
                  <a:gd name="T38" fmla="*/ 514 w 1362"/>
                  <a:gd name="T39" fmla="*/ 114 h 824"/>
                  <a:gd name="T40" fmla="*/ 464 w 1362"/>
                  <a:gd name="T41" fmla="*/ 84 h 824"/>
                  <a:gd name="T42" fmla="*/ 416 w 1362"/>
                  <a:gd name="T43" fmla="*/ 54 h 824"/>
                  <a:gd name="T44" fmla="*/ 374 w 1362"/>
                  <a:gd name="T45" fmla="*/ 27 h 824"/>
                  <a:gd name="T46" fmla="*/ 346 w 1362"/>
                  <a:gd name="T47" fmla="*/ 6 h 824"/>
                  <a:gd name="T48" fmla="*/ 335 w 1362"/>
                  <a:gd name="T49" fmla="*/ 5 h 824"/>
                  <a:gd name="T50" fmla="*/ 325 w 1362"/>
                  <a:gd name="T51" fmla="*/ 16 h 824"/>
                  <a:gd name="T52" fmla="*/ 310 w 1362"/>
                  <a:gd name="T53" fmla="*/ 28 h 824"/>
                  <a:gd name="T54" fmla="*/ 291 w 1362"/>
                  <a:gd name="T55" fmla="*/ 42 h 824"/>
                  <a:gd name="T56" fmla="*/ 267 w 1362"/>
                  <a:gd name="T57" fmla="*/ 57 h 824"/>
                  <a:gd name="T58" fmla="*/ 241 w 1362"/>
                  <a:gd name="T59" fmla="*/ 73 h 824"/>
                  <a:gd name="T60" fmla="*/ 212 w 1362"/>
                  <a:gd name="T61" fmla="*/ 89 h 824"/>
                  <a:gd name="T62" fmla="*/ 184 w 1362"/>
                  <a:gd name="T63" fmla="*/ 105 h 824"/>
                  <a:gd name="T64" fmla="*/ 154 w 1362"/>
                  <a:gd name="T65" fmla="*/ 121 h 824"/>
                  <a:gd name="T66" fmla="*/ 125 w 1362"/>
                  <a:gd name="T67" fmla="*/ 135 h 824"/>
                  <a:gd name="T68" fmla="*/ 97 w 1362"/>
                  <a:gd name="T69" fmla="*/ 149 h 824"/>
                  <a:gd name="T70" fmla="*/ 71 w 1362"/>
                  <a:gd name="T71" fmla="*/ 161 h 824"/>
                  <a:gd name="T72" fmla="*/ 49 w 1362"/>
                  <a:gd name="T73" fmla="*/ 172 h 824"/>
                  <a:gd name="T74" fmla="*/ 29 w 1362"/>
                  <a:gd name="T75" fmla="*/ 180 h 824"/>
                  <a:gd name="T76" fmla="*/ 15 w 1362"/>
                  <a:gd name="T77" fmla="*/ 187 h 824"/>
                  <a:gd name="T78" fmla="*/ 7 w 1362"/>
                  <a:gd name="T79" fmla="*/ 190 h 824"/>
                  <a:gd name="T80" fmla="*/ 1 w 1362"/>
                  <a:gd name="T81" fmla="*/ 192 h 824"/>
                  <a:gd name="T82" fmla="*/ 1 w 1362"/>
                  <a:gd name="T83" fmla="*/ 201 h 824"/>
                  <a:gd name="T84" fmla="*/ 9 w 1362"/>
                  <a:gd name="T85" fmla="*/ 213 h 824"/>
                  <a:gd name="T86" fmla="*/ 22 w 1362"/>
                  <a:gd name="T87" fmla="*/ 230 h 824"/>
                  <a:gd name="T88" fmla="*/ 42 w 1362"/>
                  <a:gd name="T89" fmla="*/ 251 h 824"/>
                  <a:gd name="T90" fmla="*/ 66 w 1362"/>
                  <a:gd name="T91" fmla="*/ 275 h 824"/>
                  <a:gd name="T92" fmla="*/ 93 w 1362"/>
                  <a:gd name="T93" fmla="*/ 299 h 824"/>
                  <a:gd name="T94" fmla="*/ 123 w 1362"/>
                  <a:gd name="T95" fmla="*/ 326 h 824"/>
                  <a:gd name="T96" fmla="*/ 154 w 1362"/>
                  <a:gd name="T97" fmla="*/ 352 h 824"/>
                  <a:gd name="T98" fmla="*/ 185 w 1362"/>
                  <a:gd name="T99" fmla="*/ 378 h 824"/>
                  <a:gd name="T100" fmla="*/ 216 w 1362"/>
                  <a:gd name="T101" fmla="*/ 403 h 824"/>
                  <a:gd name="T102" fmla="*/ 244 w 1362"/>
                  <a:gd name="T103" fmla="*/ 424 h 824"/>
                  <a:gd name="T104" fmla="*/ 271 w 1362"/>
                  <a:gd name="T105" fmla="*/ 443 h 824"/>
                  <a:gd name="T106" fmla="*/ 293 w 1362"/>
                  <a:gd name="T107" fmla="*/ 458 h 824"/>
                  <a:gd name="T108" fmla="*/ 310 w 1362"/>
                  <a:gd name="T109" fmla="*/ 470 h 824"/>
                  <a:gd name="T110" fmla="*/ 321 w 1362"/>
                  <a:gd name="T111" fmla="*/ 475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25400" dir="3600000" algn="ctr" rotWithShape="0">
                  <a:schemeClr val="bg1">
                    <a:lumMod val="50000"/>
                  </a:schemeClr>
                </a:outerShdw>
              </a:effectLst>
            </p:spPr>
            <p:txBody>
              <a:bodyPr/>
              <a:lstStyle/>
              <a:p>
                <a:endParaRPr lang="en-US" b="1">
                  <a:latin typeface="+mj-lt"/>
                </a:endParaRPr>
              </a:p>
            </p:txBody>
          </p:sp>
          <p:sp>
            <p:nvSpPr>
              <p:cNvPr id="1381" name="Freeform 10"/>
              <p:cNvSpPr>
                <a:spLocks/>
              </p:cNvSpPr>
              <p:nvPr/>
            </p:nvSpPr>
            <p:spPr bwMode="auto">
              <a:xfrm rot="8764881" flipH="1" flipV="1">
                <a:off x="3312" y="2976"/>
                <a:ext cx="912" cy="626"/>
              </a:xfrm>
              <a:custGeom>
                <a:avLst/>
                <a:gdLst>
                  <a:gd name="T0" fmla="*/ 323 w 1362"/>
                  <a:gd name="T1" fmla="*/ 474 h 824"/>
                  <a:gd name="T2" fmla="*/ 326 w 1362"/>
                  <a:gd name="T3" fmla="*/ 466 h 824"/>
                  <a:gd name="T4" fmla="*/ 336 w 1362"/>
                  <a:gd name="T5" fmla="*/ 452 h 824"/>
                  <a:gd name="T6" fmla="*/ 352 w 1362"/>
                  <a:gd name="T7" fmla="*/ 434 h 824"/>
                  <a:gd name="T8" fmla="*/ 372 w 1362"/>
                  <a:gd name="T9" fmla="*/ 412 h 824"/>
                  <a:gd name="T10" fmla="*/ 396 w 1362"/>
                  <a:gd name="T11" fmla="*/ 387 h 824"/>
                  <a:gd name="T12" fmla="*/ 423 w 1362"/>
                  <a:gd name="T13" fmla="*/ 360 h 824"/>
                  <a:gd name="T14" fmla="*/ 451 w 1362"/>
                  <a:gd name="T15" fmla="*/ 333 h 824"/>
                  <a:gd name="T16" fmla="*/ 479 w 1362"/>
                  <a:gd name="T17" fmla="*/ 305 h 824"/>
                  <a:gd name="T18" fmla="*/ 508 w 1362"/>
                  <a:gd name="T19" fmla="*/ 277 h 824"/>
                  <a:gd name="T20" fmla="*/ 534 w 1362"/>
                  <a:gd name="T21" fmla="*/ 251 h 824"/>
                  <a:gd name="T22" fmla="*/ 558 w 1362"/>
                  <a:gd name="T23" fmla="*/ 227 h 824"/>
                  <a:gd name="T24" fmla="*/ 579 w 1362"/>
                  <a:gd name="T25" fmla="*/ 207 h 824"/>
                  <a:gd name="T26" fmla="*/ 595 w 1362"/>
                  <a:gd name="T27" fmla="*/ 191 h 824"/>
                  <a:gd name="T28" fmla="*/ 607 w 1362"/>
                  <a:gd name="T29" fmla="*/ 179 h 824"/>
                  <a:gd name="T30" fmla="*/ 611 w 1362"/>
                  <a:gd name="T31" fmla="*/ 172 h 824"/>
                  <a:gd name="T32" fmla="*/ 609 w 1362"/>
                  <a:gd name="T33" fmla="*/ 172 h 824"/>
                  <a:gd name="T34" fmla="*/ 592 w 1362"/>
                  <a:gd name="T35" fmla="*/ 161 h 824"/>
                  <a:gd name="T36" fmla="*/ 558 w 1362"/>
                  <a:gd name="T37" fmla="*/ 141 h 824"/>
                  <a:gd name="T38" fmla="*/ 514 w 1362"/>
                  <a:gd name="T39" fmla="*/ 114 h 824"/>
                  <a:gd name="T40" fmla="*/ 464 w 1362"/>
                  <a:gd name="T41" fmla="*/ 84 h 824"/>
                  <a:gd name="T42" fmla="*/ 416 w 1362"/>
                  <a:gd name="T43" fmla="*/ 54 h 824"/>
                  <a:gd name="T44" fmla="*/ 374 w 1362"/>
                  <a:gd name="T45" fmla="*/ 27 h 824"/>
                  <a:gd name="T46" fmla="*/ 346 w 1362"/>
                  <a:gd name="T47" fmla="*/ 6 h 824"/>
                  <a:gd name="T48" fmla="*/ 335 w 1362"/>
                  <a:gd name="T49" fmla="*/ 5 h 824"/>
                  <a:gd name="T50" fmla="*/ 325 w 1362"/>
                  <a:gd name="T51" fmla="*/ 16 h 824"/>
                  <a:gd name="T52" fmla="*/ 310 w 1362"/>
                  <a:gd name="T53" fmla="*/ 28 h 824"/>
                  <a:gd name="T54" fmla="*/ 291 w 1362"/>
                  <a:gd name="T55" fmla="*/ 42 h 824"/>
                  <a:gd name="T56" fmla="*/ 267 w 1362"/>
                  <a:gd name="T57" fmla="*/ 57 h 824"/>
                  <a:gd name="T58" fmla="*/ 241 w 1362"/>
                  <a:gd name="T59" fmla="*/ 73 h 824"/>
                  <a:gd name="T60" fmla="*/ 212 w 1362"/>
                  <a:gd name="T61" fmla="*/ 89 h 824"/>
                  <a:gd name="T62" fmla="*/ 184 w 1362"/>
                  <a:gd name="T63" fmla="*/ 105 h 824"/>
                  <a:gd name="T64" fmla="*/ 154 w 1362"/>
                  <a:gd name="T65" fmla="*/ 121 h 824"/>
                  <a:gd name="T66" fmla="*/ 125 w 1362"/>
                  <a:gd name="T67" fmla="*/ 135 h 824"/>
                  <a:gd name="T68" fmla="*/ 97 w 1362"/>
                  <a:gd name="T69" fmla="*/ 149 h 824"/>
                  <a:gd name="T70" fmla="*/ 71 w 1362"/>
                  <a:gd name="T71" fmla="*/ 161 h 824"/>
                  <a:gd name="T72" fmla="*/ 49 w 1362"/>
                  <a:gd name="T73" fmla="*/ 172 h 824"/>
                  <a:gd name="T74" fmla="*/ 29 w 1362"/>
                  <a:gd name="T75" fmla="*/ 180 h 824"/>
                  <a:gd name="T76" fmla="*/ 15 w 1362"/>
                  <a:gd name="T77" fmla="*/ 187 h 824"/>
                  <a:gd name="T78" fmla="*/ 7 w 1362"/>
                  <a:gd name="T79" fmla="*/ 190 h 824"/>
                  <a:gd name="T80" fmla="*/ 1 w 1362"/>
                  <a:gd name="T81" fmla="*/ 192 h 824"/>
                  <a:gd name="T82" fmla="*/ 1 w 1362"/>
                  <a:gd name="T83" fmla="*/ 201 h 824"/>
                  <a:gd name="T84" fmla="*/ 9 w 1362"/>
                  <a:gd name="T85" fmla="*/ 213 h 824"/>
                  <a:gd name="T86" fmla="*/ 22 w 1362"/>
                  <a:gd name="T87" fmla="*/ 230 h 824"/>
                  <a:gd name="T88" fmla="*/ 42 w 1362"/>
                  <a:gd name="T89" fmla="*/ 251 h 824"/>
                  <a:gd name="T90" fmla="*/ 66 w 1362"/>
                  <a:gd name="T91" fmla="*/ 275 h 824"/>
                  <a:gd name="T92" fmla="*/ 93 w 1362"/>
                  <a:gd name="T93" fmla="*/ 299 h 824"/>
                  <a:gd name="T94" fmla="*/ 123 w 1362"/>
                  <a:gd name="T95" fmla="*/ 326 h 824"/>
                  <a:gd name="T96" fmla="*/ 154 w 1362"/>
                  <a:gd name="T97" fmla="*/ 352 h 824"/>
                  <a:gd name="T98" fmla="*/ 185 w 1362"/>
                  <a:gd name="T99" fmla="*/ 378 h 824"/>
                  <a:gd name="T100" fmla="*/ 216 w 1362"/>
                  <a:gd name="T101" fmla="*/ 403 h 824"/>
                  <a:gd name="T102" fmla="*/ 244 w 1362"/>
                  <a:gd name="T103" fmla="*/ 424 h 824"/>
                  <a:gd name="T104" fmla="*/ 271 w 1362"/>
                  <a:gd name="T105" fmla="*/ 443 h 824"/>
                  <a:gd name="T106" fmla="*/ 293 w 1362"/>
                  <a:gd name="T107" fmla="*/ 458 h 824"/>
                  <a:gd name="T108" fmla="*/ 310 w 1362"/>
                  <a:gd name="T109" fmla="*/ 470 h 824"/>
                  <a:gd name="T110" fmla="*/ 321 w 1362"/>
                  <a:gd name="T111" fmla="*/ 475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25400" dir="3600000" algn="ctr" rotWithShape="0">
                  <a:schemeClr val="bg1">
                    <a:lumMod val="50000"/>
                  </a:schemeClr>
                </a:outerShdw>
              </a:effectLst>
            </p:spPr>
            <p:txBody>
              <a:bodyPr/>
              <a:lstStyle/>
              <a:p>
                <a:endParaRPr lang="en-US" b="1">
                  <a:latin typeface="+mj-lt"/>
                </a:endParaRPr>
              </a:p>
            </p:txBody>
          </p:sp>
        </p:grpSp>
        <p:sp>
          <p:nvSpPr>
            <p:cNvPr id="1378" name="Text Box 11"/>
            <p:cNvSpPr txBox="1">
              <a:spLocks noChangeArrowheads="1"/>
            </p:cNvSpPr>
            <p:nvPr/>
          </p:nvSpPr>
          <p:spPr bwMode="auto">
            <a:xfrm rot="21598376">
              <a:off x="2282" y="756"/>
              <a:ext cx="48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sz="1000" b="1">
                  <a:latin typeface="+mj-lt"/>
                </a:rPr>
                <a:t>Schedule</a:t>
              </a:r>
            </a:p>
            <a:p>
              <a:pPr eaLnBrk="0" hangingPunct="0"/>
              <a:r>
                <a:rPr kumimoji="1" lang="en-US" sz="1000" b="1">
                  <a:latin typeface="+mj-lt"/>
                </a:rPr>
                <a:t>Release</a:t>
              </a:r>
            </a:p>
          </p:txBody>
        </p:sp>
      </p:grpSp>
      <p:grpSp>
        <p:nvGrpSpPr>
          <p:cNvPr id="362" name="Group 361"/>
          <p:cNvGrpSpPr/>
          <p:nvPr/>
        </p:nvGrpSpPr>
        <p:grpSpPr>
          <a:xfrm>
            <a:off x="5089118" y="2845207"/>
            <a:ext cx="2609850" cy="2136775"/>
            <a:chOff x="5257800" y="2676525"/>
            <a:chExt cx="2609850" cy="2136775"/>
          </a:xfrm>
        </p:grpSpPr>
        <p:sp>
          <p:nvSpPr>
            <p:cNvPr id="1031" name="Rectangle 13"/>
            <p:cNvSpPr>
              <a:spLocks noChangeArrowheads="1"/>
            </p:cNvSpPr>
            <p:nvPr/>
          </p:nvSpPr>
          <p:spPr bwMode="auto">
            <a:xfrm>
              <a:off x="6656388" y="4187825"/>
              <a:ext cx="77787" cy="107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" name="Rectangle 14"/>
            <p:cNvSpPr>
              <a:spLocks noChangeArrowheads="1"/>
            </p:cNvSpPr>
            <p:nvPr/>
          </p:nvSpPr>
          <p:spPr bwMode="auto">
            <a:xfrm>
              <a:off x="7080250" y="4187825"/>
              <a:ext cx="77788" cy="107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Rectangle 15"/>
            <p:cNvSpPr>
              <a:spLocks noChangeArrowheads="1"/>
            </p:cNvSpPr>
            <p:nvPr/>
          </p:nvSpPr>
          <p:spPr bwMode="auto">
            <a:xfrm>
              <a:off x="7497763" y="4178300"/>
              <a:ext cx="74612" cy="1095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16"/>
            <p:cNvSpPr>
              <a:spLocks/>
            </p:cNvSpPr>
            <p:nvPr/>
          </p:nvSpPr>
          <p:spPr bwMode="auto">
            <a:xfrm>
              <a:off x="6323013" y="3733800"/>
              <a:ext cx="101600" cy="28575"/>
            </a:xfrm>
            <a:custGeom>
              <a:avLst/>
              <a:gdLst>
                <a:gd name="T0" fmla="*/ 202403139 w 51"/>
                <a:gd name="T1" fmla="*/ 28988239 h 13"/>
                <a:gd name="T2" fmla="*/ 202403139 w 51"/>
                <a:gd name="T3" fmla="*/ 0 h 13"/>
                <a:gd name="T4" fmla="*/ 0 w 51"/>
                <a:gd name="T5" fmla="*/ 0 h 13"/>
                <a:gd name="T6" fmla="*/ 0 w 51"/>
                <a:gd name="T7" fmla="*/ 62810047 h 13"/>
                <a:gd name="T8" fmla="*/ 202403139 w 51"/>
                <a:gd name="T9" fmla="*/ 62810047 h 13"/>
                <a:gd name="T10" fmla="*/ 202403139 w 51"/>
                <a:gd name="T11" fmla="*/ 28988239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3"/>
                <a:gd name="T20" fmla="*/ 51 w 51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3">
                  <a:moveTo>
                    <a:pt x="51" y="6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51" y="13"/>
                  </a:lnTo>
                  <a:lnTo>
                    <a:pt x="51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17"/>
            <p:cNvSpPr>
              <a:spLocks/>
            </p:cNvSpPr>
            <p:nvPr/>
          </p:nvSpPr>
          <p:spPr bwMode="auto">
            <a:xfrm>
              <a:off x="6323013" y="3779838"/>
              <a:ext cx="101600" cy="30162"/>
            </a:xfrm>
            <a:custGeom>
              <a:avLst/>
              <a:gdLst>
                <a:gd name="T0" fmla="*/ 202403139 w 51"/>
                <a:gd name="T1" fmla="*/ 32490937 h 14"/>
                <a:gd name="T2" fmla="*/ 202403139 w 51"/>
                <a:gd name="T3" fmla="*/ 0 h 14"/>
                <a:gd name="T4" fmla="*/ 0 w 51"/>
                <a:gd name="T5" fmla="*/ 0 h 14"/>
                <a:gd name="T6" fmla="*/ 0 w 51"/>
                <a:gd name="T7" fmla="*/ 64981874 h 14"/>
                <a:gd name="T8" fmla="*/ 202403139 w 51"/>
                <a:gd name="T9" fmla="*/ 64981874 h 14"/>
                <a:gd name="T10" fmla="*/ 202403139 w 51"/>
                <a:gd name="T11" fmla="*/ 32490937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4"/>
                <a:gd name="T20" fmla="*/ 51 w 51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4">
                  <a:moveTo>
                    <a:pt x="51" y="7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51" y="14"/>
                  </a:ln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" name="Freeform 18"/>
            <p:cNvSpPr>
              <a:spLocks/>
            </p:cNvSpPr>
            <p:nvPr/>
          </p:nvSpPr>
          <p:spPr bwMode="auto">
            <a:xfrm>
              <a:off x="5257800" y="2676525"/>
              <a:ext cx="2609850" cy="2136775"/>
            </a:xfrm>
            <a:custGeom>
              <a:avLst/>
              <a:gdLst>
                <a:gd name="T0" fmla="*/ 313621250 w 2203"/>
                <a:gd name="T1" fmla="*/ 1387156864 h 1826"/>
                <a:gd name="T2" fmla="*/ 972363688 w 2203"/>
                <a:gd name="T3" fmla="*/ 1068097299 h 1826"/>
                <a:gd name="T4" fmla="*/ 984688943 w 2203"/>
                <a:gd name="T5" fmla="*/ 53405337 h 1826"/>
                <a:gd name="T6" fmla="*/ 1003862602 w 2203"/>
                <a:gd name="T7" fmla="*/ 36972292 h 1826"/>
                <a:gd name="T8" fmla="*/ 1039470325 w 2203"/>
                <a:gd name="T9" fmla="*/ 17802167 h 1826"/>
                <a:gd name="T10" fmla="*/ 1094251708 w 2203"/>
                <a:gd name="T11" fmla="*/ 1369128 h 1826"/>
                <a:gd name="T12" fmla="*/ 1159989133 w 2203"/>
                <a:gd name="T13" fmla="*/ 1369128 h 1826"/>
                <a:gd name="T14" fmla="*/ 1210661707 w 2203"/>
                <a:gd name="T15" fmla="*/ 17802167 h 1826"/>
                <a:gd name="T16" fmla="*/ 1244899339 w 2203"/>
                <a:gd name="T17" fmla="*/ 36972292 h 1826"/>
                <a:gd name="T18" fmla="*/ 1261333403 w 2203"/>
                <a:gd name="T19" fmla="*/ 53405337 h 1826"/>
                <a:gd name="T20" fmla="*/ 1296941126 w 2203"/>
                <a:gd name="T21" fmla="*/ 1147519543 h 1826"/>
                <a:gd name="T22" fmla="*/ 1370896168 w 2203"/>
                <a:gd name="T23" fmla="*/ 1011953726 h 1826"/>
                <a:gd name="T24" fmla="*/ 1442111614 w 2203"/>
                <a:gd name="T25" fmla="*/ 156106307 h 1826"/>
                <a:gd name="T26" fmla="*/ 1450329231 w 2203"/>
                <a:gd name="T27" fmla="*/ 146521210 h 1826"/>
                <a:gd name="T28" fmla="*/ 1479088550 w 2203"/>
                <a:gd name="T29" fmla="*/ 127349920 h 1826"/>
                <a:gd name="T30" fmla="*/ 1522913890 w 2203"/>
                <a:gd name="T31" fmla="*/ 109548928 h 1826"/>
                <a:gd name="T32" fmla="*/ 1585911719 w 2203"/>
                <a:gd name="T33" fmla="*/ 101331825 h 1826"/>
                <a:gd name="T34" fmla="*/ 1647540336 w 2203"/>
                <a:gd name="T35" fmla="*/ 108178630 h 1826"/>
                <a:gd name="T36" fmla="*/ 1688626080 w 2203"/>
                <a:gd name="T37" fmla="*/ 125980793 h 1826"/>
                <a:gd name="T38" fmla="*/ 1713277761 w 2203"/>
                <a:gd name="T39" fmla="*/ 143781786 h 1826"/>
                <a:gd name="T40" fmla="*/ 1720124994 w 2203"/>
                <a:gd name="T41" fmla="*/ 150628591 h 1826"/>
                <a:gd name="T42" fmla="*/ 1874882312 w 2203"/>
                <a:gd name="T43" fmla="*/ 853108068 h 1826"/>
                <a:gd name="T44" fmla="*/ 1898163610 w 2203"/>
                <a:gd name="T45" fmla="*/ 267024325 h 1826"/>
                <a:gd name="T46" fmla="*/ 1909119652 w 2203"/>
                <a:gd name="T47" fmla="*/ 257439265 h 1826"/>
                <a:gd name="T48" fmla="*/ 1935140546 w 2203"/>
                <a:gd name="T49" fmla="*/ 242375356 h 1826"/>
                <a:gd name="T50" fmla="*/ 1984443907 w 2203"/>
                <a:gd name="T51" fmla="*/ 232790296 h 1826"/>
                <a:gd name="T52" fmla="*/ 2055659353 w 2203"/>
                <a:gd name="T53" fmla="*/ 232790296 h 1826"/>
                <a:gd name="T54" fmla="*/ 2110439565 w 2203"/>
                <a:gd name="T55" fmla="*/ 242375356 h 1826"/>
                <a:gd name="T56" fmla="*/ 2144678076 w 2203"/>
                <a:gd name="T57" fmla="*/ 257439265 h 1826"/>
                <a:gd name="T58" fmla="*/ 2147483647 w 2203"/>
                <a:gd name="T59" fmla="*/ 267024325 h 1826"/>
                <a:gd name="T60" fmla="*/ 2147483647 w 2203"/>
                <a:gd name="T61" fmla="*/ 907882514 h 1826"/>
                <a:gd name="T62" fmla="*/ 2147483647 w 2203"/>
                <a:gd name="T63" fmla="*/ 1551479030 h 1826"/>
                <a:gd name="T64" fmla="*/ 2147483647 w 2203"/>
                <a:gd name="T65" fmla="*/ 2147483647 h 1826"/>
                <a:gd name="T66" fmla="*/ 2147483647 w 2203"/>
                <a:gd name="T67" fmla="*/ 2147483647 h 1826"/>
                <a:gd name="T68" fmla="*/ 1970748269 w 2203"/>
                <a:gd name="T69" fmla="*/ 2147483647 h 1826"/>
                <a:gd name="T70" fmla="*/ 1850230632 w 2203"/>
                <a:gd name="T71" fmla="*/ 2147483647 h 1826"/>
                <a:gd name="T72" fmla="*/ 0 w 2203"/>
                <a:gd name="T73" fmla="*/ 2147483647 h 18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03"/>
                <a:gd name="T112" fmla="*/ 0 h 1826"/>
                <a:gd name="T113" fmla="*/ 2203 w 2203"/>
                <a:gd name="T114" fmla="*/ 1826 h 182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03" h="1826">
                  <a:moveTo>
                    <a:pt x="0" y="1083"/>
                  </a:moveTo>
                  <a:lnTo>
                    <a:pt x="229" y="1013"/>
                  </a:lnTo>
                  <a:lnTo>
                    <a:pt x="436" y="711"/>
                  </a:lnTo>
                  <a:lnTo>
                    <a:pt x="710" y="780"/>
                  </a:lnTo>
                  <a:lnTo>
                    <a:pt x="717" y="40"/>
                  </a:lnTo>
                  <a:lnTo>
                    <a:pt x="719" y="39"/>
                  </a:lnTo>
                  <a:lnTo>
                    <a:pt x="724" y="34"/>
                  </a:lnTo>
                  <a:lnTo>
                    <a:pt x="733" y="27"/>
                  </a:lnTo>
                  <a:lnTo>
                    <a:pt x="745" y="19"/>
                  </a:lnTo>
                  <a:lnTo>
                    <a:pt x="759" y="13"/>
                  </a:lnTo>
                  <a:lnTo>
                    <a:pt x="777" y="6"/>
                  </a:lnTo>
                  <a:lnTo>
                    <a:pt x="799" y="1"/>
                  </a:lnTo>
                  <a:lnTo>
                    <a:pt x="824" y="0"/>
                  </a:lnTo>
                  <a:lnTo>
                    <a:pt x="847" y="1"/>
                  </a:lnTo>
                  <a:lnTo>
                    <a:pt x="868" y="6"/>
                  </a:lnTo>
                  <a:lnTo>
                    <a:pt x="884" y="13"/>
                  </a:lnTo>
                  <a:lnTo>
                    <a:pt x="899" y="19"/>
                  </a:lnTo>
                  <a:lnTo>
                    <a:pt x="909" y="27"/>
                  </a:lnTo>
                  <a:lnTo>
                    <a:pt x="917" y="34"/>
                  </a:lnTo>
                  <a:lnTo>
                    <a:pt x="921" y="39"/>
                  </a:lnTo>
                  <a:lnTo>
                    <a:pt x="922" y="40"/>
                  </a:lnTo>
                  <a:lnTo>
                    <a:pt x="947" y="838"/>
                  </a:lnTo>
                  <a:lnTo>
                    <a:pt x="1001" y="849"/>
                  </a:lnTo>
                  <a:lnTo>
                    <a:pt x="1001" y="739"/>
                  </a:lnTo>
                  <a:lnTo>
                    <a:pt x="1049" y="729"/>
                  </a:lnTo>
                  <a:lnTo>
                    <a:pt x="1053" y="114"/>
                  </a:lnTo>
                  <a:lnTo>
                    <a:pt x="1054" y="113"/>
                  </a:lnTo>
                  <a:lnTo>
                    <a:pt x="1059" y="107"/>
                  </a:lnTo>
                  <a:lnTo>
                    <a:pt x="1068" y="101"/>
                  </a:lnTo>
                  <a:lnTo>
                    <a:pt x="1080" y="93"/>
                  </a:lnTo>
                  <a:lnTo>
                    <a:pt x="1094" y="87"/>
                  </a:lnTo>
                  <a:lnTo>
                    <a:pt x="1112" y="80"/>
                  </a:lnTo>
                  <a:lnTo>
                    <a:pt x="1133" y="75"/>
                  </a:lnTo>
                  <a:lnTo>
                    <a:pt x="1158" y="74"/>
                  </a:lnTo>
                  <a:lnTo>
                    <a:pt x="1182" y="75"/>
                  </a:lnTo>
                  <a:lnTo>
                    <a:pt x="1203" y="79"/>
                  </a:lnTo>
                  <a:lnTo>
                    <a:pt x="1220" y="85"/>
                  </a:lnTo>
                  <a:lnTo>
                    <a:pt x="1233" y="92"/>
                  </a:lnTo>
                  <a:lnTo>
                    <a:pt x="1243" y="98"/>
                  </a:lnTo>
                  <a:lnTo>
                    <a:pt x="1251" y="105"/>
                  </a:lnTo>
                  <a:lnTo>
                    <a:pt x="1255" y="109"/>
                  </a:lnTo>
                  <a:lnTo>
                    <a:pt x="1256" y="110"/>
                  </a:lnTo>
                  <a:lnTo>
                    <a:pt x="1290" y="649"/>
                  </a:lnTo>
                  <a:lnTo>
                    <a:pt x="1369" y="623"/>
                  </a:lnTo>
                  <a:lnTo>
                    <a:pt x="1384" y="197"/>
                  </a:lnTo>
                  <a:lnTo>
                    <a:pt x="1386" y="195"/>
                  </a:lnTo>
                  <a:lnTo>
                    <a:pt x="1388" y="193"/>
                  </a:lnTo>
                  <a:lnTo>
                    <a:pt x="1394" y="188"/>
                  </a:lnTo>
                  <a:lnTo>
                    <a:pt x="1401" y="182"/>
                  </a:lnTo>
                  <a:lnTo>
                    <a:pt x="1413" y="177"/>
                  </a:lnTo>
                  <a:lnTo>
                    <a:pt x="1428" y="172"/>
                  </a:lnTo>
                  <a:lnTo>
                    <a:pt x="1449" y="170"/>
                  </a:lnTo>
                  <a:lnTo>
                    <a:pt x="1475" y="168"/>
                  </a:lnTo>
                  <a:lnTo>
                    <a:pt x="1501" y="170"/>
                  </a:lnTo>
                  <a:lnTo>
                    <a:pt x="1523" y="172"/>
                  </a:lnTo>
                  <a:lnTo>
                    <a:pt x="1541" y="177"/>
                  </a:lnTo>
                  <a:lnTo>
                    <a:pt x="1555" y="182"/>
                  </a:lnTo>
                  <a:lnTo>
                    <a:pt x="1566" y="188"/>
                  </a:lnTo>
                  <a:lnTo>
                    <a:pt x="1572" y="193"/>
                  </a:lnTo>
                  <a:lnTo>
                    <a:pt x="1576" y="195"/>
                  </a:lnTo>
                  <a:lnTo>
                    <a:pt x="1577" y="197"/>
                  </a:lnTo>
                  <a:lnTo>
                    <a:pt x="1602" y="663"/>
                  </a:lnTo>
                  <a:lnTo>
                    <a:pt x="2106" y="813"/>
                  </a:lnTo>
                  <a:lnTo>
                    <a:pt x="2106" y="1133"/>
                  </a:lnTo>
                  <a:lnTo>
                    <a:pt x="2203" y="1396"/>
                  </a:lnTo>
                  <a:lnTo>
                    <a:pt x="2200" y="1742"/>
                  </a:lnTo>
                  <a:lnTo>
                    <a:pt x="1694" y="1792"/>
                  </a:lnTo>
                  <a:lnTo>
                    <a:pt x="1602" y="1770"/>
                  </a:lnTo>
                  <a:lnTo>
                    <a:pt x="1443" y="1778"/>
                  </a:lnTo>
                  <a:lnTo>
                    <a:pt x="1439" y="1636"/>
                  </a:lnTo>
                  <a:lnTo>
                    <a:pt x="1348" y="1716"/>
                  </a:lnTo>
                  <a:lnTo>
                    <a:pt x="1351" y="1792"/>
                  </a:lnTo>
                  <a:lnTo>
                    <a:pt x="728" y="1826"/>
                  </a:lnTo>
                  <a:lnTo>
                    <a:pt x="0" y="1728"/>
                  </a:lnTo>
                  <a:lnTo>
                    <a:pt x="0" y="108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" name="Freeform 19"/>
            <p:cNvSpPr>
              <a:spLocks/>
            </p:cNvSpPr>
            <p:nvPr/>
          </p:nvSpPr>
          <p:spPr bwMode="auto">
            <a:xfrm>
              <a:off x="6165850" y="3373438"/>
              <a:ext cx="1555750" cy="1322387"/>
            </a:xfrm>
            <a:custGeom>
              <a:avLst/>
              <a:gdLst>
                <a:gd name="T0" fmla="*/ 1819818009 w 1330"/>
                <a:gd name="T1" fmla="*/ 241457996 h 1129"/>
                <a:gd name="T2" fmla="*/ 1819818009 w 1330"/>
                <a:gd name="T3" fmla="*/ 621480919 h 1129"/>
                <a:gd name="T4" fmla="*/ 1763718620 w 1330"/>
                <a:gd name="T5" fmla="*/ 614620673 h 1129"/>
                <a:gd name="T6" fmla="*/ 1175356119 w 1330"/>
                <a:gd name="T7" fmla="*/ 496635312 h 1129"/>
                <a:gd name="T8" fmla="*/ 1169882922 w 1330"/>
                <a:gd name="T9" fmla="*/ 1477559515 h 1129"/>
                <a:gd name="T10" fmla="*/ 1024844965 w 1330"/>
                <a:gd name="T11" fmla="*/ 1485791341 h 1129"/>
                <a:gd name="T12" fmla="*/ 989269771 w 1330"/>
                <a:gd name="T13" fmla="*/ 1488534502 h 1129"/>
                <a:gd name="T14" fmla="*/ 982427983 w 1330"/>
                <a:gd name="T15" fmla="*/ 1275886800 h 1129"/>
                <a:gd name="T16" fmla="*/ 803183424 w 1330"/>
                <a:gd name="T17" fmla="*/ 1273142468 h 1129"/>
                <a:gd name="T18" fmla="*/ 796341636 w 1330"/>
                <a:gd name="T19" fmla="*/ 1273142468 h 1129"/>
                <a:gd name="T20" fmla="*/ 788131256 w 1330"/>
                <a:gd name="T21" fmla="*/ 1290977701 h 1129"/>
                <a:gd name="T22" fmla="*/ 792237031 w 1330"/>
                <a:gd name="T23" fmla="*/ 1502253822 h 1129"/>
                <a:gd name="T24" fmla="*/ 643093298 w 1330"/>
                <a:gd name="T25" fmla="*/ 1511857229 h 1129"/>
                <a:gd name="T26" fmla="*/ 235345191 w 1330"/>
                <a:gd name="T27" fmla="*/ 1537924289 h 1129"/>
                <a:gd name="T28" fmla="*/ 232608007 w 1330"/>
                <a:gd name="T29" fmla="*/ 1535179956 h 1129"/>
                <a:gd name="T30" fmla="*/ 127250982 w 1330"/>
                <a:gd name="T31" fmla="*/ 1546154944 h 1129"/>
                <a:gd name="T32" fmla="*/ 76623602 w 1330"/>
                <a:gd name="T33" fmla="*/ 1548899276 h 1129"/>
                <a:gd name="T34" fmla="*/ 67045800 w 1330"/>
                <a:gd name="T35" fmla="*/ 1547527695 h 1129"/>
                <a:gd name="T36" fmla="*/ 23261387 w 1330"/>
                <a:gd name="T37" fmla="*/ 1547527695 h 1129"/>
                <a:gd name="T38" fmla="*/ 0 w 1330"/>
                <a:gd name="T39" fmla="*/ 1542040202 h 1129"/>
                <a:gd name="T40" fmla="*/ 0 w 1330"/>
                <a:gd name="T41" fmla="*/ 318285324 h 1129"/>
                <a:gd name="T42" fmla="*/ 5473199 w 1330"/>
                <a:gd name="T43" fmla="*/ 318285324 h 1129"/>
                <a:gd name="T44" fmla="*/ 9577804 w 1330"/>
                <a:gd name="T45" fmla="*/ 300451189 h 1129"/>
                <a:gd name="T46" fmla="*/ 56099407 w 1330"/>
                <a:gd name="T47" fmla="*/ 308681917 h 1129"/>
                <a:gd name="T48" fmla="*/ 493950590 w 1330"/>
                <a:gd name="T49" fmla="*/ 396485331 h 1129"/>
                <a:gd name="T50" fmla="*/ 894858006 w 1330"/>
                <a:gd name="T51" fmla="*/ 477428499 h 1129"/>
                <a:gd name="T52" fmla="*/ 901699794 w 1330"/>
                <a:gd name="T53" fmla="*/ 5487496 h 1129"/>
                <a:gd name="T54" fmla="*/ 900331203 w 1330"/>
                <a:gd name="T55" fmla="*/ 0 h 1129"/>
                <a:gd name="T56" fmla="*/ 1811608799 w 1330"/>
                <a:gd name="T57" fmla="*/ 235970502 h 1129"/>
                <a:gd name="T58" fmla="*/ 1819818009 w 1330"/>
                <a:gd name="T59" fmla="*/ 241457996 h 112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30"/>
                <a:gd name="T91" fmla="*/ 0 h 1129"/>
                <a:gd name="T92" fmla="*/ 1330 w 1330"/>
                <a:gd name="T93" fmla="*/ 1129 h 112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30" h="1129">
                  <a:moveTo>
                    <a:pt x="1330" y="176"/>
                  </a:moveTo>
                  <a:lnTo>
                    <a:pt x="1330" y="453"/>
                  </a:lnTo>
                  <a:lnTo>
                    <a:pt x="1289" y="448"/>
                  </a:lnTo>
                  <a:lnTo>
                    <a:pt x="859" y="362"/>
                  </a:lnTo>
                  <a:lnTo>
                    <a:pt x="855" y="1077"/>
                  </a:lnTo>
                  <a:lnTo>
                    <a:pt x="749" y="1083"/>
                  </a:lnTo>
                  <a:lnTo>
                    <a:pt x="723" y="1085"/>
                  </a:lnTo>
                  <a:lnTo>
                    <a:pt x="718" y="930"/>
                  </a:lnTo>
                  <a:lnTo>
                    <a:pt x="587" y="928"/>
                  </a:lnTo>
                  <a:lnTo>
                    <a:pt x="582" y="928"/>
                  </a:lnTo>
                  <a:lnTo>
                    <a:pt x="576" y="941"/>
                  </a:lnTo>
                  <a:lnTo>
                    <a:pt x="579" y="1095"/>
                  </a:lnTo>
                  <a:lnTo>
                    <a:pt x="470" y="1102"/>
                  </a:lnTo>
                  <a:lnTo>
                    <a:pt x="172" y="1121"/>
                  </a:lnTo>
                  <a:lnTo>
                    <a:pt x="170" y="1119"/>
                  </a:lnTo>
                  <a:lnTo>
                    <a:pt x="93" y="1127"/>
                  </a:lnTo>
                  <a:lnTo>
                    <a:pt x="56" y="1129"/>
                  </a:lnTo>
                  <a:lnTo>
                    <a:pt x="49" y="1128"/>
                  </a:lnTo>
                  <a:lnTo>
                    <a:pt x="17" y="1128"/>
                  </a:lnTo>
                  <a:lnTo>
                    <a:pt x="0" y="1124"/>
                  </a:lnTo>
                  <a:lnTo>
                    <a:pt x="0" y="232"/>
                  </a:lnTo>
                  <a:lnTo>
                    <a:pt x="4" y="232"/>
                  </a:lnTo>
                  <a:lnTo>
                    <a:pt x="7" y="219"/>
                  </a:lnTo>
                  <a:lnTo>
                    <a:pt x="41" y="225"/>
                  </a:lnTo>
                  <a:lnTo>
                    <a:pt x="361" y="289"/>
                  </a:lnTo>
                  <a:lnTo>
                    <a:pt x="654" y="348"/>
                  </a:lnTo>
                  <a:lnTo>
                    <a:pt x="659" y="4"/>
                  </a:lnTo>
                  <a:lnTo>
                    <a:pt x="658" y="0"/>
                  </a:lnTo>
                  <a:lnTo>
                    <a:pt x="1324" y="172"/>
                  </a:lnTo>
                  <a:lnTo>
                    <a:pt x="1330" y="17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Freeform 20"/>
            <p:cNvSpPr>
              <a:spLocks/>
            </p:cNvSpPr>
            <p:nvPr/>
          </p:nvSpPr>
          <p:spPr bwMode="auto">
            <a:xfrm>
              <a:off x="5784850" y="3536950"/>
              <a:ext cx="296863" cy="207963"/>
            </a:xfrm>
            <a:custGeom>
              <a:avLst/>
              <a:gdLst>
                <a:gd name="T0" fmla="*/ 344248578 w 256"/>
                <a:gd name="T1" fmla="*/ 124242025 h 177"/>
                <a:gd name="T2" fmla="*/ 334835938 w 256"/>
                <a:gd name="T3" fmla="*/ 136665754 h 177"/>
                <a:gd name="T4" fmla="*/ 4034321 w 256"/>
                <a:gd name="T5" fmla="*/ 244342415 h 177"/>
                <a:gd name="T6" fmla="*/ 0 w 256"/>
                <a:gd name="T7" fmla="*/ 0 h 177"/>
                <a:gd name="T8" fmla="*/ 340214258 w 256"/>
                <a:gd name="T9" fmla="*/ 86969663 h 177"/>
                <a:gd name="T10" fmla="*/ 344248578 w 256"/>
                <a:gd name="T11" fmla="*/ 124242025 h 1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177"/>
                <a:gd name="T20" fmla="*/ 256 w 256"/>
                <a:gd name="T21" fmla="*/ 177 h 1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177">
                  <a:moveTo>
                    <a:pt x="256" y="90"/>
                  </a:moveTo>
                  <a:lnTo>
                    <a:pt x="249" y="99"/>
                  </a:lnTo>
                  <a:lnTo>
                    <a:pt x="3" y="177"/>
                  </a:lnTo>
                  <a:lnTo>
                    <a:pt x="0" y="0"/>
                  </a:lnTo>
                  <a:lnTo>
                    <a:pt x="253" y="63"/>
                  </a:lnTo>
                  <a:lnTo>
                    <a:pt x="256" y="9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" name="Freeform 21"/>
            <p:cNvSpPr>
              <a:spLocks/>
            </p:cNvSpPr>
            <p:nvPr/>
          </p:nvSpPr>
          <p:spPr bwMode="auto">
            <a:xfrm>
              <a:off x="7300913" y="4233863"/>
              <a:ext cx="539750" cy="409575"/>
            </a:xfrm>
            <a:custGeom>
              <a:avLst/>
              <a:gdLst>
                <a:gd name="T0" fmla="*/ 625125258 w 462"/>
                <a:gd name="T1" fmla="*/ 157946607 h 351"/>
                <a:gd name="T2" fmla="*/ 630584676 w 462"/>
                <a:gd name="T3" fmla="*/ 231474046 h 351"/>
                <a:gd name="T4" fmla="*/ 627854383 w 462"/>
                <a:gd name="T5" fmla="*/ 255982025 h 351"/>
                <a:gd name="T6" fmla="*/ 630584676 w 462"/>
                <a:gd name="T7" fmla="*/ 337678863 h 351"/>
                <a:gd name="T8" fmla="*/ 630584676 w 462"/>
                <a:gd name="T9" fmla="*/ 434353699 h 351"/>
                <a:gd name="T10" fmla="*/ 326211174 w 462"/>
                <a:gd name="T11" fmla="*/ 456139347 h 351"/>
                <a:gd name="T12" fmla="*/ 221114093 w 462"/>
                <a:gd name="T13" fmla="*/ 460224594 h 351"/>
                <a:gd name="T14" fmla="*/ 215654675 w 462"/>
                <a:gd name="T15" fmla="*/ 457501096 h 351"/>
                <a:gd name="T16" fmla="*/ 195181566 w 462"/>
                <a:gd name="T17" fmla="*/ 465670423 h 351"/>
                <a:gd name="T18" fmla="*/ 2730294 w 462"/>
                <a:gd name="T19" fmla="*/ 477924996 h 351"/>
                <a:gd name="T20" fmla="*/ 0 w 462"/>
                <a:gd name="T21" fmla="*/ 137522671 h 351"/>
                <a:gd name="T22" fmla="*/ 5459420 w 462"/>
                <a:gd name="T23" fmla="*/ 0 h 351"/>
                <a:gd name="T24" fmla="*/ 621030403 w 462"/>
                <a:gd name="T25" fmla="*/ 34040231 h 351"/>
                <a:gd name="T26" fmla="*/ 625125258 w 462"/>
                <a:gd name="T27" fmla="*/ 157946607 h 3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62"/>
                <a:gd name="T43" fmla="*/ 0 h 351"/>
                <a:gd name="T44" fmla="*/ 462 w 462"/>
                <a:gd name="T45" fmla="*/ 351 h 35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62" h="351">
                  <a:moveTo>
                    <a:pt x="458" y="116"/>
                  </a:moveTo>
                  <a:lnTo>
                    <a:pt x="462" y="170"/>
                  </a:lnTo>
                  <a:lnTo>
                    <a:pt x="460" y="188"/>
                  </a:lnTo>
                  <a:lnTo>
                    <a:pt x="462" y="248"/>
                  </a:lnTo>
                  <a:lnTo>
                    <a:pt x="462" y="319"/>
                  </a:lnTo>
                  <a:lnTo>
                    <a:pt x="239" y="335"/>
                  </a:lnTo>
                  <a:lnTo>
                    <a:pt x="162" y="338"/>
                  </a:lnTo>
                  <a:lnTo>
                    <a:pt x="158" y="336"/>
                  </a:lnTo>
                  <a:lnTo>
                    <a:pt x="143" y="342"/>
                  </a:lnTo>
                  <a:lnTo>
                    <a:pt x="2" y="351"/>
                  </a:lnTo>
                  <a:lnTo>
                    <a:pt x="0" y="101"/>
                  </a:lnTo>
                  <a:lnTo>
                    <a:pt x="4" y="0"/>
                  </a:lnTo>
                  <a:lnTo>
                    <a:pt x="455" y="25"/>
                  </a:lnTo>
                  <a:lnTo>
                    <a:pt x="458" y="1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22"/>
            <p:cNvSpPr>
              <a:spLocks/>
            </p:cNvSpPr>
            <p:nvPr/>
          </p:nvSpPr>
          <p:spPr bwMode="auto">
            <a:xfrm>
              <a:off x="6811963" y="3446463"/>
              <a:ext cx="49212" cy="115887"/>
            </a:xfrm>
            <a:custGeom>
              <a:avLst/>
              <a:gdLst>
                <a:gd name="T0" fmla="*/ 1309268 w 43"/>
                <a:gd name="T1" fmla="*/ 132968281 h 101"/>
                <a:gd name="T2" fmla="*/ 0 w 43"/>
                <a:gd name="T3" fmla="*/ 129018945 h 101"/>
                <a:gd name="T4" fmla="*/ 0 w 43"/>
                <a:gd name="T5" fmla="*/ 47394344 h 101"/>
                <a:gd name="T6" fmla="*/ 0 w 43"/>
                <a:gd name="T7" fmla="*/ 13165223 h 101"/>
                <a:gd name="T8" fmla="*/ 55012148 w 43"/>
                <a:gd name="T9" fmla="*/ 0 h 101"/>
                <a:gd name="T10" fmla="*/ 56321415 w 43"/>
                <a:gd name="T11" fmla="*/ 122436335 h 101"/>
                <a:gd name="T12" fmla="*/ 1309268 w 43"/>
                <a:gd name="T13" fmla="*/ 132968281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101"/>
                <a:gd name="T23" fmla="*/ 43 w 43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101">
                  <a:moveTo>
                    <a:pt x="1" y="101"/>
                  </a:moveTo>
                  <a:lnTo>
                    <a:pt x="0" y="98"/>
                  </a:lnTo>
                  <a:lnTo>
                    <a:pt x="0" y="36"/>
                  </a:lnTo>
                  <a:lnTo>
                    <a:pt x="0" y="10"/>
                  </a:lnTo>
                  <a:lnTo>
                    <a:pt x="42" y="0"/>
                  </a:lnTo>
                  <a:lnTo>
                    <a:pt x="43" y="93"/>
                  </a:lnTo>
                  <a:lnTo>
                    <a:pt x="1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23"/>
            <p:cNvSpPr>
              <a:spLocks/>
            </p:cNvSpPr>
            <p:nvPr/>
          </p:nvSpPr>
          <p:spPr bwMode="auto">
            <a:xfrm>
              <a:off x="6718300" y="3468688"/>
              <a:ext cx="53975" cy="114300"/>
            </a:xfrm>
            <a:custGeom>
              <a:avLst/>
              <a:gdLst>
                <a:gd name="T0" fmla="*/ 64740011 w 45"/>
                <a:gd name="T1" fmla="*/ 119411684 h 97"/>
                <a:gd name="T2" fmla="*/ 0 w 45"/>
                <a:gd name="T3" fmla="*/ 134685458 h 97"/>
                <a:gd name="T4" fmla="*/ 0 w 45"/>
                <a:gd name="T5" fmla="*/ 18051150 h 97"/>
                <a:gd name="T6" fmla="*/ 63301877 w 45"/>
                <a:gd name="T7" fmla="*/ 0 h 97"/>
                <a:gd name="T8" fmla="*/ 64740011 w 45"/>
                <a:gd name="T9" fmla="*/ 51374906 h 97"/>
                <a:gd name="T10" fmla="*/ 64740011 w 45"/>
                <a:gd name="T11" fmla="*/ 119411684 h 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97"/>
                <a:gd name="T20" fmla="*/ 45 w 45"/>
                <a:gd name="T21" fmla="*/ 97 h 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97">
                  <a:moveTo>
                    <a:pt x="45" y="86"/>
                  </a:moveTo>
                  <a:lnTo>
                    <a:pt x="0" y="97"/>
                  </a:lnTo>
                  <a:lnTo>
                    <a:pt x="0" y="13"/>
                  </a:lnTo>
                  <a:lnTo>
                    <a:pt x="44" y="0"/>
                  </a:lnTo>
                  <a:lnTo>
                    <a:pt x="45" y="37"/>
                  </a:lnTo>
                  <a:lnTo>
                    <a:pt x="4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" name="Freeform 24"/>
            <p:cNvSpPr>
              <a:spLocks/>
            </p:cNvSpPr>
            <p:nvPr/>
          </p:nvSpPr>
          <p:spPr bwMode="auto">
            <a:xfrm>
              <a:off x="6615113" y="3497263"/>
              <a:ext cx="60325" cy="107950"/>
            </a:xfrm>
            <a:custGeom>
              <a:avLst/>
              <a:gdLst>
                <a:gd name="T0" fmla="*/ 71355009 w 51"/>
                <a:gd name="T1" fmla="*/ 86737833 h 92"/>
                <a:gd name="T2" fmla="*/ 67157100 w 51"/>
                <a:gd name="T3" fmla="*/ 112896925 h 92"/>
                <a:gd name="T4" fmla="*/ 0 w 51"/>
                <a:gd name="T5" fmla="*/ 126665239 h 92"/>
                <a:gd name="T6" fmla="*/ 0 w 51"/>
                <a:gd name="T7" fmla="*/ 28912999 h 92"/>
                <a:gd name="T8" fmla="*/ 1399304 w 51"/>
                <a:gd name="T9" fmla="*/ 16521043 h 92"/>
                <a:gd name="T10" fmla="*/ 60161768 w 51"/>
                <a:gd name="T11" fmla="*/ 0 h 92"/>
                <a:gd name="T12" fmla="*/ 65758980 w 51"/>
                <a:gd name="T13" fmla="*/ 1376363 h 92"/>
                <a:gd name="T14" fmla="*/ 71355009 w 51"/>
                <a:gd name="T15" fmla="*/ 86737833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"/>
                <a:gd name="T25" fmla="*/ 0 h 92"/>
                <a:gd name="T26" fmla="*/ 51 w 51"/>
                <a:gd name="T27" fmla="*/ 92 h 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" h="92">
                  <a:moveTo>
                    <a:pt x="51" y="63"/>
                  </a:moveTo>
                  <a:lnTo>
                    <a:pt x="48" y="82"/>
                  </a:lnTo>
                  <a:lnTo>
                    <a:pt x="0" y="92"/>
                  </a:lnTo>
                  <a:lnTo>
                    <a:pt x="0" y="21"/>
                  </a:lnTo>
                  <a:lnTo>
                    <a:pt x="1" y="12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Freeform 25"/>
            <p:cNvSpPr>
              <a:spLocks/>
            </p:cNvSpPr>
            <p:nvPr/>
          </p:nvSpPr>
          <p:spPr bwMode="auto">
            <a:xfrm>
              <a:off x="6516688" y="3530600"/>
              <a:ext cx="50800" cy="93663"/>
            </a:xfrm>
            <a:custGeom>
              <a:avLst/>
              <a:gdLst>
                <a:gd name="T0" fmla="*/ 58650907 w 44"/>
                <a:gd name="T1" fmla="*/ 92632708 h 82"/>
                <a:gd name="T2" fmla="*/ 1333500 w 44"/>
                <a:gd name="T3" fmla="*/ 106984844 h 82"/>
                <a:gd name="T4" fmla="*/ 0 w 44"/>
                <a:gd name="T5" fmla="*/ 18265425 h 82"/>
                <a:gd name="T6" fmla="*/ 49319874 w 44"/>
                <a:gd name="T7" fmla="*/ 0 h 82"/>
                <a:gd name="T8" fmla="*/ 54651563 w 44"/>
                <a:gd name="T9" fmla="*/ 0 h 82"/>
                <a:gd name="T10" fmla="*/ 58650907 w 44"/>
                <a:gd name="T11" fmla="*/ 92632708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82"/>
                <a:gd name="T20" fmla="*/ 44 w 44"/>
                <a:gd name="T21" fmla="*/ 82 h 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82">
                  <a:moveTo>
                    <a:pt x="44" y="71"/>
                  </a:moveTo>
                  <a:lnTo>
                    <a:pt x="1" y="82"/>
                  </a:lnTo>
                  <a:lnTo>
                    <a:pt x="0" y="1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4" y="7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Freeform 26"/>
            <p:cNvSpPr>
              <a:spLocks/>
            </p:cNvSpPr>
            <p:nvPr/>
          </p:nvSpPr>
          <p:spPr bwMode="auto">
            <a:xfrm>
              <a:off x="7216775" y="3854450"/>
              <a:ext cx="142875" cy="155575"/>
            </a:xfrm>
            <a:custGeom>
              <a:avLst/>
              <a:gdLst>
                <a:gd name="T0" fmla="*/ 165961541 w 123"/>
                <a:gd name="T1" fmla="*/ 184760146 h 131"/>
                <a:gd name="T2" fmla="*/ 45875659 w 123"/>
                <a:gd name="T3" fmla="*/ 167835731 h 131"/>
                <a:gd name="T4" fmla="*/ 0 w 123"/>
                <a:gd name="T5" fmla="*/ 0 h 131"/>
                <a:gd name="T6" fmla="*/ 113339377 w 123"/>
                <a:gd name="T7" fmla="*/ 19744962 h 131"/>
                <a:gd name="T8" fmla="*/ 165961541 w 123"/>
                <a:gd name="T9" fmla="*/ 184760146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31"/>
                <a:gd name="T17" fmla="*/ 123 w 123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31">
                  <a:moveTo>
                    <a:pt x="123" y="131"/>
                  </a:moveTo>
                  <a:lnTo>
                    <a:pt x="34" y="119"/>
                  </a:lnTo>
                  <a:lnTo>
                    <a:pt x="0" y="0"/>
                  </a:lnTo>
                  <a:lnTo>
                    <a:pt x="84" y="14"/>
                  </a:lnTo>
                  <a:lnTo>
                    <a:pt x="123" y="1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" name="Freeform 27"/>
            <p:cNvSpPr>
              <a:spLocks/>
            </p:cNvSpPr>
            <p:nvPr/>
          </p:nvSpPr>
          <p:spPr bwMode="auto">
            <a:xfrm>
              <a:off x="7335838" y="3881438"/>
              <a:ext cx="150812" cy="144462"/>
            </a:xfrm>
            <a:custGeom>
              <a:avLst/>
              <a:gdLst>
                <a:gd name="T0" fmla="*/ 176312078 w 129"/>
                <a:gd name="T1" fmla="*/ 169668889 h 123"/>
                <a:gd name="T2" fmla="*/ 53303267 w 129"/>
                <a:gd name="T3" fmla="*/ 153115625 h 123"/>
                <a:gd name="T4" fmla="*/ 0 w 129"/>
                <a:gd name="T5" fmla="*/ 0 h 123"/>
                <a:gd name="T6" fmla="*/ 121642132 w 129"/>
                <a:gd name="T7" fmla="*/ 19312107 h 123"/>
                <a:gd name="T8" fmla="*/ 176312078 w 129"/>
                <a:gd name="T9" fmla="*/ 169668889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"/>
                <a:gd name="T16" fmla="*/ 0 h 123"/>
                <a:gd name="T17" fmla="*/ 129 w 129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" h="123">
                  <a:moveTo>
                    <a:pt x="129" y="123"/>
                  </a:moveTo>
                  <a:lnTo>
                    <a:pt x="39" y="111"/>
                  </a:lnTo>
                  <a:lnTo>
                    <a:pt x="0" y="0"/>
                  </a:lnTo>
                  <a:lnTo>
                    <a:pt x="89" y="14"/>
                  </a:lnTo>
                  <a:lnTo>
                    <a:pt x="129" y="1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" name="Freeform 28"/>
            <p:cNvSpPr>
              <a:spLocks/>
            </p:cNvSpPr>
            <p:nvPr/>
          </p:nvSpPr>
          <p:spPr bwMode="auto">
            <a:xfrm>
              <a:off x="7466013" y="3906838"/>
              <a:ext cx="147637" cy="134937"/>
            </a:xfrm>
            <a:custGeom>
              <a:avLst/>
              <a:gdLst>
                <a:gd name="T0" fmla="*/ 172989585 w 126"/>
                <a:gd name="T1" fmla="*/ 156965497 h 116"/>
                <a:gd name="T2" fmla="*/ 52170938 w 126"/>
                <a:gd name="T3" fmla="*/ 143434540 h 116"/>
                <a:gd name="T4" fmla="*/ 0 w 126"/>
                <a:gd name="T5" fmla="*/ 0 h 116"/>
                <a:gd name="T6" fmla="*/ 120818629 w 126"/>
                <a:gd name="T7" fmla="*/ 24357294 h 116"/>
                <a:gd name="T8" fmla="*/ 172989585 w 126"/>
                <a:gd name="T9" fmla="*/ 156965497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116"/>
                <a:gd name="T17" fmla="*/ 126 w 12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116">
                  <a:moveTo>
                    <a:pt x="126" y="116"/>
                  </a:moveTo>
                  <a:lnTo>
                    <a:pt x="38" y="106"/>
                  </a:lnTo>
                  <a:lnTo>
                    <a:pt x="0" y="0"/>
                  </a:lnTo>
                  <a:lnTo>
                    <a:pt x="88" y="18"/>
                  </a:lnTo>
                  <a:lnTo>
                    <a:pt x="126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Freeform 29"/>
            <p:cNvSpPr>
              <a:spLocks/>
            </p:cNvSpPr>
            <p:nvPr/>
          </p:nvSpPr>
          <p:spPr bwMode="auto">
            <a:xfrm>
              <a:off x="7605713" y="3937000"/>
              <a:ext cx="107950" cy="117475"/>
            </a:xfrm>
            <a:custGeom>
              <a:avLst/>
              <a:gdLst>
                <a:gd name="T0" fmla="*/ 126665239 w 92"/>
                <a:gd name="T1" fmla="*/ 136637377 h 101"/>
                <a:gd name="T2" fmla="*/ 46811582 w 92"/>
                <a:gd name="T3" fmla="*/ 127167267 h 101"/>
                <a:gd name="T4" fmla="*/ 0 w 92"/>
                <a:gd name="T5" fmla="*/ 0 h 101"/>
                <a:gd name="T6" fmla="*/ 81231211 w 92"/>
                <a:gd name="T7" fmla="*/ 13528235 h 101"/>
                <a:gd name="T8" fmla="*/ 126665239 w 92"/>
                <a:gd name="T9" fmla="*/ 13663737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101"/>
                <a:gd name="T17" fmla="*/ 92 w 92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101">
                  <a:moveTo>
                    <a:pt x="92" y="101"/>
                  </a:moveTo>
                  <a:lnTo>
                    <a:pt x="34" y="94"/>
                  </a:lnTo>
                  <a:lnTo>
                    <a:pt x="0" y="0"/>
                  </a:lnTo>
                  <a:lnTo>
                    <a:pt x="59" y="10"/>
                  </a:lnTo>
                  <a:lnTo>
                    <a:pt x="92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" name="Freeform 30"/>
            <p:cNvSpPr>
              <a:spLocks/>
            </p:cNvSpPr>
            <p:nvPr/>
          </p:nvSpPr>
          <p:spPr bwMode="auto">
            <a:xfrm>
              <a:off x="7270750" y="4049713"/>
              <a:ext cx="149225" cy="134937"/>
            </a:xfrm>
            <a:custGeom>
              <a:avLst/>
              <a:gdLst>
                <a:gd name="T0" fmla="*/ 176730989 w 126"/>
                <a:gd name="T1" fmla="*/ 154294148 h 117"/>
                <a:gd name="T2" fmla="*/ 176730989 w 126"/>
                <a:gd name="T3" fmla="*/ 155623912 h 117"/>
                <a:gd name="T4" fmla="*/ 46286997 w 126"/>
                <a:gd name="T5" fmla="*/ 148972752 h 117"/>
                <a:gd name="T6" fmla="*/ 0 w 126"/>
                <a:gd name="T7" fmla="*/ 0 h 117"/>
                <a:gd name="T8" fmla="*/ 126236066 w 126"/>
                <a:gd name="T9" fmla="*/ 11971335 h 117"/>
                <a:gd name="T10" fmla="*/ 176730989 w 126"/>
                <a:gd name="T11" fmla="*/ 154294148 h 1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117"/>
                <a:gd name="T20" fmla="*/ 126 w 126"/>
                <a:gd name="T21" fmla="*/ 117 h 1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117">
                  <a:moveTo>
                    <a:pt x="126" y="116"/>
                  </a:moveTo>
                  <a:lnTo>
                    <a:pt x="126" y="117"/>
                  </a:lnTo>
                  <a:lnTo>
                    <a:pt x="33" y="112"/>
                  </a:lnTo>
                  <a:lnTo>
                    <a:pt x="0" y="0"/>
                  </a:lnTo>
                  <a:lnTo>
                    <a:pt x="90" y="9"/>
                  </a:lnTo>
                  <a:lnTo>
                    <a:pt x="126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" name="Freeform 31"/>
            <p:cNvSpPr>
              <a:spLocks/>
            </p:cNvSpPr>
            <p:nvPr/>
          </p:nvSpPr>
          <p:spPr bwMode="auto">
            <a:xfrm>
              <a:off x="7391400" y="4051300"/>
              <a:ext cx="149225" cy="134938"/>
            </a:xfrm>
            <a:custGeom>
              <a:avLst/>
              <a:gdLst>
                <a:gd name="T0" fmla="*/ 175339406 w 127"/>
                <a:gd name="T1" fmla="*/ 156967823 h 116"/>
                <a:gd name="T2" fmla="*/ 56605630 w 127"/>
                <a:gd name="T3" fmla="*/ 147495374 h 116"/>
                <a:gd name="T4" fmla="*/ 51083131 w 127"/>
                <a:gd name="T5" fmla="*/ 147495374 h 116"/>
                <a:gd name="T6" fmla="*/ 0 w 127"/>
                <a:gd name="T7" fmla="*/ 0 h 116"/>
                <a:gd name="T8" fmla="*/ 125636882 w 127"/>
                <a:gd name="T9" fmla="*/ 12178156 h 116"/>
                <a:gd name="T10" fmla="*/ 175339406 w 127"/>
                <a:gd name="T11" fmla="*/ 156967823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"/>
                <a:gd name="T19" fmla="*/ 0 h 116"/>
                <a:gd name="T20" fmla="*/ 127 w 127"/>
                <a:gd name="T21" fmla="*/ 116 h 1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" h="116">
                  <a:moveTo>
                    <a:pt x="127" y="116"/>
                  </a:moveTo>
                  <a:lnTo>
                    <a:pt x="41" y="109"/>
                  </a:lnTo>
                  <a:lnTo>
                    <a:pt x="37" y="109"/>
                  </a:lnTo>
                  <a:lnTo>
                    <a:pt x="0" y="0"/>
                  </a:lnTo>
                  <a:lnTo>
                    <a:pt x="91" y="9"/>
                  </a:lnTo>
                  <a:lnTo>
                    <a:pt x="127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" name="Freeform 32"/>
            <p:cNvSpPr>
              <a:spLocks/>
            </p:cNvSpPr>
            <p:nvPr/>
          </p:nvSpPr>
          <p:spPr bwMode="auto">
            <a:xfrm>
              <a:off x="7529513" y="4079875"/>
              <a:ext cx="142875" cy="128588"/>
            </a:xfrm>
            <a:custGeom>
              <a:avLst/>
              <a:gdLst>
                <a:gd name="T0" fmla="*/ 165961541 w 123"/>
                <a:gd name="T1" fmla="*/ 150317029 h 110"/>
                <a:gd name="T2" fmla="*/ 52622145 w 123"/>
                <a:gd name="T3" fmla="*/ 142117793 h 110"/>
                <a:gd name="T4" fmla="*/ 0 w 123"/>
                <a:gd name="T5" fmla="*/ 0 h 110"/>
                <a:gd name="T6" fmla="*/ 118737263 w 123"/>
                <a:gd name="T7" fmla="*/ 12298859 h 110"/>
                <a:gd name="T8" fmla="*/ 165961541 w 123"/>
                <a:gd name="T9" fmla="*/ 150317029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10"/>
                <a:gd name="T17" fmla="*/ 123 w 123"/>
                <a:gd name="T18" fmla="*/ 110 h 1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10">
                  <a:moveTo>
                    <a:pt x="123" y="110"/>
                  </a:moveTo>
                  <a:lnTo>
                    <a:pt x="39" y="104"/>
                  </a:lnTo>
                  <a:lnTo>
                    <a:pt x="0" y="0"/>
                  </a:lnTo>
                  <a:lnTo>
                    <a:pt x="88" y="9"/>
                  </a:lnTo>
                  <a:lnTo>
                    <a:pt x="123" y="1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" name="Freeform 33"/>
            <p:cNvSpPr>
              <a:spLocks/>
            </p:cNvSpPr>
            <p:nvPr/>
          </p:nvSpPr>
          <p:spPr bwMode="auto">
            <a:xfrm>
              <a:off x="7659688" y="4094163"/>
              <a:ext cx="114300" cy="123825"/>
            </a:xfrm>
            <a:custGeom>
              <a:avLst/>
              <a:gdLst>
                <a:gd name="T0" fmla="*/ 131964541 w 99"/>
                <a:gd name="T1" fmla="*/ 146025048 h 105"/>
                <a:gd name="T2" fmla="*/ 53319220 w 99"/>
                <a:gd name="T3" fmla="*/ 139071981 h 105"/>
                <a:gd name="T4" fmla="*/ 0 w 99"/>
                <a:gd name="T5" fmla="*/ 0 h 105"/>
                <a:gd name="T6" fmla="*/ 81311184 w 99"/>
                <a:gd name="T7" fmla="*/ 9735005 h 105"/>
                <a:gd name="T8" fmla="*/ 131964541 w 99"/>
                <a:gd name="T9" fmla="*/ 146025048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05"/>
                <a:gd name="T17" fmla="*/ 99 w 99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05">
                  <a:moveTo>
                    <a:pt x="99" y="105"/>
                  </a:moveTo>
                  <a:lnTo>
                    <a:pt x="40" y="100"/>
                  </a:lnTo>
                  <a:lnTo>
                    <a:pt x="0" y="0"/>
                  </a:lnTo>
                  <a:lnTo>
                    <a:pt x="61" y="7"/>
                  </a:lnTo>
                  <a:lnTo>
                    <a:pt x="9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" name="Freeform 34"/>
            <p:cNvSpPr>
              <a:spLocks/>
            </p:cNvSpPr>
            <p:nvPr/>
          </p:nvSpPr>
          <p:spPr bwMode="auto">
            <a:xfrm>
              <a:off x="7179322" y="3546475"/>
              <a:ext cx="98425" cy="112713"/>
            </a:xfrm>
            <a:custGeom>
              <a:avLst/>
              <a:gdLst>
                <a:gd name="T0" fmla="*/ 115327145 w 84"/>
                <a:gd name="T1" fmla="*/ 96565143 h 98"/>
                <a:gd name="T2" fmla="*/ 115327145 w 84"/>
                <a:gd name="T3" fmla="*/ 129634897 h 98"/>
                <a:gd name="T4" fmla="*/ 104343388 w 84"/>
                <a:gd name="T5" fmla="*/ 129634897 h 98"/>
                <a:gd name="T6" fmla="*/ 102970125 w 84"/>
                <a:gd name="T7" fmla="*/ 121697834 h 98"/>
                <a:gd name="T8" fmla="*/ 68646744 w 84"/>
                <a:gd name="T9" fmla="*/ 120375182 h 98"/>
                <a:gd name="T10" fmla="*/ 0 w 84"/>
                <a:gd name="T11" fmla="*/ 104501056 h 98"/>
                <a:gd name="T12" fmla="*/ 4118617 w 84"/>
                <a:gd name="T13" fmla="*/ 3967958 h 98"/>
                <a:gd name="T14" fmla="*/ 0 w 84"/>
                <a:gd name="T15" fmla="*/ 0 h 98"/>
                <a:gd name="T16" fmla="*/ 111208529 w 84"/>
                <a:gd name="T17" fmla="*/ 26456502 h 98"/>
                <a:gd name="T18" fmla="*/ 115327145 w 84"/>
                <a:gd name="T19" fmla="*/ 96565143 h 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4"/>
                <a:gd name="T31" fmla="*/ 0 h 98"/>
                <a:gd name="T32" fmla="*/ 84 w 84"/>
                <a:gd name="T33" fmla="*/ 98 h 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4" h="98">
                  <a:moveTo>
                    <a:pt x="84" y="73"/>
                  </a:moveTo>
                  <a:lnTo>
                    <a:pt x="84" y="98"/>
                  </a:lnTo>
                  <a:lnTo>
                    <a:pt x="76" y="98"/>
                  </a:lnTo>
                  <a:lnTo>
                    <a:pt x="75" y="92"/>
                  </a:lnTo>
                  <a:lnTo>
                    <a:pt x="50" y="91"/>
                  </a:lnTo>
                  <a:lnTo>
                    <a:pt x="0" y="79"/>
                  </a:lnTo>
                  <a:lnTo>
                    <a:pt x="3" y="3"/>
                  </a:lnTo>
                  <a:lnTo>
                    <a:pt x="0" y="0"/>
                  </a:lnTo>
                  <a:lnTo>
                    <a:pt x="81" y="20"/>
                  </a:lnTo>
                  <a:lnTo>
                    <a:pt x="84" y="7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" name="Freeform 35"/>
            <p:cNvSpPr>
              <a:spLocks/>
            </p:cNvSpPr>
            <p:nvPr/>
          </p:nvSpPr>
          <p:spPr bwMode="auto">
            <a:xfrm>
              <a:off x="7316788" y="3579813"/>
              <a:ext cx="104775" cy="109537"/>
            </a:xfrm>
            <a:custGeom>
              <a:avLst/>
              <a:gdLst>
                <a:gd name="T0" fmla="*/ 123346069 w 89"/>
                <a:gd name="T1" fmla="*/ 116529699 h 93"/>
                <a:gd name="T2" fmla="*/ 121960449 w 89"/>
                <a:gd name="T3" fmla="*/ 123465863 h 93"/>
                <a:gd name="T4" fmla="*/ 121960449 w 89"/>
                <a:gd name="T5" fmla="*/ 129014558 h 93"/>
                <a:gd name="T6" fmla="*/ 2771240 w 89"/>
                <a:gd name="T7" fmla="*/ 105431131 h 93"/>
                <a:gd name="T8" fmla="*/ 0 w 89"/>
                <a:gd name="T9" fmla="*/ 24970904 h 93"/>
                <a:gd name="T10" fmla="*/ 0 w 89"/>
                <a:gd name="T11" fmla="*/ 6936166 h 93"/>
                <a:gd name="T12" fmla="*/ 20789010 w 89"/>
                <a:gd name="T13" fmla="*/ 0 h 93"/>
                <a:gd name="T14" fmla="*/ 115031175 w 89"/>
                <a:gd name="T15" fmla="*/ 20808499 h 93"/>
                <a:gd name="T16" fmla="*/ 123346069 w 89"/>
                <a:gd name="T17" fmla="*/ 116529699 h 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93"/>
                <a:gd name="T29" fmla="*/ 89 w 89"/>
                <a:gd name="T30" fmla="*/ 93 h 9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93">
                  <a:moveTo>
                    <a:pt x="89" y="84"/>
                  </a:moveTo>
                  <a:lnTo>
                    <a:pt x="88" y="89"/>
                  </a:lnTo>
                  <a:lnTo>
                    <a:pt x="88" y="93"/>
                  </a:lnTo>
                  <a:lnTo>
                    <a:pt x="2" y="7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15" y="0"/>
                  </a:lnTo>
                  <a:lnTo>
                    <a:pt x="83" y="15"/>
                  </a:lnTo>
                  <a:lnTo>
                    <a:pt x="89" y="8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" name="Freeform 36"/>
            <p:cNvSpPr>
              <a:spLocks/>
            </p:cNvSpPr>
            <p:nvPr/>
          </p:nvSpPr>
          <p:spPr bwMode="auto">
            <a:xfrm>
              <a:off x="7459663" y="3609975"/>
              <a:ext cx="93662" cy="100013"/>
            </a:xfrm>
            <a:custGeom>
              <a:avLst/>
              <a:gdLst>
                <a:gd name="T0" fmla="*/ 106915169 w 80"/>
                <a:gd name="T1" fmla="*/ 31716764 h 87"/>
                <a:gd name="T2" fmla="*/ 109657123 w 80"/>
                <a:gd name="T3" fmla="*/ 114972411 h 87"/>
                <a:gd name="T4" fmla="*/ 58940322 w 80"/>
                <a:gd name="T5" fmla="*/ 109686669 h 87"/>
                <a:gd name="T6" fmla="*/ 1370978 w 80"/>
                <a:gd name="T7" fmla="*/ 97793173 h 87"/>
                <a:gd name="T8" fmla="*/ 0 w 80"/>
                <a:gd name="T9" fmla="*/ 11893500 h 87"/>
                <a:gd name="T10" fmla="*/ 6853717 w 80"/>
                <a:gd name="T11" fmla="*/ 0 h 87"/>
                <a:gd name="T12" fmla="*/ 100062625 w 80"/>
                <a:gd name="T13" fmla="*/ 17179243 h 87"/>
                <a:gd name="T14" fmla="*/ 106915169 w 80"/>
                <a:gd name="T15" fmla="*/ 31716764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0"/>
                <a:gd name="T25" fmla="*/ 0 h 87"/>
                <a:gd name="T26" fmla="*/ 80 w 80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0" h="87">
                  <a:moveTo>
                    <a:pt x="78" y="24"/>
                  </a:moveTo>
                  <a:lnTo>
                    <a:pt x="80" y="87"/>
                  </a:lnTo>
                  <a:lnTo>
                    <a:pt x="43" y="83"/>
                  </a:lnTo>
                  <a:lnTo>
                    <a:pt x="1" y="74"/>
                  </a:lnTo>
                  <a:lnTo>
                    <a:pt x="0" y="9"/>
                  </a:lnTo>
                  <a:lnTo>
                    <a:pt x="5" y="0"/>
                  </a:lnTo>
                  <a:lnTo>
                    <a:pt x="73" y="13"/>
                  </a:lnTo>
                  <a:lnTo>
                    <a:pt x="78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5" name="Freeform 37"/>
            <p:cNvSpPr>
              <a:spLocks/>
            </p:cNvSpPr>
            <p:nvPr/>
          </p:nvSpPr>
          <p:spPr bwMode="auto">
            <a:xfrm>
              <a:off x="7573963" y="3632200"/>
              <a:ext cx="84137" cy="103188"/>
            </a:xfrm>
            <a:custGeom>
              <a:avLst/>
              <a:gdLst>
                <a:gd name="T0" fmla="*/ 98319922 w 72"/>
                <a:gd name="T1" fmla="*/ 120997305 h 88"/>
                <a:gd name="T2" fmla="*/ 8192839 w 72"/>
                <a:gd name="T3" fmla="*/ 103122336 h 88"/>
                <a:gd name="T4" fmla="*/ 0 w 72"/>
                <a:gd name="T5" fmla="*/ 85248539 h 88"/>
                <a:gd name="T6" fmla="*/ 2730947 w 72"/>
                <a:gd name="T7" fmla="*/ 20624704 h 88"/>
                <a:gd name="T8" fmla="*/ 0 w 72"/>
                <a:gd name="T9" fmla="*/ 8250349 h 88"/>
                <a:gd name="T10" fmla="*/ 8192839 w 72"/>
                <a:gd name="T11" fmla="*/ 0 h 88"/>
                <a:gd name="T12" fmla="*/ 98319922 w 72"/>
                <a:gd name="T13" fmla="*/ 20624704 h 88"/>
                <a:gd name="T14" fmla="*/ 98319922 w 72"/>
                <a:gd name="T15" fmla="*/ 120997305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88"/>
                <a:gd name="T26" fmla="*/ 72 w 72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88">
                  <a:moveTo>
                    <a:pt x="72" y="88"/>
                  </a:moveTo>
                  <a:lnTo>
                    <a:pt x="6" y="75"/>
                  </a:lnTo>
                  <a:lnTo>
                    <a:pt x="0" y="62"/>
                  </a:lnTo>
                  <a:lnTo>
                    <a:pt x="2" y="15"/>
                  </a:lnTo>
                  <a:lnTo>
                    <a:pt x="0" y="6"/>
                  </a:lnTo>
                  <a:lnTo>
                    <a:pt x="6" y="0"/>
                  </a:lnTo>
                  <a:lnTo>
                    <a:pt x="72" y="15"/>
                  </a:lnTo>
                  <a:lnTo>
                    <a:pt x="72" y="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6" name="Freeform 38"/>
            <p:cNvSpPr>
              <a:spLocks/>
            </p:cNvSpPr>
            <p:nvPr/>
          </p:nvSpPr>
          <p:spPr bwMode="auto">
            <a:xfrm>
              <a:off x="6299200" y="3976688"/>
              <a:ext cx="93663" cy="93662"/>
            </a:xfrm>
            <a:custGeom>
              <a:avLst/>
              <a:gdLst>
                <a:gd name="T0" fmla="*/ 32090560 w 81"/>
                <a:gd name="T1" fmla="*/ 4011277 h 81"/>
                <a:gd name="T2" fmla="*/ 82901011 w 81"/>
                <a:gd name="T3" fmla="*/ 5347985 h 81"/>
                <a:gd name="T4" fmla="*/ 98946286 w 81"/>
                <a:gd name="T5" fmla="*/ 12033833 h 81"/>
                <a:gd name="T6" fmla="*/ 108305644 w 81"/>
                <a:gd name="T7" fmla="*/ 12033833 h 81"/>
                <a:gd name="T8" fmla="*/ 108305644 w 81"/>
                <a:gd name="T9" fmla="*/ 62842571 h 81"/>
                <a:gd name="T10" fmla="*/ 108305644 w 81"/>
                <a:gd name="T11" fmla="*/ 102955349 h 81"/>
                <a:gd name="T12" fmla="*/ 108305644 w 81"/>
                <a:gd name="T13" fmla="*/ 108303332 h 81"/>
                <a:gd name="T14" fmla="*/ 86912329 w 81"/>
                <a:gd name="T15" fmla="*/ 108303332 h 81"/>
                <a:gd name="T16" fmla="*/ 86912329 w 81"/>
                <a:gd name="T17" fmla="*/ 104292056 h 81"/>
                <a:gd name="T18" fmla="*/ 29415962 w 81"/>
                <a:gd name="T19" fmla="*/ 102955349 h 81"/>
                <a:gd name="T20" fmla="*/ 14708559 w 81"/>
                <a:gd name="T21" fmla="*/ 97606210 h 81"/>
                <a:gd name="T22" fmla="*/ 5348042 w 81"/>
                <a:gd name="T23" fmla="*/ 97606210 h 81"/>
                <a:gd name="T24" fmla="*/ 0 w 81"/>
                <a:gd name="T25" fmla="*/ 0 h 81"/>
                <a:gd name="T26" fmla="*/ 32090560 w 81"/>
                <a:gd name="T27" fmla="*/ 0 h 81"/>
                <a:gd name="T28" fmla="*/ 32090560 w 81"/>
                <a:gd name="T29" fmla="*/ 4011277 h 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1"/>
                <a:gd name="T46" fmla="*/ 0 h 81"/>
                <a:gd name="T47" fmla="*/ 81 w 81"/>
                <a:gd name="T48" fmla="*/ 81 h 8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1" h="81">
                  <a:moveTo>
                    <a:pt x="24" y="3"/>
                  </a:moveTo>
                  <a:lnTo>
                    <a:pt x="62" y="4"/>
                  </a:lnTo>
                  <a:lnTo>
                    <a:pt x="74" y="9"/>
                  </a:lnTo>
                  <a:lnTo>
                    <a:pt x="81" y="9"/>
                  </a:lnTo>
                  <a:lnTo>
                    <a:pt x="81" y="47"/>
                  </a:lnTo>
                  <a:lnTo>
                    <a:pt x="81" y="77"/>
                  </a:lnTo>
                  <a:lnTo>
                    <a:pt x="81" y="81"/>
                  </a:lnTo>
                  <a:lnTo>
                    <a:pt x="65" y="81"/>
                  </a:lnTo>
                  <a:lnTo>
                    <a:pt x="65" y="78"/>
                  </a:lnTo>
                  <a:lnTo>
                    <a:pt x="22" y="77"/>
                  </a:lnTo>
                  <a:lnTo>
                    <a:pt x="11" y="73"/>
                  </a:lnTo>
                  <a:lnTo>
                    <a:pt x="4" y="73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7" name="Freeform 39"/>
            <p:cNvSpPr>
              <a:spLocks/>
            </p:cNvSpPr>
            <p:nvPr/>
          </p:nvSpPr>
          <p:spPr bwMode="auto">
            <a:xfrm>
              <a:off x="6427788" y="3986213"/>
              <a:ext cx="88900" cy="93662"/>
            </a:xfrm>
            <a:custGeom>
              <a:avLst/>
              <a:gdLst>
                <a:gd name="T0" fmla="*/ 6665191 w 77"/>
                <a:gd name="T1" fmla="*/ 2811046 h 79"/>
                <a:gd name="T2" fmla="*/ 58650904 w 77"/>
                <a:gd name="T3" fmla="*/ 4217161 h 79"/>
                <a:gd name="T4" fmla="*/ 74647125 w 77"/>
                <a:gd name="T5" fmla="*/ 11245368 h 79"/>
                <a:gd name="T6" fmla="*/ 102639086 w 77"/>
                <a:gd name="T7" fmla="*/ 11245368 h 79"/>
                <a:gd name="T8" fmla="*/ 99973242 w 77"/>
                <a:gd name="T9" fmla="*/ 54819536 h 79"/>
                <a:gd name="T10" fmla="*/ 102639086 w 77"/>
                <a:gd name="T11" fmla="*/ 78715211 h 79"/>
                <a:gd name="T12" fmla="*/ 102639086 w 77"/>
                <a:gd name="T13" fmla="*/ 111045187 h 79"/>
                <a:gd name="T14" fmla="*/ 67981937 w 77"/>
                <a:gd name="T15" fmla="*/ 111045187 h 79"/>
                <a:gd name="T16" fmla="*/ 67981937 w 77"/>
                <a:gd name="T17" fmla="*/ 109639072 h 79"/>
                <a:gd name="T18" fmla="*/ 13329226 w 77"/>
                <a:gd name="T19" fmla="*/ 105423098 h 79"/>
                <a:gd name="T20" fmla="*/ 9331035 w 77"/>
                <a:gd name="T21" fmla="*/ 105423098 h 79"/>
                <a:gd name="T22" fmla="*/ 0 w 77"/>
                <a:gd name="T23" fmla="*/ 0 h 79"/>
                <a:gd name="T24" fmla="*/ 6665191 w 77"/>
                <a:gd name="T25" fmla="*/ 0 h 79"/>
                <a:gd name="T26" fmla="*/ 6665191 w 77"/>
                <a:gd name="T27" fmla="*/ 2811046 h 7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7"/>
                <a:gd name="T43" fmla="*/ 0 h 79"/>
                <a:gd name="T44" fmla="*/ 77 w 77"/>
                <a:gd name="T45" fmla="*/ 79 h 7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7" h="79">
                  <a:moveTo>
                    <a:pt x="5" y="2"/>
                  </a:moveTo>
                  <a:lnTo>
                    <a:pt x="44" y="3"/>
                  </a:lnTo>
                  <a:lnTo>
                    <a:pt x="56" y="8"/>
                  </a:lnTo>
                  <a:lnTo>
                    <a:pt x="77" y="8"/>
                  </a:lnTo>
                  <a:lnTo>
                    <a:pt x="75" y="39"/>
                  </a:lnTo>
                  <a:lnTo>
                    <a:pt x="77" y="56"/>
                  </a:lnTo>
                  <a:lnTo>
                    <a:pt x="77" y="79"/>
                  </a:lnTo>
                  <a:lnTo>
                    <a:pt x="51" y="79"/>
                  </a:lnTo>
                  <a:lnTo>
                    <a:pt x="51" y="78"/>
                  </a:lnTo>
                  <a:lnTo>
                    <a:pt x="10" y="75"/>
                  </a:lnTo>
                  <a:lnTo>
                    <a:pt x="7" y="7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8" name="Freeform 40"/>
            <p:cNvSpPr>
              <a:spLocks/>
            </p:cNvSpPr>
            <p:nvPr/>
          </p:nvSpPr>
          <p:spPr bwMode="auto">
            <a:xfrm>
              <a:off x="6542088" y="4000500"/>
              <a:ext cx="92075" cy="88900"/>
            </a:xfrm>
            <a:custGeom>
              <a:avLst/>
              <a:gdLst>
                <a:gd name="T0" fmla="*/ 51475902 w 77"/>
                <a:gd name="T1" fmla="*/ 4215045 h 75"/>
                <a:gd name="T2" fmla="*/ 108671214 w 77"/>
                <a:gd name="T3" fmla="*/ 5619665 h 75"/>
                <a:gd name="T4" fmla="*/ 108671214 w 77"/>
                <a:gd name="T5" fmla="*/ 19670608 h 75"/>
                <a:gd name="T6" fmla="*/ 108671214 w 77"/>
                <a:gd name="T7" fmla="*/ 73060379 h 75"/>
                <a:gd name="T8" fmla="*/ 110101365 w 77"/>
                <a:gd name="T9" fmla="*/ 103971508 h 75"/>
                <a:gd name="T10" fmla="*/ 65775024 w 77"/>
                <a:gd name="T11" fmla="*/ 105376127 h 75"/>
                <a:gd name="T12" fmla="*/ 65775024 w 77"/>
                <a:gd name="T13" fmla="*/ 103971508 h 75"/>
                <a:gd name="T14" fmla="*/ 8579715 w 77"/>
                <a:gd name="T15" fmla="*/ 102565703 h 75"/>
                <a:gd name="T16" fmla="*/ 0 w 77"/>
                <a:gd name="T17" fmla="*/ 5619665 h 75"/>
                <a:gd name="T18" fmla="*/ 8579715 w 77"/>
                <a:gd name="T19" fmla="*/ 0 h 75"/>
                <a:gd name="T20" fmla="*/ 51475902 w 77"/>
                <a:gd name="T21" fmla="*/ 0 h 75"/>
                <a:gd name="T22" fmla="*/ 51475902 w 77"/>
                <a:gd name="T23" fmla="*/ 4215045 h 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7"/>
                <a:gd name="T37" fmla="*/ 0 h 75"/>
                <a:gd name="T38" fmla="*/ 77 w 77"/>
                <a:gd name="T39" fmla="*/ 75 h 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7" h="75">
                  <a:moveTo>
                    <a:pt x="36" y="3"/>
                  </a:moveTo>
                  <a:lnTo>
                    <a:pt x="76" y="4"/>
                  </a:lnTo>
                  <a:lnTo>
                    <a:pt x="76" y="14"/>
                  </a:lnTo>
                  <a:lnTo>
                    <a:pt x="76" y="52"/>
                  </a:lnTo>
                  <a:lnTo>
                    <a:pt x="77" y="74"/>
                  </a:lnTo>
                  <a:lnTo>
                    <a:pt x="46" y="75"/>
                  </a:lnTo>
                  <a:lnTo>
                    <a:pt x="46" y="74"/>
                  </a:lnTo>
                  <a:lnTo>
                    <a:pt x="6" y="73"/>
                  </a:lnTo>
                  <a:lnTo>
                    <a:pt x="0" y="4"/>
                  </a:lnTo>
                  <a:lnTo>
                    <a:pt x="6" y="0"/>
                  </a:lnTo>
                  <a:lnTo>
                    <a:pt x="36" y="0"/>
                  </a:lnTo>
                  <a:lnTo>
                    <a:pt x="36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9" name="Freeform 41"/>
            <p:cNvSpPr>
              <a:spLocks/>
            </p:cNvSpPr>
            <p:nvPr/>
          </p:nvSpPr>
          <p:spPr bwMode="auto">
            <a:xfrm>
              <a:off x="6664325" y="4010025"/>
              <a:ext cx="98425" cy="90488"/>
            </a:xfrm>
            <a:custGeom>
              <a:avLst/>
              <a:gdLst>
                <a:gd name="T0" fmla="*/ 31578019 w 84"/>
                <a:gd name="T1" fmla="*/ 2761647 h 77"/>
                <a:gd name="T2" fmla="*/ 87867752 w 84"/>
                <a:gd name="T3" fmla="*/ 2761647 h 77"/>
                <a:gd name="T4" fmla="*/ 100224772 w 84"/>
                <a:gd name="T5" fmla="*/ 11047762 h 77"/>
                <a:gd name="T6" fmla="*/ 115327145 w 84"/>
                <a:gd name="T7" fmla="*/ 11047762 h 77"/>
                <a:gd name="T8" fmla="*/ 115327145 w 84"/>
                <a:gd name="T9" fmla="*/ 106338672 h 77"/>
                <a:gd name="T10" fmla="*/ 100224772 w 84"/>
                <a:gd name="T11" fmla="*/ 103577026 h 77"/>
                <a:gd name="T12" fmla="*/ 52172280 w 84"/>
                <a:gd name="T13" fmla="*/ 103577026 h 77"/>
                <a:gd name="T14" fmla="*/ 52172280 w 84"/>
                <a:gd name="T15" fmla="*/ 99433382 h 77"/>
                <a:gd name="T16" fmla="*/ 6865144 w 84"/>
                <a:gd name="T17" fmla="*/ 99433382 h 77"/>
                <a:gd name="T18" fmla="*/ 0 w 84"/>
                <a:gd name="T19" fmla="*/ 23477523 h 77"/>
                <a:gd name="T20" fmla="*/ 5491881 w 84"/>
                <a:gd name="T21" fmla="*/ 0 h 77"/>
                <a:gd name="T22" fmla="*/ 31578019 w 84"/>
                <a:gd name="T23" fmla="*/ 0 h 77"/>
                <a:gd name="T24" fmla="*/ 31578019 w 84"/>
                <a:gd name="T25" fmla="*/ 2761647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4"/>
                <a:gd name="T40" fmla="*/ 0 h 77"/>
                <a:gd name="T41" fmla="*/ 84 w 84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4" h="77">
                  <a:moveTo>
                    <a:pt x="23" y="2"/>
                  </a:moveTo>
                  <a:lnTo>
                    <a:pt x="64" y="2"/>
                  </a:lnTo>
                  <a:lnTo>
                    <a:pt x="73" y="8"/>
                  </a:lnTo>
                  <a:lnTo>
                    <a:pt x="84" y="8"/>
                  </a:lnTo>
                  <a:lnTo>
                    <a:pt x="84" y="77"/>
                  </a:lnTo>
                  <a:lnTo>
                    <a:pt x="73" y="75"/>
                  </a:lnTo>
                  <a:lnTo>
                    <a:pt x="38" y="75"/>
                  </a:lnTo>
                  <a:lnTo>
                    <a:pt x="38" y="72"/>
                  </a:lnTo>
                  <a:lnTo>
                    <a:pt x="5" y="72"/>
                  </a:lnTo>
                  <a:lnTo>
                    <a:pt x="0" y="17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Freeform 42"/>
            <p:cNvSpPr>
              <a:spLocks/>
            </p:cNvSpPr>
            <p:nvPr/>
          </p:nvSpPr>
          <p:spPr bwMode="auto">
            <a:xfrm>
              <a:off x="6315075" y="4341813"/>
              <a:ext cx="101600" cy="87312"/>
            </a:xfrm>
            <a:custGeom>
              <a:avLst/>
              <a:gdLst>
                <a:gd name="T0" fmla="*/ 121441876 w 85"/>
                <a:gd name="T1" fmla="*/ 2860963 h 73"/>
                <a:gd name="T2" fmla="*/ 114298801 w 85"/>
                <a:gd name="T3" fmla="*/ 18597453 h 73"/>
                <a:gd name="T4" fmla="*/ 117155553 w 85"/>
                <a:gd name="T5" fmla="*/ 102999449 h 73"/>
                <a:gd name="T6" fmla="*/ 0 w 85"/>
                <a:gd name="T7" fmla="*/ 104429930 h 73"/>
                <a:gd name="T8" fmla="*/ 0 w 85"/>
                <a:gd name="T9" fmla="*/ 1430482 h 73"/>
                <a:gd name="T10" fmla="*/ 4286324 w 85"/>
                <a:gd name="T11" fmla="*/ 0 h 73"/>
                <a:gd name="T12" fmla="*/ 114298801 w 85"/>
                <a:gd name="T13" fmla="*/ 2860963 h 73"/>
                <a:gd name="T14" fmla="*/ 121441876 w 85"/>
                <a:gd name="T15" fmla="*/ 2860963 h 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5"/>
                <a:gd name="T25" fmla="*/ 0 h 73"/>
                <a:gd name="T26" fmla="*/ 85 w 85"/>
                <a:gd name="T27" fmla="*/ 73 h 7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5" h="73">
                  <a:moveTo>
                    <a:pt x="85" y="2"/>
                  </a:moveTo>
                  <a:lnTo>
                    <a:pt x="80" y="13"/>
                  </a:lnTo>
                  <a:lnTo>
                    <a:pt x="82" y="72"/>
                  </a:lnTo>
                  <a:lnTo>
                    <a:pt x="0" y="73"/>
                  </a:lnTo>
                  <a:lnTo>
                    <a:pt x="0" y="1"/>
                  </a:lnTo>
                  <a:lnTo>
                    <a:pt x="3" y="0"/>
                  </a:lnTo>
                  <a:lnTo>
                    <a:pt x="80" y="2"/>
                  </a:lnTo>
                  <a:lnTo>
                    <a:pt x="85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1" name="Freeform 43"/>
            <p:cNvSpPr>
              <a:spLocks/>
            </p:cNvSpPr>
            <p:nvPr/>
          </p:nvSpPr>
          <p:spPr bwMode="auto">
            <a:xfrm>
              <a:off x="6443663" y="4346575"/>
              <a:ext cx="111125" cy="88900"/>
            </a:xfrm>
            <a:custGeom>
              <a:avLst/>
              <a:gdLst>
                <a:gd name="T0" fmla="*/ 129987001 w 95"/>
                <a:gd name="T1" fmla="*/ 5331691 h 77"/>
                <a:gd name="T2" fmla="*/ 124513804 w 95"/>
                <a:gd name="T3" fmla="*/ 102639086 h 77"/>
                <a:gd name="T4" fmla="*/ 124513804 w 95"/>
                <a:gd name="T5" fmla="*/ 97307398 h 77"/>
                <a:gd name="T6" fmla="*/ 8209213 w 95"/>
                <a:gd name="T7" fmla="*/ 94641553 h 77"/>
                <a:gd name="T8" fmla="*/ 0 w 95"/>
                <a:gd name="T9" fmla="*/ 10663382 h 77"/>
                <a:gd name="T10" fmla="*/ 9577804 w 95"/>
                <a:gd name="T11" fmla="*/ 0 h 77"/>
                <a:gd name="T12" fmla="*/ 17788187 w 95"/>
                <a:gd name="T13" fmla="*/ 5331691 h 77"/>
                <a:gd name="T14" fmla="*/ 129987001 w 95"/>
                <a:gd name="T15" fmla="*/ 5331691 h 7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5"/>
                <a:gd name="T25" fmla="*/ 0 h 77"/>
                <a:gd name="T26" fmla="*/ 95 w 95"/>
                <a:gd name="T27" fmla="*/ 77 h 7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5" h="77">
                  <a:moveTo>
                    <a:pt x="95" y="4"/>
                  </a:moveTo>
                  <a:lnTo>
                    <a:pt x="91" y="77"/>
                  </a:lnTo>
                  <a:lnTo>
                    <a:pt x="91" y="73"/>
                  </a:lnTo>
                  <a:lnTo>
                    <a:pt x="6" y="71"/>
                  </a:lnTo>
                  <a:lnTo>
                    <a:pt x="0" y="8"/>
                  </a:lnTo>
                  <a:lnTo>
                    <a:pt x="7" y="0"/>
                  </a:lnTo>
                  <a:lnTo>
                    <a:pt x="13" y="4"/>
                  </a:lnTo>
                  <a:lnTo>
                    <a:pt x="95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2" name="Freeform 44"/>
            <p:cNvSpPr>
              <a:spLocks/>
            </p:cNvSpPr>
            <p:nvPr/>
          </p:nvSpPr>
          <p:spPr bwMode="auto">
            <a:xfrm>
              <a:off x="6580188" y="4356100"/>
              <a:ext cx="90487" cy="79375"/>
            </a:xfrm>
            <a:custGeom>
              <a:avLst/>
              <a:gdLst>
                <a:gd name="T0" fmla="*/ 104973036 w 78"/>
                <a:gd name="T1" fmla="*/ 5292817 h 69"/>
                <a:gd name="T2" fmla="*/ 95551951 w 78"/>
                <a:gd name="T3" fmla="*/ 22496485 h 69"/>
                <a:gd name="T4" fmla="*/ 95551951 w 78"/>
                <a:gd name="T5" fmla="*/ 76753326 h 69"/>
                <a:gd name="T6" fmla="*/ 78056644 w 78"/>
                <a:gd name="T7" fmla="*/ 91310005 h 69"/>
                <a:gd name="T8" fmla="*/ 1345704 w 78"/>
                <a:gd name="T9" fmla="*/ 91310005 h 69"/>
                <a:gd name="T10" fmla="*/ 0 w 78"/>
                <a:gd name="T11" fmla="*/ 0 h 69"/>
                <a:gd name="T12" fmla="*/ 100935925 w 78"/>
                <a:gd name="T13" fmla="*/ 0 h 69"/>
                <a:gd name="T14" fmla="*/ 104973036 w 78"/>
                <a:gd name="T15" fmla="*/ 5292817 h 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8"/>
                <a:gd name="T25" fmla="*/ 0 h 69"/>
                <a:gd name="T26" fmla="*/ 78 w 78"/>
                <a:gd name="T27" fmla="*/ 69 h 6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8" h="69">
                  <a:moveTo>
                    <a:pt x="78" y="4"/>
                  </a:moveTo>
                  <a:lnTo>
                    <a:pt x="71" y="17"/>
                  </a:lnTo>
                  <a:lnTo>
                    <a:pt x="71" y="58"/>
                  </a:lnTo>
                  <a:lnTo>
                    <a:pt x="58" y="69"/>
                  </a:lnTo>
                  <a:lnTo>
                    <a:pt x="1" y="69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8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3" name="Freeform 45"/>
            <p:cNvSpPr>
              <a:spLocks/>
            </p:cNvSpPr>
            <p:nvPr/>
          </p:nvSpPr>
          <p:spPr bwMode="auto">
            <a:xfrm>
              <a:off x="6684963" y="4356100"/>
              <a:ext cx="74612" cy="79375"/>
            </a:xfrm>
            <a:custGeom>
              <a:avLst/>
              <a:gdLst>
                <a:gd name="T0" fmla="*/ 15428104 w 63"/>
                <a:gd name="T1" fmla="*/ 3969900 h 69"/>
                <a:gd name="T2" fmla="*/ 81350784 w 63"/>
                <a:gd name="T3" fmla="*/ 5292817 h 69"/>
                <a:gd name="T4" fmla="*/ 88364310 w 63"/>
                <a:gd name="T5" fmla="*/ 5292817 h 69"/>
                <a:gd name="T6" fmla="*/ 88364310 w 63"/>
                <a:gd name="T7" fmla="*/ 86017190 h 69"/>
                <a:gd name="T8" fmla="*/ 9817994 w 63"/>
                <a:gd name="T9" fmla="*/ 91310005 h 69"/>
                <a:gd name="T10" fmla="*/ 1402232 w 63"/>
                <a:gd name="T11" fmla="*/ 83370207 h 69"/>
                <a:gd name="T12" fmla="*/ 0 w 63"/>
                <a:gd name="T13" fmla="*/ 18526581 h 69"/>
                <a:gd name="T14" fmla="*/ 2805649 w 63"/>
                <a:gd name="T15" fmla="*/ 10586784 h 69"/>
                <a:gd name="T16" fmla="*/ 0 w 63"/>
                <a:gd name="T17" fmla="*/ 0 h 69"/>
                <a:gd name="T18" fmla="*/ 15428104 w 63"/>
                <a:gd name="T19" fmla="*/ 0 h 69"/>
                <a:gd name="T20" fmla="*/ 15428104 w 63"/>
                <a:gd name="T21" fmla="*/ 3969900 h 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3"/>
                <a:gd name="T34" fmla="*/ 0 h 69"/>
                <a:gd name="T35" fmla="*/ 63 w 63"/>
                <a:gd name="T36" fmla="*/ 69 h 6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3" h="69">
                  <a:moveTo>
                    <a:pt x="11" y="3"/>
                  </a:moveTo>
                  <a:lnTo>
                    <a:pt x="58" y="4"/>
                  </a:lnTo>
                  <a:lnTo>
                    <a:pt x="63" y="4"/>
                  </a:lnTo>
                  <a:lnTo>
                    <a:pt x="63" y="65"/>
                  </a:lnTo>
                  <a:lnTo>
                    <a:pt x="7" y="69"/>
                  </a:lnTo>
                  <a:lnTo>
                    <a:pt x="1" y="63"/>
                  </a:lnTo>
                  <a:lnTo>
                    <a:pt x="0" y="14"/>
                  </a:lnTo>
                  <a:lnTo>
                    <a:pt x="2" y="8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4" name="Freeform 46"/>
            <p:cNvSpPr>
              <a:spLocks/>
            </p:cNvSpPr>
            <p:nvPr/>
          </p:nvSpPr>
          <p:spPr bwMode="auto">
            <a:xfrm>
              <a:off x="7400925" y="4360863"/>
              <a:ext cx="73025" cy="84137"/>
            </a:xfrm>
            <a:custGeom>
              <a:avLst/>
              <a:gdLst>
                <a:gd name="T0" fmla="*/ 86010510 w 62"/>
                <a:gd name="T1" fmla="*/ 96896194 h 71"/>
                <a:gd name="T2" fmla="*/ 6936198 w 62"/>
                <a:gd name="T3" fmla="*/ 99704709 h 71"/>
                <a:gd name="T4" fmla="*/ 0 w 62"/>
                <a:gd name="T5" fmla="*/ 99704709 h 71"/>
                <a:gd name="T6" fmla="*/ 0 w 62"/>
                <a:gd name="T7" fmla="*/ 0 h 71"/>
                <a:gd name="T8" fmla="*/ 86010510 w 62"/>
                <a:gd name="T9" fmla="*/ 0 h 71"/>
                <a:gd name="T10" fmla="*/ 86010510 w 62"/>
                <a:gd name="T11" fmla="*/ 96896194 h 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71"/>
                <a:gd name="T20" fmla="*/ 62 w 62"/>
                <a:gd name="T21" fmla="*/ 71 h 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71">
                  <a:moveTo>
                    <a:pt x="62" y="69"/>
                  </a:moveTo>
                  <a:lnTo>
                    <a:pt x="5" y="71"/>
                  </a:lnTo>
                  <a:lnTo>
                    <a:pt x="0" y="7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5" name="Freeform 47"/>
            <p:cNvSpPr>
              <a:spLocks/>
            </p:cNvSpPr>
            <p:nvPr/>
          </p:nvSpPr>
          <p:spPr bwMode="auto">
            <a:xfrm>
              <a:off x="7523163" y="4360863"/>
              <a:ext cx="60325" cy="79375"/>
            </a:xfrm>
            <a:custGeom>
              <a:avLst/>
              <a:gdLst>
                <a:gd name="T0" fmla="*/ 71355009 w 51"/>
                <a:gd name="T1" fmla="*/ 87340106 h 69"/>
                <a:gd name="T2" fmla="*/ 0 w 51"/>
                <a:gd name="T3" fmla="*/ 91310005 h 69"/>
                <a:gd name="T4" fmla="*/ 0 w 51"/>
                <a:gd name="T5" fmla="*/ 0 h 69"/>
                <a:gd name="T6" fmla="*/ 71355009 w 51"/>
                <a:gd name="T7" fmla="*/ 0 h 69"/>
                <a:gd name="T8" fmla="*/ 71355009 w 51"/>
                <a:gd name="T9" fmla="*/ 87340106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69"/>
                <a:gd name="T17" fmla="*/ 51 w 5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69">
                  <a:moveTo>
                    <a:pt x="51" y="66"/>
                  </a:moveTo>
                  <a:lnTo>
                    <a:pt x="0" y="69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6" name="Freeform 48"/>
            <p:cNvSpPr>
              <a:spLocks/>
            </p:cNvSpPr>
            <p:nvPr/>
          </p:nvSpPr>
          <p:spPr bwMode="auto">
            <a:xfrm>
              <a:off x="7631113" y="4360863"/>
              <a:ext cx="50800" cy="74612"/>
            </a:xfrm>
            <a:custGeom>
              <a:avLst/>
              <a:gdLst>
                <a:gd name="T0" fmla="*/ 56100868 w 46"/>
                <a:gd name="T1" fmla="*/ 81547416 h 64"/>
                <a:gd name="T2" fmla="*/ 0 w 46"/>
                <a:gd name="T3" fmla="*/ 86983597 h 64"/>
                <a:gd name="T4" fmla="*/ 0 w 46"/>
                <a:gd name="T5" fmla="*/ 0 h 64"/>
                <a:gd name="T6" fmla="*/ 56100868 w 46"/>
                <a:gd name="T7" fmla="*/ 0 h 64"/>
                <a:gd name="T8" fmla="*/ 56100868 w 46"/>
                <a:gd name="T9" fmla="*/ 81547416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64"/>
                <a:gd name="T17" fmla="*/ 46 w 46"/>
                <a:gd name="T18" fmla="*/ 64 h 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64">
                  <a:moveTo>
                    <a:pt x="46" y="60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7" name="Freeform 49"/>
            <p:cNvSpPr>
              <a:spLocks/>
            </p:cNvSpPr>
            <p:nvPr/>
          </p:nvSpPr>
          <p:spPr bwMode="auto">
            <a:xfrm>
              <a:off x="7732713" y="4360863"/>
              <a:ext cx="52387" cy="68262"/>
            </a:xfrm>
            <a:custGeom>
              <a:avLst/>
              <a:gdLst>
                <a:gd name="T0" fmla="*/ 58119803 w 44"/>
                <a:gd name="T1" fmla="*/ 80339682 h 58"/>
                <a:gd name="T2" fmla="*/ 0 w 44"/>
                <a:gd name="T3" fmla="*/ 80339682 h 58"/>
                <a:gd name="T4" fmla="*/ 0 w 44"/>
                <a:gd name="T5" fmla="*/ 0 h 58"/>
                <a:gd name="T6" fmla="*/ 62372674 w 44"/>
                <a:gd name="T7" fmla="*/ 0 h 58"/>
                <a:gd name="T8" fmla="*/ 58119803 w 44"/>
                <a:gd name="T9" fmla="*/ 80339682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8"/>
                <a:gd name="T17" fmla="*/ 44 w 44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8">
                  <a:moveTo>
                    <a:pt x="41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1" y="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9" name="AutoShape 57"/>
            <p:cNvSpPr>
              <a:spLocks noChangeArrowheads="1"/>
            </p:cNvSpPr>
            <p:nvPr/>
          </p:nvSpPr>
          <p:spPr bwMode="auto">
            <a:xfrm>
              <a:off x="6727825" y="4219575"/>
              <a:ext cx="304800" cy="228600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0" name="Freeform 58"/>
            <p:cNvSpPr>
              <a:spLocks/>
            </p:cNvSpPr>
            <p:nvPr/>
          </p:nvSpPr>
          <p:spPr bwMode="auto">
            <a:xfrm>
              <a:off x="7048500" y="3987800"/>
              <a:ext cx="111125" cy="180975"/>
            </a:xfrm>
            <a:custGeom>
              <a:avLst/>
              <a:gdLst>
                <a:gd name="T0" fmla="*/ 129987001 w 95"/>
                <a:gd name="T1" fmla="*/ 191107278 h 156"/>
                <a:gd name="T2" fmla="*/ 124513804 w 95"/>
                <a:gd name="T3" fmla="*/ 0 h 156"/>
                <a:gd name="T4" fmla="*/ 0 w 95"/>
                <a:gd name="T5" fmla="*/ 107666198 h 156"/>
                <a:gd name="T6" fmla="*/ 4104606 w 95"/>
                <a:gd name="T7" fmla="*/ 209948392 h 156"/>
                <a:gd name="T8" fmla="*/ 129987001 w 95"/>
                <a:gd name="T9" fmla="*/ 191107278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"/>
                <a:gd name="T16" fmla="*/ 0 h 156"/>
                <a:gd name="T17" fmla="*/ 95 w 95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" h="156">
                  <a:moveTo>
                    <a:pt x="95" y="142"/>
                  </a:moveTo>
                  <a:lnTo>
                    <a:pt x="91" y="0"/>
                  </a:lnTo>
                  <a:lnTo>
                    <a:pt x="0" y="80"/>
                  </a:lnTo>
                  <a:lnTo>
                    <a:pt x="3" y="156"/>
                  </a:lnTo>
                  <a:lnTo>
                    <a:pt x="95" y="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1" name="Freeform 59"/>
            <p:cNvSpPr>
              <a:spLocks/>
            </p:cNvSpPr>
            <p:nvPr/>
          </p:nvSpPr>
          <p:spPr bwMode="auto">
            <a:xfrm>
              <a:off x="6500813" y="4133850"/>
              <a:ext cx="74612" cy="103188"/>
            </a:xfrm>
            <a:custGeom>
              <a:avLst/>
              <a:gdLst>
                <a:gd name="T0" fmla="*/ 88364310 w 63"/>
                <a:gd name="T1" fmla="*/ 103122336 h 88"/>
                <a:gd name="T2" fmla="*/ 49091150 w 63"/>
                <a:gd name="T3" fmla="*/ 112746959 h 88"/>
                <a:gd name="T4" fmla="*/ 5610113 w 63"/>
                <a:gd name="T5" fmla="*/ 120997305 h 88"/>
                <a:gd name="T6" fmla="*/ 0 w 63"/>
                <a:gd name="T7" fmla="*/ 20624704 h 88"/>
                <a:gd name="T8" fmla="*/ 0 w 63"/>
                <a:gd name="T9" fmla="*/ 13749801 h 88"/>
                <a:gd name="T10" fmla="*/ 70130544 w 63"/>
                <a:gd name="T11" fmla="*/ 0 h 88"/>
                <a:gd name="T12" fmla="*/ 85558663 w 63"/>
                <a:gd name="T13" fmla="*/ 0 h 88"/>
                <a:gd name="T14" fmla="*/ 88364310 w 63"/>
                <a:gd name="T15" fmla="*/ 103122336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3"/>
                <a:gd name="T25" fmla="*/ 0 h 88"/>
                <a:gd name="T26" fmla="*/ 63 w 63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3" h="88">
                  <a:moveTo>
                    <a:pt x="63" y="75"/>
                  </a:moveTo>
                  <a:lnTo>
                    <a:pt x="35" y="82"/>
                  </a:lnTo>
                  <a:lnTo>
                    <a:pt x="4" y="88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50" y="0"/>
                  </a:lnTo>
                  <a:lnTo>
                    <a:pt x="61" y="0"/>
                  </a:lnTo>
                  <a:lnTo>
                    <a:pt x="63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74" name="Group 63"/>
          <p:cNvGrpSpPr>
            <a:grpSpLocks/>
          </p:cNvGrpSpPr>
          <p:nvPr/>
        </p:nvGrpSpPr>
        <p:grpSpPr bwMode="auto">
          <a:xfrm>
            <a:off x="6502917" y="4472827"/>
            <a:ext cx="1222375" cy="1358900"/>
            <a:chOff x="717" y="1011"/>
            <a:chExt cx="1620" cy="1952"/>
          </a:xfrm>
        </p:grpSpPr>
        <p:sp>
          <p:nvSpPr>
            <p:cNvPr id="1314" name="Freeform 64"/>
            <p:cNvSpPr>
              <a:spLocks/>
            </p:cNvSpPr>
            <p:nvPr/>
          </p:nvSpPr>
          <p:spPr bwMode="auto">
            <a:xfrm>
              <a:off x="717" y="1807"/>
              <a:ext cx="685" cy="1156"/>
            </a:xfrm>
            <a:custGeom>
              <a:avLst/>
              <a:gdLst>
                <a:gd name="T0" fmla="*/ 189 w 1072"/>
                <a:gd name="T1" fmla="*/ 0 h 1744"/>
                <a:gd name="T2" fmla="*/ 0 w 1072"/>
                <a:gd name="T3" fmla="*/ 640 h 1744"/>
                <a:gd name="T4" fmla="*/ 438 w 1072"/>
                <a:gd name="T5" fmla="*/ 766 h 1744"/>
                <a:gd name="T6" fmla="*/ 366 w 1072"/>
                <a:gd name="T7" fmla="*/ 14 h 17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2"/>
                <a:gd name="T13" fmla="*/ 0 h 1744"/>
                <a:gd name="T14" fmla="*/ 1072 w 1072"/>
                <a:gd name="T15" fmla="*/ 1744 h 17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2" h="1744">
                  <a:moveTo>
                    <a:pt x="464" y="0"/>
                  </a:moveTo>
                  <a:lnTo>
                    <a:pt x="0" y="1456"/>
                  </a:lnTo>
                  <a:lnTo>
                    <a:pt x="1072" y="1744"/>
                  </a:lnTo>
                  <a:lnTo>
                    <a:pt x="896" y="32"/>
                  </a:lnTo>
                </a:path>
              </a:pathLst>
            </a:cu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5" name="Freeform 65"/>
            <p:cNvSpPr>
              <a:spLocks/>
            </p:cNvSpPr>
            <p:nvPr/>
          </p:nvSpPr>
          <p:spPr bwMode="auto">
            <a:xfrm>
              <a:off x="1386" y="1738"/>
              <a:ext cx="578" cy="902"/>
            </a:xfrm>
            <a:custGeom>
              <a:avLst/>
              <a:gdLst>
                <a:gd name="T0" fmla="*/ 124 w 904"/>
                <a:gd name="T1" fmla="*/ 11 h 1360"/>
                <a:gd name="T2" fmla="*/ 0 w 904"/>
                <a:gd name="T3" fmla="*/ 545 h 1360"/>
                <a:gd name="T4" fmla="*/ 370 w 904"/>
                <a:gd name="T5" fmla="*/ 598 h 1360"/>
                <a:gd name="T6" fmla="*/ 275 w 904"/>
                <a:gd name="T7" fmla="*/ 0 h 13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4"/>
                <a:gd name="T13" fmla="*/ 0 h 1360"/>
                <a:gd name="T14" fmla="*/ 904 w 904"/>
                <a:gd name="T15" fmla="*/ 1360 h 13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4" h="1360">
                  <a:moveTo>
                    <a:pt x="304" y="24"/>
                  </a:moveTo>
                  <a:lnTo>
                    <a:pt x="0" y="1240"/>
                  </a:lnTo>
                  <a:lnTo>
                    <a:pt x="904" y="1360"/>
                  </a:lnTo>
                  <a:lnTo>
                    <a:pt x="672" y="0"/>
                  </a:lnTo>
                </a:path>
              </a:pathLst>
            </a:cu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16" name="Group 66"/>
            <p:cNvGrpSpPr>
              <a:grpSpLocks/>
            </p:cNvGrpSpPr>
            <p:nvPr/>
          </p:nvGrpSpPr>
          <p:grpSpPr bwMode="auto">
            <a:xfrm>
              <a:off x="717" y="1556"/>
              <a:ext cx="1620" cy="371"/>
              <a:chOff x="1151" y="2009"/>
              <a:chExt cx="2536" cy="561"/>
            </a:xfrm>
          </p:grpSpPr>
          <p:sp>
            <p:nvSpPr>
              <p:cNvPr id="1369" name="Freeform 67"/>
              <p:cNvSpPr>
                <a:spLocks/>
              </p:cNvSpPr>
              <p:nvPr/>
            </p:nvSpPr>
            <p:spPr bwMode="auto">
              <a:xfrm>
                <a:off x="1151" y="2009"/>
                <a:ext cx="2536" cy="481"/>
              </a:xfrm>
              <a:custGeom>
                <a:avLst/>
                <a:gdLst>
                  <a:gd name="T0" fmla="*/ 0 w 2536"/>
                  <a:gd name="T1" fmla="*/ 249 h 481"/>
                  <a:gd name="T2" fmla="*/ 1600 w 2536"/>
                  <a:gd name="T3" fmla="*/ 481 h 481"/>
                  <a:gd name="T4" fmla="*/ 2536 w 2536"/>
                  <a:gd name="T5" fmla="*/ 120 h 481"/>
                  <a:gd name="T6" fmla="*/ 1336 w 2536"/>
                  <a:gd name="T7" fmla="*/ 0 h 481"/>
                  <a:gd name="T8" fmla="*/ 0 w 2536"/>
                  <a:gd name="T9" fmla="*/ 249 h 4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36"/>
                  <a:gd name="T16" fmla="*/ 0 h 481"/>
                  <a:gd name="T17" fmla="*/ 2536 w 2536"/>
                  <a:gd name="T18" fmla="*/ 481 h 4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36" h="481">
                    <a:moveTo>
                      <a:pt x="0" y="249"/>
                    </a:moveTo>
                    <a:lnTo>
                      <a:pt x="1600" y="481"/>
                    </a:lnTo>
                    <a:lnTo>
                      <a:pt x="2536" y="120"/>
                    </a:lnTo>
                    <a:lnTo>
                      <a:pt x="1336" y="0"/>
                    </a:lnTo>
                    <a:lnTo>
                      <a:pt x="0" y="249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" name="Freeform 68"/>
              <p:cNvSpPr>
                <a:spLocks/>
              </p:cNvSpPr>
              <p:nvPr/>
            </p:nvSpPr>
            <p:spPr bwMode="auto">
              <a:xfrm>
                <a:off x="1157" y="2259"/>
                <a:ext cx="1594" cy="311"/>
              </a:xfrm>
              <a:custGeom>
                <a:avLst/>
                <a:gdLst>
                  <a:gd name="T0" fmla="*/ 0 w 1594"/>
                  <a:gd name="T1" fmla="*/ 0 h 311"/>
                  <a:gd name="T2" fmla="*/ 1594 w 1594"/>
                  <a:gd name="T3" fmla="*/ 231 h 311"/>
                  <a:gd name="T4" fmla="*/ 1594 w 1594"/>
                  <a:gd name="T5" fmla="*/ 311 h 311"/>
                  <a:gd name="T6" fmla="*/ 0 w 1594"/>
                  <a:gd name="T7" fmla="*/ 81 h 311"/>
                  <a:gd name="T8" fmla="*/ 0 w 1594"/>
                  <a:gd name="T9" fmla="*/ 0 h 3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4"/>
                  <a:gd name="T16" fmla="*/ 0 h 311"/>
                  <a:gd name="T17" fmla="*/ 1594 w 1594"/>
                  <a:gd name="T18" fmla="*/ 311 h 3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4" h="311">
                    <a:moveTo>
                      <a:pt x="0" y="0"/>
                    </a:moveTo>
                    <a:lnTo>
                      <a:pt x="1594" y="231"/>
                    </a:lnTo>
                    <a:lnTo>
                      <a:pt x="1594" y="311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" name="Freeform 69"/>
              <p:cNvSpPr>
                <a:spLocks/>
              </p:cNvSpPr>
              <p:nvPr/>
            </p:nvSpPr>
            <p:spPr bwMode="auto">
              <a:xfrm>
                <a:off x="2751" y="2129"/>
                <a:ext cx="936" cy="441"/>
              </a:xfrm>
              <a:custGeom>
                <a:avLst/>
                <a:gdLst>
                  <a:gd name="T0" fmla="*/ 0 w 936"/>
                  <a:gd name="T1" fmla="*/ 441 h 441"/>
                  <a:gd name="T2" fmla="*/ 0 w 936"/>
                  <a:gd name="T3" fmla="*/ 361 h 441"/>
                  <a:gd name="T4" fmla="*/ 936 w 936"/>
                  <a:gd name="T5" fmla="*/ 0 h 441"/>
                  <a:gd name="T6" fmla="*/ 936 w 936"/>
                  <a:gd name="T7" fmla="*/ 57 h 441"/>
                  <a:gd name="T8" fmla="*/ 0 w 936"/>
                  <a:gd name="T9" fmla="*/ 441 h 4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6"/>
                  <a:gd name="T16" fmla="*/ 0 h 441"/>
                  <a:gd name="T17" fmla="*/ 936 w 936"/>
                  <a:gd name="T18" fmla="*/ 441 h 4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6" h="441">
                    <a:moveTo>
                      <a:pt x="0" y="441"/>
                    </a:moveTo>
                    <a:lnTo>
                      <a:pt x="0" y="361"/>
                    </a:lnTo>
                    <a:lnTo>
                      <a:pt x="936" y="0"/>
                    </a:lnTo>
                    <a:lnTo>
                      <a:pt x="936" y="57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17" name="Group 70"/>
            <p:cNvGrpSpPr>
              <a:grpSpLocks/>
            </p:cNvGrpSpPr>
            <p:nvPr/>
          </p:nvGrpSpPr>
          <p:grpSpPr bwMode="auto">
            <a:xfrm>
              <a:off x="977" y="1011"/>
              <a:ext cx="1129" cy="820"/>
              <a:chOff x="1558" y="1187"/>
              <a:chExt cx="1767" cy="1237"/>
            </a:xfrm>
          </p:grpSpPr>
          <p:grpSp>
            <p:nvGrpSpPr>
              <p:cNvPr id="1318" name="Group 71"/>
              <p:cNvGrpSpPr>
                <a:grpSpLocks/>
              </p:cNvGrpSpPr>
              <p:nvPr/>
            </p:nvGrpSpPr>
            <p:grpSpPr bwMode="auto">
              <a:xfrm>
                <a:off x="1558" y="1187"/>
                <a:ext cx="1365" cy="1120"/>
                <a:chOff x="1558" y="1187"/>
                <a:chExt cx="1365" cy="1120"/>
              </a:xfrm>
            </p:grpSpPr>
            <p:grpSp>
              <p:nvGrpSpPr>
                <p:cNvPr id="1351" name="Group 72"/>
                <p:cNvGrpSpPr>
                  <a:grpSpLocks/>
                </p:cNvGrpSpPr>
                <p:nvPr/>
              </p:nvGrpSpPr>
              <p:grpSpPr bwMode="auto">
                <a:xfrm>
                  <a:off x="1558" y="1187"/>
                  <a:ext cx="1365" cy="1120"/>
                  <a:chOff x="1558" y="1187"/>
                  <a:chExt cx="1365" cy="1120"/>
                </a:xfrm>
              </p:grpSpPr>
              <p:grpSp>
                <p:nvGrpSpPr>
                  <p:cNvPr id="1360" name="Group 73"/>
                  <p:cNvGrpSpPr>
                    <a:grpSpLocks/>
                  </p:cNvGrpSpPr>
                  <p:nvPr/>
                </p:nvGrpSpPr>
                <p:grpSpPr bwMode="auto">
                  <a:xfrm>
                    <a:off x="1558" y="1818"/>
                    <a:ext cx="1365" cy="489"/>
                    <a:chOff x="1558" y="1818"/>
                    <a:chExt cx="1365" cy="489"/>
                  </a:xfrm>
                </p:grpSpPr>
                <p:sp>
                  <p:nvSpPr>
                    <p:cNvPr id="1366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2140" y="1818"/>
                      <a:ext cx="783" cy="489"/>
                    </a:xfrm>
                    <a:custGeom>
                      <a:avLst/>
                      <a:gdLst>
                        <a:gd name="T0" fmla="*/ 0 w 783"/>
                        <a:gd name="T1" fmla="*/ 149 h 489"/>
                        <a:gd name="T2" fmla="*/ 0 w 783"/>
                        <a:gd name="T3" fmla="*/ 489 h 489"/>
                        <a:gd name="T4" fmla="*/ 783 w 783"/>
                        <a:gd name="T5" fmla="*/ 238 h 489"/>
                        <a:gd name="T6" fmla="*/ 783 w 783"/>
                        <a:gd name="T7" fmla="*/ 0 h 489"/>
                        <a:gd name="T8" fmla="*/ 0 w 783"/>
                        <a:gd name="T9" fmla="*/ 149 h 48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83"/>
                        <a:gd name="T16" fmla="*/ 0 h 489"/>
                        <a:gd name="T17" fmla="*/ 783 w 783"/>
                        <a:gd name="T18" fmla="*/ 489 h 48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83" h="489">
                          <a:moveTo>
                            <a:pt x="0" y="149"/>
                          </a:moveTo>
                          <a:lnTo>
                            <a:pt x="0" y="489"/>
                          </a:lnTo>
                          <a:lnTo>
                            <a:pt x="783" y="238"/>
                          </a:lnTo>
                          <a:lnTo>
                            <a:pt x="783" y="0"/>
                          </a:lnTo>
                          <a:lnTo>
                            <a:pt x="0" y="149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7" name="Freeform 75"/>
                    <p:cNvSpPr>
                      <a:spLocks/>
                    </p:cNvSpPr>
                    <p:nvPr/>
                  </p:nvSpPr>
                  <p:spPr bwMode="auto">
                    <a:xfrm>
                      <a:off x="1558" y="1934"/>
                      <a:ext cx="582" cy="373"/>
                    </a:xfrm>
                    <a:custGeom>
                      <a:avLst/>
                      <a:gdLst>
                        <a:gd name="T0" fmla="*/ 582 w 582"/>
                        <a:gd name="T1" fmla="*/ 33 h 373"/>
                        <a:gd name="T2" fmla="*/ 582 w 582"/>
                        <a:gd name="T3" fmla="*/ 373 h 373"/>
                        <a:gd name="T4" fmla="*/ 0 w 582"/>
                        <a:gd name="T5" fmla="*/ 289 h 373"/>
                        <a:gd name="T6" fmla="*/ 0 w 582"/>
                        <a:gd name="T7" fmla="*/ 0 h 373"/>
                        <a:gd name="T8" fmla="*/ 582 w 582"/>
                        <a:gd name="T9" fmla="*/ 33 h 37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82"/>
                        <a:gd name="T16" fmla="*/ 0 h 373"/>
                        <a:gd name="T17" fmla="*/ 582 w 582"/>
                        <a:gd name="T18" fmla="*/ 373 h 37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82" h="373">
                          <a:moveTo>
                            <a:pt x="582" y="33"/>
                          </a:moveTo>
                          <a:lnTo>
                            <a:pt x="582" y="373"/>
                          </a:lnTo>
                          <a:lnTo>
                            <a:pt x="0" y="289"/>
                          </a:lnTo>
                          <a:lnTo>
                            <a:pt x="0" y="0"/>
                          </a:lnTo>
                          <a:lnTo>
                            <a:pt x="582" y="33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8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1558" y="1818"/>
                      <a:ext cx="1365" cy="149"/>
                    </a:xfrm>
                    <a:custGeom>
                      <a:avLst/>
                      <a:gdLst>
                        <a:gd name="T0" fmla="*/ 0 w 1365"/>
                        <a:gd name="T1" fmla="*/ 116 h 149"/>
                        <a:gd name="T2" fmla="*/ 588 w 1365"/>
                        <a:gd name="T3" fmla="*/ 149 h 149"/>
                        <a:gd name="T4" fmla="*/ 1365 w 1365"/>
                        <a:gd name="T5" fmla="*/ 0 h 149"/>
                        <a:gd name="T6" fmla="*/ 793 w 1365"/>
                        <a:gd name="T7" fmla="*/ 0 h 149"/>
                        <a:gd name="T8" fmla="*/ 0 w 1365"/>
                        <a:gd name="T9" fmla="*/ 116 h 1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65"/>
                        <a:gd name="T16" fmla="*/ 0 h 149"/>
                        <a:gd name="T17" fmla="*/ 1365 w 1365"/>
                        <a:gd name="T18" fmla="*/ 149 h 1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65" h="149">
                          <a:moveTo>
                            <a:pt x="0" y="116"/>
                          </a:moveTo>
                          <a:lnTo>
                            <a:pt x="588" y="149"/>
                          </a:lnTo>
                          <a:lnTo>
                            <a:pt x="1365" y="0"/>
                          </a:lnTo>
                          <a:lnTo>
                            <a:pt x="793" y="0"/>
                          </a:lnTo>
                          <a:lnTo>
                            <a:pt x="0" y="116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361" name="Freeform 77"/>
                  <p:cNvSpPr>
                    <a:spLocks/>
                  </p:cNvSpPr>
                  <p:nvPr/>
                </p:nvSpPr>
                <p:spPr bwMode="auto">
                  <a:xfrm>
                    <a:off x="2002" y="1778"/>
                    <a:ext cx="495" cy="139"/>
                  </a:xfrm>
                  <a:custGeom>
                    <a:avLst/>
                    <a:gdLst>
                      <a:gd name="T0" fmla="*/ 0 w 495"/>
                      <a:gd name="T1" fmla="*/ 79 h 139"/>
                      <a:gd name="T2" fmla="*/ 0 w 495"/>
                      <a:gd name="T3" fmla="*/ 124 h 139"/>
                      <a:gd name="T4" fmla="*/ 231 w 495"/>
                      <a:gd name="T5" fmla="*/ 139 h 139"/>
                      <a:gd name="T6" fmla="*/ 495 w 495"/>
                      <a:gd name="T7" fmla="*/ 89 h 139"/>
                      <a:gd name="T8" fmla="*/ 495 w 495"/>
                      <a:gd name="T9" fmla="*/ 0 h 139"/>
                      <a:gd name="T10" fmla="*/ 0 w 495"/>
                      <a:gd name="T11" fmla="*/ 79 h 1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95"/>
                      <a:gd name="T19" fmla="*/ 0 h 139"/>
                      <a:gd name="T20" fmla="*/ 495 w 495"/>
                      <a:gd name="T21" fmla="*/ 139 h 1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95" h="139">
                        <a:moveTo>
                          <a:pt x="0" y="79"/>
                        </a:moveTo>
                        <a:lnTo>
                          <a:pt x="0" y="124"/>
                        </a:lnTo>
                        <a:lnTo>
                          <a:pt x="231" y="139"/>
                        </a:lnTo>
                        <a:lnTo>
                          <a:pt x="495" y="89"/>
                        </a:lnTo>
                        <a:lnTo>
                          <a:pt x="495" y="0"/>
                        </a:lnTo>
                        <a:lnTo>
                          <a:pt x="0" y="79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362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1663" y="1187"/>
                    <a:ext cx="1104" cy="698"/>
                    <a:chOff x="1663" y="1187"/>
                    <a:chExt cx="1104" cy="698"/>
                  </a:xfrm>
                </p:grpSpPr>
                <p:sp>
                  <p:nvSpPr>
                    <p:cNvPr id="1363" name="Freeform 79"/>
                    <p:cNvSpPr>
                      <a:spLocks/>
                    </p:cNvSpPr>
                    <p:nvPr/>
                  </p:nvSpPr>
                  <p:spPr bwMode="auto">
                    <a:xfrm>
                      <a:off x="2135" y="1187"/>
                      <a:ext cx="632" cy="681"/>
                    </a:xfrm>
                    <a:custGeom>
                      <a:avLst/>
                      <a:gdLst>
                        <a:gd name="T0" fmla="*/ 89 w 632"/>
                        <a:gd name="T1" fmla="*/ 681 h 681"/>
                        <a:gd name="T2" fmla="*/ 0 w 632"/>
                        <a:gd name="T3" fmla="*/ 22 h 681"/>
                        <a:gd name="T4" fmla="*/ 544 w 632"/>
                        <a:gd name="T5" fmla="*/ 0 h 681"/>
                        <a:gd name="T6" fmla="*/ 632 w 632"/>
                        <a:gd name="T7" fmla="*/ 587 h 681"/>
                        <a:gd name="T8" fmla="*/ 89 w 632"/>
                        <a:gd name="T9" fmla="*/ 681 h 68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2"/>
                        <a:gd name="T16" fmla="*/ 0 h 681"/>
                        <a:gd name="T17" fmla="*/ 632 w 632"/>
                        <a:gd name="T18" fmla="*/ 681 h 68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2" h="681">
                          <a:moveTo>
                            <a:pt x="89" y="681"/>
                          </a:moveTo>
                          <a:lnTo>
                            <a:pt x="0" y="22"/>
                          </a:lnTo>
                          <a:lnTo>
                            <a:pt x="544" y="0"/>
                          </a:lnTo>
                          <a:lnTo>
                            <a:pt x="632" y="587"/>
                          </a:lnTo>
                          <a:lnTo>
                            <a:pt x="89" y="681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4" name="Freeform 80"/>
                    <p:cNvSpPr>
                      <a:spLocks/>
                    </p:cNvSpPr>
                    <p:nvPr/>
                  </p:nvSpPr>
                  <p:spPr bwMode="auto">
                    <a:xfrm>
                      <a:off x="1663" y="1208"/>
                      <a:ext cx="561" cy="677"/>
                    </a:xfrm>
                    <a:custGeom>
                      <a:avLst/>
                      <a:gdLst>
                        <a:gd name="T0" fmla="*/ 472 w 561"/>
                        <a:gd name="T1" fmla="*/ 0 h 677"/>
                        <a:gd name="T2" fmla="*/ 0 w 561"/>
                        <a:gd name="T3" fmla="*/ 150 h 677"/>
                        <a:gd name="T4" fmla="*/ 67 w 561"/>
                        <a:gd name="T5" fmla="*/ 677 h 677"/>
                        <a:gd name="T6" fmla="*/ 561 w 561"/>
                        <a:gd name="T7" fmla="*/ 660 h 677"/>
                        <a:gd name="T8" fmla="*/ 472 w 561"/>
                        <a:gd name="T9" fmla="*/ 0 h 67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61"/>
                        <a:gd name="T16" fmla="*/ 0 h 677"/>
                        <a:gd name="T17" fmla="*/ 561 w 561"/>
                        <a:gd name="T18" fmla="*/ 677 h 67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61" h="677">
                          <a:moveTo>
                            <a:pt x="472" y="0"/>
                          </a:moveTo>
                          <a:lnTo>
                            <a:pt x="0" y="150"/>
                          </a:lnTo>
                          <a:lnTo>
                            <a:pt x="67" y="677"/>
                          </a:lnTo>
                          <a:lnTo>
                            <a:pt x="561" y="660"/>
                          </a:lnTo>
                          <a:lnTo>
                            <a:pt x="472" y="0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5" name="Freeform 81"/>
                    <p:cNvSpPr>
                      <a:spLocks/>
                    </p:cNvSpPr>
                    <p:nvPr/>
                  </p:nvSpPr>
                  <p:spPr bwMode="auto">
                    <a:xfrm>
                      <a:off x="2241" y="1254"/>
                      <a:ext cx="454" cy="513"/>
                    </a:xfrm>
                    <a:custGeom>
                      <a:avLst/>
                      <a:gdLst>
                        <a:gd name="T0" fmla="*/ 0 w 454"/>
                        <a:gd name="T1" fmla="*/ 23 h 513"/>
                        <a:gd name="T2" fmla="*/ 64 w 454"/>
                        <a:gd name="T3" fmla="*/ 513 h 513"/>
                        <a:gd name="T4" fmla="*/ 454 w 454"/>
                        <a:gd name="T5" fmla="*/ 455 h 513"/>
                        <a:gd name="T6" fmla="*/ 387 w 454"/>
                        <a:gd name="T7" fmla="*/ 0 h 513"/>
                        <a:gd name="T8" fmla="*/ 0 w 454"/>
                        <a:gd name="T9" fmla="*/ 23 h 51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54"/>
                        <a:gd name="T16" fmla="*/ 0 h 513"/>
                        <a:gd name="T17" fmla="*/ 454 w 454"/>
                        <a:gd name="T18" fmla="*/ 513 h 51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54" h="513">
                          <a:moveTo>
                            <a:pt x="0" y="23"/>
                          </a:moveTo>
                          <a:lnTo>
                            <a:pt x="64" y="513"/>
                          </a:lnTo>
                          <a:lnTo>
                            <a:pt x="454" y="455"/>
                          </a:lnTo>
                          <a:lnTo>
                            <a:pt x="387" y="0"/>
                          </a:lnTo>
                          <a:lnTo>
                            <a:pt x="0" y="23"/>
                          </a:lnTo>
                          <a:close/>
                        </a:path>
                      </a:pathLst>
                    </a:custGeom>
                    <a:solidFill>
                      <a:srgbClr val="00C0C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352" name="Group 82"/>
                <p:cNvGrpSpPr>
                  <a:grpSpLocks/>
                </p:cNvGrpSpPr>
                <p:nvPr/>
              </p:nvGrpSpPr>
              <p:grpSpPr bwMode="auto">
                <a:xfrm>
                  <a:off x="2422" y="1870"/>
                  <a:ext cx="445" cy="319"/>
                  <a:chOff x="2422" y="1870"/>
                  <a:chExt cx="445" cy="319"/>
                </a:xfrm>
              </p:grpSpPr>
              <p:sp>
                <p:nvSpPr>
                  <p:cNvPr id="1353" name="Freeform 83"/>
                  <p:cNvSpPr>
                    <a:spLocks/>
                  </p:cNvSpPr>
                  <p:nvPr/>
                </p:nvSpPr>
                <p:spPr bwMode="auto">
                  <a:xfrm>
                    <a:off x="2422" y="1870"/>
                    <a:ext cx="445" cy="319"/>
                  </a:xfrm>
                  <a:custGeom>
                    <a:avLst/>
                    <a:gdLst>
                      <a:gd name="T0" fmla="*/ 445 w 445"/>
                      <a:gd name="T1" fmla="*/ 0 h 319"/>
                      <a:gd name="T2" fmla="*/ 0 w 445"/>
                      <a:gd name="T3" fmla="*/ 95 h 319"/>
                      <a:gd name="T4" fmla="*/ 0 w 445"/>
                      <a:gd name="T5" fmla="*/ 319 h 319"/>
                      <a:gd name="T6" fmla="*/ 445 w 445"/>
                      <a:gd name="T7" fmla="*/ 179 h 319"/>
                      <a:gd name="T8" fmla="*/ 445 w 445"/>
                      <a:gd name="T9" fmla="*/ 0 h 3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45"/>
                      <a:gd name="T16" fmla="*/ 0 h 319"/>
                      <a:gd name="T17" fmla="*/ 445 w 445"/>
                      <a:gd name="T18" fmla="*/ 319 h 3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45" h="319">
                        <a:moveTo>
                          <a:pt x="445" y="0"/>
                        </a:moveTo>
                        <a:lnTo>
                          <a:pt x="0" y="95"/>
                        </a:lnTo>
                        <a:lnTo>
                          <a:pt x="0" y="319"/>
                        </a:lnTo>
                        <a:lnTo>
                          <a:pt x="445" y="179"/>
                        </a:lnTo>
                        <a:lnTo>
                          <a:pt x="445" y="0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4" name="Line 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15" y="1945"/>
                    <a:ext cx="113" cy="29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5" name="Line 8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99" y="1990"/>
                    <a:ext cx="150" cy="3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6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2680" y="1909"/>
                    <a:ext cx="1" cy="20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" name="Line 87"/>
                  <p:cNvSpPr>
                    <a:spLocks noChangeShapeType="1"/>
                  </p:cNvSpPr>
                  <p:nvPr/>
                </p:nvSpPr>
                <p:spPr bwMode="auto">
                  <a:xfrm>
                    <a:off x="2466" y="1957"/>
                    <a:ext cx="1" cy="21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" name="Line 8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66" y="1953"/>
                    <a:ext cx="399" cy="10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9" name="Line 8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66" y="1918"/>
                    <a:ext cx="401" cy="9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19" name="Group 90"/>
              <p:cNvGrpSpPr>
                <a:grpSpLocks/>
              </p:cNvGrpSpPr>
              <p:nvPr/>
            </p:nvGrpSpPr>
            <p:grpSpPr bwMode="auto">
              <a:xfrm>
                <a:off x="2260" y="1877"/>
                <a:ext cx="1065" cy="547"/>
                <a:chOff x="2260" y="1877"/>
                <a:chExt cx="1065" cy="547"/>
              </a:xfrm>
            </p:grpSpPr>
            <p:grpSp>
              <p:nvGrpSpPr>
                <p:cNvPr id="1320" name="Group 91"/>
                <p:cNvGrpSpPr>
                  <a:grpSpLocks/>
                </p:cNvGrpSpPr>
                <p:nvPr/>
              </p:nvGrpSpPr>
              <p:grpSpPr bwMode="auto">
                <a:xfrm>
                  <a:off x="2328" y="2175"/>
                  <a:ext cx="173" cy="129"/>
                  <a:chOff x="2328" y="2175"/>
                  <a:chExt cx="173" cy="129"/>
                </a:xfrm>
              </p:grpSpPr>
              <p:sp>
                <p:nvSpPr>
                  <p:cNvPr id="1349" name="Freeform 92"/>
                  <p:cNvSpPr>
                    <a:spLocks/>
                  </p:cNvSpPr>
                  <p:nvPr/>
                </p:nvSpPr>
                <p:spPr bwMode="auto">
                  <a:xfrm>
                    <a:off x="2328" y="2175"/>
                    <a:ext cx="50" cy="129"/>
                  </a:xfrm>
                  <a:custGeom>
                    <a:avLst/>
                    <a:gdLst>
                      <a:gd name="T0" fmla="*/ 15 w 50"/>
                      <a:gd name="T1" fmla="*/ 0 h 129"/>
                      <a:gd name="T2" fmla="*/ 0 w 50"/>
                      <a:gd name="T3" fmla="*/ 121 h 129"/>
                      <a:gd name="T4" fmla="*/ 36 w 50"/>
                      <a:gd name="T5" fmla="*/ 129 h 129"/>
                      <a:gd name="T6" fmla="*/ 50 w 50"/>
                      <a:gd name="T7" fmla="*/ 6 h 129"/>
                      <a:gd name="T8" fmla="*/ 15 w 50"/>
                      <a:gd name="T9" fmla="*/ 0 h 1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0"/>
                      <a:gd name="T16" fmla="*/ 0 h 129"/>
                      <a:gd name="T17" fmla="*/ 50 w 50"/>
                      <a:gd name="T18" fmla="*/ 129 h 1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0" h="129">
                        <a:moveTo>
                          <a:pt x="15" y="0"/>
                        </a:moveTo>
                        <a:lnTo>
                          <a:pt x="0" y="121"/>
                        </a:lnTo>
                        <a:lnTo>
                          <a:pt x="36" y="129"/>
                        </a:lnTo>
                        <a:lnTo>
                          <a:pt x="50" y="6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0" name="Freeform 93"/>
                  <p:cNvSpPr>
                    <a:spLocks/>
                  </p:cNvSpPr>
                  <p:nvPr/>
                </p:nvSpPr>
                <p:spPr bwMode="auto">
                  <a:xfrm>
                    <a:off x="2364" y="2192"/>
                    <a:ext cx="137" cy="112"/>
                  </a:xfrm>
                  <a:custGeom>
                    <a:avLst/>
                    <a:gdLst>
                      <a:gd name="T0" fmla="*/ 12 w 137"/>
                      <a:gd name="T1" fmla="*/ 4 h 112"/>
                      <a:gd name="T2" fmla="*/ 0 w 137"/>
                      <a:gd name="T3" fmla="*/ 112 h 112"/>
                      <a:gd name="T4" fmla="*/ 137 w 137"/>
                      <a:gd name="T5" fmla="*/ 56 h 112"/>
                      <a:gd name="T6" fmla="*/ 83 w 137"/>
                      <a:gd name="T7" fmla="*/ 39 h 112"/>
                      <a:gd name="T8" fmla="*/ 35 w 137"/>
                      <a:gd name="T9" fmla="*/ 64 h 112"/>
                      <a:gd name="T10" fmla="*/ 50 w 137"/>
                      <a:gd name="T11" fmla="*/ 0 h 112"/>
                      <a:gd name="T12" fmla="*/ 12 w 137"/>
                      <a:gd name="T13" fmla="*/ 4 h 11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37"/>
                      <a:gd name="T22" fmla="*/ 0 h 112"/>
                      <a:gd name="T23" fmla="*/ 137 w 137"/>
                      <a:gd name="T24" fmla="*/ 112 h 11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37" h="112">
                        <a:moveTo>
                          <a:pt x="12" y="4"/>
                        </a:moveTo>
                        <a:lnTo>
                          <a:pt x="0" y="112"/>
                        </a:lnTo>
                        <a:lnTo>
                          <a:pt x="137" y="56"/>
                        </a:lnTo>
                        <a:lnTo>
                          <a:pt x="83" y="39"/>
                        </a:lnTo>
                        <a:lnTo>
                          <a:pt x="35" y="64"/>
                        </a:lnTo>
                        <a:lnTo>
                          <a:pt x="50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21" name="Group 94"/>
                <p:cNvGrpSpPr>
                  <a:grpSpLocks/>
                </p:cNvGrpSpPr>
                <p:nvPr/>
              </p:nvGrpSpPr>
              <p:grpSpPr bwMode="auto">
                <a:xfrm>
                  <a:off x="2260" y="1877"/>
                  <a:ext cx="1065" cy="547"/>
                  <a:chOff x="2260" y="1877"/>
                  <a:chExt cx="1065" cy="547"/>
                </a:xfrm>
              </p:grpSpPr>
              <p:sp>
                <p:nvSpPr>
                  <p:cNvPr id="1322" name="Freeform 95"/>
                  <p:cNvSpPr>
                    <a:spLocks/>
                  </p:cNvSpPr>
                  <p:nvPr/>
                </p:nvSpPr>
                <p:spPr bwMode="auto">
                  <a:xfrm>
                    <a:off x="2279" y="1877"/>
                    <a:ext cx="1043" cy="484"/>
                  </a:xfrm>
                  <a:custGeom>
                    <a:avLst/>
                    <a:gdLst>
                      <a:gd name="T0" fmla="*/ 0 w 1043"/>
                      <a:gd name="T1" fmla="*/ 205 h 484"/>
                      <a:gd name="T2" fmla="*/ 500 w 1043"/>
                      <a:gd name="T3" fmla="*/ 484 h 484"/>
                      <a:gd name="T4" fmla="*/ 1043 w 1043"/>
                      <a:gd name="T5" fmla="*/ 211 h 484"/>
                      <a:gd name="T6" fmla="*/ 627 w 1043"/>
                      <a:gd name="T7" fmla="*/ 0 h 484"/>
                      <a:gd name="T8" fmla="*/ 0 w 1043"/>
                      <a:gd name="T9" fmla="*/ 205 h 4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3"/>
                      <a:gd name="T16" fmla="*/ 0 h 484"/>
                      <a:gd name="T17" fmla="*/ 1043 w 1043"/>
                      <a:gd name="T18" fmla="*/ 484 h 4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3" h="484">
                        <a:moveTo>
                          <a:pt x="0" y="205"/>
                        </a:moveTo>
                        <a:lnTo>
                          <a:pt x="500" y="484"/>
                        </a:lnTo>
                        <a:lnTo>
                          <a:pt x="1043" y="211"/>
                        </a:lnTo>
                        <a:lnTo>
                          <a:pt x="627" y="0"/>
                        </a:lnTo>
                        <a:lnTo>
                          <a:pt x="0" y="205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3" name="Freeform 96"/>
                  <p:cNvSpPr>
                    <a:spLocks/>
                  </p:cNvSpPr>
                  <p:nvPr/>
                </p:nvSpPr>
                <p:spPr bwMode="auto">
                  <a:xfrm>
                    <a:off x="2260" y="2080"/>
                    <a:ext cx="522" cy="342"/>
                  </a:xfrm>
                  <a:custGeom>
                    <a:avLst/>
                    <a:gdLst>
                      <a:gd name="T0" fmla="*/ 18 w 522"/>
                      <a:gd name="T1" fmla="*/ 0 h 342"/>
                      <a:gd name="T2" fmla="*/ 522 w 522"/>
                      <a:gd name="T3" fmla="*/ 283 h 342"/>
                      <a:gd name="T4" fmla="*/ 507 w 522"/>
                      <a:gd name="T5" fmla="*/ 342 h 342"/>
                      <a:gd name="T6" fmla="*/ 0 w 522"/>
                      <a:gd name="T7" fmla="*/ 54 h 342"/>
                      <a:gd name="T8" fmla="*/ 18 w 522"/>
                      <a:gd name="T9" fmla="*/ 0 h 3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22"/>
                      <a:gd name="T16" fmla="*/ 0 h 342"/>
                      <a:gd name="T17" fmla="*/ 522 w 522"/>
                      <a:gd name="T18" fmla="*/ 342 h 3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22" h="342">
                        <a:moveTo>
                          <a:pt x="18" y="0"/>
                        </a:moveTo>
                        <a:lnTo>
                          <a:pt x="522" y="283"/>
                        </a:lnTo>
                        <a:lnTo>
                          <a:pt x="507" y="342"/>
                        </a:lnTo>
                        <a:lnTo>
                          <a:pt x="0" y="54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4" name="Freeform 97"/>
                  <p:cNvSpPr>
                    <a:spLocks/>
                  </p:cNvSpPr>
                  <p:nvPr/>
                </p:nvSpPr>
                <p:spPr bwMode="auto">
                  <a:xfrm>
                    <a:off x="2767" y="2088"/>
                    <a:ext cx="558" cy="336"/>
                  </a:xfrm>
                  <a:custGeom>
                    <a:avLst/>
                    <a:gdLst>
                      <a:gd name="T0" fmla="*/ 0 w 558"/>
                      <a:gd name="T1" fmla="*/ 336 h 336"/>
                      <a:gd name="T2" fmla="*/ 17 w 558"/>
                      <a:gd name="T3" fmla="*/ 273 h 336"/>
                      <a:gd name="T4" fmla="*/ 558 w 558"/>
                      <a:gd name="T5" fmla="*/ 0 h 336"/>
                      <a:gd name="T6" fmla="*/ 539 w 558"/>
                      <a:gd name="T7" fmla="*/ 50 h 336"/>
                      <a:gd name="T8" fmla="*/ 0 w 558"/>
                      <a:gd name="T9" fmla="*/ 336 h 3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58"/>
                      <a:gd name="T16" fmla="*/ 0 h 336"/>
                      <a:gd name="T17" fmla="*/ 558 w 558"/>
                      <a:gd name="T18" fmla="*/ 336 h 3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58" h="336">
                        <a:moveTo>
                          <a:pt x="0" y="336"/>
                        </a:moveTo>
                        <a:lnTo>
                          <a:pt x="17" y="273"/>
                        </a:lnTo>
                        <a:lnTo>
                          <a:pt x="558" y="0"/>
                        </a:lnTo>
                        <a:lnTo>
                          <a:pt x="539" y="50"/>
                        </a:lnTo>
                        <a:lnTo>
                          <a:pt x="0" y="336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5" name="Freeform 98"/>
                  <p:cNvSpPr>
                    <a:spLocks/>
                  </p:cNvSpPr>
                  <p:nvPr/>
                </p:nvSpPr>
                <p:spPr bwMode="auto">
                  <a:xfrm>
                    <a:off x="2482" y="2105"/>
                    <a:ext cx="421" cy="215"/>
                  </a:xfrm>
                  <a:custGeom>
                    <a:avLst/>
                    <a:gdLst>
                      <a:gd name="T0" fmla="*/ 0 w 421"/>
                      <a:gd name="T1" fmla="*/ 57 h 215"/>
                      <a:gd name="T2" fmla="*/ 146 w 421"/>
                      <a:gd name="T3" fmla="*/ 0 h 215"/>
                      <a:gd name="T4" fmla="*/ 421 w 421"/>
                      <a:gd name="T5" fmla="*/ 150 h 215"/>
                      <a:gd name="T6" fmla="*/ 281 w 421"/>
                      <a:gd name="T7" fmla="*/ 215 h 215"/>
                      <a:gd name="T8" fmla="*/ 0 w 421"/>
                      <a:gd name="T9" fmla="*/ 57 h 2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1"/>
                      <a:gd name="T16" fmla="*/ 0 h 215"/>
                      <a:gd name="T17" fmla="*/ 421 w 421"/>
                      <a:gd name="T18" fmla="*/ 215 h 2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1" h="215">
                        <a:moveTo>
                          <a:pt x="0" y="57"/>
                        </a:moveTo>
                        <a:lnTo>
                          <a:pt x="146" y="0"/>
                        </a:lnTo>
                        <a:lnTo>
                          <a:pt x="421" y="150"/>
                        </a:lnTo>
                        <a:lnTo>
                          <a:pt x="281" y="21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6" name="Freeform 99"/>
                  <p:cNvSpPr>
                    <a:spLocks/>
                  </p:cNvSpPr>
                  <p:nvPr/>
                </p:nvSpPr>
                <p:spPr bwMode="auto">
                  <a:xfrm>
                    <a:off x="2653" y="1955"/>
                    <a:ext cx="620" cy="288"/>
                  </a:xfrm>
                  <a:custGeom>
                    <a:avLst/>
                    <a:gdLst>
                      <a:gd name="T0" fmla="*/ 0 w 620"/>
                      <a:gd name="T1" fmla="*/ 139 h 288"/>
                      <a:gd name="T2" fmla="*/ 271 w 620"/>
                      <a:gd name="T3" fmla="*/ 288 h 288"/>
                      <a:gd name="T4" fmla="*/ 620 w 620"/>
                      <a:gd name="T5" fmla="*/ 123 h 288"/>
                      <a:gd name="T6" fmla="*/ 366 w 620"/>
                      <a:gd name="T7" fmla="*/ 0 h 288"/>
                      <a:gd name="T8" fmla="*/ 0 w 620"/>
                      <a:gd name="T9" fmla="*/ 139 h 28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20"/>
                      <a:gd name="T16" fmla="*/ 0 h 288"/>
                      <a:gd name="T17" fmla="*/ 620 w 620"/>
                      <a:gd name="T18" fmla="*/ 288 h 28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20" h="288">
                        <a:moveTo>
                          <a:pt x="0" y="139"/>
                        </a:moveTo>
                        <a:lnTo>
                          <a:pt x="271" y="288"/>
                        </a:lnTo>
                        <a:lnTo>
                          <a:pt x="620" y="123"/>
                        </a:lnTo>
                        <a:lnTo>
                          <a:pt x="366" y="0"/>
                        </a:lnTo>
                        <a:lnTo>
                          <a:pt x="0" y="139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7" name="Freeform 100"/>
                  <p:cNvSpPr>
                    <a:spLocks/>
                  </p:cNvSpPr>
                  <p:nvPr/>
                </p:nvSpPr>
                <p:spPr bwMode="auto">
                  <a:xfrm>
                    <a:off x="2328" y="1893"/>
                    <a:ext cx="683" cy="262"/>
                  </a:xfrm>
                  <a:custGeom>
                    <a:avLst/>
                    <a:gdLst>
                      <a:gd name="T0" fmla="*/ 142 w 683"/>
                      <a:gd name="T1" fmla="*/ 262 h 262"/>
                      <a:gd name="T2" fmla="*/ 0 w 683"/>
                      <a:gd name="T3" fmla="*/ 189 h 262"/>
                      <a:gd name="T4" fmla="*/ 573 w 683"/>
                      <a:gd name="T5" fmla="*/ 0 h 262"/>
                      <a:gd name="T6" fmla="*/ 683 w 683"/>
                      <a:gd name="T7" fmla="*/ 54 h 262"/>
                      <a:gd name="T8" fmla="*/ 142 w 683"/>
                      <a:gd name="T9" fmla="*/ 262 h 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83"/>
                      <a:gd name="T16" fmla="*/ 0 h 262"/>
                      <a:gd name="T17" fmla="*/ 683 w 683"/>
                      <a:gd name="T18" fmla="*/ 262 h 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83" h="262">
                        <a:moveTo>
                          <a:pt x="142" y="262"/>
                        </a:moveTo>
                        <a:lnTo>
                          <a:pt x="0" y="189"/>
                        </a:lnTo>
                        <a:lnTo>
                          <a:pt x="573" y="0"/>
                        </a:lnTo>
                        <a:lnTo>
                          <a:pt x="683" y="54"/>
                        </a:lnTo>
                        <a:lnTo>
                          <a:pt x="142" y="262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8" name="Line 1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47" y="1901"/>
                    <a:ext cx="583" cy="20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9" name="Line 1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97" y="1915"/>
                    <a:ext cx="564" cy="206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0" name="Line 10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32" y="1932"/>
                    <a:ext cx="552" cy="21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1" name="Line 10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14" y="1967"/>
                    <a:ext cx="541" cy="22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2" name="Line 10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59" y="1990"/>
                    <a:ext cx="537" cy="22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3" name="Line 10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1" y="2009"/>
                    <a:ext cx="539" cy="23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4" name="Line 10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55" y="2030"/>
                    <a:ext cx="520" cy="23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5" name="Line 10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05" y="2055"/>
                    <a:ext cx="516" cy="23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6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2530" y="2142"/>
                    <a:ext cx="277" cy="159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7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2588" y="2121"/>
                    <a:ext cx="273" cy="153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8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2711" y="2073"/>
                    <a:ext cx="265" cy="145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9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2774" y="2049"/>
                    <a:ext cx="263" cy="14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0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2838" y="2026"/>
                    <a:ext cx="256" cy="14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1" name="Line 114"/>
                  <p:cNvSpPr>
                    <a:spLocks noChangeShapeType="1"/>
                  </p:cNvSpPr>
                  <p:nvPr/>
                </p:nvSpPr>
                <p:spPr bwMode="auto">
                  <a:xfrm>
                    <a:off x="2894" y="2003"/>
                    <a:ext cx="252" cy="137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2" name="Line 115"/>
                  <p:cNvSpPr>
                    <a:spLocks noChangeShapeType="1"/>
                  </p:cNvSpPr>
                  <p:nvPr/>
                </p:nvSpPr>
                <p:spPr bwMode="auto">
                  <a:xfrm>
                    <a:off x="2951" y="1980"/>
                    <a:ext cx="251" cy="131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3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2412" y="2053"/>
                    <a:ext cx="133" cy="7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" name="Line 117"/>
                  <p:cNvSpPr>
                    <a:spLocks noChangeShapeType="1"/>
                  </p:cNvSpPr>
                  <p:nvPr/>
                </p:nvSpPr>
                <p:spPr bwMode="auto">
                  <a:xfrm>
                    <a:off x="2499" y="2024"/>
                    <a:ext cx="125" cy="7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" name="Line 118"/>
                  <p:cNvSpPr>
                    <a:spLocks noChangeShapeType="1"/>
                  </p:cNvSpPr>
                  <p:nvPr/>
                </p:nvSpPr>
                <p:spPr bwMode="auto">
                  <a:xfrm>
                    <a:off x="2578" y="1999"/>
                    <a:ext cx="127" cy="66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6" name="Line 119"/>
                  <p:cNvSpPr>
                    <a:spLocks noChangeShapeType="1"/>
                  </p:cNvSpPr>
                  <p:nvPr/>
                </p:nvSpPr>
                <p:spPr bwMode="auto">
                  <a:xfrm>
                    <a:off x="2655" y="1972"/>
                    <a:ext cx="127" cy="6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7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1945"/>
                    <a:ext cx="117" cy="6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8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2826" y="1915"/>
                    <a:ext cx="114" cy="63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1075" name="Group 123"/>
          <p:cNvGrpSpPr>
            <a:grpSpLocks/>
          </p:cNvGrpSpPr>
          <p:nvPr/>
        </p:nvGrpSpPr>
        <p:grpSpPr bwMode="auto">
          <a:xfrm>
            <a:off x="7431138" y="4731409"/>
            <a:ext cx="754062" cy="1163638"/>
            <a:chOff x="4001" y="1906"/>
            <a:chExt cx="774" cy="1195"/>
          </a:xfrm>
        </p:grpSpPr>
        <p:sp>
          <p:nvSpPr>
            <p:cNvPr id="1306" name="Oval 124"/>
            <p:cNvSpPr>
              <a:spLocks noChangeArrowheads="1"/>
            </p:cNvSpPr>
            <p:nvPr/>
          </p:nvSpPr>
          <p:spPr bwMode="auto">
            <a:xfrm>
              <a:off x="4113" y="2900"/>
              <a:ext cx="493" cy="201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7" name="Rectangle 125"/>
            <p:cNvSpPr>
              <a:spLocks noChangeArrowheads="1"/>
            </p:cNvSpPr>
            <p:nvPr/>
          </p:nvSpPr>
          <p:spPr bwMode="auto">
            <a:xfrm>
              <a:off x="4294" y="2505"/>
              <a:ext cx="133" cy="453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08" name="Group 126"/>
            <p:cNvGrpSpPr>
              <a:grpSpLocks/>
            </p:cNvGrpSpPr>
            <p:nvPr/>
          </p:nvGrpSpPr>
          <p:grpSpPr bwMode="auto">
            <a:xfrm>
              <a:off x="4001" y="2335"/>
              <a:ext cx="651" cy="236"/>
              <a:chOff x="2964" y="2969"/>
              <a:chExt cx="1019" cy="356"/>
            </a:xfrm>
          </p:grpSpPr>
          <p:sp>
            <p:nvSpPr>
              <p:cNvPr id="1312" name="Freeform 127"/>
              <p:cNvSpPr>
                <a:spLocks/>
              </p:cNvSpPr>
              <p:nvPr/>
            </p:nvSpPr>
            <p:spPr bwMode="auto">
              <a:xfrm>
                <a:off x="2964" y="2969"/>
                <a:ext cx="1019" cy="356"/>
              </a:xfrm>
              <a:custGeom>
                <a:avLst/>
                <a:gdLst>
                  <a:gd name="T0" fmla="*/ 0 w 1019"/>
                  <a:gd name="T1" fmla="*/ 186 h 356"/>
                  <a:gd name="T2" fmla="*/ 6 w 1019"/>
                  <a:gd name="T3" fmla="*/ 296 h 356"/>
                  <a:gd name="T4" fmla="*/ 342 w 1019"/>
                  <a:gd name="T5" fmla="*/ 356 h 356"/>
                  <a:gd name="T6" fmla="*/ 712 w 1019"/>
                  <a:gd name="T7" fmla="*/ 356 h 356"/>
                  <a:gd name="T8" fmla="*/ 1002 w 1019"/>
                  <a:gd name="T9" fmla="*/ 266 h 356"/>
                  <a:gd name="T10" fmla="*/ 1019 w 1019"/>
                  <a:gd name="T11" fmla="*/ 9 h 356"/>
                  <a:gd name="T12" fmla="*/ 444 w 1019"/>
                  <a:gd name="T13" fmla="*/ 0 h 356"/>
                  <a:gd name="T14" fmla="*/ 0 w 1019"/>
                  <a:gd name="T15" fmla="*/ 186 h 3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19"/>
                  <a:gd name="T25" fmla="*/ 0 h 356"/>
                  <a:gd name="T26" fmla="*/ 1019 w 1019"/>
                  <a:gd name="T27" fmla="*/ 356 h 3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19" h="356">
                    <a:moveTo>
                      <a:pt x="0" y="186"/>
                    </a:moveTo>
                    <a:lnTo>
                      <a:pt x="6" y="296"/>
                    </a:lnTo>
                    <a:lnTo>
                      <a:pt x="342" y="356"/>
                    </a:lnTo>
                    <a:lnTo>
                      <a:pt x="712" y="356"/>
                    </a:lnTo>
                    <a:lnTo>
                      <a:pt x="1002" y="266"/>
                    </a:lnTo>
                    <a:lnTo>
                      <a:pt x="1019" y="9"/>
                    </a:lnTo>
                    <a:lnTo>
                      <a:pt x="444" y="0"/>
                    </a:lnTo>
                    <a:lnTo>
                      <a:pt x="0" y="186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3" name="Freeform 128"/>
              <p:cNvSpPr>
                <a:spLocks/>
              </p:cNvSpPr>
              <p:nvPr/>
            </p:nvSpPr>
            <p:spPr bwMode="auto">
              <a:xfrm>
                <a:off x="2987" y="3104"/>
                <a:ext cx="974" cy="206"/>
              </a:xfrm>
              <a:custGeom>
                <a:avLst/>
                <a:gdLst>
                  <a:gd name="T0" fmla="*/ 0 w 974"/>
                  <a:gd name="T1" fmla="*/ 71 h 206"/>
                  <a:gd name="T2" fmla="*/ 5 w 974"/>
                  <a:gd name="T3" fmla="*/ 151 h 206"/>
                  <a:gd name="T4" fmla="*/ 308 w 974"/>
                  <a:gd name="T5" fmla="*/ 206 h 206"/>
                  <a:gd name="T6" fmla="*/ 700 w 974"/>
                  <a:gd name="T7" fmla="*/ 206 h 206"/>
                  <a:gd name="T8" fmla="*/ 974 w 974"/>
                  <a:gd name="T9" fmla="*/ 111 h 206"/>
                  <a:gd name="T10" fmla="*/ 974 w 974"/>
                  <a:gd name="T11" fmla="*/ 0 h 206"/>
                  <a:gd name="T12" fmla="*/ 712 w 974"/>
                  <a:gd name="T13" fmla="*/ 111 h 206"/>
                  <a:gd name="T14" fmla="*/ 313 w 974"/>
                  <a:gd name="T15" fmla="*/ 116 h 206"/>
                  <a:gd name="T16" fmla="*/ 0 w 974"/>
                  <a:gd name="T17" fmla="*/ 71 h 20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74"/>
                  <a:gd name="T28" fmla="*/ 0 h 206"/>
                  <a:gd name="T29" fmla="*/ 974 w 974"/>
                  <a:gd name="T30" fmla="*/ 206 h 20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74" h="206">
                    <a:moveTo>
                      <a:pt x="0" y="71"/>
                    </a:moveTo>
                    <a:lnTo>
                      <a:pt x="5" y="151"/>
                    </a:lnTo>
                    <a:lnTo>
                      <a:pt x="308" y="206"/>
                    </a:lnTo>
                    <a:lnTo>
                      <a:pt x="700" y="206"/>
                    </a:lnTo>
                    <a:lnTo>
                      <a:pt x="974" y="111"/>
                    </a:lnTo>
                    <a:lnTo>
                      <a:pt x="974" y="0"/>
                    </a:lnTo>
                    <a:lnTo>
                      <a:pt x="712" y="111"/>
                    </a:lnTo>
                    <a:lnTo>
                      <a:pt x="313" y="116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09" name="Group 129"/>
            <p:cNvGrpSpPr>
              <a:grpSpLocks/>
            </p:cNvGrpSpPr>
            <p:nvPr/>
          </p:nvGrpSpPr>
          <p:grpSpPr bwMode="auto">
            <a:xfrm>
              <a:off x="4411" y="1906"/>
              <a:ext cx="364" cy="510"/>
              <a:chOff x="3606" y="2322"/>
              <a:chExt cx="570" cy="769"/>
            </a:xfrm>
          </p:grpSpPr>
          <p:sp>
            <p:nvSpPr>
              <p:cNvPr id="1310" name="Freeform 130"/>
              <p:cNvSpPr>
                <a:spLocks/>
              </p:cNvSpPr>
              <p:nvPr/>
            </p:nvSpPr>
            <p:spPr bwMode="auto">
              <a:xfrm>
                <a:off x="3606" y="2322"/>
                <a:ext cx="570" cy="769"/>
              </a:xfrm>
              <a:custGeom>
                <a:avLst/>
                <a:gdLst>
                  <a:gd name="T0" fmla="*/ 254 w 570"/>
                  <a:gd name="T1" fmla="*/ 113 h 769"/>
                  <a:gd name="T2" fmla="*/ 358 w 570"/>
                  <a:gd name="T3" fmla="*/ 104 h 769"/>
                  <a:gd name="T4" fmla="*/ 421 w 570"/>
                  <a:gd name="T5" fmla="*/ 88 h 769"/>
                  <a:gd name="T6" fmla="*/ 441 w 570"/>
                  <a:gd name="T7" fmla="*/ 59 h 769"/>
                  <a:gd name="T8" fmla="*/ 441 w 570"/>
                  <a:gd name="T9" fmla="*/ 34 h 769"/>
                  <a:gd name="T10" fmla="*/ 458 w 570"/>
                  <a:gd name="T11" fmla="*/ 13 h 769"/>
                  <a:gd name="T12" fmla="*/ 516 w 570"/>
                  <a:gd name="T13" fmla="*/ 0 h 769"/>
                  <a:gd name="T14" fmla="*/ 570 w 570"/>
                  <a:gd name="T15" fmla="*/ 4 h 769"/>
                  <a:gd name="T16" fmla="*/ 504 w 570"/>
                  <a:gd name="T17" fmla="*/ 599 h 769"/>
                  <a:gd name="T18" fmla="*/ 458 w 570"/>
                  <a:gd name="T19" fmla="*/ 653 h 769"/>
                  <a:gd name="T20" fmla="*/ 400 w 570"/>
                  <a:gd name="T21" fmla="*/ 707 h 769"/>
                  <a:gd name="T22" fmla="*/ 317 w 570"/>
                  <a:gd name="T23" fmla="*/ 749 h 769"/>
                  <a:gd name="T24" fmla="*/ 221 w 570"/>
                  <a:gd name="T25" fmla="*/ 761 h 769"/>
                  <a:gd name="T26" fmla="*/ 92 w 570"/>
                  <a:gd name="T27" fmla="*/ 769 h 769"/>
                  <a:gd name="T28" fmla="*/ 17 w 570"/>
                  <a:gd name="T29" fmla="*/ 757 h 769"/>
                  <a:gd name="T30" fmla="*/ 0 w 570"/>
                  <a:gd name="T31" fmla="*/ 715 h 769"/>
                  <a:gd name="T32" fmla="*/ 9 w 570"/>
                  <a:gd name="T33" fmla="*/ 661 h 769"/>
                  <a:gd name="T34" fmla="*/ 63 w 570"/>
                  <a:gd name="T35" fmla="*/ 495 h 769"/>
                  <a:gd name="T36" fmla="*/ 108 w 570"/>
                  <a:gd name="T37" fmla="*/ 329 h 769"/>
                  <a:gd name="T38" fmla="*/ 129 w 570"/>
                  <a:gd name="T39" fmla="*/ 204 h 769"/>
                  <a:gd name="T40" fmla="*/ 129 w 570"/>
                  <a:gd name="T41" fmla="*/ 171 h 769"/>
                  <a:gd name="T42" fmla="*/ 158 w 570"/>
                  <a:gd name="T43" fmla="*/ 125 h 769"/>
                  <a:gd name="T44" fmla="*/ 192 w 570"/>
                  <a:gd name="T45" fmla="*/ 113 h 769"/>
                  <a:gd name="T46" fmla="*/ 254 w 570"/>
                  <a:gd name="T47" fmla="*/ 113 h 7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70"/>
                  <a:gd name="T73" fmla="*/ 0 h 769"/>
                  <a:gd name="T74" fmla="*/ 570 w 570"/>
                  <a:gd name="T75" fmla="*/ 769 h 7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70" h="769">
                    <a:moveTo>
                      <a:pt x="254" y="113"/>
                    </a:moveTo>
                    <a:lnTo>
                      <a:pt x="358" y="104"/>
                    </a:lnTo>
                    <a:lnTo>
                      <a:pt x="421" y="88"/>
                    </a:lnTo>
                    <a:lnTo>
                      <a:pt x="441" y="59"/>
                    </a:lnTo>
                    <a:lnTo>
                      <a:pt x="441" y="34"/>
                    </a:lnTo>
                    <a:lnTo>
                      <a:pt x="458" y="13"/>
                    </a:lnTo>
                    <a:lnTo>
                      <a:pt x="516" y="0"/>
                    </a:lnTo>
                    <a:lnTo>
                      <a:pt x="570" y="4"/>
                    </a:lnTo>
                    <a:lnTo>
                      <a:pt x="504" y="599"/>
                    </a:lnTo>
                    <a:lnTo>
                      <a:pt x="458" y="653"/>
                    </a:lnTo>
                    <a:lnTo>
                      <a:pt x="400" y="707"/>
                    </a:lnTo>
                    <a:lnTo>
                      <a:pt x="317" y="749"/>
                    </a:lnTo>
                    <a:lnTo>
                      <a:pt x="221" y="761"/>
                    </a:lnTo>
                    <a:lnTo>
                      <a:pt x="92" y="769"/>
                    </a:lnTo>
                    <a:lnTo>
                      <a:pt x="17" y="757"/>
                    </a:lnTo>
                    <a:lnTo>
                      <a:pt x="0" y="715"/>
                    </a:lnTo>
                    <a:lnTo>
                      <a:pt x="9" y="661"/>
                    </a:lnTo>
                    <a:lnTo>
                      <a:pt x="63" y="495"/>
                    </a:lnTo>
                    <a:lnTo>
                      <a:pt x="108" y="329"/>
                    </a:lnTo>
                    <a:lnTo>
                      <a:pt x="129" y="204"/>
                    </a:lnTo>
                    <a:lnTo>
                      <a:pt x="129" y="171"/>
                    </a:lnTo>
                    <a:lnTo>
                      <a:pt x="158" y="125"/>
                    </a:lnTo>
                    <a:lnTo>
                      <a:pt x="192" y="113"/>
                    </a:lnTo>
                    <a:lnTo>
                      <a:pt x="254" y="113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1" name="Freeform 131"/>
              <p:cNvSpPr>
                <a:spLocks/>
              </p:cNvSpPr>
              <p:nvPr/>
            </p:nvSpPr>
            <p:spPr bwMode="auto">
              <a:xfrm>
                <a:off x="3673" y="2360"/>
                <a:ext cx="491" cy="707"/>
              </a:xfrm>
              <a:custGeom>
                <a:avLst/>
                <a:gdLst>
                  <a:gd name="T0" fmla="*/ 170 w 491"/>
                  <a:gd name="T1" fmla="*/ 141 h 707"/>
                  <a:gd name="T2" fmla="*/ 262 w 491"/>
                  <a:gd name="T3" fmla="*/ 137 h 707"/>
                  <a:gd name="T4" fmla="*/ 358 w 491"/>
                  <a:gd name="T5" fmla="*/ 120 h 707"/>
                  <a:gd name="T6" fmla="*/ 416 w 491"/>
                  <a:gd name="T7" fmla="*/ 91 h 707"/>
                  <a:gd name="T8" fmla="*/ 449 w 491"/>
                  <a:gd name="T9" fmla="*/ 66 h 707"/>
                  <a:gd name="T10" fmla="*/ 491 w 491"/>
                  <a:gd name="T11" fmla="*/ 0 h 707"/>
                  <a:gd name="T12" fmla="*/ 429 w 491"/>
                  <a:gd name="T13" fmla="*/ 544 h 707"/>
                  <a:gd name="T14" fmla="*/ 387 w 491"/>
                  <a:gd name="T15" fmla="*/ 594 h 707"/>
                  <a:gd name="T16" fmla="*/ 341 w 491"/>
                  <a:gd name="T17" fmla="*/ 640 h 707"/>
                  <a:gd name="T18" fmla="*/ 283 w 491"/>
                  <a:gd name="T19" fmla="*/ 673 h 707"/>
                  <a:gd name="T20" fmla="*/ 233 w 491"/>
                  <a:gd name="T21" fmla="*/ 690 h 707"/>
                  <a:gd name="T22" fmla="*/ 170 w 491"/>
                  <a:gd name="T23" fmla="*/ 698 h 707"/>
                  <a:gd name="T24" fmla="*/ 112 w 491"/>
                  <a:gd name="T25" fmla="*/ 707 h 707"/>
                  <a:gd name="T26" fmla="*/ 46 w 491"/>
                  <a:gd name="T27" fmla="*/ 707 h 707"/>
                  <a:gd name="T28" fmla="*/ 16 w 491"/>
                  <a:gd name="T29" fmla="*/ 698 h 707"/>
                  <a:gd name="T30" fmla="*/ 0 w 491"/>
                  <a:gd name="T31" fmla="*/ 673 h 707"/>
                  <a:gd name="T32" fmla="*/ 8 w 491"/>
                  <a:gd name="T33" fmla="*/ 632 h 707"/>
                  <a:gd name="T34" fmla="*/ 50 w 491"/>
                  <a:gd name="T35" fmla="*/ 536 h 707"/>
                  <a:gd name="T36" fmla="*/ 121 w 491"/>
                  <a:gd name="T37" fmla="*/ 212 h 707"/>
                  <a:gd name="T38" fmla="*/ 133 w 491"/>
                  <a:gd name="T39" fmla="*/ 166 h 707"/>
                  <a:gd name="T40" fmla="*/ 170 w 491"/>
                  <a:gd name="T41" fmla="*/ 141 h 70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91"/>
                  <a:gd name="T64" fmla="*/ 0 h 707"/>
                  <a:gd name="T65" fmla="*/ 491 w 491"/>
                  <a:gd name="T66" fmla="*/ 707 h 70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91" h="707">
                    <a:moveTo>
                      <a:pt x="170" y="141"/>
                    </a:moveTo>
                    <a:lnTo>
                      <a:pt x="262" y="137"/>
                    </a:lnTo>
                    <a:lnTo>
                      <a:pt x="358" y="120"/>
                    </a:lnTo>
                    <a:lnTo>
                      <a:pt x="416" y="91"/>
                    </a:lnTo>
                    <a:lnTo>
                      <a:pt x="449" y="66"/>
                    </a:lnTo>
                    <a:lnTo>
                      <a:pt x="491" y="0"/>
                    </a:lnTo>
                    <a:lnTo>
                      <a:pt x="429" y="544"/>
                    </a:lnTo>
                    <a:lnTo>
                      <a:pt x="387" y="594"/>
                    </a:lnTo>
                    <a:lnTo>
                      <a:pt x="341" y="640"/>
                    </a:lnTo>
                    <a:lnTo>
                      <a:pt x="283" y="673"/>
                    </a:lnTo>
                    <a:lnTo>
                      <a:pt x="233" y="690"/>
                    </a:lnTo>
                    <a:lnTo>
                      <a:pt x="170" y="698"/>
                    </a:lnTo>
                    <a:lnTo>
                      <a:pt x="112" y="707"/>
                    </a:lnTo>
                    <a:lnTo>
                      <a:pt x="46" y="707"/>
                    </a:lnTo>
                    <a:lnTo>
                      <a:pt x="16" y="698"/>
                    </a:lnTo>
                    <a:lnTo>
                      <a:pt x="0" y="673"/>
                    </a:lnTo>
                    <a:lnTo>
                      <a:pt x="8" y="632"/>
                    </a:lnTo>
                    <a:lnTo>
                      <a:pt x="50" y="536"/>
                    </a:lnTo>
                    <a:lnTo>
                      <a:pt x="121" y="212"/>
                    </a:lnTo>
                    <a:lnTo>
                      <a:pt x="133" y="166"/>
                    </a:lnTo>
                    <a:lnTo>
                      <a:pt x="170" y="141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61" name="Group 360"/>
          <p:cNvGrpSpPr/>
          <p:nvPr/>
        </p:nvGrpSpPr>
        <p:grpSpPr>
          <a:xfrm>
            <a:off x="1447071" y="3127384"/>
            <a:ext cx="2586038" cy="2503488"/>
            <a:chOff x="1083082" y="3020852"/>
            <a:chExt cx="2586038" cy="2503488"/>
          </a:xfrm>
        </p:grpSpPr>
        <p:sp>
          <p:nvSpPr>
            <p:cNvPr id="1076" name="Freeform 140"/>
            <p:cNvSpPr>
              <a:spLocks/>
            </p:cNvSpPr>
            <p:nvPr/>
          </p:nvSpPr>
          <p:spPr bwMode="auto">
            <a:xfrm>
              <a:off x="1083082" y="3020852"/>
              <a:ext cx="2586038" cy="2503488"/>
            </a:xfrm>
            <a:custGeom>
              <a:avLst/>
              <a:gdLst>
                <a:gd name="T0" fmla="*/ 0 w 1296"/>
                <a:gd name="T1" fmla="*/ 2147483647 h 1255"/>
                <a:gd name="T2" fmla="*/ 258805300 w 1296"/>
                <a:gd name="T3" fmla="*/ 2147483647 h 1255"/>
                <a:gd name="T4" fmla="*/ 258805300 w 1296"/>
                <a:gd name="T5" fmla="*/ 2147483647 h 1255"/>
                <a:gd name="T6" fmla="*/ 370290297 w 1296"/>
                <a:gd name="T7" fmla="*/ 2147483647 h 1255"/>
                <a:gd name="T8" fmla="*/ 370290297 w 1296"/>
                <a:gd name="T9" fmla="*/ 1679251824 h 1255"/>
                <a:gd name="T10" fmla="*/ 776415963 w 1296"/>
                <a:gd name="T11" fmla="*/ 1679251824 h 1255"/>
                <a:gd name="T12" fmla="*/ 1369676253 w 1296"/>
                <a:gd name="T13" fmla="*/ 2147483647 h 1255"/>
                <a:gd name="T14" fmla="*/ 1369676253 w 1296"/>
                <a:gd name="T15" fmla="*/ 2147483647 h 1255"/>
                <a:gd name="T16" fmla="*/ 1620519849 w 1296"/>
                <a:gd name="T17" fmla="*/ 2147483647 h 1255"/>
                <a:gd name="T18" fmla="*/ 1620519849 w 1296"/>
                <a:gd name="T19" fmla="*/ 2147483647 h 1255"/>
                <a:gd name="T20" fmla="*/ 1831545259 w 1296"/>
                <a:gd name="T21" fmla="*/ 2147483647 h 1255"/>
                <a:gd name="T22" fmla="*/ 1831545259 w 1296"/>
                <a:gd name="T23" fmla="*/ 1488246735 h 1255"/>
                <a:gd name="T24" fmla="*/ 2038589848 w 1296"/>
                <a:gd name="T25" fmla="*/ 1488246735 h 1255"/>
                <a:gd name="T26" fmla="*/ 2038589848 w 1296"/>
                <a:gd name="T27" fmla="*/ 131316435 h 1255"/>
                <a:gd name="T28" fmla="*/ 2130167186 w 1296"/>
                <a:gd name="T29" fmla="*/ 131316435 h 1255"/>
                <a:gd name="T30" fmla="*/ 2130167186 w 1296"/>
                <a:gd name="T31" fmla="*/ 0 h 1255"/>
                <a:gd name="T32" fmla="*/ 2147483647 w 1296"/>
                <a:gd name="T33" fmla="*/ 0 h 1255"/>
                <a:gd name="T34" fmla="*/ 2147483647 w 1296"/>
                <a:gd name="T35" fmla="*/ 131316435 h 1255"/>
                <a:gd name="T36" fmla="*/ 2147483647 w 1296"/>
                <a:gd name="T37" fmla="*/ 131316435 h 1255"/>
                <a:gd name="T38" fmla="*/ 2147483647 w 1296"/>
                <a:gd name="T39" fmla="*/ 2147483647 h 1255"/>
                <a:gd name="T40" fmla="*/ 2147483647 w 1296"/>
                <a:gd name="T41" fmla="*/ 2147483647 h 1255"/>
                <a:gd name="T42" fmla="*/ 2147483647 w 1296"/>
                <a:gd name="T43" fmla="*/ 2147483647 h 1255"/>
                <a:gd name="T44" fmla="*/ 2147483647 w 1296"/>
                <a:gd name="T45" fmla="*/ 2147483647 h 1255"/>
                <a:gd name="T46" fmla="*/ 2147483647 w 1296"/>
                <a:gd name="T47" fmla="*/ 2147483647 h 1255"/>
                <a:gd name="T48" fmla="*/ 2147483647 w 1296"/>
                <a:gd name="T49" fmla="*/ 2147483647 h 1255"/>
                <a:gd name="T50" fmla="*/ 2147483647 w 1296"/>
                <a:gd name="T51" fmla="*/ 2147483647 h 1255"/>
                <a:gd name="T52" fmla="*/ 2147483647 w 1296"/>
                <a:gd name="T53" fmla="*/ 2147483647 h 1255"/>
                <a:gd name="T54" fmla="*/ 2147483647 w 1296"/>
                <a:gd name="T55" fmla="*/ 1555894745 h 1255"/>
                <a:gd name="T56" fmla="*/ 2147483647 w 1296"/>
                <a:gd name="T57" fmla="*/ 1209699393 h 1255"/>
                <a:gd name="T58" fmla="*/ 2147483647 w 1296"/>
                <a:gd name="T59" fmla="*/ 1161947622 h 1255"/>
                <a:gd name="T60" fmla="*/ 2147483647 w 1296"/>
                <a:gd name="T61" fmla="*/ 1094299613 h 1255"/>
                <a:gd name="T62" fmla="*/ 2147483647 w 1296"/>
                <a:gd name="T63" fmla="*/ 1153988329 h 1255"/>
                <a:gd name="T64" fmla="*/ 2147483647 w 1296"/>
                <a:gd name="T65" fmla="*/ 1213677045 h 1255"/>
                <a:gd name="T66" fmla="*/ 2147483647 w 1296"/>
                <a:gd name="T67" fmla="*/ 1547935452 h 1255"/>
                <a:gd name="T68" fmla="*/ 2147483647 w 1296"/>
                <a:gd name="T69" fmla="*/ 2147483647 h 1255"/>
                <a:gd name="T70" fmla="*/ 2147483647 w 1296"/>
                <a:gd name="T71" fmla="*/ 2147483647 h 1255"/>
                <a:gd name="T72" fmla="*/ 2147483647 w 1296"/>
                <a:gd name="T73" fmla="*/ 2147483647 h 1255"/>
                <a:gd name="T74" fmla="*/ 2147483647 w 1296"/>
                <a:gd name="T75" fmla="*/ 2147483647 h 1255"/>
                <a:gd name="T76" fmla="*/ 2147483647 w 1296"/>
                <a:gd name="T77" fmla="*/ 2147483647 h 1255"/>
                <a:gd name="T78" fmla="*/ 2147483647 w 1296"/>
                <a:gd name="T79" fmla="*/ 2147483647 h 1255"/>
                <a:gd name="T80" fmla="*/ 2147483647 w 1296"/>
                <a:gd name="T81" fmla="*/ 2147483647 h 1255"/>
                <a:gd name="T82" fmla="*/ 0 w 1296"/>
                <a:gd name="T83" fmla="*/ 2147483647 h 1255"/>
                <a:gd name="T84" fmla="*/ 0 w 1296"/>
                <a:gd name="T85" fmla="*/ 2147483647 h 12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296"/>
                <a:gd name="T130" fmla="*/ 0 h 1255"/>
                <a:gd name="T131" fmla="*/ 1296 w 1296"/>
                <a:gd name="T132" fmla="*/ 1255 h 12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296" h="1255">
                  <a:moveTo>
                    <a:pt x="0" y="853"/>
                  </a:moveTo>
                  <a:lnTo>
                    <a:pt x="65" y="853"/>
                  </a:lnTo>
                  <a:lnTo>
                    <a:pt x="65" y="911"/>
                  </a:lnTo>
                  <a:lnTo>
                    <a:pt x="93" y="911"/>
                  </a:lnTo>
                  <a:lnTo>
                    <a:pt x="93" y="422"/>
                  </a:lnTo>
                  <a:lnTo>
                    <a:pt x="195" y="422"/>
                  </a:lnTo>
                  <a:lnTo>
                    <a:pt x="344" y="576"/>
                  </a:lnTo>
                  <a:lnTo>
                    <a:pt x="344" y="704"/>
                  </a:lnTo>
                  <a:lnTo>
                    <a:pt x="407" y="704"/>
                  </a:lnTo>
                  <a:lnTo>
                    <a:pt x="407" y="773"/>
                  </a:lnTo>
                  <a:lnTo>
                    <a:pt x="460" y="773"/>
                  </a:lnTo>
                  <a:lnTo>
                    <a:pt x="460" y="374"/>
                  </a:lnTo>
                  <a:lnTo>
                    <a:pt x="512" y="374"/>
                  </a:lnTo>
                  <a:lnTo>
                    <a:pt x="512" y="33"/>
                  </a:lnTo>
                  <a:lnTo>
                    <a:pt x="535" y="33"/>
                  </a:lnTo>
                  <a:lnTo>
                    <a:pt x="535" y="0"/>
                  </a:lnTo>
                  <a:lnTo>
                    <a:pt x="696" y="0"/>
                  </a:lnTo>
                  <a:lnTo>
                    <a:pt x="696" y="33"/>
                  </a:lnTo>
                  <a:lnTo>
                    <a:pt x="727" y="33"/>
                  </a:lnTo>
                  <a:lnTo>
                    <a:pt x="727" y="547"/>
                  </a:lnTo>
                  <a:lnTo>
                    <a:pt x="804" y="547"/>
                  </a:lnTo>
                  <a:lnTo>
                    <a:pt x="804" y="900"/>
                  </a:lnTo>
                  <a:lnTo>
                    <a:pt x="831" y="900"/>
                  </a:lnTo>
                  <a:lnTo>
                    <a:pt x="831" y="696"/>
                  </a:lnTo>
                  <a:lnTo>
                    <a:pt x="864" y="696"/>
                  </a:lnTo>
                  <a:lnTo>
                    <a:pt x="864" y="633"/>
                  </a:lnTo>
                  <a:lnTo>
                    <a:pt x="907" y="633"/>
                  </a:lnTo>
                  <a:lnTo>
                    <a:pt x="907" y="391"/>
                  </a:lnTo>
                  <a:lnTo>
                    <a:pt x="994" y="304"/>
                  </a:lnTo>
                  <a:lnTo>
                    <a:pt x="994" y="292"/>
                  </a:lnTo>
                  <a:lnTo>
                    <a:pt x="1016" y="275"/>
                  </a:lnTo>
                  <a:lnTo>
                    <a:pt x="1037" y="290"/>
                  </a:lnTo>
                  <a:lnTo>
                    <a:pt x="1037" y="305"/>
                  </a:lnTo>
                  <a:lnTo>
                    <a:pt x="1121" y="389"/>
                  </a:lnTo>
                  <a:lnTo>
                    <a:pt x="1121" y="633"/>
                  </a:lnTo>
                  <a:lnTo>
                    <a:pt x="1183" y="633"/>
                  </a:lnTo>
                  <a:lnTo>
                    <a:pt x="1183" y="679"/>
                  </a:lnTo>
                  <a:lnTo>
                    <a:pt x="1248" y="679"/>
                  </a:lnTo>
                  <a:lnTo>
                    <a:pt x="1248" y="758"/>
                  </a:lnTo>
                  <a:lnTo>
                    <a:pt x="1296" y="758"/>
                  </a:lnTo>
                  <a:lnTo>
                    <a:pt x="1296" y="1255"/>
                  </a:lnTo>
                  <a:lnTo>
                    <a:pt x="0" y="1255"/>
                  </a:lnTo>
                  <a:lnTo>
                    <a:pt x="0" y="85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77" name="Group 141"/>
            <p:cNvGrpSpPr>
              <a:grpSpLocks/>
            </p:cNvGrpSpPr>
            <p:nvPr/>
          </p:nvGrpSpPr>
          <p:grpSpPr bwMode="auto">
            <a:xfrm>
              <a:off x="2226082" y="3084352"/>
              <a:ext cx="227013" cy="1855788"/>
              <a:chOff x="1200" y="1632"/>
              <a:chExt cx="143" cy="1169"/>
            </a:xfrm>
          </p:grpSpPr>
          <p:grpSp>
            <p:nvGrpSpPr>
              <p:cNvPr id="1274" name="Group 142"/>
              <p:cNvGrpSpPr>
                <a:grpSpLocks/>
              </p:cNvGrpSpPr>
              <p:nvPr/>
            </p:nvGrpSpPr>
            <p:grpSpPr bwMode="auto">
              <a:xfrm>
                <a:off x="1200" y="2448"/>
                <a:ext cx="143" cy="209"/>
                <a:chOff x="1680" y="2160"/>
                <a:chExt cx="143" cy="209"/>
              </a:xfrm>
            </p:grpSpPr>
            <p:grpSp>
              <p:nvGrpSpPr>
                <p:cNvPr id="1300" name="Group 14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04" name="Freeform 14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5" name="Freeform 14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01" name="Group 14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02" name="Freeform 14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3" name="Freeform 14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75" name="Group 149"/>
              <p:cNvGrpSpPr>
                <a:grpSpLocks/>
              </p:cNvGrpSpPr>
              <p:nvPr/>
            </p:nvGrpSpPr>
            <p:grpSpPr bwMode="auto">
              <a:xfrm>
                <a:off x="1200" y="2736"/>
                <a:ext cx="143" cy="65"/>
                <a:chOff x="1680" y="2160"/>
                <a:chExt cx="143" cy="65"/>
              </a:xfrm>
            </p:grpSpPr>
            <p:sp>
              <p:nvSpPr>
                <p:cNvPr id="1298" name="Freeform 150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9" name="Freeform 151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76" name="Group 152"/>
              <p:cNvGrpSpPr>
                <a:grpSpLocks/>
              </p:cNvGrpSpPr>
              <p:nvPr/>
            </p:nvGrpSpPr>
            <p:grpSpPr bwMode="auto">
              <a:xfrm>
                <a:off x="1200" y="1913"/>
                <a:ext cx="143" cy="497"/>
                <a:chOff x="672" y="2304"/>
                <a:chExt cx="143" cy="497"/>
              </a:xfrm>
            </p:grpSpPr>
            <p:grpSp>
              <p:nvGrpSpPr>
                <p:cNvPr id="1284" name="Group 153"/>
                <p:cNvGrpSpPr>
                  <a:grpSpLocks/>
                </p:cNvGrpSpPr>
                <p:nvPr/>
              </p:nvGrpSpPr>
              <p:grpSpPr bwMode="auto">
                <a:xfrm>
                  <a:off x="672" y="2304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292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96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97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93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94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95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285" name="Group 160"/>
                <p:cNvGrpSpPr>
                  <a:grpSpLocks/>
                </p:cNvGrpSpPr>
                <p:nvPr/>
              </p:nvGrpSpPr>
              <p:grpSpPr bwMode="auto">
                <a:xfrm>
                  <a:off x="672" y="2592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286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90" name="Freeform 162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91" name="Freeform 163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87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88" name="Freeform 165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89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277" name="Group 167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209"/>
                <a:chOff x="1200" y="1632"/>
                <a:chExt cx="143" cy="209"/>
              </a:xfrm>
            </p:grpSpPr>
            <p:grpSp>
              <p:nvGrpSpPr>
                <p:cNvPr id="1278" name="Group 168"/>
                <p:cNvGrpSpPr>
                  <a:grpSpLocks/>
                </p:cNvGrpSpPr>
                <p:nvPr/>
              </p:nvGrpSpPr>
              <p:grpSpPr bwMode="auto">
                <a:xfrm>
                  <a:off x="1200" y="1632"/>
                  <a:ext cx="143" cy="65"/>
                  <a:chOff x="1200" y="1776"/>
                  <a:chExt cx="143" cy="65"/>
                </a:xfrm>
              </p:grpSpPr>
              <p:sp>
                <p:nvSpPr>
                  <p:cNvPr id="1282" name="Freeform 169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3" name="Freeform 170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79" name="Group 171"/>
                <p:cNvGrpSpPr>
                  <a:grpSpLocks/>
                </p:cNvGrpSpPr>
                <p:nvPr/>
              </p:nvGrpSpPr>
              <p:grpSpPr bwMode="auto">
                <a:xfrm>
                  <a:off x="1200" y="1776"/>
                  <a:ext cx="143" cy="65"/>
                  <a:chOff x="1200" y="1776"/>
                  <a:chExt cx="143" cy="65"/>
                </a:xfrm>
              </p:grpSpPr>
              <p:sp>
                <p:nvSpPr>
                  <p:cNvPr id="1280" name="Freeform 172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1" name="Freeform 173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78" name="Group 174"/>
            <p:cNvGrpSpPr>
              <a:grpSpLocks/>
            </p:cNvGrpSpPr>
            <p:nvPr/>
          </p:nvGrpSpPr>
          <p:grpSpPr bwMode="auto">
            <a:xfrm>
              <a:off x="2988082" y="3859052"/>
              <a:ext cx="227013" cy="788988"/>
              <a:chOff x="672" y="2304"/>
              <a:chExt cx="143" cy="497"/>
            </a:xfrm>
          </p:grpSpPr>
          <p:grpSp>
            <p:nvGrpSpPr>
              <p:cNvPr id="1260" name="Group 175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268" name="Group 176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72" name="Freeform 17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3" name="Freeform 17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69" name="Group 179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70" name="Freeform 18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1" name="Freeform 18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61" name="Group 182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262" name="Group 18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66" name="Freeform 18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7" name="Freeform 18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63" name="Group 18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64" name="Freeform 18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5" name="Freeform 18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79" name="Group 189"/>
            <p:cNvGrpSpPr>
              <a:grpSpLocks/>
            </p:cNvGrpSpPr>
            <p:nvPr/>
          </p:nvGrpSpPr>
          <p:grpSpPr bwMode="auto">
            <a:xfrm>
              <a:off x="1387882" y="4087652"/>
              <a:ext cx="227013" cy="788988"/>
              <a:chOff x="672" y="2304"/>
              <a:chExt cx="143" cy="497"/>
            </a:xfrm>
          </p:grpSpPr>
          <p:grpSp>
            <p:nvGrpSpPr>
              <p:cNvPr id="1246" name="Group 190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254" name="Group 191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58" name="Freeform 192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9" name="Freeform 193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55" name="Group 194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56" name="Freeform 195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7" name="Freeform 196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47" name="Group 197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248" name="Group 198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52" name="Freeform 199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3" name="Freeform 200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49" name="Group 201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50" name="Freeform 202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1" name="Freeform 203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080" name="Text Box 205"/>
            <p:cNvSpPr txBox="1">
              <a:spLocks noChangeArrowheads="1"/>
            </p:cNvSpPr>
            <p:nvPr/>
          </p:nvSpPr>
          <p:spPr bwMode="auto">
            <a:xfrm>
              <a:off x="1520412" y="5180973"/>
              <a:ext cx="1689886" cy="33855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600000" algn="ctr" rotWithShape="0">
                <a:schemeClr val="accent1">
                  <a:lumMod val="75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Trading Partner</a:t>
              </a:r>
              <a:endParaRPr kumimoji="1" lang="en-US" sz="2400" b="1" dirty="0">
                <a:latin typeface="+mj-lt"/>
              </a:endParaRPr>
            </a:p>
          </p:txBody>
        </p:sp>
        <p:sp>
          <p:nvSpPr>
            <p:cNvPr id="1081" name="AutoShape 206"/>
            <p:cNvSpPr>
              <a:spLocks noChangeArrowheads="1"/>
            </p:cNvSpPr>
            <p:nvPr/>
          </p:nvSpPr>
          <p:spPr bwMode="auto">
            <a:xfrm>
              <a:off x="2303870" y="4468652"/>
              <a:ext cx="304800" cy="228600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82" name="Group 207"/>
            <p:cNvGrpSpPr>
              <a:grpSpLocks/>
            </p:cNvGrpSpPr>
            <p:nvPr/>
          </p:nvGrpSpPr>
          <p:grpSpPr bwMode="auto">
            <a:xfrm>
              <a:off x="2532470" y="3835240"/>
              <a:ext cx="227012" cy="1246187"/>
              <a:chOff x="1632" y="1824"/>
              <a:chExt cx="143" cy="785"/>
            </a:xfrm>
          </p:grpSpPr>
          <p:grpSp>
            <p:nvGrpSpPr>
              <p:cNvPr id="1225" name="Group 208"/>
              <p:cNvGrpSpPr>
                <a:grpSpLocks/>
              </p:cNvGrpSpPr>
              <p:nvPr/>
            </p:nvGrpSpPr>
            <p:grpSpPr bwMode="auto">
              <a:xfrm>
                <a:off x="1632" y="1824"/>
                <a:ext cx="143" cy="209"/>
                <a:chOff x="1680" y="2160"/>
                <a:chExt cx="143" cy="209"/>
              </a:xfrm>
            </p:grpSpPr>
            <p:grpSp>
              <p:nvGrpSpPr>
                <p:cNvPr id="1240" name="Group 209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44" name="Freeform 21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5" name="Freeform 21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41" name="Group 212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42" name="Freeform 213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3" name="Freeform 214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26" name="Group 215"/>
              <p:cNvGrpSpPr>
                <a:grpSpLocks/>
              </p:cNvGrpSpPr>
              <p:nvPr/>
            </p:nvGrpSpPr>
            <p:grpSpPr bwMode="auto">
              <a:xfrm>
                <a:off x="1632" y="2112"/>
                <a:ext cx="143" cy="209"/>
                <a:chOff x="1680" y="2160"/>
                <a:chExt cx="143" cy="209"/>
              </a:xfrm>
            </p:grpSpPr>
            <p:grpSp>
              <p:nvGrpSpPr>
                <p:cNvPr id="1234" name="Group 216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38" name="Freeform 21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9" name="Freeform 21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35" name="Group 219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36" name="Freeform 22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7" name="Freeform 22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27" name="Group 222"/>
              <p:cNvGrpSpPr>
                <a:grpSpLocks/>
              </p:cNvGrpSpPr>
              <p:nvPr/>
            </p:nvGrpSpPr>
            <p:grpSpPr bwMode="auto">
              <a:xfrm>
                <a:off x="1632" y="2400"/>
                <a:ext cx="143" cy="209"/>
                <a:chOff x="1680" y="2160"/>
                <a:chExt cx="143" cy="209"/>
              </a:xfrm>
            </p:grpSpPr>
            <p:grpSp>
              <p:nvGrpSpPr>
                <p:cNvPr id="1228" name="Group 22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32" name="Freeform 22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3" name="Freeform 22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29" name="Group 22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30" name="Freeform 22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1" name="Freeform 22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83" name="Group 229"/>
            <p:cNvGrpSpPr>
              <a:grpSpLocks/>
            </p:cNvGrpSpPr>
            <p:nvPr/>
          </p:nvGrpSpPr>
          <p:grpSpPr bwMode="auto">
            <a:xfrm>
              <a:off x="2837270" y="4989352"/>
              <a:ext cx="227012" cy="103188"/>
              <a:chOff x="1680" y="2160"/>
              <a:chExt cx="143" cy="65"/>
            </a:xfrm>
          </p:grpSpPr>
          <p:sp>
            <p:nvSpPr>
              <p:cNvPr id="1223" name="Freeform 230"/>
              <p:cNvSpPr>
                <a:spLocks/>
              </p:cNvSpPr>
              <p:nvPr/>
            </p:nvSpPr>
            <p:spPr bwMode="auto">
              <a:xfrm>
                <a:off x="1680" y="2160"/>
                <a:ext cx="47" cy="65"/>
              </a:xfrm>
              <a:custGeom>
                <a:avLst/>
                <a:gdLst>
                  <a:gd name="T0" fmla="*/ 35 w 63"/>
                  <a:gd name="T1" fmla="*/ 41 h 88"/>
                  <a:gd name="T2" fmla="*/ 19 w 63"/>
                  <a:gd name="T3" fmla="*/ 45 h 88"/>
                  <a:gd name="T4" fmla="*/ 2 w 63"/>
                  <a:gd name="T5" fmla="*/ 48 h 88"/>
                  <a:gd name="T6" fmla="*/ 0 w 63"/>
                  <a:gd name="T7" fmla="*/ 8 h 88"/>
                  <a:gd name="T8" fmla="*/ 0 w 63"/>
                  <a:gd name="T9" fmla="*/ 5 h 88"/>
                  <a:gd name="T10" fmla="*/ 28 w 63"/>
                  <a:gd name="T11" fmla="*/ 0 h 88"/>
                  <a:gd name="T12" fmla="*/ 34 w 63"/>
                  <a:gd name="T13" fmla="*/ 0 h 88"/>
                  <a:gd name="T14" fmla="*/ 35 w 63"/>
                  <a:gd name="T15" fmla="*/ 41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4" name="Freeform 231"/>
              <p:cNvSpPr>
                <a:spLocks/>
              </p:cNvSpPr>
              <p:nvPr/>
            </p:nvSpPr>
            <p:spPr bwMode="auto">
              <a:xfrm>
                <a:off x="1776" y="2160"/>
                <a:ext cx="47" cy="65"/>
              </a:xfrm>
              <a:custGeom>
                <a:avLst/>
                <a:gdLst>
                  <a:gd name="T0" fmla="*/ 35 w 63"/>
                  <a:gd name="T1" fmla="*/ 41 h 88"/>
                  <a:gd name="T2" fmla="*/ 19 w 63"/>
                  <a:gd name="T3" fmla="*/ 45 h 88"/>
                  <a:gd name="T4" fmla="*/ 2 w 63"/>
                  <a:gd name="T5" fmla="*/ 48 h 88"/>
                  <a:gd name="T6" fmla="*/ 0 w 63"/>
                  <a:gd name="T7" fmla="*/ 8 h 88"/>
                  <a:gd name="T8" fmla="*/ 0 w 63"/>
                  <a:gd name="T9" fmla="*/ 5 h 88"/>
                  <a:gd name="T10" fmla="*/ 28 w 63"/>
                  <a:gd name="T11" fmla="*/ 0 h 88"/>
                  <a:gd name="T12" fmla="*/ 34 w 63"/>
                  <a:gd name="T13" fmla="*/ 0 h 88"/>
                  <a:gd name="T14" fmla="*/ 35 w 63"/>
                  <a:gd name="T15" fmla="*/ 41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84" name="Group 232"/>
            <p:cNvGrpSpPr>
              <a:grpSpLocks/>
            </p:cNvGrpSpPr>
            <p:nvPr/>
          </p:nvGrpSpPr>
          <p:grpSpPr bwMode="auto">
            <a:xfrm>
              <a:off x="2837270" y="4532152"/>
              <a:ext cx="227012" cy="331788"/>
              <a:chOff x="1200" y="1632"/>
              <a:chExt cx="143" cy="209"/>
            </a:xfrm>
          </p:grpSpPr>
          <p:grpSp>
            <p:nvGrpSpPr>
              <p:cNvPr id="1217" name="Group 233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65"/>
                <a:chOff x="1200" y="1776"/>
                <a:chExt cx="143" cy="65"/>
              </a:xfrm>
            </p:grpSpPr>
            <p:sp>
              <p:nvSpPr>
                <p:cNvPr id="1221" name="Freeform 234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2" name="Freeform 235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18" name="Group 236"/>
              <p:cNvGrpSpPr>
                <a:grpSpLocks/>
              </p:cNvGrpSpPr>
              <p:nvPr/>
            </p:nvGrpSpPr>
            <p:grpSpPr bwMode="auto">
              <a:xfrm>
                <a:off x="1200" y="1776"/>
                <a:ext cx="143" cy="65"/>
                <a:chOff x="1200" y="1776"/>
                <a:chExt cx="143" cy="65"/>
              </a:xfrm>
            </p:grpSpPr>
            <p:sp>
              <p:nvSpPr>
                <p:cNvPr id="1219" name="Freeform 237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0" name="Freeform 238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85" name="Freeform 241"/>
            <p:cNvSpPr>
              <a:spLocks/>
            </p:cNvSpPr>
            <p:nvPr/>
          </p:nvSpPr>
          <p:spPr bwMode="auto">
            <a:xfrm>
              <a:off x="1868895" y="4581365"/>
              <a:ext cx="815975" cy="238125"/>
            </a:xfrm>
            <a:custGeom>
              <a:avLst/>
              <a:gdLst>
                <a:gd name="T0" fmla="*/ 42573594 w 1913"/>
                <a:gd name="T1" fmla="*/ 26579848 h 560"/>
                <a:gd name="T2" fmla="*/ 53489656 w 1913"/>
                <a:gd name="T3" fmla="*/ 21697862 h 560"/>
                <a:gd name="T4" fmla="*/ 70591870 w 1913"/>
                <a:gd name="T5" fmla="*/ 14465244 h 560"/>
                <a:gd name="T6" fmla="*/ 108071260 w 1913"/>
                <a:gd name="T7" fmla="*/ 0 h 560"/>
                <a:gd name="T8" fmla="*/ 205226458 w 1913"/>
                <a:gd name="T9" fmla="*/ 7232622 h 560"/>
                <a:gd name="T10" fmla="*/ 230697465 w 1913"/>
                <a:gd name="T11" fmla="*/ 12114607 h 560"/>
                <a:gd name="T12" fmla="*/ 258534020 w 1913"/>
                <a:gd name="T13" fmla="*/ 16815877 h 560"/>
                <a:gd name="T14" fmla="*/ 310750435 w 1913"/>
                <a:gd name="T15" fmla="*/ 21697862 h 560"/>
                <a:gd name="T16" fmla="*/ 332582986 w 1913"/>
                <a:gd name="T17" fmla="*/ 25313959 h 560"/>
                <a:gd name="T18" fmla="*/ 344590996 w 1913"/>
                <a:gd name="T19" fmla="*/ 30195951 h 560"/>
                <a:gd name="T20" fmla="*/ 345864224 w 1913"/>
                <a:gd name="T21" fmla="*/ 49362454 h 560"/>
                <a:gd name="T22" fmla="*/ 333674507 w 1913"/>
                <a:gd name="T23" fmla="*/ 57860549 h 560"/>
                <a:gd name="T24" fmla="*/ 327670502 w 1913"/>
                <a:gd name="T25" fmla="*/ 75942308 h 560"/>
                <a:gd name="T26" fmla="*/ 309476781 w 1913"/>
                <a:gd name="T27" fmla="*/ 84440390 h 560"/>
                <a:gd name="T28" fmla="*/ 290009405 w 1913"/>
                <a:gd name="T29" fmla="*/ 99990371 h 560"/>
                <a:gd name="T30" fmla="*/ 265811679 w 1913"/>
                <a:gd name="T31" fmla="*/ 101256260 h 560"/>
                <a:gd name="T32" fmla="*/ 213595211 w 1913"/>
                <a:gd name="T33" fmla="*/ 96374275 h 560"/>
                <a:gd name="T34" fmla="*/ 189397485 w 1913"/>
                <a:gd name="T35" fmla="*/ 89141656 h 560"/>
                <a:gd name="T36" fmla="*/ 154283697 w 1913"/>
                <a:gd name="T37" fmla="*/ 85525560 h 560"/>
                <a:gd name="T38" fmla="*/ 117895828 w 1913"/>
                <a:gd name="T39" fmla="*/ 83174927 h 560"/>
                <a:gd name="T40" fmla="*/ 105706085 w 1913"/>
                <a:gd name="T41" fmla="*/ 79558405 h 560"/>
                <a:gd name="T42" fmla="*/ 89877539 w 1913"/>
                <a:gd name="T43" fmla="*/ 78292941 h 560"/>
                <a:gd name="T44" fmla="*/ 59675808 w 1913"/>
                <a:gd name="T45" fmla="*/ 75942308 h 560"/>
                <a:gd name="T46" fmla="*/ 38934764 w 1913"/>
                <a:gd name="T47" fmla="*/ 69975153 h 560"/>
                <a:gd name="T48" fmla="*/ 13463374 w 1913"/>
                <a:gd name="T49" fmla="*/ 68709690 h 560"/>
                <a:gd name="T50" fmla="*/ 2547309 w 1913"/>
                <a:gd name="T51" fmla="*/ 63827704 h 560"/>
                <a:gd name="T52" fmla="*/ 3820538 w 1913"/>
                <a:gd name="T53" fmla="*/ 47011821 h 560"/>
                <a:gd name="T54" fmla="*/ 11098199 w 1913"/>
                <a:gd name="T55" fmla="*/ 43395724 h 560"/>
                <a:gd name="T56" fmla="*/ 14737032 w 1913"/>
                <a:gd name="T57" fmla="*/ 36163106 h 560"/>
                <a:gd name="T58" fmla="*/ 18375861 w 1913"/>
                <a:gd name="T59" fmla="*/ 34897217 h 560"/>
                <a:gd name="T60" fmla="*/ 42573594 w 1913"/>
                <a:gd name="T61" fmla="*/ 26579848 h 56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13"/>
                <a:gd name="T94" fmla="*/ 0 h 560"/>
                <a:gd name="T95" fmla="*/ 1913 w 1913"/>
                <a:gd name="T96" fmla="*/ 560 h 56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13" h="560">
                  <a:moveTo>
                    <a:pt x="234" y="147"/>
                  </a:moveTo>
                  <a:cubicBezTo>
                    <a:pt x="255" y="139"/>
                    <a:pt x="273" y="128"/>
                    <a:pt x="294" y="120"/>
                  </a:cubicBezTo>
                  <a:cubicBezTo>
                    <a:pt x="319" y="97"/>
                    <a:pt x="355" y="87"/>
                    <a:pt x="388" y="80"/>
                  </a:cubicBezTo>
                  <a:cubicBezTo>
                    <a:pt x="455" y="47"/>
                    <a:pt x="527" y="33"/>
                    <a:pt x="594" y="0"/>
                  </a:cubicBezTo>
                  <a:cubicBezTo>
                    <a:pt x="776" y="5"/>
                    <a:pt x="948" y="21"/>
                    <a:pt x="1128" y="40"/>
                  </a:cubicBezTo>
                  <a:cubicBezTo>
                    <a:pt x="1171" y="55"/>
                    <a:pt x="1223" y="60"/>
                    <a:pt x="1268" y="67"/>
                  </a:cubicBezTo>
                  <a:cubicBezTo>
                    <a:pt x="1316" y="82"/>
                    <a:pt x="1371" y="87"/>
                    <a:pt x="1421" y="93"/>
                  </a:cubicBezTo>
                  <a:cubicBezTo>
                    <a:pt x="1510" y="124"/>
                    <a:pt x="1617" y="116"/>
                    <a:pt x="1708" y="120"/>
                  </a:cubicBezTo>
                  <a:cubicBezTo>
                    <a:pt x="1752" y="135"/>
                    <a:pt x="1774" y="135"/>
                    <a:pt x="1828" y="140"/>
                  </a:cubicBezTo>
                  <a:cubicBezTo>
                    <a:pt x="1856" y="146"/>
                    <a:pt x="1874" y="146"/>
                    <a:pt x="1894" y="167"/>
                  </a:cubicBezTo>
                  <a:cubicBezTo>
                    <a:pt x="1907" y="204"/>
                    <a:pt x="1913" y="232"/>
                    <a:pt x="1901" y="273"/>
                  </a:cubicBezTo>
                  <a:cubicBezTo>
                    <a:pt x="1894" y="297"/>
                    <a:pt x="1852" y="308"/>
                    <a:pt x="1834" y="320"/>
                  </a:cubicBezTo>
                  <a:cubicBezTo>
                    <a:pt x="1829" y="336"/>
                    <a:pt x="1813" y="406"/>
                    <a:pt x="1801" y="420"/>
                  </a:cubicBezTo>
                  <a:cubicBezTo>
                    <a:pt x="1782" y="444"/>
                    <a:pt x="1729" y="457"/>
                    <a:pt x="1701" y="467"/>
                  </a:cubicBezTo>
                  <a:cubicBezTo>
                    <a:pt x="1686" y="489"/>
                    <a:pt x="1620" y="550"/>
                    <a:pt x="1594" y="553"/>
                  </a:cubicBezTo>
                  <a:cubicBezTo>
                    <a:pt x="1550" y="559"/>
                    <a:pt x="1505" y="558"/>
                    <a:pt x="1461" y="560"/>
                  </a:cubicBezTo>
                  <a:cubicBezTo>
                    <a:pt x="1361" y="552"/>
                    <a:pt x="1277" y="538"/>
                    <a:pt x="1174" y="533"/>
                  </a:cubicBezTo>
                  <a:cubicBezTo>
                    <a:pt x="1128" y="525"/>
                    <a:pt x="1086" y="501"/>
                    <a:pt x="1041" y="493"/>
                  </a:cubicBezTo>
                  <a:cubicBezTo>
                    <a:pt x="977" y="481"/>
                    <a:pt x="913" y="478"/>
                    <a:pt x="848" y="473"/>
                  </a:cubicBezTo>
                  <a:cubicBezTo>
                    <a:pt x="737" y="456"/>
                    <a:pt x="893" y="478"/>
                    <a:pt x="648" y="460"/>
                  </a:cubicBezTo>
                  <a:cubicBezTo>
                    <a:pt x="625" y="458"/>
                    <a:pt x="604" y="443"/>
                    <a:pt x="581" y="440"/>
                  </a:cubicBezTo>
                  <a:cubicBezTo>
                    <a:pt x="552" y="436"/>
                    <a:pt x="523" y="435"/>
                    <a:pt x="494" y="433"/>
                  </a:cubicBezTo>
                  <a:cubicBezTo>
                    <a:pt x="402" y="416"/>
                    <a:pt x="534" y="439"/>
                    <a:pt x="328" y="420"/>
                  </a:cubicBezTo>
                  <a:cubicBezTo>
                    <a:pt x="290" y="417"/>
                    <a:pt x="253" y="390"/>
                    <a:pt x="214" y="387"/>
                  </a:cubicBezTo>
                  <a:cubicBezTo>
                    <a:pt x="167" y="383"/>
                    <a:pt x="121" y="382"/>
                    <a:pt x="74" y="380"/>
                  </a:cubicBezTo>
                  <a:cubicBezTo>
                    <a:pt x="49" y="373"/>
                    <a:pt x="38" y="361"/>
                    <a:pt x="14" y="353"/>
                  </a:cubicBezTo>
                  <a:cubicBezTo>
                    <a:pt x="6" y="327"/>
                    <a:pt x="0" y="281"/>
                    <a:pt x="21" y="260"/>
                  </a:cubicBezTo>
                  <a:cubicBezTo>
                    <a:pt x="32" y="249"/>
                    <a:pt x="49" y="248"/>
                    <a:pt x="61" y="240"/>
                  </a:cubicBezTo>
                  <a:cubicBezTo>
                    <a:pt x="69" y="228"/>
                    <a:pt x="70" y="211"/>
                    <a:pt x="81" y="200"/>
                  </a:cubicBezTo>
                  <a:cubicBezTo>
                    <a:pt x="86" y="195"/>
                    <a:pt x="95" y="196"/>
                    <a:pt x="101" y="193"/>
                  </a:cubicBezTo>
                  <a:cubicBezTo>
                    <a:pt x="145" y="171"/>
                    <a:pt x="185" y="159"/>
                    <a:pt x="234" y="147"/>
                  </a:cubicBez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6" name="Freeform 242"/>
            <p:cNvSpPr>
              <a:spLocks/>
            </p:cNvSpPr>
            <p:nvPr/>
          </p:nvSpPr>
          <p:spPr bwMode="auto">
            <a:xfrm rot="412926">
              <a:off x="2035582" y="3793965"/>
              <a:ext cx="793750" cy="819150"/>
            </a:xfrm>
            <a:custGeom>
              <a:avLst/>
              <a:gdLst>
                <a:gd name="T0" fmla="*/ 134138376 w 883"/>
                <a:gd name="T1" fmla="*/ 473873174 h 946"/>
                <a:gd name="T2" fmla="*/ 79190727 w 883"/>
                <a:gd name="T3" fmla="*/ 519610480 h 946"/>
                <a:gd name="T4" fmla="*/ 10504828 w 883"/>
                <a:gd name="T5" fmla="*/ 575095323 h 946"/>
                <a:gd name="T6" fmla="*/ 10504828 w 883"/>
                <a:gd name="T7" fmla="*/ 622333249 h 946"/>
                <a:gd name="T8" fmla="*/ 21817788 w 883"/>
                <a:gd name="T9" fmla="*/ 709309465 h 946"/>
                <a:gd name="T10" fmla="*/ 137370906 w 883"/>
                <a:gd name="T11" fmla="*/ 705560080 h 946"/>
                <a:gd name="T12" fmla="*/ 266661385 w 883"/>
                <a:gd name="T13" fmla="*/ 692813901 h 946"/>
                <a:gd name="T14" fmla="*/ 458980754 w 883"/>
                <a:gd name="T15" fmla="*/ 689064516 h 946"/>
                <a:gd name="T16" fmla="*/ 603624010 w 883"/>
                <a:gd name="T17" fmla="*/ 692813901 h 946"/>
                <a:gd name="T18" fmla="*/ 653724633 w 883"/>
                <a:gd name="T19" fmla="*/ 606586696 h 946"/>
                <a:gd name="T20" fmla="*/ 713521050 w 883"/>
                <a:gd name="T21" fmla="*/ 438632306 h 946"/>
                <a:gd name="T22" fmla="*/ 702208093 w 883"/>
                <a:gd name="T23" fmla="*/ 387645860 h 946"/>
                <a:gd name="T24" fmla="*/ 680390311 w 883"/>
                <a:gd name="T25" fmla="*/ 367400911 h 946"/>
                <a:gd name="T26" fmla="*/ 615745100 w 883"/>
                <a:gd name="T27" fmla="*/ 371150297 h 946"/>
                <a:gd name="T28" fmla="*/ 645643308 w 883"/>
                <a:gd name="T29" fmla="*/ 243684182 h 946"/>
                <a:gd name="T30" fmla="*/ 649683971 w 883"/>
                <a:gd name="T31" fmla="*/ 203944972 h 946"/>
                <a:gd name="T32" fmla="*/ 634330351 w 883"/>
                <a:gd name="T33" fmla="*/ 104971561 h 946"/>
                <a:gd name="T34" fmla="*/ 618977630 w 883"/>
                <a:gd name="T35" fmla="*/ 31491387 h 946"/>
                <a:gd name="T36" fmla="*/ 592311053 w 883"/>
                <a:gd name="T37" fmla="*/ 0 h 946"/>
                <a:gd name="T38" fmla="*/ 572109537 w 883"/>
                <a:gd name="T39" fmla="*/ 0 h 946"/>
                <a:gd name="T40" fmla="*/ 519585415 w 883"/>
                <a:gd name="T41" fmla="*/ 8247785 h 946"/>
                <a:gd name="T42" fmla="*/ 435546708 w 883"/>
                <a:gd name="T43" fmla="*/ 11997171 h 946"/>
                <a:gd name="T44" fmla="*/ 380598188 w 883"/>
                <a:gd name="T45" fmla="*/ 4498398 h 946"/>
                <a:gd name="T46" fmla="*/ 320801772 w 883"/>
                <a:gd name="T47" fmla="*/ 1499755 h 946"/>
                <a:gd name="T48" fmla="*/ 298175858 w 883"/>
                <a:gd name="T49" fmla="*/ 6748029 h 946"/>
                <a:gd name="T50" fmla="*/ 247268001 w 883"/>
                <a:gd name="T51" fmla="*/ 28492745 h 946"/>
                <a:gd name="T52" fmla="*/ 172117909 w 883"/>
                <a:gd name="T53" fmla="*/ 47237074 h 946"/>
                <a:gd name="T54" fmla="*/ 76766329 w 883"/>
                <a:gd name="T55" fmla="*/ 77979450 h 946"/>
                <a:gd name="T56" fmla="*/ 40403046 w 883"/>
                <a:gd name="T57" fmla="*/ 97473656 h 946"/>
                <a:gd name="T58" fmla="*/ 7272296 w 883"/>
                <a:gd name="T59" fmla="*/ 130464811 h 946"/>
                <a:gd name="T60" fmla="*/ 0 w 883"/>
                <a:gd name="T61" fmla="*/ 179201626 h 946"/>
                <a:gd name="T62" fmla="*/ 0 w 883"/>
                <a:gd name="T63" fmla="*/ 260179746 h 946"/>
                <a:gd name="T64" fmla="*/ 4040665 w 883"/>
                <a:gd name="T65" fmla="*/ 356154487 h 946"/>
                <a:gd name="T66" fmla="*/ 11312960 w 883"/>
                <a:gd name="T67" fmla="*/ 412389206 h 946"/>
                <a:gd name="T68" fmla="*/ 25858451 w 883"/>
                <a:gd name="T69" fmla="*/ 445380334 h 946"/>
                <a:gd name="T70" fmla="*/ 48483473 w 883"/>
                <a:gd name="T71" fmla="*/ 461876006 h 946"/>
                <a:gd name="T72" fmla="*/ 75150064 w 883"/>
                <a:gd name="T73" fmla="*/ 468624034 h 946"/>
                <a:gd name="T74" fmla="*/ 134138376 w 883"/>
                <a:gd name="T75" fmla="*/ 473873174 h 9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83"/>
                <a:gd name="T115" fmla="*/ 0 h 946"/>
                <a:gd name="T116" fmla="*/ 883 w 883"/>
                <a:gd name="T117" fmla="*/ 946 h 9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83" h="946">
                  <a:moveTo>
                    <a:pt x="166" y="632"/>
                  </a:moveTo>
                  <a:lnTo>
                    <a:pt x="98" y="693"/>
                  </a:lnTo>
                  <a:lnTo>
                    <a:pt x="13" y="767"/>
                  </a:lnTo>
                  <a:lnTo>
                    <a:pt x="13" y="830"/>
                  </a:lnTo>
                  <a:lnTo>
                    <a:pt x="27" y="946"/>
                  </a:lnTo>
                  <a:lnTo>
                    <a:pt x="170" y="941"/>
                  </a:lnTo>
                  <a:lnTo>
                    <a:pt x="330" y="924"/>
                  </a:lnTo>
                  <a:lnTo>
                    <a:pt x="568" y="919"/>
                  </a:lnTo>
                  <a:lnTo>
                    <a:pt x="747" y="924"/>
                  </a:lnTo>
                  <a:lnTo>
                    <a:pt x="809" y="809"/>
                  </a:lnTo>
                  <a:lnTo>
                    <a:pt x="883" y="585"/>
                  </a:lnTo>
                  <a:lnTo>
                    <a:pt x="869" y="517"/>
                  </a:lnTo>
                  <a:lnTo>
                    <a:pt x="842" y="490"/>
                  </a:lnTo>
                  <a:lnTo>
                    <a:pt x="762" y="495"/>
                  </a:lnTo>
                  <a:lnTo>
                    <a:pt x="799" y="325"/>
                  </a:lnTo>
                  <a:lnTo>
                    <a:pt x="804" y="272"/>
                  </a:lnTo>
                  <a:lnTo>
                    <a:pt x="785" y="140"/>
                  </a:lnTo>
                  <a:lnTo>
                    <a:pt x="766" y="42"/>
                  </a:lnTo>
                  <a:lnTo>
                    <a:pt x="733" y="0"/>
                  </a:lnTo>
                  <a:lnTo>
                    <a:pt x="708" y="0"/>
                  </a:lnTo>
                  <a:lnTo>
                    <a:pt x="643" y="11"/>
                  </a:lnTo>
                  <a:lnTo>
                    <a:pt x="539" y="16"/>
                  </a:lnTo>
                  <a:lnTo>
                    <a:pt x="471" y="6"/>
                  </a:lnTo>
                  <a:lnTo>
                    <a:pt x="397" y="2"/>
                  </a:lnTo>
                  <a:lnTo>
                    <a:pt x="369" y="9"/>
                  </a:lnTo>
                  <a:lnTo>
                    <a:pt x="306" y="38"/>
                  </a:lnTo>
                  <a:lnTo>
                    <a:pt x="213" y="63"/>
                  </a:lnTo>
                  <a:lnTo>
                    <a:pt x="95" y="104"/>
                  </a:lnTo>
                  <a:lnTo>
                    <a:pt x="50" y="130"/>
                  </a:lnTo>
                  <a:lnTo>
                    <a:pt x="9" y="174"/>
                  </a:lnTo>
                  <a:lnTo>
                    <a:pt x="0" y="239"/>
                  </a:lnTo>
                  <a:lnTo>
                    <a:pt x="0" y="347"/>
                  </a:lnTo>
                  <a:lnTo>
                    <a:pt x="5" y="475"/>
                  </a:lnTo>
                  <a:lnTo>
                    <a:pt x="14" y="550"/>
                  </a:lnTo>
                  <a:lnTo>
                    <a:pt x="32" y="594"/>
                  </a:lnTo>
                  <a:lnTo>
                    <a:pt x="60" y="616"/>
                  </a:lnTo>
                  <a:lnTo>
                    <a:pt x="93" y="625"/>
                  </a:lnTo>
                  <a:lnTo>
                    <a:pt x="166" y="632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7" name="Freeform 243"/>
            <p:cNvSpPr>
              <a:spLocks/>
            </p:cNvSpPr>
            <p:nvPr/>
          </p:nvSpPr>
          <p:spPr bwMode="auto">
            <a:xfrm rot="412926">
              <a:off x="2124482" y="3930490"/>
              <a:ext cx="463550" cy="339725"/>
            </a:xfrm>
            <a:custGeom>
              <a:avLst/>
              <a:gdLst>
                <a:gd name="T0" fmla="*/ 2411894 w 517"/>
                <a:gd name="T1" fmla="*/ 80364897 h 392"/>
                <a:gd name="T2" fmla="*/ 6431419 w 517"/>
                <a:gd name="T3" fmla="*/ 26287954 h 392"/>
                <a:gd name="T4" fmla="*/ 15274734 w 517"/>
                <a:gd name="T5" fmla="*/ 10515009 h 392"/>
                <a:gd name="T6" fmla="*/ 40999513 w 517"/>
                <a:gd name="T7" fmla="*/ 4506556 h 392"/>
                <a:gd name="T8" fmla="*/ 143901330 w 517"/>
                <a:gd name="T9" fmla="*/ 1501896 h 392"/>
                <a:gd name="T10" fmla="*/ 270116935 w 517"/>
                <a:gd name="T11" fmla="*/ 0 h 392"/>
                <a:gd name="T12" fmla="*/ 344076886 w 517"/>
                <a:gd name="T13" fmla="*/ 1501896 h 392"/>
                <a:gd name="T14" fmla="*/ 361763507 w 517"/>
                <a:gd name="T15" fmla="*/ 12016905 h 392"/>
                <a:gd name="T16" fmla="*/ 374626341 w 517"/>
                <a:gd name="T17" fmla="*/ 32296411 h 392"/>
                <a:gd name="T18" fmla="*/ 393919695 w 517"/>
                <a:gd name="T19" fmla="*/ 119421154 h 392"/>
                <a:gd name="T20" fmla="*/ 411606316 w 517"/>
                <a:gd name="T21" fmla="*/ 215558099 h 392"/>
                <a:gd name="T22" fmla="*/ 415625839 w 517"/>
                <a:gd name="T23" fmla="*/ 276395776 h 392"/>
                <a:gd name="T24" fmla="*/ 409194422 w 517"/>
                <a:gd name="T25" fmla="*/ 286910781 h 392"/>
                <a:gd name="T26" fmla="*/ 386684911 w 517"/>
                <a:gd name="T27" fmla="*/ 294421128 h 392"/>
                <a:gd name="T28" fmla="*/ 278155983 w 517"/>
                <a:gd name="T29" fmla="*/ 292167851 h 392"/>
                <a:gd name="T30" fmla="*/ 110940850 w 517"/>
                <a:gd name="T31" fmla="*/ 284657504 h 392"/>
                <a:gd name="T32" fmla="*/ 28940935 w 517"/>
                <a:gd name="T33" fmla="*/ 277897672 h 392"/>
                <a:gd name="T34" fmla="*/ 15274734 w 517"/>
                <a:gd name="T35" fmla="*/ 262124730 h 392"/>
                <a:gd name="T36" fmla="*/ 8039051 w 517"/>
                <a:gd name="T37" fmla="*/ 231331095 h 392"/>
                <a:gd name="T38" fmla="*/ 0 w 517"/>
                <a:gd name="T39" fmla="*/ 155472725 h 392"/>
                <a:gd name="T40" fmla="*/ 2411894 w 517"/>
                <a:gd name="T41" fmla="*/ 80364897 h 3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7"/>
                <a:gd name="T64" fmla="*/ 0 h 392"/>
                <a:gd name="T65" fmla="*/ 517 w 517"/>
                <a:gd name="T66" fmla="*/ 392 h 39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7" h="392">
                  <a:moveTo>
                    <a:pt x="3" y="107"/>
                  </a:moveTo>
                  <a:lnTo>
                    <a:pt x="8" y="35"/>
                  </a:lnTo>
                  <a:lnTo>
                    <a:pt x="19" y="14"/>
                  </a:lnTo>
                  <a:lnTo>
                    <a:pt x="51" y="6"/>
                  </a:lnTo>
                  <a:lnTo>
                    <a:pt x="179" y="2"/>
                  </a:lnTo>
                  <a:lnTo>
                    <a:pt x="336" y="0"/>
                  </a:lnTo>
                  <a:lnTo>
                    <a:pt x="428" y="2"/>
                  </a:lnTo>
                  <a:lnTo>
                    <a:pt x="450" y="16"/>
                  </a:lnTo>
                  <a:lnTo>
                    <a:pt x="466" y="43"/>
                  </a:lnTo>
                  <a:lnTo>
                    <a:pt x="490" y="159"/>
                  </a:lnTo>
                  <a:lnTo>
                    <a:pt x="512" y="287"/>
                  </a:lnTo>
                  <a:lnTo>
                    <a:pt x="517" y="368"/>
                  </a:lnTo>
                  <a:lnTo>
                    <a:pt x="509" y="382"/>
                  </a:lnTo>
                  <a:lnTo>
                    <a:pt x="481" y="392"/>
                  </a:lnTo>
                  <a:lnTo>
                    <a:pt x="346" y="389"/>
                  </a:lnTo>
                  <a:lnTo>
                    <a:pt x="138" y="379"/>
                  </a:lnTo>
                  <a:lnTo>
                    <a:pt x="36" y="370"/>
                  </a:lnTo>
                  <a:lnTo>
                    <a:pt x="19" y="349"/>
                  </a:lnTo>
                  <a:lnTo>
                    <a:pt x="10" y="308"/>
                  </a:lnTo>
                  <a:lnTo>
                    <a:pt x="0" y="207"/>
                  </a:lnTo>
                  <a:lnTo>
                    <a:pt x="3" y="107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88" name="Group 244"/>
            <p:cNvGrpSpPr>
              <a:grpSpLocks/>
            </p:cNvGrpSpPr>
            <p:nvPr/>
          </p:nvGrpSpPr>
          <p:grpSpPr bwMode="auto">
            <a:xfrm rot="412926">
              <a:off x="2029232" y="3782852"/>
              <a:ext cx="804863" cy="839788"/>
              <a:chOff x="1923" y="1953"/>
              <a:chExt cx="896" cy="969"/>
            </a:xfrm>
          </p:grpSpPr>
          <p:sp>
            <p:nvSpPr>
              <p:cNvPr id="1208" name="Freeform 245"/>
              <p:cNvSpPr>
                <a:spLocks/>
              </p:cNvSpPr>
              <p:nvPr/>
            </p:nvSpPr>
            <p:spPr bwMode="auto">
              <a:xfrm>
                <a:off x="1931" y="2442"/>
                <a:ext cx="888" cy="480"/>
              </a:xfrm>
              <a:custGeom>
                <a:avLst/>
                <a:gdLst>
                  <a:gd name="T0" fmla="*/ 0 w 888"/>
                  <a:gd name="T1" fmla="*/ 290 h 480"/>
                  <a:gd name="T2" fmla="*/ 110 w 888"/>
                  <a:gd name="T3" fmla="*/ 195 h 480"/>
                  <a:gd name="T4" fmla="*/ 113 w 888"/>
                  <a:gd name="T5" fmla="*/ 217 h 480"/>
                  <a:gd name="T6" fmla="*/ 38 w 888"/>
                  <a:gd name="T7" fmla="*/ 285 h 480"/>
                  <a:gd name="T8" fmla="*/ 170 w 888"/>
                  <a:gd name="T9" fmla="*/ 279 h 480"/>
                  <a:gd name="T10" fmla="*/ 449 w 888"/>
                  <a:gd name="T11" fmla="*/ 280 h 480"/>
                  <a:gd name="T12" fmla="*/ 597 w 888"/>
                  <a:gd name="T13" fmla="*/ 269 h 480"/>
                  <a:gd name="T14" fmla="*/ 690 w 888"/>
                  <a:gd name="T15" fmla="*/ 252 h 480"/>
                  <a:gd name="T16" fmla="*/ 713 w 888"/>
                  <a:gd name="T17" fmla="*/ 246 h 480"/>
                  <a:gd name="T18" fmla="*/ 822 w 888"/>
                  <a:gd name="T19" fmla="*/ 27 h 480"/>
                  <a:gd name="T20" fmla="*/ 771 w 888"/>
                  <a:gd name="T21" fmla="*/ 13 h 480"/>
                  <a:gd name="T22" fmla="*/ 847 w 888"/>
                  <a:gd name="T23" fmla="*/ 0 h 480"/>
                  <a:gd name="T24" fmla="*/ 875 w 888"/>
                  <a:gd name="T25" fmla="*/ 24 h 480"/>
                  <a:gd name="T26" fmla="*/ 888 w 888"/>
                  <a:gd name="T27" fmla="*/ 105 h 480"/>
                  <a:gd name="T28" fmla="*/ 866 w 888"/>
                  <a:gd name="T29" fmla="*/ 171 h 480"/>
                  <a:gd name="T30" fmla="*/ 795 w 888"/>
                  <a:gd name="T31" fmla="*/ 385 h 480"/>
                  <a:gd name="T32" fmla="*/ 762 w 888"/>
                  <a:gd name="T33" fmla="*/ 451 h 480"/>
                  <a:gd name="T34" fmla="*/ 732 w 888"/>
                  <a:gd name="T35" fmla="*/ 459 h 480"/>
                  <a:gd name="T36" fmla="*/ 507 w 888"/>
                  <a:gd name="T37" fmla="*/ 455 h 480"/>
                  <a:gd name="T38" fmla="*/ 271 w 888"/>
                  <a:gd name="T39" fmla="*/ 461 h 480"/>
                  <a:gd name="T40" fmla="*/ 47 w 888"/>
                  <a:gd name="T41" fmla="*/ 478 h 480"/>
                  <a:gd name="T42" fmla="*/ 14 w 888"/>
                  <a:gd name="T43" fmla="*/ 480 h 480"/>
                  <a:gd name="T44" fmla="*/ 11 w 888"/>
                  <a:gd name="T45" fmla="*/ 417 h 480"/>
                  <a:gd name="T46" fmla="*/ 6 w 888"/>
                  <a:gd name="T47" fmla="*/ 355 h 480"/>
                  <a:gd name="T48" fmla="*/ 5 w 888"/>
                  <a:gd name="T49" fmla="*/ 322 h 480"/>
                  <a:gd name="T50" fmla="*/ 24 w 888"/>
                  <a:gd name="T51" fmla="*/ 342 h 480"/>
                  <a:gd name="T52" fmla="*/ 28 w 888"/>
                  <a:gd name="T53" fmla="*/ 393 h 480"/>
                  <a:gd name="T54" fmla="*/ 35 w 888"/>
                  <a:gd name="T55" fmla="*/ 447 h 480"/>
                  <a:gd name="T56" fmla="*/ 99 w 888"/>
                  <a:gd name="T57" fmla="*/ 456 h 480"/>
                  <a:gd name="T58" fmla="*/ 246 w 888"/>
                  <a:gd name="T59" fmla="*/ 442 h 480"/>
                  <a:gd name="T60" fmla="*/ 370 w 888"/>
                  <a:gd name="T61" fmla="*/ 432 h 480"/>
                  <a:gd name="T62" fmla="*/ 474 w 888"/>
                  <a:gd name="T63" fmla="*/ 432 h 480"/>
                  <a:gd name="T64" fmla="*/ 630 w 888"/>
                  <a:gd name="T65" fmla="*/ 432 h 480"/>
                  <a:gd name="T66" fmla="*/ 729 w 888"/>
                  <a:gd name="T67" fmla="*/ 431 h 480"/>
                  <a:gd name="T68" fmla="*/ 732 w 888"/>
                  <a:gd name="T69" fmla="*/ 402 h 480"/>
                  <a:gd name="T70" fmla="*/ 723 w 888"/>
                  <a:gd name="T71" fmla="*/ 341 h 480"/>
                  <a:gd name="T72" fmla="*/ 715 w 888"/>
                  <a:gd name="T73" fmla="*/ 274 h 480"/>
                  <a:gd name="T74" fmla="*/ 729 w 888"/>
                  <a:gd name="T75" fmla="*/ 290 h 480"/>
                  <a:gd name="T76" fmla="*/ 743 w 888"/>
                  <a:gd name="T77" fmla="*/ 364 h 480"/>
                  <a:gd name="T78" fmla="*/ 756 w 888"/>
                  <a:gd name="T79" fmla="*/ 402 h 480"/>
                  <a:gd name="T80" fmla="*/ 771 w 888"/>
                  <a:gd name="T81" fmla="*/ 383 h 480"/>
                  <a:gd name="T82" fmla="*/ 798 w 888"/>
                  <a:gd name="T83" fmla="*/ 309 h 480"/>
                  <a:gd name="T84" fmla="*/ 838 w 888"/>
                  <a:gd name="T85" fmla="*/ 204 h 480"/>
                  <a:gd name="T86" fmla="*/ 866 w 888"/>
                  <a:gd name="T87" fmla="*/ 119 h 480"/>
                  <a:gd name="T88" fmla="*/ 871 w 888"/>
                  <a:gd name="T89" fmla="*/ 93 h 480"/>
                  <a:gd name="T90" fmla="*/ 857 w 888"/>
                  <a:gd name="T91" fmla="*/ 33 h 480"/>
                  <a:gd name="T92" fmla="*/ 842 w 888"/>
                  <a:gd name="T93" fmla="*/ 29 h 480"/>
                  <a:gd name="T94" fmla="*/ 812 w 888"/>
                  <a:gd name="T95" fmla="*/ 100 h 480"/>
                  <a:gd name="T96" fmla="*/ 760 w 888"/>
                  <a:gd name="T97" fmla="*/ 193 h 480"/>
                  <a:gd name="T98" fmla="*/ 723 w 888"/>
                  <a:gd name="T99" fmla="*/ 265 h 480"/>
                  <a:gd name="T100" fmla="*/ 685 w 888"/>
                  <a:gd name="T101" fmla="*/ 276 h 480"/>
                  <a:gd name="T102" fmla="*/ 549 w 888"/>
                  <a:gd name="T103" fmla="*/ 293 h 480"/>
                  <a:gd name="T104" fmla="*/ 389 w 888"/>
                  <a:gd name="T105" fmla="*/ 303 h 480"/>
                  <a:gd name="T106" fmla="*/ 231 w 888"/>
                  <a:gd name="T107" fmla="*/ 303 h 480"/>
                  <a:gd name="T108" fmla="*/ 52 w 888"/>
                  <a:gd name="T109" fmla="*/ 304 h 480"/>
                  <a:gd name="T110" fmla="*/ 0 w 888"/>
                  <a:gd name="T111" fmla="*/ 290 h 4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888"/>
                  <a:gd name="T169" fmla="*/ 0 h 480"/>
                  <a:gd name="T170" fmla="*/ 888 w 888"/>
                  <a:gd name="T171" fmla="*/ 480 h 4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888" h="480">
                    <a:moveTo>
                      <a:pt x="0" y="290"/>
                    </a:moveTo>
                    <a:lnTo>
                      <a:pt x="110" y="195"/>
                    </a:lnTo>
                    <a:lnTo>
                      <a:pt x="113" y="217"/>
                    </a:lnTo>
                    <a:lnTo>
                      <a:pt x="38" y="285"/>
                    </a:lnTo>
                    <a:lnTo>
                      <a:pt x="170" y="279"/>
                    </a:lnTo>
                    <a:lnTo>
                      <a:pt x="449" y="280"/>
                    </a:lnTo>
                    <a:lnTo>
                      <a:pt x="597" y="269"/>
                    </a:lnTo>
                    <a:lnTo>
                      <a:pt x="690" y="252"/>
                    </a:lnTo>
                    <a:lnTo>
                      <a:pt x="713" y="246"/>
                    </a:lnTo>
                    <a:lnTo>
                      <a:pt x="822" y="27"/>
                    </a:lnTo>
                    <a:lnTo>
                      <a:pt x="771" y="13"/>
                    </a:lnTo>
                    <a:lnTo>
                      <a:pt x="847" y="0"/>
                    </a:lnTo>
                    <a:lnTo>
                      <a:pt x="875" y="24"/>
                    </a:lnTo>
                    <a:lnTo>
                      <a:pt x="888" y="105"/>
                    </a:lnTo>
                    <a:lnTo>
                      <a:pt x="866" y="171"/>
                    </a:lnTo>
                    <a:lnTo>
                      <a:pt x="795" y="385"/>
                    </a:lnTo>
                    <a:lnTo>
                      <a:pt x="762" y="451"/>
                    </a:lnTo>
                    <a:lnTo>
                      <a:pt x="732" y="459"/>
                    </a:lnTo>
                    <a:lnTo>
                      <a:pt x="507" y="455"/>
                    </a:lnTo>
                    <a:lnTo>
                      <a:pt x="271" y="461"/>
                    </a:lnTo>
                    <a:lnTo>
                      <a:pt x="47" y="478"/>
                    </a:lnTo>
                    <a:lnTo>
                      <a:pt x="14" y="480"/>
                    </a:lnTo>
                    <a:lnTo>
                      <a:pt x="11" y="417"/>
                    </a:lnTo>
                    <a:lnTo>
                      <a:pt x="6" y="355"/>
                    </a:lnTo>
                    <a:lnTo>
                      <a:pt x="5" y="322"/>
                    </a:lnTo>
                    <a:lnTo>
                      <a:pt x="24" y="342"/>
                    </a:lnTo>
                    <a:lnTo>
                      <a:pt x="28" y="393"/>
                    </a:lnTo>
                    <a:lnTo>
                      <a:pt x="35" y="447"/>
                    </a:lnTo>
                    <a:lnTo>
                      <a:pt x="99" y="456"/>
                    </a:lnTo>
                    <a:lnTo>
                      <a:pt x="246" y="442"/>
                    </a:lnTo>
                    <a:lnTo>
                      <a:pt x="370" y="432"/>
                    </a:lnTo>
                    <a:lnTo>
                      <a:pt x="474" y="432"/>
                    </a:lnTo>
                    <a:lnTo>
                      <a:pt x="630" y="432"/>
                    </a:lnTo>
                    <a:lnTo>
                      <a:pt x="729" y="431"/>
                    </a:lnTo>
                    <a:lnTo>
                      <a:pt x="732" y="402"/>
                    </a:lnTo>
                    <a:lnTo>
                      <a:pt x="723" y="341"/>
                    </a:lnTo>
                    <a:lnTo>
                      <a:pt x="715" y="274"/>
                    </a:lnTo>
                    <a:lnTo>
                      <a:pt x="729" y="290"/>
                    </a:lnTo>
                    <a:lnTo>
                      <a:pt x="743" y="364"/>
                    </a:lnTo>
                    <a:lnTo>
                      <a:pt x="756" y="402"/>
                    </a:lnTo>
                    <a:lnTo>
                      <a:pt x="771" y="383"/>
                    </a:lnTo>
                    <a:lnTo>
                      <a:pt x="798" y="309"/>
                    </a:lnTo>
                    <a:lnTo>
                      <a:pt x="838" y="204"/>
                    </a:lnTo>
                    <a:lnTo>
                      <a:pt x="866" y="119"/>
                    </a:lnTo>
                    <a:lnTo>
                      <a:pt x="871" y="93"/>
                    </a:lnTo>
                    <a:lnTo>
                      <a:pt x="857" y="33"/>
                    </a:lnTo>
                    <a:lnTo>
                      <a:pt x="842" y="29"/>
                    </a:lnTo>
                    <a:lnTo>
                      <a:pt x="812" y="100"/>
                    </a:lnTo>
                    <a:lnTo>
                      <a:pt x="760" y="193"/>
                    </a:lnTo>
                    <a:lnTo>
                      <a:pt x="723" y="265"/>
                    </a:lnTo>
                    <a:lnTo>
                      <a:pt x="685" y="276"/>
                    </a:lnTo>
                    <a:lnTo>
                      <a:pt x="549" y="293"/>
                    </a:lnTo>
                    <a:lnTo>
                      <a:pt x="389" y="303"/>
                    </a:lnTo>
                    <a:lnTo>
                      <a:pt x="231" y="303"/>
                    </a:lnTo>
                    <a:lnTo>
                      <a:pt x="52" y="304"/>
                    </a:lnTo>
                    <a:lnTo>
                      <a:pt x="0" y="2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9" name="Freeform 246"/>
              <p:cNvSpPr>
                <a:spLocks/>
              </p:cNvSpPr>
              <p:nvPr/>
            </p:nvSpPr>
            <p:spPr bwMode="auto">
              <a:xfrm>
                <a:off x="2095" y="2605"/>
                <a:ext cx="459" cy="105"/>
              </a:xfrm>
              <a:custGeom>
                <a:avLst/>
                <a:gdLst>
                  <a:gd name="T0" fmla="*/ 11 w 459"/>
                  <a:gd name="T1" fmla="*/ 19 h 105"/>
                  <a:gd name="T2" fmla="*/ 43 w 459"/>
                  <a:gd name="T3" fmla="*/ 0 h 105"/>
                  <a:gd name="T4" fmla="*/ 59 w 459"/>
                  <a:gd name="T5" fmla="*/ 5 h 105"/>
                  <a:gd name="T6" fmla="*/ 49 w 459"/>
                  <a:gd name="T7" fmla="*/ 29 h 105"/>
                  <a:gd name="T8" fmla="*/ 25 w 459"/>
                  <a:gd name="T9" fmla="*/ 44 h 105"/>
                  <a:gd name="T10" fmla="*/ 71 w 459"/>
                  <a:gd name="T11" fmla="*/ 66 h 105"/>
                  <a:gd name="T12" fmla="*/ 140 w 459"/>
                  <a:gd name="T13" fmla="*/ 69 h 105"/>
                  <a:gd name="T14" fmla="*/ 200 w 459"/>
                  <a:gd name="T15" fmla="*/ 64 h 105"/>
                  <a:gd name="T16" fmla="*/ 243 w 459"/>
                  <a:gd name="T17" fmla="*/ 59 h 105"/>
                  <a:gd name="T18" fmla="*/ 324 w 459"/>
                  <a:gd name="T19" fmla="*/ 51 h 105"/>
                  <a:gd name="T20" fmla="*/ 376 w 459"/>
                  <a:gd name="T21" fmla="*/ 46 h 105"/>
                  <a:gd name="T22" fmla="*/ 410 w 459"/>
                  <a:gd name="T23" fmla="*/ 36 h 105"/>
                  <a:gd name="T24" fmla="*/ 443 w 459"/>
                  <a:gd name="T25" fmla="*/ 15 h 105"/>
                  <a:gd name="T26" fmla="*/ 440 w 459"/>
                  <a:gd name="T27" fmla="*/ 0 h 105"/>
                  <a:gd name="T28" fmla="*/ 459 w 459"/>
                  <a:gd name="T29" fmla="*/ 5 h 105"/>
                  <a:gd name="T30" fmla="*/ 454 w 459"/>
                  <a:gd name="T31" fmla="*/ 56 h 105"/>
                  <a:gd name="T32" fmla="*/ 405 w 459"/>
                  <a:gd name="T33" fmla="*/ 80 h 105"/>
                  <a:gd name="T34" fmla="*/ 297 w 459"/>
                  <a:gd name="T35" fmla="*/ 86 h 105"/>
                  <a:gd name="T36" fmla="*/ 187 w 459"/>
                  <a:gd name="T37" fmla="*/ 97 h 105"/>
                  <a:gd name="T38" fmla="*/ 124 w 459"/>
                  <a:gd name="T39" fmla="*/ 105 h 105"/>
                  <a:gd name="T40" fmla="*/ 48 w 459"/>
                  <a:gd name="T41" fmla="*/ 86 h 105"/>
                  <a:gd name="T42" fmla="*/ 11 w 459"/>
                  <a:gd name="T43" fmla="*/ 75 h 105"/>
                  <a:gd name="T44" fmla="*/ 0 w 459"/>
                  <a:gd name="T45" fmla="*/ 46 h 105"/>
                  <a:gd name="T46" fmla="*/ 11 w 459"/>
                  <a:gd name="T47" fmla="*/ 19 h 10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59"/>
                  <a:gd name="T73" fmla="*/ 0 h 105"/>
                  <a:gd name="T74" fmla="*/ 459 w 459"/>
                  <a:gd name="T75" fmla="*/ 105 h 10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59" h="105">
                    <a:moveTo>
                      <a:pt x="11" y="19"/>
                    </a:moveTo>
                    <a:lnTo>
                      <a:pt x="43" y="0"/>
                    </a:lnTo>
                    <a:lnTo>
                      <a:pt x="59" y="5"/>
                    </a:lnTo>
                    <a:lnTo>
                      <a:pt x="49" y="29"/>
                    </a:lnTo>
                    <a:lnTo>
                      <a:pt x="25" y="44"/>
                    </a:lnTo>
                    <a:lnTo>
                      <a:pt x="71" y="66"/>
                    </a:lnTo>
                    <a:lnTo>
                      <a:pt x="140" y="69"/>
                    </a:lnTo>
                    <a:lnTo>
                      <a:pt x="200" y="64"/>
                    </a:lnTo>
                    <a:lnTo>
                      <a:pt x="243" y="59"/>
                    </a:lnTo>
                    <a:lnTo>
                      <a:pt x="324" y="51"/>
                    </a:lnTo>
                    <a:lnTo>
                      <a:pt x="376" y="46"/>
                    </a:lnTo>
                    <a:lnTo>
                      <a:pt x="410" y="36"/>
                    </a:lnTo>
                    <a:lnTo>
                      <a:pt x="443" y="15"/>
                    </a:lnTo>
                    <a:lnTo>
                      <a:pt x="440" y="0"/>
                    </a:lnTo>
                    <a:lnTo>
                      <a:pt x="459" y="5"/>
                    </a:lnTo>
                    <a:lnTo>
                      <a:pt x="454" y="56"/>
                    </a:lnTo>
                    <a:lnTo>
                      <a:pt x="405" y="80"/>
                    </a:lnTo>
                    <a:lnTo>
                      <a:pt x="297" y="86"/>
                    </a:lnTo>
                    <a:lnTo>
                      <a:pt x="187" y="97"/>
                    </a:lnTo>
                    <a:lnTo>
                      <a:pt x="124" y="105"/>
                    </a:lnTo>
                    <a:lnTo>
                      <a:pt x="48" y="86"/>
                    </a:lnTo>
                    <a:lnTo>
                      <a:pt x="11" y="75"/>
                    </a:lnTo>
                    <a:lnTo>
                      <a:pt x="0" y="46"/>
                    </a:lnTo>
                    <a:lnTo>
                      <a:pt x="11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0" name="Freeform 247"/>
              <p:cNvSpPr>
                <a:spLocks/>
              </p:cNvSpPr>
              <p:nvPr/>
            </p:nvSpPr>
            <p:spPr bwMode="auto">
              <a:xfrm>
                <a:off x="2024" y="2782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1" name="Freeform 248"/>
              <p:cNvSpPr>
                <a:spLocks/>
              </p:cNvSpPr>
              <p:nvPr/>
            </p:nvSpPr>
            <p:spPr bwMode="auto">
              <a:xfrm>
                <a:off x="2113" y="2777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2" name="Freeform 249"/>
              <p:cNvSpPr>
                <a:spLocks/>
              </p:cNvSpPr>
              <p:nvPr/>
            </p:nvSpPr>
            <p:spPr bwMode="auto">
              <a:xfrm>
                <a:off x="2404" y="2764"/>
                <a:ext cx="195" cy="49"/>
              </a:xfrm>
              <a:custGeom>
                <a:avLst/>
                <a:gdLst>
                  <a:gd name="T0" fmla="*/ 0 w 195"/>
                  <a:gd name="T1" fmla="*/ 15 h 49"/>
                  <a:gd name="T2" fmla="*/ 190 w 195"/>
                  <a:gd name="T3" fmla="*/ 0 h 49"/>
                  <a:gd name="T4" fmla="*/ 195 w 195"/>
                  <a:gd name="T5" fmla="*/ 32 h 49"/>
                  <a:gd name="T6" fmla="*/ 0 w 195"/>
                  <a:gd name="T7" fmla="*/ 49 h 49"/>
                  <a:gd name="T8" fmla="*/ 0 w 195"/>
                  <a:gd name="T9" fmla="*/ 15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3" name="Freeform 250"/>
              <p:cNvSpPr>
                <a:spLocks/>
              </p:cNvSpPr>
              <p:nvPr/>
            </p:nvSpPr>
            <p:spPr bwMode="auto">
              <a:xfrm>
                <a:off x="1923" y="1953"/>
                <a:ext cx="821" cy="646"/>
              </a:xfrm>
              <a:custGeom>
                <a:avLst/>
                <a:gdLst>
                  <a:gd name="T0" fmla="*/ 69 w 821"/>
                  <a:gd name="T1" fmla="*/ 616 h 646"/>
                  <a:gd name="T2" fmla="*/ 46 w 821"/>
                  <a:gd name="T3" fmla="*/ 592 h 646"/>
                  <a:gd name="T4" fmla="*/ 32 w 821"/>
                  <a:gd name="T5" fmla="*/ 551 h 646"/>
                  <a:gd name="T6" fmla="*/ 27 w 821"/>
                  <a:gd name="T7" fmla="*/ 460 h 646"/>
                  <a:gd name="T8" fmla="*/ 27 w 821"/>
                  <a:gd name="T9" fmla="*/ 309 h 646"/>
                  <a:gd name="T10" fmla="*/ 32 w 821"/>
                  <a:gd name="T11" fmla="*/ 195 h 646"/>
                  <a:gd name="T12" fmla="*/ 46 w 821"/>
                  <a:gd name="T13" fmla="*/ 169 h 646"/>
                  <a:gd name="T14" fmla="*/ 71 w 821"/>
                  <a:gd name="T15" fmla="*/ 136 h 646"/>
                  <a:gd name="T16" fmla="*/ 132 w 821"/>
                  <a:gd name="T17" fmla="*/ 112 h 646"/>
                  <a:gd name="T18" fmla="*/ 240 w 821"/>
                  <a:gd name="T19" fmla="*/ 80 h 646"/>
                  <a:gd name="T20" fmla="*/ 329 w 821"/>
                  <a:gd name="T21" fmla="*/ 57 h 646"/>
                  <a:gd name="T22" fmla="*/ 369 w 821"/>
                  <a:gd name="T23" fmla="*/ 33 h 646"/>
                  <a:gd name="T24" fmla="*/ 440 w 821"/>
                  <a:gd name="T25" fmla="*/ 27 h 646"/>
                  <a:gd name="T26" fmla="*/ 566 w 821"/>
                  <a:gd name="T27" fmla="*/ 38 h 646"/>
                  <a:gd name="T28" fmla="*/ 670 w 821"/>
                  <a:gd name="T29" fmla="*/ 32 h 646"/>
                  <a:gd name="T30" fmla="*/ 714 w 821"/>
                  <a:gd name="T31" fmla="*/ 22 h 646"/>
                  <a:gd name="T32" fmla="*/ 750 w 821"/>
                  <a:gd name="T33" fmla="*/ 32 h 646"/>
                  <a:gd name="T34" fmla="*/ 774 w 821"/>
                  <a:gd name="T35" fmla="*/ 95 h 646"/>
                  <a:gd name="T36" fmla="*/ 789 w 821"/>
                  <a:gd name="T37" fmla="*/ 210 h 646"/>
                  <a:gd name="T38" fmla="*/ 804 w 821"/>
                  <a:gd name="T39" fmla="*/ 301 h 646"/>
                  <a:gd name="T40" fmla="*/ 797 w 821"/>
                  <a:gd name="T41" fmla="*/ 343 h 646"/>
                  <a:gd name="T42" fmla="*/ 769 w 821"/>
                  <a:gd name="T43" fmla="*/ 446 h 646"/>
                  <a:gd name="T44" fmla="*/ 733 w 821"/>
                  <a:gd name="T45" fmla="*/ 550 h 646"/>
                  <a:gd name="T46" fmla="*/ 709 w 821"/>
                  <a:gd name="T47" fmla="*/ 589 h 646"/>
                  <a:gd name="T48" fmla="*/ 693 w 821"/>
                  <a:gd name="T49" fmla="*/ 608 h 646"/>
                  <a:gd name="T50" fmla="*/ 717 w 821"/>
                  <a:gd name="T51" fmla="*/ 622 h 646"/>
                  <a:gd name="T52" fmla="*/ 742 w 821"/>
                  <a:gd name="T53" fmla="*/ 578 h 646"/>
                  <a:gd name="T54" fmla="*/ 780 w 821"/>
                  <a:gd name="T55" fmla="*/ 485 h 646"/>
                  <a:gd name="T56" fmla="*/ 808 w 821"/>
                  <a:gd name="T57" fmla="*/ 386 h 646"/>
                  <a:gd name="T58" fmla="*/ 818 w 821"/>
                  <a:gd name="T59" fmla="*/ 337 h 646"/>
                  <a:gd name="T60" fmla="*/ 821 w 821"/>
                  <a:gd name="T61" fmla="*/ 291 h 646"/>
                  <a:gd name="T62" fmla="*/ 812 w 821"/>
                  <a:gd name="T63" fmla="*/ 214 h 646"/>
                  <a:gd name="T64" fmla="*/ 797 w 821"/>
                  <a:gd name="T65" fmla="*/ 99 h 646"/>
                  <a:gd name="T66" fmla="*/ 775 w 821"/>
                  <a:gd name="T67" fmla="*/ 36 h 646"/>
                  <a:gd name="T68" fmla="*/ 755 w 821"/>
                  <a:gd name="T69" fmla="*/ 8 h 646"/>
                  <a:gd name="T70" fmla="*/ 722 w 821"/>
                  <a:gd name="T71" fmla="*/ 0 h 646"/>
                  <a:gd name="T72" fmla="*/ 679 w 821"/>
                  <a:gd name="T73" fmla="*/ 13 h 646"/>
                  <a:gd name="T74" fmla="*/ 615 w 821"/>
                  <a:gd name="T75" fmla="*/ 17 h 646"/>
                  <a:gd name="T76" fmla="*/ 533 w 821"/>
                  <a:gd name="T77" fmla="*/ 17 h 646"/>
                  <a:gd name="T78" fmla="*/ 448 w 821"/>
                  <a:gd name="T79" fmla="*/ 5 h 646"/>
                  <a:gd name="T80" fmla="*/ 391 w 821"/>
                  <a:gd name="T81" fmla="*/ 8 h 646"/>
                  <a:gd name="T82" fmla="*/ 362 w 821"/>
                  <a:gd name="T83" fmla="*/ 19 h 646"/>
                  <a:gd name="T84" fmla="*/ 298 w 821"/>
                  <a:gd name="T85" fmla="*/ 50 h 646"/>
                  <a:gd name="T86" fmla="*/ 175 w 821"/>
                  <a:gd name="T87" fmla="*/ 84 h 646"/>
                  <a:gd name="T88" fmla="*/ 57 w 821"/>
                  <a:gd name="T89" fmla="*/ 123 h 646"/>
                  <a:gd name="T90" fmla="*/ 24 w 821"/>
                  <a:gd name="T91" fmla="*/ 164 h 646"/>
                  <a:gd name="T92" fmla="*/ 3 w 821"/>
                  <a:gd name="T93" fmla="*/ 219 h 646"/>
                  <a:gd name="T94" fmla="*/ 0 w 821"/>
                  <a:gd name="T95" fmla="*/ 329 h 646"/>
                  <a:gd name="T96" fmla="*/ 5 w 821"/>
                  <a:gd name="T97" fmla="*/ 433 h 646"/>
                  <a:gd name="T98" fmla="*/ 9 w 821"/>
                  <a:gd name="T99" fmla="*/ 540 h 646"/>
                  <a:gd name="T100" fmla="*/ 28 w 821"/>
                  <a:gd name="T101" fmla="*/ 602 h 646"/>
                  <a:gd name="T102" fmla="*/ 47 w 821"/>
                  <a:gd name="T103" fmla="*/ 635 h 646"/>
                  <a:gd name="T104" fmla="*/ 80 w 821"/>
                  <a:gd name="T105" fmla="*/ 646 h 646"/>
                  <a:gd name="T106" fmla="*/ 99 w 821"/>
                  <a:gd name="T107" fmla="*/ 640 h 646"/>
                  <a:gd name="T108" fmla="*/ 69 w 821"/>
                  <a:gd name="T109" fmla="*/ 616 h 64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21"/>
                  <a:gd name="T166" fmla="*/ 0 h 646"/>
                  <a:gd name="T167" fmla="*/ 821 w 821"/>
                  <a:gd name="T168" fmla="*/ 646 h 64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21" h="646">
                    <a:moveTo>
                      <a:pt x="69" y="616"/>
                    </a:moveTo>
                    <a:lnTo>
                      <a:pt x="46" y="592"/>
                    </a:lnTo>
                    <a:lnTo>
                      <a:pt x="32" y="551"/>
                    </a:lnTo>
                    <a:lnTo>
                      <a:pt x="27" y="460"/>
                    </a:lnTo>
                    <a:lnTo>
                      <a:pt x="27" y="309"/>
                    </a:lnTo>
                    <a:lnTo>
                      <a:pt x="32" y="195"/>
                    </a:lnTo>
                    <a:lnTo>
                      <a:pt x="46" y="169"/>
                    </a:lnTo>
                    <a:lnTo>
                      <a:pt x="71" y="136"/>
                    </a:lnTo>
                    <a:lnTo>
                      <a:pt x="132" y="112"/>
                    </a:lnTo>
                    <a:lnTo>
                      <a:pt x="240" y="80"/>
                    </a:lnTo>
                    <a:lnTo>
                      <a:pt x="329" y="57"/>
                    </a:lnTo>
                    <a:lnTo>
                      <a:pt x="369" y="33"/>
                    </a:lnTo>
                    <a:lnTo>
                      <a:pt x="440" y="27"/>
                    </a:lnTo>
                    <a:lnTo>
                      <a:pt x="566" y="38"/>
                    </a:lnTo>
                    <a:lnTo>
                      <a:pt x="670" y="32"/>
                    </a:lnTo>
                    <a:lnTo>
                      <a:pt x="714" y="22"/>
                    </a:lnTo>
                    <a:lnTo>
                      <a:pt x="750" y="32"/>
                    </a:lnTo>
                    <a:lnTo>
                      <a:pt x="774" y="95"/>
                    </a:lnTo>
                    <a:lnTo>
                      <a:pt x="789" y="210"/>
                    </a:lnTo>
                    <a:lnTo>
                      <a:pt x="804" y="301"/>
                    </a:lnTo>
                    <a:lnTo>
                      <a:pt x="797" y="343"/>
                    </a:lnTo>
                    <a:lnTo>
                      <a:pt x="769" y="446"/>
                    </a:lnTo>
                    <a:lnTo>
                      <a:pt x="733" y="550"/>
                    </a:lnTo>
                    <a:lnTo>
                      <a:pt x="709" y="589"/>
                    </a:lnTo>
                    <a:lnTo>
                      <a:pt x="693" y="608"/>
                    </a:lnTo>
                    <a:lnTo>
                      <a:pt x="717" y="622"/>
                    </a:lnTo>
                    <a:lnTo>
                      <a:pt x="742" y="578"/>
                    </a:lnTo>
                    <a:lnTo>
                      <a:pt x="780" y="485"/>
                    </a:lnTo>
                    <a:lnTo>
                      <a:pt x="808" y="386"/>
                    </a:lnTo>
                    <a:lnTo>
                      <a:pt x="818" y="337"/>
                    </a:lnTo>
                    <a:lnTo>
                      <a:pt x="821" y="291"/>
                    </a:lnTo>
                    <a:lnTo>
                      <a:pt x="812" y="214"/>
                    </a:lnTo>
                    <a:lnTo>
                      <a:pt x="797" y="99"/>
                    </a:lnTo>
                    <a:lnTo>
                      <a:pt x="775" y="36"/>
                    </a:lnTo>
                    <a:lnTo>
                      <a:pt x="755" y="8"/>
                    </a:lnTo>
                    <a:lnTo>
                      <a:pt x="722" y="0"/>
                    </a:lnTo>
                    <a:lnTo>
                      <a:pt x="679" y="13"/>
                    </a:lnTo>
                    <a:lnTo>
                      <a:pt x="615" y="17"/>
                    </a:lnTo>
                    <a:lnTo>
                      <a:pt x="533" y="17"/>
                    </a:lnTo>
                    <a:lnTo>
                      <a:pt x="448" y="5"/>
                    </a:lnTo>
                    <a:lnTo>
                      <a:pt x="391" y="8"/>
                    </a:lnTo>
                    <a:lnTo>
                      <a:pt x="362" y="19"/>
                    </a:lnTo>
                    <a:lnTo>
                      <a:pt x="298" y="50"/>
                    </a:lnTo>
                    <a:lnTo>
                      <a:pt x="175" y="84"/>
                    </a:lnTo>
                    <a:lnTo>
                      <a:pt x="57" y="123"/>
                    </a:lnTo>
                    <a:lnTo>
                      <a:pt x="24" y="164"/>
                    </a:lnTo>
                    <a:lnTo>
                      <a:pt x="3" y="219"/>
                    </a:lnTo>
                    <a:lnTo>
                      <a:pt x="0" y="329"/>
                    </a:lnTo>
                    <a:lnTo>
                      <a:pt x="5" y="433"/>
                    </a:lnTo>
                    <a:lnTo>
                      <a:pt x="9" y="540"/>
                    </a:lnTo>
                    <a:lnTo>
                      <a:pt x="28" y="602"/>
                    </a:lnTo>
                    <a:lnTo>
                      <a:pt x="47" y="635"/>
                    </a:lnTo>
                    <a:lnTo>
                      <a:pt x="80" y="646"/>
                    </a:lnTo>
                    <a:lnTo>
                      <a:pt x="99" y="640"/>
                    </a:lnTo>
                    <a:lnTo>
                      <a:pt x="69" y="6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4" name="Freeform 251"/>
              <p:cNvSpPr>
                <a:spLocks/>
              </p:cNvSpPr>
              <p:nvPr/>
            </p:nvSpPr>
            <p:spPr bwMode="auto">
              <a:xfrm>
                <a:off x="1978" y="1965"/>
                <a:ext cx="707" cy="644"/>
              </a:xfrm>
              <a:custGeom>
                <a:avLst/>
                <a:gdLst>
                  <a:gd name="T0" fmla="*/ 11 w 707"/>
                  <a:gd name="T1" fmla="*/ 611 h 644"/>
                  <a:gd name="T2" fmla="*/ 129 w 707"/>
                  <a:gd name="T3" fmla="*/ 619 h 644"/>
                  <a:gd name="T4" fmla="*/ 294 w 707"/>
                  <a:gd name="T5" fmla="*/ 623 h 644"/>
                  <a:gd name="T6" fmla="*/ 426 w 707"/>
                  <a:gd name="T7" fmla="*/ 623 h 644"/>
                  <a:gd name="T8" fmla="*/ 544 w 707"/>
                  <a:gd name="T9" fmla="*/ 609 h 644"/>
                  <a:gd name="T10" fmla="*/ 622 w 707"/>
                  <a:gd name="T11" fmla="*/ 597 h 644"/>
                  <a:gd name="T12" fmla="*/ 644 w 707"/>
                  <a:gd name="T13" fmla="*/ 586 h 644"/>
                  <a:gd name="T14" fmla="*/ 644 w 707"/>
                  <a:gd name="T15" fmla="*/ 529 h 644"/>
                  <a:gd name="T16" fmla="*/ 615 w 707"/>
                  <a:gd name="T17" fmla="*/ 377 h 644"/>
                  <a:gd name="T18" fmla="*/ 582 w 707"/>
                  <a:gd name="T19" fmla="*/ 193 h 644"/>
                  <a:gd name="T20" fmla="*/ 565 w 707"/>
                  <a:gd name="T21" fmla="*/ 126 h 644"/>
                  <a:gd name="T22" fmla="*/ 549 w 707"/>
                  <a:gd name="T23" fmla="*/ 101 h 644"/>
                  <a:gd name="T24" fmla="*/ 346 w 707"/>
                  <a:gd name="T25" fmla="*/ 123 h 644"/>
                  <a:gd name="T26" fmla="*/ 147 w 707"/>
                  <a:gd name="T27" fmla="*/ 128 h 644"/>
                  <a:gd name="T28" fmla="*/ 38 w 707"/>
                  <a:gd name="T29" fmla="*/ 131 h 644"/>
                  <a:gd name="T30" fmla="*/ 0 w 707"/>
                  <a:gd name="T31" fmla="*/ 136 h 644"/>
                  <a:gd name="T32" fmla="*/ 21 w 707"/>
                  <a:gd name="T33" fmla="*/ 109 h 644"/>
                  <a:gd name="T34" fmla="*/ 68 w 707"/>
                  <a:gd name="T35" fmla="*/ 114 h 644"/>
                  <a:gd name="T36" fmla="*/ 204 w 707"/>
                  <a:gd name="T37" fmla="*/ 109 h 644"/>
                  <a:gd name="T38" fmla="*/ 333 w 707"/>
                  <a:gd name="T39" fmla="*/ 101 h 644"/>
                  <a:gd name="T40" fmla="*/ 447 w 707"/>
                  <a:gd name="T41" fmla="*/ 92 h 644"/>
                  <a:gd name="T42" fmla="*/ 556 w 707"/>
                  <a:gd name="T43" fmla="*/ 82 h 644"/>
                  <a:gd name="T44" fmla="*/ 641 w 707"/>
                  <a:gd name="T45" fmla="*/ 43 h 644"/>
                  <a:gd name="T46" fmla="*/ 688 w 707"/>
                  <a:gd name="T47" fmla="*/ 0 h 644"/>
                  <a:gd name="T48" fmla="*/ 707 w 707"/>
                  <a:gd name="T49" fmla="*/ 21 h 644"/>
                  <a:gd name="T50" fmla="*/ 663 w 707"/>
                  <a:gd name="T51" fmla="*/ 47 h 644"/>
                  <a:gd name="T52" fmla="*/ 598 w 707"/>
                  <a:gd name="T53" fmla="*/ 90 h 644"/>
                  <a:gd name="T54" fmla="*/ 578 w 707"/>
                  <a:gd name="T55" fmla="*/ 104 h 644"/>
                  <a:gd name="T56" fmla="*/ 601 w 707"/>
                  <a:gd name="T57" fmla="*/ 202 h 644"/>
                  <a:gd name="T58" fmla="*/ 620 w 707"/>
                  <a:gd name="T59" fmla="*/ 297 h 644"/>
                  <a:gd name="T60" fmla="*/ 636 w 707"/>
                  <a:gd name="T61" fmla="*/ 384 h 644"/>
                  <a:gd name="T62" fmla="*/ 650 w 707"/>
                  <a:gd name="T63" fmla="*/ 467 h 644"/>
                  <a:gd name="T64" fmla="*/ 663 w 707"/>
                  <a:gd name="T65" fmla="*/ 529 h 644"/>
                  <a:gd name="T66" fmla="*/ 669 w 707"/>
                  <a:gd name="T67" fmla="*/ 582 h 644"/>
                  <a:gd name="T68" fmla="*/ 660 w 707"/>
                  <a:gd name="T69" fmla="*/ 611 h 644"/>
                  <a:gd name="T70" fmla="*/ 570 w 707"/>
                  <a:gd name="T71" fmla="*/ 633 h 644"/>
                  <a:gd name="T72" fmla="*/ 412 w 707"/>
                  <a:gd name="T73" fmla="*/ 644 h 644"/>
                  <a:gd name="T74" fmla="*/ 246 w 707"/>
                  <a:gd name="T75" fmla="*/ 638 h 644"/>
                  <a:gd name="T76" fmla="*/ 125 w 707"/>
                  <a:gd name="T77" fmla="*/ 638 h 644"/>
                  <a:gd name="T78" fmla="*/ 25 w 707"/>
                  <a:gd name="T79" fmla="*/ 635 h 644"/>
                  <a:gd name="T80" fmla="*/ 11 w 707"/>
                  <a:gd name="T81" fmla="*/ 611 h 64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07"/>
                  <a:gd name="T124" fmla="*/ 0 h 644"/>
                  <a:gd name="T125" fmla="*/ 707 w 707"/>
                  <a:gd name="T126" fmla="*/ 644 h 64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07" h="644">
                    <a:moveTo>
                      <a:pt x="11" y="611"/>
                    </a:moveTo>
                    <a:lnTo>
                      <a:pt x="129" y="619"/>
                    </a:lnTo>
                    <a:lnTo>
                      <a:pt x="294" y="623"/>
                    </a:lnTo>
                    <a:lnTo>
                      <a:pt x="426" y="623"/>
                    </a:lnTo>
                    <a:lnTo>
                      <a:pt x="544" y="609"/>
                    </a:lnTo>
                    <a:lnTo>
                      <a:pt x="622" y="597"/>
                    </a:lnTo>
                    <a:lnTo>
                      <a:pt x="644" y="586"/>
                    </a:lnTo>
                    <a:lnTo>
                      <a:pt x="644" y="529"/>
                    </a:lnTo>
                    <a:lnTo>
                      <a:pt x="615" y="377"/>
                    </a:lnTo>
                    <a:lnTo>
                      <a:pt x="582" y="193"/>
                    </a:lnTo>
                    <a:lnTo>
                      <a:pt x="565" y="126"/>
                    </a:lnTo>
                    <a:lnTo>
                      <a:pt x="549" y="101"/>
                    </a:lnTo>
                    <a:lnTo>
                      <a:pt x="346" y="123"/>
                    </a:lnTo>
                    <a:lnTo>
                      <a:pt x="147" y="128"/>
                    </a:lnTo>
                    <a:lnTo>
                      <a:pt x="38" y="131"/>
                    </a:lnTo>
                    <a:lnTo>
                      <a:pt x="0" y="136"/>
                    </a:lnTo>
                    <a:lnTo>
                      <a:pt x="21" y="109"/>
                    </a:lnTo>
                    <a:lnTo>
                      <a:pt x="68" y="114"/>
                    </a:lnTo>
                    <a:lnTo>
                      <a:pt x="204" y="109"/>
                    </a:lnTo>
                    <a:lnTo>
                      <a:pt x="333" y="101"/>
                    </a:lnTo>
                    <a:lnTo>
                      <a:pt x="447" y="92"/>
                    </a:lnTo>
                    <a:lnTo>
                      <a:pt x="556" y="82"/>
                    </a:lnTo>
                    <a:lnTo>
                      <a:pt x="641" y="43"/>
                    </a:lnTo>
                    <a:lnTo>
                      <a:pt x="688" y="0"/>
                    </a:lnTo>
                    <a:lnTo>
                      <a:pt x="707" y="21"/>
                    </a:lnTo>
                    <a:lnTo>
                      <a:pt x="663" y="47"/>
                    </a:lnTo>
                    <a:lnTo>
                      <a:pt x="598" y="90"/>
                    </a:lnTo>
                    <a:lnTo>
                      <a:pt x="578" y="104"/>
                    </a:lnTo>
                    <a:lnTo>
                      <a:pt x="601" y="202"/>
                    </a:lnTo>
                    <a:lnTo>
                      <a:pt x="620" y="297"/>
                    </a:lnTo>
                    <a:lnTo>
                      <a:pt x="636" y="384"/>
                    </a:lnTo>
                    <a:lnTo>
                      <a:pt x="650" y="467"/>
                    </a:lnTo>
                    <a:lnTo>
                      <a:pt x="663" y="529"/>
                    </a:lnTo>
                    <a:lnTo>
                      <a:pt x="669" y="582"/>
                    </a:lnTo>
                    <a:lnTo>
                      <a:pt x="660" y="611"/>
                    </a:lnTo>
                    <a:lnTo>
                      <a:pt x="570" y="633"/>
                    </a:lnTo>
                    <a:lnTo>
                      <a:pt x="412" y="644"/>
                    </a:lnTo>
                    <a:lnTo>
                      <a:pt x="246" y="638"/>
                    </a:lnTo>
                    <a:lnTo>
                      <a:pt x="125" y="638"/>
                    </a:lnTo>
                    <a:lnTo>
                      <a:pt x="25" y="635"/>
                    </a:lnTo>
                    <a:lnTo>
                      <a:pt x="11" y="6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5" name="Freeform 252"/>
              <p:cNvSpPr>
                <a:spLocks/>
              </p:cNvSpPr>
              <p:nvPr/>
            </p:nvSpPr>
            <p:spPr bwMode="auto">
              <a:xfrm>
                <a:off x="2057" y="2127"/>
                <a:ext cx="488" cy="412"/>
              </a:xfrm>
              <a:custGeom>
                <a:avLst/>
                <a:gdLst>
                  <a:gd name="T0" fmla="*/ 0 w 488"/>
                  <a:gd name="T1" fmla="*/ 11 h 412"/>
                  <a:gd name="T2" fmla="*/ 162 w 488"/>
                  <a:gd name="T3" fmla="*/ 5 h 412"/>
                  <a:gd name="T4" fmla="*/ 273 w 488"/>
                  <a:gd name="T5" fmla="*/ 0 h 412"/>
                  <a:gd name="T6" fmla="*/ 397 w 488"/>
                  <a:gd name="T7" fmla="*/ 2 h 412"/>
                  <a:gd name="T8" fmla="*/ 416 w 488"/>
                  <a:gd name="T9" fmla="*/ 16 h 412"/>
                  <a:gd name="T10" fmla="*/ 431 w 488"/>
                  <a:gd name="T11" fmla="*/ 38 h 412"/>
                  <a:gd name="T12" fmla="*/ 458 w 488"/>
                  <a:gd name="T13" fmla="*/ 154 h 412"/>
                  <a:gd name="T14" fmla="*/ 478 w 488"/>
                  <a:gd name="T15" fmla="*/ 286 h 412"/>
                  <a:gd name="T16" fmla="*/ 488 w 488"/>
                  <a:gd name="T17" fmla="*/ 377 h 412"/>
                  <a:gd name="T18" fmla="*/ 478 w 488"/>
                  <a:gd name="T19" fmla="*/ 406 h 412"/>
                  <a:gd name="T20" fmla="*/ 453 w 488"/>
                  <a:gd name="T21" fmla="*/ 412 h 412"/>
                  <a:gd name="T22" fmla="*/ 310 w 488"/>
                  <a:gd name="T23" fmla="*/ 396 h 412"/>
                  <a:gd name="T24" fmla="*/ 459 w 488"/>
                  <a:gd name="T25" fmla="*/ 383 h 412"/>
                  <a:gd name="T26" fmla="*/ 467 w 488"/>
                  <a:gd name="T27" fmla="*/ 379 h 412"/>
                  <a:gd name="T28" fmla="*/ 464 w 488"/>
                  <a:gd name="T29" fmla="*/ 317 h 412"/>
                  <a:gd name="T30" fmla="*/ 453 w 488"/>
                  <a:gd name="T31" fmla="*/ 229 h 412"/>
                  <a:gd name="T32" fmla="*/ 429 w 488"/>
                  <a:gd name="T33" fmla="*/ 110 h 412"/>
                  <a:gd name="T34" fmla="*/ 410 w 488"/>
                  <a:gd name="T35" fmla="*/ 35 h 412"/>
                  <a:gd name="T36" fmla="*/ 391 w 488"/>
                  <a:gd name="T37" fmla="*/ 24 h 412"/>
                  <a:gd name="T38" fmla="*/ 302 w 488"/>
                  <a:gd name="T39" fmla="*/ 19 h 412"/>
                  <a:gd name="T40" fmla="*/ 181 w 488"/>
                  <a:gd name="T41" fmla="*/ 24 h 412"/>
                  <a:gd name="T42" fmla="*/ 81 w 488"/>
                  <a:gd name="T43" fmla="*/ 21 h 412"/>
                  <a:gd name="T44" fmla="*/ 0 w 488"/>
                  <a:gd name="T45" fmla="*/ 11 h 4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88"/>
                  <a:gd name="T70" fmla="*/ 0 h 412"/>
                  <a:gd name="T71" fmla="*/ 488 w 488"/>
                  <a:gd name="T72" fmla="*/ 412 h 41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88" h="412">
                    <a:moveTo>
                      <a:pt x="0" y="11"/>
                    </a:moveTo>
                    <a:lnTo>
                      <a:pt x="162" y="5"/>
                    </a:lnTo>
                    <a:lnTo>
                      <a:pt x="273" y="0"/>
                    </a:lnTo>
                    <a:lnTo>
                      <a:pt x="397" y="2"/>
                    </a:lnTo>
                    <a:lnTo>
                      <a:pt x="416" y="16"/>
                    </a:lnTo>
                    <a:lnTo>
                      <a:pt x="431" y="38"/>
                    </a:lnTo>
                    <a:lnTo>
                      <a:pt x="458" y="154"/>
                    </a:lnTo>
                    <a:lnTo>
                      <a:pt x="478" y="286"/>
                    </a:lnTo>
                    <a:lnTo>
                      <a:pt x="488" y="377"/>
                    </a:lnTo>
                    <a:lnTo>
                      <a:pt x="478" y="406"/>
                    </a:lnTo>
                    <a:lnTo>
                      <a:pt x="453" y="412"/>
                    </a:lnTo>
                    <a:lnTo>
                      <a:pt x="310" y="396"/>
                    </a:lnTo>
                    <a:lnTo>
                      <a:pt x="459" y="383"/>
                    </a:lnTo>
                    <a:lnTo>
                      <a:pt x="467" y="379"/>
                    </a:lnTo>
                    <a:lnTo>
                      <a:pt x="464" y="317"/>
                    </a:lnTo>
                    <a:lnTo>
                      <a:pt x="453" y="229"/>
                    </a:lnTo>
                    <a:lnTo>
                      <a:pt x="429" y="110"/>
                    </a:lnTo>
                    <a:lnTo>
                      <a:pt x="410" y="35"/>
                    </a:lnTo>
                    <a:lnTo>
                      <a:pt x="391" y="24"/>
                    </a:lnTo>
                    <a:lnTo>
                      <a:pt x="302" y="19"/>
                    </a:lnTo>
                    <a:lnTo>
                      <a:pt x="181" y="24"/>
                    </a:lnTo>
                    <a:lnTo>
                      <a:pt x="81" y="2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6" name="Freeform 253"/>
              <p:cNvSpPr>
                <a:spLocks/>
              </p:cNvSpPr>
              <p:nvPr/>
            </p:nvSpPr>
            <p:spPr bwMode="auto">
              <a:xfrm>
                <a:off x="2007" y="2133"/>
                <a:ext cx="485" cy="401"/>
              </a:xfrm>
              <a:custGeom>
                <a:avLst/>
                <a:gdLst>
                  <a:gd name="T0" fmla="*/ 224 w 485"/>
                  <a:gd name="T1" fmla="*/ 0 h 401"/>
                  <a:gd name="T2" fmla="*/ 67 w 485"/>
                  <a:gd name="T3" fmla="*/ 0 h 401"/>
                  <a:gd name="T4" fmla="*/ 22 w 485"/>
                  <a:gd name="T5" fmla="*/ 5 h 401"/>
                  <a:gd name="T6" fmla="*/ 14 w 485"/>
                  <a:gd name="T7" fmla="*/ 22 h 401"/>
                  <a:gd name="T8" fmla="*/ 5 w 485"/>
                  <a:gd name="T9" fmla="*/ 57 h 401"/>
                  <a:gd name="T10" fmla="*/ 0 w 485"/>
                  <a:gd name="T11" fmla="*/ 151 h 401"/>
                  <a:gd name="T12" fmla="*/ 5 w 485"/>
                  <a:gd name="T13" fmla="*/ 243 h 401"/>
                  <a:gd name="T14" fmla="*/ 17 w 485"/>
                  <a:gd name="T15" fmla="*/ 334 h 401"/>
                  <a:gd name="T16" fmla="*/ 37 w 485"/>
                  <a:gd name="T17" fmla="*/ 371 h 401"/>
                  <a:gd name="T18" fmla="*/ 46 w 485"/>
                  <a:gd name="T19" fmla="*/ 380 h 401"/>
                  <a:gd name="T20" fmla="*/ 146 w 485"/>
                  <a:gd name="T21" fmla="*/ 390 h 401"/>
                  <a:gd name="T22" fmla="*/ 275 w 485"/>
                  <a:gd name="T23" fmla="*/ 395 h 401"/>
                  <a:gd name="T24" fmla="*/ 371 w 485"/>
                  <a:gd name="T25" fmla="*/ 396 h 401"/>
                  <a:gd name="T26" fmla="*/ 485 w 485"/>
                  <a:gd name="T27" fmla="*/ 401 h 401"/>
                  <a:gd name="T28" fmla="*/ 480 w 485"/>
                  <a:gd name="T29" fmla="*/ 387 h 401"/>
                  <a:gd name="T30" fmla="*/ 391 w 485"/>
                  <a:gd name="T31" fmla="*/ 380 h 401"/>
                  <a:gd name="T32" fmla="*/ 275 w 485"/>
                  <a:gd name="T33" fmla="*/ 372 h 401"/>
                  <a:gd name="T34" fmla="*/ 114 w 485"/>
                  <a:gd name="T35" fmla="*/ 371 h 401"/>
                  <a:gd name="T36" fmla="*/ 56 w 485"/>
                  <a:gd name="T37" fmla="*/ 353 h 401"/>
                  <a:gd name="T38" fmla="*/ 38 w 485"/>
                  <a:gd name="T39" fmla="*/ 339 h 401"/>
                  <a:gd name="T40" fmla="*/ 32 w 485"/>
                  <a:gd name="T41" fmla="*/ 313 h 401"/>
                  <a:gd name="T42" fmla="*/ 24 w 485"/>
                  <a:gd name="T43" fmla="*/ 237 h 401"/>
                  <a:gd name="T44" fmla="*/ 22 w 485"/>
                  <a:gd name="T45" fmla="*/ 142 h 401"/>
                  <a:gd name="T46" fmla="*/ 29 w 485"/>
                  <a:gd name="T47" fmla="*/ 46 h 401"/>
                  <a:gd name="T48" fmla="*/ 38 w 485"/>
                  <a:gd name="T49" fmla="*/ 24 h 401"/>
                  <a:gd name="T50" fmla="*/ 143 w 485"/>
                  <a:gd name="T51" fmla="*/ 10 h 401"/>
                  <a:gd name="T52" fmla="*/ 224 w 485"/>
                  <a:gd name="T53" fmla="*/ 0 h 40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5"/>
                  <a:gd name="T82" fmla="*/ 0 h 401"/>
                  <a:gd name="T83" fmla="*/ 485 w 485"/>
                  <a:gd name="T84" fmla="*/ 401 h 40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5" h="401">
                    <a:moveTo>
                      <a:pt x="224" y="0"/>
                    </a:moveTo>
                    <a:lnTo>
                      <a:pt x="67" y="0"/>
                    </a:lnTo>
                    <a:lnTo>
                      <a:pt x="22" y="5"/>
                    </a:lnTo>
                    <a:lnTo>
                      <a:pt x="14" y="22"/>
                    </a:lnTo>
                    <a:lnTo>
                      <a:pt x="5" y="57"/>
                    </a:lnTo>
                    <a:lnTo>
                      <a:pt x="0" y="151"/>
                    </a:lnTo>
                    <a:lnTo>
                      <a:pt x="5" y="243"/>
                    </a:lnTo>
                    <a:lnTo>
                      <a:pt x="17" y="334"/>
                    </a:lnTo>
                    <a:lnTo>
                      <a:pt x="37" y="371"/>
                    </a:lnTo>
                    <a:lnTo>
                      <a:pt x="46" y="380"/>
                    </a:lnTo>
                    <a:lnTo>
                      <a:pt x="146" y="390"/>
                    </a:lnTo>
                    <a:lnTo>
                      <a:pt x="275" y="395"/>
                    </a:lnTo>
                    <a:lnTo>
                      <a:pt x="371" y="396"/>
                    </a:lnTo>
                    <a:lnTo>
                      <a:pt x="485" y="401"/>
                    </a:lnTo>
                    <a:lnTo>
                      <a:pt x="480" y="387"/>
                    </a:lnTo>
                    <a:lnTo>
                      <a:pt x="391" y="380"/>
                    </a:lnTo>
                    <a:lnTo>
                      <a:pt x="275" y="372"/>
                    </a:lnTo>
                    <a:lnTo>
                      <a:pt x="114" y="371"/>
                    </a:lnTo>
                    <a:lnTo>
                      <a:pt x="56" y="353"/>
                    </a:lnTo>
                    <a:lnTo>
                      <a:pt x="38" y="339"/>
                    </a:lnTo>
                    <a:lnTo>
                      <a:pt x="32" y="313"/>
                    </a:lnTo>
                    <a:lnTo>
                      <a:pt x="24" y="237"/>
                    </a:lnTo>
                    <a:lnTo>
                      <a:pt x="22" y="142"/>
                    </a:lnTo>
                    <a:lnTo>
                      <a:pt x="29" y="46"/>
                    </a:lnTo>
                    <a:lnTo>
                      <a:pt x="38" y="24"/>
                    </a:lnTo>
                    <a:lnTo>
                      <a:pt x="143" y="10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89" name="Freeform 254"/>
            <p:cNvSpPr>
              <a:spLocks/>
            </p:cNvSpPr>
            <p:nvPr/>
          </p:nvSpPr>
          <p:spPr bwMode="auto">
            <a:xfrm rot="412926">
              <a:off x="1865720" y="4587715"/>
              <a:ext cx="831850" cy="219075"/>
            </a:xfrm>
            <a:custGeom>
              <a:avLst/>
              <a:gdLst>
                <a:gd name="T0" fmla="*/ 0 w 888"/>
                <a:gd name="T1" fmla="*/ 60409032 h 480"/>
                <a:gd name="T2" fmla="*/ 96528326 w 888"/>
                <a:gd name="T3" fmla="*/ 40619704 h 480"/>
                <a:gd name="T4" fmla="*/ 99161581 w 888"/>
                <a:gd name="T5" fmla="*/ 45202478 h 480"/>
                <a:gd name="T6" fmla="*/ 33346137 w 888"/>
                <a:gd name="T7" fmla="*/ 59367499 h 480"/>
                <a:gd name="T8" fmla="*/ 149181261 w 888"/>
                <a:gd name="T9" fmla="*/ 58117402 h 480"/>
                <a:gd name="T10" fmla="*/ 394013068 w 888"/>
                <a:gd name="T11" fmla="*/ 58325980 h 480"/>
                <a:gd name="T12" fmla="*/ 523888541 w 888"/>
                <a:gd name="T13" fmla="*/ 56034365 h 480"/>
                <a:gd name="T14" fmla="*/ 605498812 w 888"/>
                <a:gd name="T15" fmla="*/ 52493109 h 480"/>
                <a:gd name="T16" fmla="*/ 625682410 w 888"/>
                <a:gd name="T17" fmla="*/ 51243469 h 480"/>
                <a:gd name="T18" fmla="*/ 721332955 w 888"/>
                <a:gd name="T19" fmla="*/ 5624295 h 480"/>
                <a:gd name="T20" fmla="*/ 676578876 w 888"/>
                <a:gd name="T21" fmla="*/ 2707858 h 480"/>
                <a:gd name="T22" fmla="*/ 743272056 w 888"/>
                <a:gd name="T23" fmla="*/ 0 h 480"/>
                <a:gd name="T24" fmla="*/ 767842538 w 888"/>
                <a:gd name="T25" fmla="*/ 4999475 h 480"/>
                <a:gd name="T26" fmla="*/ 779250496 w 888"/>
                <a:gd name="T27" fmla="*/ 21872358 h 480"/>
                <a:gd name="T28" fmla="*/ 759944649 w 888"/>
                <a:gd name="T29" fmla="*/ 35620231 h 480"/>
                <a:gd name="T30" fmla="*/ 697640225 w 888"/>
                <a:gd name="T31" fmla="*/ 80197889 h 480"/>
                <a:gd name="T32" fmla="*/ 668680987 w 888"/>
                <a:gd name="T33" fmla="*/ 93946211 h 480"/>
                <a:gd name="T34" fmla="*/ 642355002 w 888"/>
                <a:gd name="T35" fmla="*/ 95612550 h 480"/>
                <a:gd name="T36" fmla="*/ 444909534 w 888"/>
                <a:gd name="T37" fmla="*/ 94779608 h 480"/>
                <a:gd name="T38" fmla="*/ 237811669 w 888"/>
                <a:gd name="T39" fmla="*/ 96029248 h 480"/>
                <a:gd name="T40" fmla="*/ 41244026 w 888"/>
                <a:gd name="T41" fmla="*/ 99570504 h 480"/>
                <a:gd name="T42" fmla="*/ 12285713 w 888"/>
                <a:gd name="T43" fmla="*/ 99987202 h 480"/>
                <a:gd name="T44" fmla="*/ 9652459 w 888"/>
                <a:gd name="T45" fmla="*/ 86863700 h 480"/>
                <a:gd name="T46" fmla="*/ 5265573 w 888"/>
                <a:gd name="T47" fmla="*/ 73948776 h 480"/>
                <a:gd name="T48" fmla="*/ 4387822 w 888"/>
                <a:gd name="T49" fmla="*/ 67074843 h 480"/>
                <a:gd name="T50" fmla="*/ 21060420 w 888"/>
                <a:gd name="T51" fmla="*/ 71240918 h 480"/>
                <a:gd name="T52" fmla="*/ 24571426 w 888"/>
                <a:gd name="T53" fmla="*/ 81864684 h 480"/>
                <a:gd name="T54" fmla="*/ 30713819 w 888"/>
                <a:gd name="T55" fmla="*/ 93113270 h 480"/>
                <a:gd name="T56" fmla="*/ 86875871 w 888"/>
                <a:gd name="T57" fmla="*/ 94987730 h 480"/>
                <a:gd name="T58" fmla="*/ 215873505 w 888"/>
                <a:gd name="T59" fmla="*/ 92071751 h 480"/>
                <a:gd name="T60" fmla="*/ 324687570 w 888"/>
                <a:gd name="T61" fmla="*/ 89988713 h 480"/>
                <a:gd name="T62" fmla="*/ 415951232 w 888"/>
                <a:gd name="T63" fmla="*/ 89988713 h 480"/>
                <a:gd name="T64" fmla="*/ 552846843 w 888"/>
                <a:gd name="T65" fmla="*/ 89988713 h 480"/>
                <a:gd name="T66" fmla="*/ 639722685 w 888"/>
                <a:gd name="T67" fmla="*/ 89780136 h 480"/>
                <a:gd name="T68" fmla="*/ 642355002 w 888"/>
                <a:gd name="T69" fmla="*/ 83739144 h 480"/>
                <a:gd name="T70" fmla="*/ 634457113 w 888"/>
                <a:gd name="T71" fmla="*/ 71032797 h 480"/>
                <a:gd name="T72" fmla="*/ 627436976 w 888"/>
                <a:gd name="T73" fmla="*/ 57075883 h 480"/>
                <a:gd name="T74" fmla="*/ 639722685 w 888"/>
                <a:gd name="T75" fmla="*/ 60409032 h 480"/>
                <a:gd name="T76" fmla="*/ 652008394 w 888"/>
                <a:gd name="T77" fmla="*/ 75823692 h 480"/>
                <a:gd name="T78" fmla="*/ 663416352 w 888"/>
                <a:gd name="T79" fmla="*/ 83739144 h 480"/>
                <a:gd name="T80" fmla="*/ 676578876 w 888"/>
                <a:gd name="T81" fmla="*/ 79781646 h 480"/>
                <a:gd name="T82" fmla="*/ 700272543 w 888"/>
                <a:gd name="T83" fmla="*/ 64366986 h 480"/>
                <a:gd name="T84" fmla="*/ 735374167 w 888"/>
                <a:gd name="T85" fmla="*/ 42494620 h 480"/>
                <a:gd name="T86" fmla="*/ 759944649 w 888"/>
                <a:gd name="T87" fmla="*/ 24788337 h 480"/>
                <a:gd name="T88" fmla="*/ 764332469 w 888"/>
                <a:gd name="T89" fmla="*/ 19372622 h 480"/>
                <a:gd name="T90" fmla="*/ 752046760 w 888"/>
                <a:gd name="T91" fmla="*/ 6873935 h 480"/>
                <a:gd name="T92" fmla="*/ 738884236 w 888"/>
                <a:gd name="T93" fmla="*/ 6040993 h 480"/>
                <a:gd name="T94" fmla="*/ 712558252 w 888"/>
                <a:gd name="T95" fmla="*/ 20830839 h 480"/>
                <a:gd name="T96" fmla="*/ 666926421 w 888"/>
                <a:gd name="T97" fmla="*/ 40203005 h 480"/>
                <a:gd name="T98" fmla="*/ 634457113 w 888"/>
                <a:gd name="T99" fmla="*/ 55201423 h 480"/>
                <a:gd name="T100" fmla="*/ 601110991 w 888"/>
                <a:gd name="T101" fmla="*/ 57492582 h 480"/>
                <a:gd name="T102" fmla="*/ 481766662 w 888"/>
                <a:gd name="T103" fmla="*/ 61033852 h 480"/>
                <a:gd name="T104" fmla="*/ 341361099 w 888"/>
                <a:gd name="T105" fmla="*/ 63116889 h 480"/>
                <a:gd name="T106" fmla="*/ 202710045 w 888"/>
                <a:gd name="T107" fmla="*/ 63116889 h 480"/>
                <a:gd name="T108" fmla="*/ 45631846 w 888"/>
                <a:gd name="T109" fmla="*/ 63325467 h 480"/>
                <a:gd name="T110" fmla="*/ 0 w 888"/>
                <a:gd name="T111" fmla="*/ 60409032 h 4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8"/>
                <a:gd name="T169" fmla="*/ 0 h 480"/>
                <a:gd name="T170" fmla="*/ 888 w 888"/>
                <a:gd name="T171" fmla="*/ 480 h 4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8" h="480">
                  <a:moveTo>
                    <a:pt x="0" y="290"/>
                  </a:moveTo>
                  <a:lnTo>
                    <a:pt x="110" y="195"/>
                  </a:lnTo>
                  <a:lnTo>
                    <a:pt x="113" y="217"/>
                  </a:lnTo>
                  <a:lnTo>
                    <a:pt x="38" y="285"/>
                  </a:lnTo>
                  <a:lnTo>
                    <a:pt x="170" y="279"/>
                  </a:lnTo>
                  <a:lnTo>
                    <a:pt x="449" y="280"/>
                  </a:lnTo>
                  <a:lnTo>
                    <a:pt x="597" y="269"/>
                  </a:lnTo>
                  <a:lnTo>
                    <a:pt x="690" y="252"/>
                  </a:lnTo>
                  <a:lnTo>
                    <a:pt x="713" y="246"/>
                  </a:lnTo>
                  <a:lnTo>
                    <a:pt x="822" y="27"/>
                  </a:lnTo>
                  <a:lnTo>
                    <a:pt x="771" y="13"/>
                  </a:lnTo>
                  <a:lnTo>
                    <a:pt x="847" y="0"/>
                  </a:lnTo>
                  <a:lnTo>
                    <a:pt x="875" y="24"/>
                  </a:lnTo>
                  <a:lnTo>
                    <a:pt x="888" y="105"/>
                  </a:lnTo>
                  <a:lnTo>
                    <a:pt x="866" y="171"/>
                  </a:lnTo>
                  <a:lnTo>
                    <a:pt x="795" y="385"/>
                  </a:lnTo>
                  <a:lnTo>
                    <a:pt x="762" y="451"/>
                  </a:lnTo>
                  <a:lnTo>
                    <a:pt x="732" y="459"/>
                  </a:lnTo>
                  <a:lnTo>
                    <a:pt x="507" y="455"/>
                  </a:lnTo>
                  <a:lnTo>
                    <a:pt x="271" y="461"/>
                  </a:lnTo>
                  <a:lnTo>
                    <a:pt x="47" y="478"/>
                  </a:lnTo>
                  <a:lnTo>
                    <a:pt x="14" y="480"/>
                  </a:lnTo>
                  <a:lnTo>
                    <a:pt x="11" y="417"/>
                  </a:lnTo>
                  <a:lnTo>
                    <a:pt x="6" y="355"/>
                  </a:lnTo>
                  <a:lnTo>
                    <a:pt x="5" y="322"/>
                  </a:lnTo>
                  <a:lnTo>
                    <a:pt x="24" y="342"/>
                  </a:lnTo>
                  <a:lnTo>
                    <a:pt x="28" y="393"/>
                  </a:lnTo>
                  <a:lnTo>
                    <a:pt x="35" y="447"/>
                  </a:lnTo>
                  <a:lnTo>
                    <a:pt x="99" y="456"/>
                  </a:lnTo>
                  <a:lnTo>
                    <a:pt x="246" y="442"/>
                  </a:lnTo>
                  <a:lnTo>
                    <a:pt x="370" y="432"/>
                  </a:lnTo>
                  <a:lnTo>
                    <a:pt x="474" y="432"/>
                  </a:lnTo>
                  <a:lnTo>
                    <a:pt x="630" y="432"/>
                  </a:lnTo>
                  <a:lnTo>
                    <a:pt x="729" y="431"/>
                  </a:lnTo>
                  <a:lnTo>
                    <a:pt x="732" y="402"/>
                  </a:lnTo>
                  <a:lnTo>
                    <a:pt x="723" y="341"/>
                  </a:lnTo>
                  <a:lnTo>
                    <a:pt x="715" y="274"/>
                  </a:lnTo>
                  <a:lnTo>
                    <a:pt x="729" y="290"/>
                  </a:lnTo>
                  <a:lnTo>
                    <a:pt x="743" y="364"/>
                  </a:lnTo>
                  <a:lnTo>
                    <a:pt x="756" y="402"/>
                  </a:lnTo>
                  <a:lnTo>
                    <a:pt x="771" y="383"/>
                  </a:lnTo>
                  <a:lnTo>
                    <a:pt x="798" y="309"/>
                  </a:lnTo>
                  <a:lnTo>
                    <a:pt x="838" y="204"/>
                  </a:lnTo>
                  <a:lnTo>
                    <a:pt x="866" y="119"/>
                  </a:lnTo>
                  <a:lnTo>
                    <a:pt x="871" y="93"/>
                  </a:lnTo>
                  <a:lnTo>
                    <a:pt x="857" y="33"/>
                  </a:lnTo>
                  <a:lnTo>
                    <a:pt x="842" y="29"/>
                  </a:lnTo>
                  <a:lnTo>
                    <a:pt x="812" y="100"/>
                  </a:lnTo>
                  <a:lnTo>
                    <a:pt x="760" y="193"/>
                  </a:lnTo>
                  <a:lnTo>
                    <a:pt x="723" y="265"/>
                  </a:lnTo>
                  <a:lnTo>
                    <a:pt x="685" y="276"/>
                  </a:lnTo>
                  <a:lnTo>
                    <a:pt x="549" y="293"/>
                  </a:lnTo>
                  <a:lnTo>
                    <a:pt x="389" y="303"/>
                  </a:lnTo>
                  <a:lnTo>
                    <a:pt x="231" y="303"/>
                  </a:lnTo>
                  <a:lnTo>
                    <a:pt x="52" y="304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90" name="Group 255"/>
            <p:cNvGrpSpPr>
              <a:grpSpLocks/>
            </p:cNvGrpSpPr>
            <p:nvPr/>
          </p:nvGrpSpPr>
          <p:grpSpPr bwMode="auto">
            <a:xfrm rot="199841">
              <a:off x="2078445" y="4600415"/>
              <a:ext cx="457200" cy="112712"/>
              <a:chOff x="4440" y="744"/>
              <a:chExt cx="1100" cy="273"/>
            </a:xfrm>
          </p:grpSpPr>
          <p:sp>
            <p:nvSpPr>
              <p:cNvPr id="1193" name="Freeform 256"/>
              <p:cNvSpPr>
                <a:spLocks/>
              </p:cNvSpPr>
              <p:nvPr/>
            </p:nvSpPr>
            <p:spPr bwMode="auto">
              <a:xfrm rot="412926">
                <a:off x="5050" y="861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4" name="Freeform 257"/>
              <p:cNvSpPr>
                <a:spLocks/>
              </p:cNvSpPr>
              <p:nvPr/>
            </p:nvSpPr>
            <p:spPr bwMode="auto">
              <a:xfrm rot="412926">
                <a:off x="5213" y="872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5" name="Freeform 258"/>
              <p:cNvSpPr>
                <a:spLocks/>
              </p:cNvSpPr>
              <p:nvPr/>
            </p:nvSpPr>
            <p:spPr bwMode="auto">
              <a:xfrm rot="412926">
                <a:off x="4504" y="933"/>
                <a:ext cx="611" cy="84"/>
              </a:xfrm>
              <a:custGeom>
                <a:avLst/>
                <a:gdLst>
                  <a:gd name="T0" fmla="*/ 0 w 195"/>
                  <a:gd name="T1" fmla="*/ 45 h 49"/>
                  <a:gd name="T2" fmla="*/ 1864 w 195"/>
                  <a:gd name="T3" fmla="*/ 0 h 49"/>
                  <a:gd name="T4" fmla="*/ 1914 w 195"/>
                  <a:gd name="T5" fmla="*/ 94 h 49"/>
                  <a:gd name="T6" fmla="*/ 0 w 195"/>
                  <a:gd name="T7" fmla="*/ 144 h 49"/>
                  <a:gd name="T8" fmla="*/ 0 w 195"/>
                  <a:gd name="T9" fmla="*/ 45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6" name="Freeform 259"/>
              <p:cNvSpPr>
                <a:spLocks/>
              </p:cNvSpPr>
              <p:nvPr/>
            </p:nvSpPr>
            <p:spPr bwMode="auto">
              <a:xfrm rot="412926">
                <a:off x="4440" y="823"/>
                <a:ext cx="87" cy="71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0 h 42"/>
                  <a:gd name="T6" fmla="*/ 0 w 48"/>
                  <a:gd name="T7" fmla="*/ 120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7" name="Freeform 260"/>
              <p:cNvSpPr>
                <a:spLocks/>
              </p:cNvSpPr>
              <p:nvPr/>
            </p:nvSpPr>
            <p:spPr bwMode="auto">
              <a:xfrm rot="412926">
                <a:off x="4603" y="833"/>
                <a:ext cx="87" cy="73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7 h 42"/>
                  <a:gd name="T6" fmla="*/ 0 w 48"/>
                  <a:gd name="T7" fmla="*/ 127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8" name="Freeform 261"/>
              <p:cNvSpPr>
                <a:spLocks/>
              </p:cNvSpPr>
              <p:nvPr/>
            </p:nvSpPr>
            <p:spPr bwMode="auto">
              <a:xfrm rot="412926">
                <a:off x="4737" y="845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9" name="Freeform 262"/>
              <p:cNvSpPr>
                <a:spLocks/>
              </p:cNvSpPr>
              <p:nvPr/>
            </p:nvSpPr>
            <p:spPr bwMode="auto">
              <a:xfrm rot="412926">
                <a:off x="4900" y="856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0" name="Freeform 263"/>
              <p:cNvSpPr>
                <a:spLocks/>
              </p:cNvSpPr>
              <p:nvPr/>
            </p:nvSpPr>
            <p:spPr bwMode="auto">
              <a:xfrm rot="412926">
                <a:off x="5146" y="782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1" name="Freeform 264"/>
              <p:cNvSpPr>
                <a:spLocks/>
              </p:cNvSpPr>
              <p:nvPr/>
            </p:nvSpPr>
            <p:spPr bwMode="auto">
              <a:xfrm rot="412926">
                <a:off x="5309" y="793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2" name="Freeform 265"/>
              <p:cNvSpPr>
                <a:spLocks/>
              </p:cNvSpPr>
              <p:nvPr/>
            </p:nvSpPr>
            <p:spPr bwMode="auto">
              <a:xfrm rot="412926">
                <a:off x="4536" y="744"/>
                <a:ext cx="87" cy="71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0 h 42"/>
                  <a:gd name="T6" fmla="*/ 0 w 48"/>
                  <a:gd name="T7" fmla="*/ 120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3" name="Freeform 266"/>
              <p:cNvSpPr>
                <a:spLocks/>
              </p:cNvSpPr>
              <p:nvPr/>
            </p:nvSpPr>
            <p:spPr bwMode="auto">
              <a:xfrm rot="412926">
                <a:off x="4699" y="754"/>
                <a:ext cx="87" cy="73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7 h 42"/>
                  <a:gd name="T6" fmla="*/ 0 w 48"/>
                  <a:gd name="T7" fmla="*/ 127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4" name="Freeform 267"/>
              <p:cNvSpPr>
                <a:spLocks/>
              </p:cNvSpPr>
              <p:nvPr/>
            </p:nvSpPr>
            <p:spPr bwMode="auto">
              <a:xfrm rot="412926">
                <a:off x="4833" y="766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5" name="Freeform 268"/>
              <p:cNvSpPr>
                <a:spLocks/>
              </p:cNvSpPr>
              <p:nvPr/>
            </p:nvSpPr>
            <p:spPr bwMode="auto">
              <a:xfrm rot="412926">
                <a:off x="4996" y="777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6" name="Freeform 269"/>
              <p:cNvSpPr>
                <a:spLocks/>
              </p:cNvSpPr>
              <p:nvPr/>
            </p:nvSpPr>
            <p:spPr bwMode="auto">
              <a:xfrm rot="412926">
                <a:off x="5357" y="895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7" name="Freeform 270"/>
              <p:cNvSpPr>
                <a:spLocks/>
              </p:cNvSpPr>
              <p:nvPr/>
            </p:nvSpPr>
            <p:spPr bwMode="auto">
              <a:xfrm rot="412926">
                <a:off x="5453" y="816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91" name="Group 276"/>
            <p:cNvGrpSpPr>
              <a:grpSpLocks/>
            </p:cNvGrpSpPr>
            <p:nvPr/>
          </p:nvGrpSpPr>
          <p:grpSpPr bwMode="auto">
            <a:xfrm>
              <a:off x="2618195" y="4341652"/>
              <a:ext cx="750887" cy="955675"/>
              <a:chOff x="2288" y="1632"/>
              <a:chExt cx="1227" cy="1563"/>
            </a:xfrm>
          </p:grpSpPr>
          <p:grpSp>
            <p:nvGrpSpPr>
              <p:cNvPr id="1093" name="Group 277"/>
              <p:cNvGrpSpPr>
                <a:grpSpLocks/>
              </p:cNvGrpSpPr>
              <p:nvPr/>
            </p:nvGrpSpPr>
            <p:grpSpPr bwMode="auto">
              <a:xfrm>
                <a:off x="2547" y="2517"/>
                <a:ext cx="881" cy="678"/>
                <a:chOff x="2587" y="1837"/>
                <a:chExt cx="881" cy="678"/>
              </a:xfrm>
            </p:grpSpPr>
            <p:sp>
              <p:nvSpPr>
                <p:cNvPr id="1169" name="Freeform 278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247 w 1684"/>
                    <a:gd name="T1" fmla="*/ 216 h 877"/>
                    <a:gd name="T2" fmla="*/ 254 w 1684"/>
                    <a:gd name="T3" fmla="*/ 206 h 877"/>
                    <a:gd name="T4" fmla="*/ 270 w 1684"/>
                    <a:gd name="T5" fmla="*/ 188 h 877"/>
                    <a:gd name="T6" fmla="*/ 291 w 1684"/>
                    <a:gd name="T7" fmla="*/ 166 h 877"/>
                    <a:gd name="T8" fmla="*/ 315 w 1684"/>
                    <a:gd name="T9" fmla="*/ 141 h 877"/>
                    <a:gd name="T10" fmla="*/ 342 w 1684"/>
                    <a:gd name="T11" fmla="*/ 115 h 877"/>
                    <a:gd name="T12" fmla="*/ 367 w 1684"/>
                    <a:gd name="T13" fmla="*/ 90 h 877"/>
                    <a:gd name="T14" fmla="*/ 390 w 1684"/>
                    <a:gd name="T15" fmla="*/ 67 h 877"/>
                    <a:gd name="T16" fmla="*/ 408 w 1684"/>
                    <a:gd name="T17" fmla="*/ 49 h 877"/>
                    <a:gd name="T18" fmla="*/ 419 w 1684"/>
                    <a:gd name="T19" fmla="*/ 37 h 877"/>
                    <a:gd name="T20" fmla="*/ 421 w 1684"/>
                    <a:gd name="T21" fmla="*/ 34 h 877"/>
                    <a:gd name="T22" fmla="*/ 419 w 1684"/>
                    <a:gd name="T23" fmla="*/ 34 h 877"/>
                    <a:gd name="T24" fmla="*/ 409 w 1684"/>
                    <a:gd name="T25" fmla="*/ 32 h 877"/>
                    <a:gd name="T26" fmla="*/ 393 w 1684"/>
                    <a:gd name="T27" fmla="*/ 30 h 877"/>
                    <a:gd name="T28" fmla="*/ 372 w 1684"/>
                    <a:gd name="T29" fmla="*/ 27 h 877"/>
                    <a:gd name="T30" fmla="*/ 348 w 1684"/>
                    <a:gd name="T31" fmla="*/ 24 h 877"/>
                    <a:gd name="T32" fmla="*/ 322 w 1684"/>
                    <a:gd name="T33" fmla="*/ 20 h 877"/>
                    <a:gd name="T34" fmla="*/ 297 w 1684"/>
                    <a:gd name="T35" fmla="*/ 15 h 877"/>
                    <a:gd name="T36" fmla="*/ 274 w 1684"/>
                    <a:gd name="T37" fmla="*/ 11 h 877"/>
                    <a:gd name="T38" fmla="*/ 254 w 1684"/>
                    <a:gd name="T39" fmla="*/ 6 h 877"/>
                    <a:gd name="T40" fmla="*/ 240 w 1684"/>
                    <a:gd name="T41" fmla="*/ 2 h 877"/>
                    <a:gd name="T42" fmla="*/ 234 w 1684"/>
                    <a:gd name="T43" fmla="*/ 2 h 877"/>
                    <a:gd name="T44" fmla="*/ 225 w 1684"/>
                    <a:gd name="T45" fmla="*/ 11 h 877"/>
                    <a:gd name="T46" fmla="*/ 208 w 1684"/>
                    <a:gd name="T47" fmla="*/ 23 h 877"/>
                    <a:gd name="T48" fmla="*/ 184 w 1684"/>
                    <a:gd name="T49" fmla="*/ 38 h 877"/>
                    <a:gd name="T50" fmla="*/ 156 w 1684"/>
                    <a:gd name="T51" fmla="*/ 53 h 877"/>
                    <a:gd name="T52" fmla="*/ 124 w 1684"/>
                    <a:gd name="T53" fmla="*/ 70 h 877"/>
                    <a:gd name="T54" fmla="*/ 93 w 1684"/>
                    <a:gd name="T55" fmla="*/ 86 h 877"/>
                    <a:gd name="T56" fmla="*/ 63 w 1684"/>
                    <a:gd name="T57" fmla="*/ 100 h 877"/>
                    <a:gd name="T58" fmla="*/ 38 w 1684"/>
                    <a:gd name="T59" fmla="*/ 112 h 877"/>
                    <a:gd name="T60" fmla="*/ 17 w 1684"/>
                    <a:gd name="T61" fmla="*/ 122 h 877"/>
                    <a:gd name="T62" fmla="*/ 5 w 1684"/>
                    <a:gd name="T63" fmla="*/ 127 h 877"/>
                    <a:gd name="T64" fmla="*/ 0 w 1684"/>
                    <a:gd name="T65" fmla="*/ 130 h 877"/>
                    <a:gd name="T66" fmla="*/ 7 w 1684"/>
                    <a:gd name="T67" fmla="*/ 137 h 877"/>
                    <a:gd name="T68" fmla="*/ 25 w 1684"/>
                    <a:gd name="T69" fmla="*/ 147 h 877"/>
                    <a:gd name="T70" fmla="*/ 51 w 1684"/>
                    <a:gd name="T71" fmla="*/ 158 h 877"/>
                    <a:gd name="T72" fmla="*/ 84 w 1684"/>
                    <a:gd name="T73" fmla="*/ 171 h 877"/>
                    <a:gd name="T74" fmla="*/ 118 w 1684"/>
                    <a:gd name="T75" fmla="*/ 183 h 877"/>
                    <a:gd name="T76" fmla="*/ 155 w 1684"/>
                    <a:gd name="T77" fmla="*/ 195 h 877"/>
                    <a:gd name="T78" fmla="*/ 188 w 1684"/>
                    <a:gd name="T79" fmla="*/ 205 h 877"/>
                    <a:gd name="T80" fmla="*/ 216 w 1684"/>
                    <a:gd name="T81" fmla="*/ 213 h 877"/>
                    <a:gd name="T82" fmla="*/ 237 w 1684"/>
                    <a:gd name="T83" fmla="*/ 218 h 877"/>
                    <a:gd name="T84" fmla="*/ 247 w 1684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0" name="Freeform 279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232 w 1620"/>
                    <a:gd name="T1" fmla="*/ 207 h 828"/>
                    <a:gd name="T2" fmla="*/ 233 w 1620"/>
                    <a:gd name="T3" fmla="*/ 203 h 828"/>
                    <a:gd name="T4" fmla="*/ 239 w 1620"/>
                    <a:gd name="T5" fmla="*/ 195 h 828"/>
                    <a:gd name="T6" fmla="*/ 248 w 1620"/>
                    <a:gd name="T7" fmla="*/ 184 h 828"/>
                    <a:gd name="T8" fmla="*/ 260 w 1620"/>
                    <a:gd name="T9" fmla="*/ 172 h 828"/>
                    <a:gd name="T10" fmla="*/ 275 w 1620"/>
                    <a:gd name="T11" fmla="*/ 157 h 828"/>
                    <a:gd name="T12" fmla="*/ 291 w 1620"/>
                    <a:gd name="T13" fmla="*/ 142 h 828"/>
                    <a:gd name="T14" fmla="*/ 308 w 1620"/>
                    <a:gd name="T15" fmla="*/ 124 h 828"/>
                    <a:gd name="T16" fmla="*/ 325 w 1620"/>
                    <a:gd name="T17" fmla="*/ 108 h 828"/>
                    <a:gd name="T18" fmla="*/ 342 w 1620"/>
                    <a:gd name="T19" fmla="*/ 92 h 828"/>
                    <a:gd name="T20" fmla="*/ 359 w 1620"/>
                    <a:gd name="T21" fmla="*/ 77 h 828"/>
                    <a:gd name="T22" fmla="*/ 374 w 1620"/>
                    <a:gd name="T23" fmla="*/ 62 h 828"/>
                    <a:gd name="T24" fmla="*/ 386 w 1620"/>
                    <a:gd name="T25" fmla="*/ 51 h 828"/>
                    <a:gd name="T26" fmla="*/ 396 w 1620"/>
                    <a:gd name="T27" fmla="*/ 41 h 828"/>
                    <a:gd name="T28" fmla="*/ 402 w 1620"/>
                    <a:gd name="T29" fmla="*/ 34 h 828"/>
                    <a:gd name="T30" fmla="*/ 404 w 1620"/>
                    <a:gd name="T31" fmla="*/ 30 h 828"/>
                    <a:gd name="T32" fmla="*/ 403 w 1620"/>
                    <a:gd name="T33" fmla="*/ 30 h 828"/>
                    <a:gd name="T34" fmla="*/ 393 w 1620"/>
                    <a:gd name="T35" fmla="*/ 29 h 828"/>
                    <a:gd name="T36" fmla="*/ 371 w 1620"/>
                    <a:gd name="T37" fmla="*/ 26 h 828"/>
                    <a:gd name="T38" fmla="*/ 342 w 1620"/>
                    <a:gd name="T39" fmla="*/ 22 h 828"/>
                    <a:gd name="T40" fmla="*/ 310 w 1620"/>
                    <a:gd name="T41" fmla="*/ 17 h 828"/>
                    <a:gd name="T42" fmla="*/ 279 w 1620"/>
                    <a:gd name="T43" fmla="*/ 12 h 828"/>
                    <a:gd name="T44" fmla="*/ 252 w 1620"/>
                    <a:gd name="T45" fmla="*/ 6 h 828"/>
                    <a:gd name="T46" fmla="*/ 233 w 1620"/>
                    <a:gd name="T47" fmla="*/ 2 h 828"/>
                    <a:gd name="T48" fmla="*/ 226 w 1620"/>
                    <a:gd name="T49" fmla="*/ 3 h 828"/>
                    <a:gd name="T50" fmla="*/ 219 w 1620"/>
                    <a:gd name="T51" fmla="*/ 9 h 828"/>
                    <a:gd name="T52" fmla="*/ 209 w 1620"/>
                    <a:gd name="T53" fmla="*/ 15 h 828"/>
                    <a:gd name="T54" fmla="*/ 196 w 1620"/>
                    <a:gd name="T55" fmla="*/ 25 h 828"/>
                    <a:gd name="T56" fmla="*/ 181 w 1620"/>
                    <a:gd name="T57" fmla="*/ 34 h 828"/>
                    <a:gd name="T58" fmla="*/ 163 w 1620"/>
                    <a:gd name="T59" fmla="*/ 44 h 828"/>
                    <a:gd name="T60" fmla="*/ 144 w 1620"/>
                    <a:gd name="T61" fmla="*/ 53 h 828"/>
                    <a:gd name="T62" fmla="*/ 124 w 1620"/>
                    <a:gd name="T63" fmla="*/ 65 h 828"/>
                    <a:gd name="T64" fmla="*/ 104 w 1620"/>
                    <a:gd name="T65" fmla="*/ 75 h 828"/>
                    <a:gd name="T66" fmla="*/ 85 w 1620"/>
                    <a:gd name="T67" fmla="*/ 85 h 828"/>
                    <a:gd name="T68" fmla="*/ 66 w 1620"/>
                    <a:gd name="T69" fmla="*/ 94 h 828"/>
                    <a:gd name="T70" fmla="*/ 48 w 1620"/>
                    <a:gd name="T71" fmla="*/ 102 h 828"/>
                    <a:gd name="T72" fmla="*/ 33 w 1620"/>
                    <a:gd name="T73" fmla="*/ 109 h 828"/>
                    <a:gd name="T74" fmla="*/ 20 w 1620"/>
                    <a:gd name="T75" fmla="*/ 115 h 828"/>
                    <a:gd name="T76" fmla="*/ 10 w 1620"/>
                    <a:gd name="T77" fmla="*/ 119 h 828"/>
                    <a:gd name="T78" fmla="*/ 4 w 1620"/>
                    <a:gd name="T79" fmla="*/ 121 h 828"/>
                    <a:gd name="T80" fmla="*/ 0 w 1620"/>
                    <a:gd name="T81" fmla="*/ 123 h 828"/>
                    <a:gd name="T82" fmla="*/ 0 w 1620"/>
                    <a:gd name="T83" fmla="*/ 127 h 828"/>
                    <a:gd name="T84" fmla="*/ 6 w 1620"/>
                    <a:gd name="T85" fmla="*/ 132 h 828"/>
                    <a:gd name="T86" fmla="*/ 16 w 1620"/>
                    <a:gd name="T87" fmla="*/ 138 h 828"/>
                    <a:gd name="T88" fmla="*/ 30 w 1620"/>
                    <a:gd name="T89" fmla="*/ 145 h 828"/>
                    <a:gd name="T90" fmla="*/ 48 w 1620"/>
                    <a:gd name="T91" fmla="*/ 152 h 828"/>
                    <a:gd name="T92" fmla="*/ 67 w 1620"/>
                    <a:gd name="T93" fmla="*/ 159 h 828"/>
                    <a:gd name="T94" fmla="*/ 89 w 1620"/>
                    <a:gd name="T95" fmla="*/ 167 h 828"/>
                    <a:gd name="T96" fmla="*/ 111 w 1620"/>
                    <a:gd name="T97" fmla="*/ 175 h 828"/>
                    <a:gd name="T98" fmla="*/ 134 w 1620"/>
                    <a:gd name="T99" fmla="*/ 182 h 828"/>
                    <a:gd name="T100" fmla="*/ 155 w 1620"/>
                    <a:gd name="T101" fmla="*/ 189 h 828"/>
                    <a:gd name="T102" fmla="*/ 176 w 1620"/>
                    <a:gd name="T103" fmla="*/ 195 h 828"/>
                    <a:gd name="T104" fmla="*/ 195 w 1620"/>
                    <a:gd name="T105" fmla="*/ 200 h 828"/>
                    <a:gd name="T106" fmla="*/ 210 w 1620"/>
                    <a:gd name="T107" fmla="*/ 204 h 828"/>
                    <a:gd name="T108" fmla="*/ 223 w 1620"/>
                    <a:gd name="T109" fmla="*/ 207 h 828"/>
                    <a:gd name="T110" fmla="*/ 231 w 1620"/>
                    <a:gd name="T111" fmla="*/ 207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1" name="Freeform 280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246 w 1718"/>
                    <a:gd name="T1" fmla="*/ 217 h 876"/>
                    <a:gd name="T2" fmla="*/ 254 w 1718"/>
                    <a:gd name="T3" fmla="*/ 206 h 876"/>
                    <a:gd name="T4" fmla="*/ 271 w 1718"/>
                    <a:gd name="T5" fmla="*/ 189 h 876"/>
                    <a:gd name="T6" fmla="*/ 293 w 1718"/>
                    <a:gd name="T7" fmla="*/ 168 h 876"/>
                    <a:gd name="T8" fmla="*/ 319 w 1718"/>
                    <a:gd name="T9" fmla="*/ 143 h 876"/>
                    <a:gd name="T10" fmla="*/ 346 w 1718"/>
                    <a:gd name="T11" fmla="*/ 118 h 876"/>
                    <a:gd name="T12" fmla="*/ 373 w 1718"/>
                    <a:gd name="T13" fmla="*/ 93 h 876"/>
                    <a:gd name="T14" fmla="*/ 397 w 1718"/>
                    <a:gd name="T15" fmla="*/ 70 h 876"/>
                    <a:gd name="T16" fmla="*/ 416 w 1718"/>
                    <a:gd name="T17" fmla="*/ 53 h 876"/>
                    <a:gd name="T18" fmla="*/ 428 w 1718"/>
                    <a:gd name="T19" fmla="*/ 41 h 876"/>
                    <a:gd name="T20" fmla="*/ 429 w 1718"/>
                    <a:gd name="T21" fmla="*/ 37 h 876"/>
                    <a:gd name="T22" fmla="*/ 427 w 1718"/>
                    <a:gd name="T23" fmla="*/ 37 h 876"/>
                    <a:gd name="T24" fmla="*/ 417 w 1718"/>
                    <a:gd name="T25" fmla="*/ 36 h 876"/>
                    <a:gd name="T26" fmla="*/ 400 w 1718"/>
                    <a:gd name="T27" fmla="*/ 33 h 876"/>
                    <a:gd name="T28" fmla="*/ 378 w 1718"/>
                    <a:gd name="T29" fmla="*/ 30 h 876"/>
                    <a:gd name="T30" fmla="*/ 352 w 1718"/>
                    <a:gd name="T31" fmla="*/ 26 h 876"/>
                    <a:gd name="T32" fmla="*/ 326 w 1718"/>
                    <a:gd name="T33" fmla="*/ 21 h 876"/>
                    <a:gd name="T34" fmla="*/ 299 w 1718"/>
                    <a:gd name="T35" fmla="*/ 16 h 876"/>
                    <a:gd name="T36" fmla="*/ 275 w 1718"/>
                    <a:gd name="T37" fmla="*/ 12 h 876"/>
                    <a:gd name="T38" fmla="*/ 255 w 1718"/>
                    <a:gd name="T39" fmla="*/ 7 h 876"/>
                    <a:gd name="T40" fmla="*/ 240 w 1718"/>
                    <a:gd name="T41" fmla="*/ 3 h 876"/>
                    <a:gd name="T42" fmla="*/ 234 w 1718"/>
                    <a:gd name="T43" fmla="*/ 2 h 876"/>
                    <a:gd name="T44" fmla="*/ 225 w 1718"/>
                    <a:gd name="T45" fmla="*/ 12 h 876"/>
                    <a:gd name="T46" fmla="*/ 208 w 1718"/>
                    <a:gd name="T47" fmla="*/ 24 h 876"/>
                    <a:gd name="T48" fmla="*/ 184 w 1718"/>
                    <a:gd name="T49" fmla="*/ 38 h 876"/>
                    <a:gd name="T50" fmla="*/ 156 w 1718"/>
                    <a:gd name="T51" fmla="*/ 54 h 876"/>
                    <a:gd name="T52" fmla="*/ 124 w 1718"/>
                    <a:gd name="T53" fmla="*/ 71 h 876"/>
                    <a:gd name="T54" fmla="*/ 93 w 1718"/>
                    <a:gd name="T55" fmla="*/ 87 h 876"/>
                    <a:gd name="T56" fmla="*/ 63 w 1718"/>
                    <a:gd name="T57" fmla="*/ 101 h 876"/>
                    <a:gd name="T58" fmla="*/ 38 w 1718"/>
                    <a:gd name="T59" fmla="*/ 114 h 876"/>
                    <a:gd name="T60" fmla="*/ 17 w 1718"/>
                    <a:gd name="T61" fmla="*/ 123 h 876"/>
                    <a:gd name="T62" fmla="*/ 5 w 1718"/>
                    <a:gd name="T63" fmla="*/ 128 h 876"/>
                    <a:gd name="T64" fmla="*/ 0 w 1718"/>
                    <a:gd name="T65" fmla="*/ 132 h 876"/>
                    <a:gd name="T66" fmla="*/ 7 w 1718"/>
                    <a:gd name="T67" fmla="*/ 139 h 876"/>
                    <a:gd name="T68" fmla="*/ 25 w 1718"/>
                    <a:gd name="T69" fmla="*/ 148 h 876"/>
                    <a:gd name="T70" fmla="*/ 51 w 1718"/>
                    <a:gd name="T71" fmla="*/ 160 h 876"/>
                    <a:gd name="T72" fmla="*/ 84 w 1718"/>
                    <a:gd name="T73" fmla="*/ 172 h 876"/>
                    <a:gd name="T74" fmla="*/ 118 w 1718"/>
                    <a:gd name="T75" fmla="*/ 184 h 876"/>
                    <a:gd name="T76" fmla="*/ 154 w 1718"/>
                    <a:gd name="T77" fmla="*/ 196 h 876"/>
                    <a:gd name="T78" fmla="*/ 188 w 1718"/>
                    <a:gd name="T79" fmla="*/ 206 h 876"/>
                    <a:gd name="T80" fmla="*/ 216 w 1718"/>
                    <a:gd name="T81" fmla="*/ 214 h 876"/>
                    <a:gd name="T82" fmla="*/ 237 w 1718"/>
                    <a:gd name="T83" fmla="*/ 219 h 876"/>
                    <a:gd name="T84" fmla="*/ 247 w 1718"/>
                    <a:gd name="T85" fmla="*/ 220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2" name="Freeform 281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233 w 1653"/>
                    <a:gd name="T1" fmla="*/ 205 h 829"/>
                    <a:gd name="T2" fmla="*/ 241 w 1653"/>
                    <a:gd name="T3" fmla="*/ 195 h 829"/>
                    <a:gd name="T4" fmla="*/ 257 w 1653"/>
                    <a:gd name="T5" fmla="*/ 179 h 829"/>
                    <a:gd name="T6" fmla="*/ 278 w 1653"/>
                    <a:gd name="T7" fmla="*/ 158 h 829"/>
                    <a:gd name="T8" fmla="*/ 304 w 1653"/>
                    <a:gd name="T9" fmla="*/ 135 h 829"/>
                    <a:gd name="T10" fmla="*/ 331 w 1653"/>
                    <a:gd name="T11" fmla="*/ 110 h 829"/>
                    <a:gd name="T12" fmla="*/ 357 w 1653"/>
                    <a:gd name="T13" fmla="*/ 87 h 829"/>
                    <a:gd name="T14" fmla="*/ 381 w 1653"/>
                    <a:gd name="T15" fmla="*/ 65 h 829"/>
                    <a:gd name="T16" fmla="*/ 400 w 1653"/>
                    <a:gd name="T17" fmla="*/ 48 h 829"/>
                    <a:gd name="T18" fmla="*/ 411 w 1653"/>
                    <a:gd name="T19" fmla="*/ 37 h 829"/>
                    <a:gd name="T20" fmla="*/ 413 w 1653"/>
                    <a:gd name="T21" fmla="*/ 34 h 829"/>
                    <a:gd name="T22" fmla="*/ 411 w 1653"/>
                    <a:gd name="T23" fmla="*/ 33 h 829"/>
                    <a:gd name="T24" fmla="*/ 401 w 1653"/>
                    <a:gd name="T25" fmla="*/ 32 h 829"/>
                    <a:gd name="T26" fmla="*/ 385 w 1653"/>
                    <a:gd name="T27" fmla="*/ 30 h 829"/>
                    <a:gd name="T28" fmla="*/ 364 w 1653"/>
                    <a:gd name="T29" fmla="*/ 26 h 829"/>
                    <a:gd name="T30" fmla="*/ 340 w 1653"/>
                    <a:gd name="T31" fmla="*/ 22 h 829"/>
                    <a:gd name="T32" fmla="*/ 315 w 1653"/>
                    <a:gd name="T33" fmla="*/ 18 h 829"/>
                    <a:gd name="T34" fmla="*/ 290 w 1653"/>
                    <a:gd name="T35" fmla="*/ 14 h 829"/>
                    <a:gd name="T36" fmla="*/ 267 w 1653"/>
                    <a:gd name="T37" fmla="*/ 9 h 829"/>
                    <a:gd name="T38" fmla="*/ 248 w 1653"/>
                    <a:gd name="T39" fmla="*/ 5 h 829"/>
                    <a:gd name="T40" fmla="*/ 234 w 1653"/>
                    <a:gd name="T41" fmla="*/ 2 h 829"/>
                    <a:gd name="T42" fmla="*/ 227 w 1653"/>
                    <a:gd name="T43" fmla="*/ 3 h 829"/>
                    <a:gd name="T44" fmla="*/ 216 w 1653"/>
                    <a:gd name="T45" fmla="*/ 12 h 829"/>
                    <a:gd name="T46" fmla="*/ 197 w 1653"/>
                    <a:gd name="T47" fmla="*/ 24 h 829"/>
                    <a:gd name="T48" fmla="*/ 173 w 1653"/>
                    <a:gd name="T49" fmla="*/ 39 h 829"/>
                    <a:gd name="T50" fmla="*/ 145 w 1653"/>
                    <a:gd name="T51" fmla="*/ 54 h 829"/>
                    <a:gd name="T52" fmla="*/ 115 w 1653"/>
                    <a:gd name="T53" fmla="*/ 70 h 829"/>
                    <a:gd name="T54" fmla="*/ 85 w 1653"/>
                    <a:gd name="T55" fmla="*/ 85 h 829"/>
                    <a:gd name="T56" fmla="*/ 58 w 1653"/>
                    <a:gd name="T57" fmla="*/ 98 h 829"/>
                    <a:gd name="T58" fmla="*/ 33 w 1653"/>
                    <a:gd name="T59" fmla="*/ 110 h 829"/>
                    <a:gd name="T60" fmla="*/ 15 w 1653"/>
                    <a:gd name="T61" fmla="*/ 118 h 829"/>
                    <a:gd name="T62" fmla="*/ 5 w 1653"/>
                    <a:gd name="T63" fmla="*/ 122 h 829"/>
                    <a:gd name="T64" fmla="*/ 0 w 1653"/>
                    <a:gd name="T65" fmla="*/ 126 h 829"/>
                    <a:gd name="T66" fmla="*/ 7 w 1653"/>
                    <a:gd name="T67" fmla="*/ 133 h 829"/>
                    <a:gd name="T68" fmla="*/ 24 w 1653"/>
                    <a:gd name="T69" fmla="*/ 141 h 829"/>
                    <a:gd name="T70" fmla="*/ 48 w 1653"/>
                    <a:gd name="T71" fmla="*/ 152 h 829"/>
                    <a:gd name="T72" fmla="*/ 79 w 1653"/>
                    <a:gd name="T73" fmla="*/ 163 h 829"/>
                    <a:gd name="T74" fmla="*/ 112 w 1653"/>
                    <a:gd name="T75" fmla="*/ 175 h 829"/>
                    <a:gd name="T76" fmla="*/ 145 w 1653"/>
                    <a:gd name="T77" fmla="*/ 185 h 829"/>
                    <a:gd name="T78" fmla="*/ 177 w 1653"/>
                    <a:gd name="T79" fmla="*/ 195 h 829"/>
                    <a:gd name="T80" fmla="*/ 204 w 1653"/>
                    <a:gd name="T81" fmla="*/ 202 h 829"/>
                    <a:gd name="T82" fmla="*/ 224 w 1653"/>
                    <a:gd name="T83" fmla="*/ 207 h 829"/>
                    <a:gd name="T84" fmla="*/ 234 w 1653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3" name="Freeform 282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3 h 354"/>
                    <a:gd name="T12" fmla="*/ 82 w 951"/>
                    <a:gd name="T13" fmla="*/ 31 h 354"/>
                    <a:gd name="T14" fmla="*/ 100 w 951"/>
                    <a:gd name="T15" fmla="*/ 40 h 354"/>
                    <a:gd name="T16" fmla="*/ 119 w 951"/>
                    <a:gd name="T17" fmla="*/ 48 h 354"/>
                    <a:gd name="T18" fmla="*/ 139 w 951"/>
                    <a:gd name="T19" fmla="*/ 56 h 354"/>
                    <a:gd name="T20" fmla="*/ 158 w 951"/>
                    <a:gd name="T21" fmla="*/ 64 h 354"/>
                    <a:gd name="T22" fmla="*/ 176 w 951"/>
                    <a:gd name="T23" fmla="*/ 71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0 h 354"/>
                    <a:gd name="T40" fmla="*/ 173 w 951"/>
                    <a:gd name="T41" fmla="*/ 75 h 354"/>
                    <a:gd name="T42" fmla="*/ 154 w 951"/>
                    <a:gd name="T43" fmla="*/ 70 h 354"/>
                    <a:gd name="T44" fmla="*/ 134 w 951"/>
                    <a:gd name="T45" fmla="*/ 63 h 354"/>
                    <a:gd name="T46" fmla="*/ 115 w 951"/>
                    <a:gd name="T47" fmla="*/ 56 h 354"/>
                    <a:gd name="T48" fmla="*/ 95 w 951"/>
                    <a:gd name="T49" fmla="*/ 49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8 h 354"/>
                    <a:gd name="T56" fmla="*/ 28 w 951"/>
                    <a:gd name="T57" fmla="*/ 22 h 354"/>
                    <a:gd name="T58" fmla="*/ 16 w 951"/>
                    <a:gd name="T59" fmla="*/ 17 h 354"/>
                    <a:gd name="T60" fmla="*/ 7 w 951"/>
                    <a:gd name="T61" fmla="*/ 11 h 354"/>
                    <a:gd name="T62" fmla="*/ 1 w 951"/>
                    <a:gd name="T63" fmla="*/ 7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4" name="Freeform 283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13 w 949"/>
                    <a:gd name="T1" fmla="*/ 0 h 356"/>
                    <a:gd name="T2" fmla="*/ 17 w 949"/>
                    <a:gd name="T3" fmla="*/ 2 h 356"/>
                    <a:gd name="T4" fmla="*/ 24 w 949"/>
                    <a:gd name="T5" fmla="*/ 5 h 356"/>
                    <a:gd name="T6" fmla="*/ 35 w 949"/>
                    <a:gd name="T7" fmla="*/ 11 h 356"/>
                    <a:gd name="T8" fmla="*/ 49 w 949"/>
                    <a:gd name="T9" fmla="*/ 17 h 356"/>
                    <a:gd name="T10" fmla="*/ 65 w 949"/>
                    <a:gd name="T11" fmla="*/ 24 h 356"/>
                    <a:gd name="T12" fmla="*/ 82 w 949"/>
                    <a:gd name="T13" fmla="*/ 32 h 356"/>
                    <a:gd name="T14" fmla="*/ 100 w 949"/>
                    <a:gd name="T15" fmla="*/ 40 h 356"/>
                    <a:gd name="T16" fmla="*/ 120 w 949"/>
                    <a:gd name="T17" fmla="*/ 48 h 356"/>
                    <a:gd name="T18" fmla="*/ 139 w 949"/>
                    <a:gd name="T19" fmla="*/ 56 h 356"/>
                    <a:gd name="T20" fmla="*/ 158 w 949"/>
                    <a:gd name="T21" fmla="*/ 64 h 356"/>
                    <a:gd name="T22" fmla="*/ 177 w 949"/>
                    <a:gd name="T23" fmla="*/ 71 h 356"/>
                    <a:gd name="T24" fmla="*/ 194 w 949"/>
                    <a:gd name="T25" fmla="*/ 77 h 356"/>
                    <a:gd name="T26" fmla="*/ 209 w 949"/>
                    <a:gd name="T27" fmla="*/ 82 h 356"/>
                    <a:gd name="T28" fmla="*/ 223 w 949"/>
                    <a:gd name="T29" fmla="*/ 86 h 356"/>
                    <a:gd name="T30" fmla="*/ 234 w 949"/>
                    <a:gd name="T31" fmla="*/ 88 h 356"/>
                    <a:gd name="T32" fmla="*/ 233 w 949"/>
                    <a:gd name="T33" fmla="*/ 88 h 356"/>
                    <a:gd name="T34" fmla="*/ 221 w 949"/>
                    <a:gd name="T35" fmla="*/ 86 h 356"/>
                    <a:gd name="T36" fmla="*/ 207 w 949"/>
                    <a:gd name="T37" fmla="*/ 83 h 356"/>
                    <a:gd name="T38" fmla="*/ 191 w 949"/>
                    <a:gd name="T39" fmla="*/ 80 h 356"/>
                    <a:gd name="T40" fmla="*/ 173 w 949"/>
                    <a:gd name="T41" fmla="*/ 75 h 356"/>
                    <a:gd name="T42" fmla="*/ 154 w 949"/>
                    <a:gd name="T43" fmla="*/ 69 h 356"/>
                    <a:gd name="T44" fmla="*/ 135 w 949"/>
                    <a:gd name="T45" fmla="*/ 63 h 356"/>
                    <a:gd name="T46" fmla="*/ 115 w 949"/>
                    <a:gd name="T47" fmla="*/ 56 h 356"/>
                    <a:gd name="T48" fmla="*/ 96 w 949"/>
                    <a:gd name="T49" fmla="*/ 49 h 356"/>
                    <a:gd name="T50" fmla="*/ 77 w 949"/>
                    <a:gd name="T51" fmla="*/ 43 h 356"/>
                    <a:gd name="T52" fmla="*/ 59 w 949"/>
                    <a:gd name="T53" fmla="*/ 36 h 356"/>
                    <a:gd name="T54" fmla="*/ 43 w 949"/>
                    <a:gd name="T55" fmla="*/ 29 h 356"/>
                    <a:gd name="T56" fmla="*/ 29 w 949"/>
                    <a:gd name="T57" fmla="*/ 22 h 356"/>
                    <a:gd name="T58" fmla="*/ 17 w 949"/>
                    <a:gd name="T59" fmla="*/ 17 h 356"/>
                    <a:gd name="T60" fmla="*/ 7 w 949"/>
                    <a:gd name="T61" fmla="*/ 12 h 356"/>
                    <a:gd name="T62" fmla="*/ 2 w 949"/>
                    <a:gd name="T63" fmla="*/ 7 h 356"/>
                    <a:gd name="T64" fmla="*/ 1 w 949"/>
                    <a:gd name="T65" fmla="*/ 6 h 356"/>
                    <a:gd name="T66" fmla="*/ 4 w 949"/>
                    <a:gd name="T67" fmla="*/ 4 h 356"/>
                    <a:gd name="T68" fmla="*/ 9 w 949"/>
                    <a:gd name="T69" fmla="*/ 2 h 356"/>
                    <a:gd name="T70" fmla="*/ 12 w 949"/>
                    <a:gd name="T71" fmla="*/ 0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5" name="Freeform 284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246 w 1732"/>
                    <a:gd name="T1" fmla="*/ 217 h 876"/>
                    <a:gd name="T2" fmla="*/ 254 w 1732"/>
                    <a:gd name="T3" fmla="*/ 207 h 876"/>
                    <a:gd name="T4" fmla="*/ 271 w 1732"/>
                    <a:gd name="T5" fmla="*/ 190 h 876"/>
                    <a:gd name="T6" fmla="*/ 294 w 1732"/>
                    <a:gd name="T7" fmla="*/ 168 h 876"/>
                    <a:gd name="T8" fmla="*/ 320 w 1732"/>
                    <a:gd name="T9" fmla="*/ 144 h 876"/>
                    <a:gd name="T10" fmla="*/ 348 w 1732"/>
                    <a:gd name="T11" fmla="*/ 118 h 876"/>
                    <a:gd name="T12" fmla="*/ 375 w 1732"/>
                    <a:gd name="T13" fmla="*/ 94 h 876"/>
                    <a:gd name="T14" fmla="*/ 400 w 1732"/>
                    <a:gd name="T15" fmla="*/ 72 h 876"/>
                    <a:gd name="T16" fmla="*/ 419 w 1732"/>
                    <a:gd name="T17" fmla="*/ 54 h 876"/>
                    <a:gd name="T18" fmla="*/ 431 w 1732"/>
                    <a:gd name="T19" fmla="*/ 43 h 876"/>
                    <a:gd name="T20" fmla="*/ 433 w 1732"/>
                    <a:gd name="T21" fmla="*/ 39 h 876"/>
                    <a:gd name="T22" fmla="*/ 431 w 1732"/>
                    <a:gd name="T23" fmla="*/ 39 h 876"/>
                    <a:gd name="T24" fmla="*/ 420 w 1732"/>
                    <a:gd name="T25" fmla="*/ 37 h 876"/>
                    <a:gd name="T26" fmla="*/ 402 w 1732"/>
                    <a:gd name="T27" fmla="*/ 35 h 876"/>
                    <a:gd name="T28" fmla="*/ 380 w 1732"/>
                    <a:gd name="T29" fmla="*/ 30 h 876"/>
                    <a:gd name="T30" fmla="*/ 354 w 1732"/>
                    <a:gd name="T31" fmla="*/ 27 h 876"/>
                    <a:gd name="T32" fmla="*/ 327 w 1732"/>
                    <a:gd name="T33" fmla="*/ 22 h 876"/>
                    <a:gd name="T34" fmla="*/ 300 w 1732"/>
                    <a:gd name="T35" fmla="*/ 17 h 876"/>
                    <a:gd name="T36" fmla="*/ 276 w 1732"/>
                    <a:gd name="T37" fmla="*/ 12 h 876"/>
                    <a:gd name="T38" fmla="*/ 255 w 1732"/>
                    <a:gd name="T39" fmla="*/ 7 h 876"/>
                    <a:gd name="T40" fmla="*/ 240 w 1732"/>
                    <a:gd name="T41" fmla="*/ 3 h 876"/>
                    <a:gd name="T42" fmla="*/ 234 w 1732"/>
                    <a:gd name="T43" fmla="*/ 2 h 876"/>
                    <a:gd name="T44" fmla="*/ 225 w 1732"/>
                    <a:gd name="T45" fmla="*/ 12 h 876"/>
                    <a:gd name="T46" fmla="*/ 208 w 1732"/>
                    <a:gd name="T47" fmla="*/ 24 h 876"/>
                    <a:gd name="T48" fmla="*/ 184 w 1732"/>
                    <a:gd name="T49" fmla="*/ 38 h 876"/>
                    <a:gd name="T50" fmla="*/ 156 w 1732"/>
                    <a:gd name="T51" fmla="*/ 54 h 876"/>
                    <a:gd name="T52" fmla="*/ 124 w 1732"/>
                    <a:gd name="T53" fmla="*/ 70 h 876"/>
                    <a:gd name="T54" fmla="*/ 93 w 1732"/>
                    <a:gd name="T55" fmla="*/ 87 h 876"/>
                    <a:gd name="T56" fmla="*/ 63 w 1732"/>
                    <a:gd name="T57" fmla="*/ 101 h 876"/>
                    <a:gd name="T58" fmla="*/ 38 w 1732"/>
                    <a:gd name="T59" fmla="*/ 113 h 876"/>
                    <a:gd name="T60" fmla="*/ 17 w 1732"/>
                    <a:gd name="T61" fmla="*/ 122 h 876"/>
                    <a:gd name="T62" fmla="*/ 5 w 1732"/>
                    <a:gd name="T63" fmla="*/ 127 h 876"/>
                    <a:gd name="T64" fmla="*/ 0 w 1732"/>
                    <a:gd name="T65" fmla="*/ 131 h 876"/>
                    <a:gd name="T66" fmla="*/ 7 w 1732"/>
                    <a:gd name="T67" fmla="*/ 139 h 876"/>
                    <a:gd name="T68" fmla="*/ 25 w 1732"/>
                    <a:gd name="T69" fmla="*/ 148 h 876"/>
                    <a:gd name="T70" fmla="*/ 51 w 1732"/>
                    <a:gd name="T71" fmla="*/ 159 h 876"/>
                    <a:gd name="T72" fmla="*/ 84 w 1732"/>
                    <a:gd name="T73" fmla="*/ 172 h 876"/>
                    <a:gd name="T74" fmla="*/ 118 w 1732"/>
                    <a:gd name="T75" fmla="*/ 184 h 876"/>
                    <a:gd name="T76" fmla="*/ 154 w 1732"/>
                    <a:gd name="T77" fmla="*/ 196 h 876"/>
                    <a:gd name="T78" fmla="*/ 188 w 1732"/>
                    <a:gd name="T79" fmla="*/ 206 h 876"/>
                    <a:gd name="T80" fmla="*/ 216 w 1732"/>
                    <a:gd name="T81" fmla="*/ 213 h 876"/>
                    <a:gd name="T82" fmla="*/ 237 w 1732"/>
                    <a:gd name="T83" fmla="*/ 218 h 876"/>
                    <a:gd name="T84" fmla="*/ 247 w 1732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6" name="Freeform 285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232 w 1667"/>
                    <a:gd name="T1" fmla="*/ 205 h 829"/>
                    <a:gd name="T2" fmla="*/ 240 w 1667"/>
                    <a:gd name="T3" fmla="*/ 196 h 829"/>
                    <a:gd name="T4" fmla="*/ 256 w 1667"/>
                    <a:gd name="T5" fmla="*/ 179 h 829"/>
                    <a:gd name="T6" fmla="*/ 278 w 1667"/>
                    <a:gd name="T7" fmla="*/ 159 h 829"/>
                    <a:gd name="T8" fmla="*/ 304 w 1667"/>
                    <a:gd name="T9" fmla="*/ 136 h 829"/>
                    <a:gd name="T10" fmla="*/ 332 w 1667"/>
                    <a:gd name="T11" fmla="*/ 111 h 829"/>
                    <a:gd name="T12" fmla="*/ 359 w 1667"/>
                    <a:gd name="T13" fmla="*/ 88 h 829"/>
                    <a:gd name="T14" fmla="*/ 383 w 1667"/>
                    <a:gd name="T15" fmla="*/ 67 h 829"/>
                    <a:gd name="T16" fmla="*/ 402 w 1667"/>
                    <a:gd name="T17" fmla="*/ 50 h 829"/>
                    <a:gd name="T18" fmla="*/ 414 w 1667"/>
                    <a:gd name="T19" fmla="*/ 39 h 829"/>
                    <a:gd name="T20" fmla="*/ 416 w 1667"/>
                    <a:gd name="T21" fmla="*/ 35 h 829"/>
                    <a:gd name="T22" fmla="*/ 414 w 1667"/>
                    <a:gd name="T23" fmla="*/ 35 h 829"/>
                    <a:gd name="T24" fmla="*/ 404 w 1667"/>
                    <a:gd name="T25" fmla="*/ 34 h 829"/>
                    <a:gd name="T26" fmla="*/ 387 w 1667"/>
                    <a:gd name="T27" fmla="*/ 31 h 829"/>
                    <a:gd name="T28" fmla="*/ 366 w 1667"/>
                    <a:gd name="T29" fmla="*/ 27 h 829"/>
                    <a:gd name="T30" fmla="*/ 341 w 1667"/>
                    <a:gd name="T31" fmla="*/ 23 h 829"/>
                    <a:gd name="T32" fmla="*/ 315 w 1667"/>
                    <a:gd name="T33" fmla="*/ 19 h 829"/>
                    <a:gd name="T34" fmla="*/ 290 w 1667"/>
                    <a:gd name="T35" fmla="*/ 14 h 829"/>
                    <a:gd name="T36" fmla="*/ 267 w 1667"/>
                    <a:gd name="T37" fmla="*/ 10 h 829"/>
                    <a:gd name="T38" fmla="*/ 247 w 1667"/>
                    <a:gd name="T39" fmla="*/ 6 h 829"/>
                    <a:gd name="T40" fmla="*/ 233 w 1667"/>
                    <a:gd name="T41" fmla="*/ 2 h 829"/>
                    <a:gd name="T42" fmla="*/ 226 w 1667"/>
                    <a:gd name="T43" fmla="*/ 3 h 829"/>
                    <a:gd name="T44" fmla="*/ 215 w 1667"/>
                    <a:gd name="T45" fmla="*/ 12 h 829"/>
                    <a:gd name="T46" fmla="*/ 196 w 1667"/>
                    <a:gd name="T47" fmla="*/ 24 h 829"/>
                    <a:gd name="T48" fmla="*/ 172 w 1667"/>
                    <a:gd name="T49" fmla="*/ 39 h 829"/>
                    <a:gd name="T50" fmla="*/ 144 w 1667"/>
                    <a:gd name="T51" fmla="*/ 54 h 829"/>
                    <a:gd name="T52" fmla="*/ 114 w 1667"/>
                    <a:gd name="T53" fmla="*/ 70 h 829"/>
                    <a:gd name="T54" fmla="*/ 84 w 1667"/>
                    <a:gd name="T55" fmla="*/ 85 h 829"/>
                    <a:gd name="T56" fmla="*/ 57 w 1667"/>
                    <a:gd name="T57" fmla="*/ 98 h 829"/>
                    <a:gd name="T58" fmla="*/ 33 w 1667"/>
                    <a:gd name="T59" fmla="*/ 110 h 829"/>
                    <a:gd name="T60" fmla="*/ 14 w 1667"/>
                    <a:gd name="T61" fmla="*/ 118 h 829"/>
                    <a:gd name="T62" fmla="*/ 4 w 1667"/>
                    <a:gd name="T63" fmla="*/ 123 h 829"/>
                    <a:gd name="T64" fmla="*/ 0 w 1667"/>
                    <a:gd name="T65" fmla="*/ 126 h 829"/>
                    <a:gd name="T66" fmla="*/ 6 w 1667"/>
                    <a:gd name="T67" fmla="*/ 133 h 829"/>
                    <a:gd name="T68" fmla="*/ 23 w 1667"/>
                    <a:gd name="T69" fmla="*/ 141 h 829"/>
                    <a:gd name="T70" fmla="*/ 48 w 1667"/>
                    <a:gd name="T71" fmla="*/ 152 h 829"/>
                    <a:gd name="T72" fmla="*/ 78 w 1667"/>
                    <a:gd name="T73" fmla="*/ 163 h 829"/>
                    <a:gd name="T74" fmla="*/ 111 w 1667"/>
                    <a:gd name="T75" fmla="*/ 175 h 829"/>
                    <a:gd name="T76" fmla="*/ 144 w 1667"/>
                    <a:gd name="T77" fmla="*/ 185 h 829"/>
                    <a:gd name="T78" fmla="*/ 176 w 1667"/>
                    <a:gd name="T79" fmla="*/ 195 h 829"/>
                    <a:gd name="T80" fmla="*/ 203 w 1667"/>
                    <a:gd name="T81" fmla="*/ 202 h 829"/>
                    <a:gd name="T82" fmla="*/ 223 w 1667"/>
                    <a:gd name="T83" fmla="*/ 207 h 829"/>
                    <a:gd name="T84" fmla="*/ 233 w 1667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7" name="Freeform 286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248 w 1747"/>
                    <a:gd name="T1" fmla="*/ 216 h 877"/>
                    <a:gd name="T2" fmla="*/ 255 w 1747"/>
                    <a:gd name="T3" fmla="*/ 206 h 877"/>
                    <a:gd name="T4" fmla="*/ 272 w 1747"/>
                    <a:gd name="T5" fmla="*/ 190 h 877"/>
                    <a:gd name="T6" fmla="*/ 295 w 1747"/>
                    <a:gd name="T7" fmla="*/ 168 h 877"/>
                    <a:gd name="T8" fmla="*/ 322 w 1747"/>
                    <a:gd name="T9" fmla="*/ 144 h 877"/>
                    <a:gd name="T10" fmla="*/ 350 w 1747"/>
                    <a:gd name="T11" fmla="*/ 119 h 877"/>
                    <a:gd name="T12" fmla="*/ 378 w 1747"/>
                    <a:gd name="T13" fmla="*/ 95 h 877"/>
                    <a:gd name="T14" fmla="*/ 403 w 1747"/>
                    <a:gd name="T15" fmla="*/ 73 h 877"/>
                    <a:gd name="T16" fmla="*/ 423 w 1747"/>
                    <a:gd name="T17" fmla="*/ 56 h 877"/>
                    <a:gd name="T18" fmla="*/ 435 w 1747"/>
                    <a:gd name="T19" fmla="*/ 45 h 877"/>
                    <a:gd name="T20" fmla="*/ 437 w 1747"/>
                    <a:gd name="T21" fmla="*/ 41 h 877"/>
                    <a:gd name="T22" fmla="*/ 435 w 1747"/>
                    <a:gd name="T23" fmla="*/ 41 h 877"/>
                    <a:gd name="T24" fmla="*/ 424 w 1747"/>
                    <a:gd name="T25" fmla="*/ 39 h 877"/>
                    <a:gd name="T26" fmla="*/ 406 w 1747"/>
                    <a:gd name="T27" fmla="*/ 36 h 877"/>
                    <a:gd name="T28" fmla="*/ 383 w 1747"/>
                    <a:gd name="T29" fmla="*/ 32 h 877"/>
                    <a:gd name="T30" fmla="*/ 356 w 1747"/>
                    <a:gd name="T31" fmla="*/ 28 h 877"/>
                    <a:gd name="T32" fmla="*/ 329 w 1747"/>
                    <a:gd name="T33" fmla="*/ 22 h 877"/>
                    <a:gd name="T34" fmla="*/ 301 w 1747"/>
                    <a:gd name="T35" fmla="*/ 17 h 877"/>
                    <a:gd name="T36" fmla="*/ 277 w 1747"/>
                    <a:gd name="T37" fmla="*/ 12 h 877"/>
                    <a:gd name="T38" fmla="*/ 256 w 1747"/>
                    <a:gd name="T39" fmla="*/ 7 h 877"/>
                    <a:gd name="T40" fmla="*/ 241 w 1747"/>
                    <a:gd name="T41" fmla="*/ 2 h 877"/>
                    <a:gd name="T42" fmla="*/ 235 w 1747"/>
                    <a:gd name="T43" fmla="*/ 2 h 877"/>
                    <a:gd name="T44" fmla="*/ 226 w 1747"/>
                    <a:gd name="T45" fmla="*/ 11 h 877"/>
                    <a:gd name="T46" fmla="*/ 208 w 1747"/>
                    <a:gd name="T47" fmla="*/ 23 h 877"/>
                    <a:gd name="T48" fmla="*/ 185 w 1747"/>
                    <a:gd name="T49" fmla="*/ 38 h 877"/>
                    <a:gd name="T50" fmla="*/ 156 w 1747"/>
                    <a:gd name="T51" fmla="*/ 53 h 877"/>
                    <a:gd name="T52" fmla="*/ 125 w 1747"/>
                    <a:gd name="T53" fmla="*/ 70 h 877"/>
                    <a:gd name="T54" fmla="*/ 94 w 1747"/>
                    <a:gd name="T55" fmla="*/ 86 h 877"/>
                    <a:gd name="T56" fmla="*/ 64 w 1747"/>
                    <a:gd name="T57" fmla="*/ 100 h 877"/>
                    <a:gd name="T58" fmla="*/ 38 w 1747"/>
                    <a:gd name="T59" fmla="*/ 113 h 877"/>
                    <a:gd name="T60" fmla="*/ 17 w 1747"/>
                    <a:gd name="T61" fmla="*/ 122 h 877"/>
                    <a:gd name="T62" fmla="*/ 5 w 1747"/>
                    <a:gd name="T63" fmla="*/ 127 h 877"/>
                    <a:gd name="T64" fmla="*/ 0 w 1747"/>
                    <a:gd name="T65" fmla="*/ 131 h 877"/>
                    <a:gd name="T66" fmla="*/ 7 w 1747"/>
                    <a:gd name="T67" fmla="*/ 138 h 877"/>
                    <a:gd name="T68" fmla="*/ 25 w 1747"/>
                    <a:gd name="T69" fmla="*/ 147 h 877"/>
                    <a:gd name="T70" fmla="*/ 52 w 1747"/>
                    <a:gd name="T71" fmla="*/ 159 h 877"/>
                    <a:gd name="T72" fmla="*/ 84 w 1747"/>
                    <a:gd name="T73" fmla="*/ 171 h 877"/>
                    <a:gd name="T74" fmla="*/ 119 w 1747"/>
                    <a:gd name="T75" fmla="*/ 183 h 877"/>
                    <a:gd name="T76" fmla="*/ 155 w 1747"/>
                    <a:gd name="T77" fmla="*/ 195 h 877"/>
                    <a:gd name="T78" fmla="*/ 188 w 1747"/>
                    <a:gd name="T79" fmla="*/ 205 h 877"/>
                    <a:gd name="T80" fmla="*/ 216 w 1747"/>
                    <a:gd name="T81" fmla="*/ 213 h 877"/>
                    <a:gd name="T82" fmla="*/ 238 w 1747"/>
                    <a:gd name="T83" fmla="*/ 218 h 877"/>
                    <a:gd name="T84" fmla="*/ 248 w 1747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8" name="Freeform 287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233 w 1683"/>
                    <a:gd name="T1" fmla="*/ 205 h 830"/>
                    <a:gd name="T2" fmla="*/ 241 w 1683"/>
                    <a:gd name="T3" fmla="*/ 196 h 830"/>
                    <a:gd name="T4" fmla="*/ 258 w 1683"/>
                    <a:gd name="T5" fmla="*/ 180 h 830"/>
                    <a:gd name="T6" fmla="*/ 280 w 1683"/>
                    <a:gd name="T7" fmla="*/ 159 h 830"/>
                    <a:gd name="T8" fmla="*/ 307 w 1683"/>
                    <a:gd name="T9" fmla="*/ 137 h 830"/>
                    <a:gd name="T10" fmla="*/ 335 w 1683"/>
                    <a:gd name="T11" fmla="*/ 112 h 830"/>
                    <a:gd name="T12" fmla="*/ 363 w 1683"/>
                    <a:gd name="T13" fmla="*/ 90 h 830"/>
                    <a:gd name="T14" fmla="*/ 387 w 1683"/>
                    <a:gd name="T15" fmla="*/ 69 h 830"/>
                    <a:gd name="T16" fmla="*/ 406 w 1683"/>
                    <a:gd name="T17" fmla="*/ 52 h 830"/>
                    <a:gd name="T18" fmla="*/ 419 w 1683"/>
                    <a:gd name="T19" fmla="*/ 42 h 830"/>
                    <a:gd name="T20" fmla="*/ 421 w 1683"/>
                    <a:gd name="T21" fmla="*/ 38 h 830"/>
                    <a:gd name="T22" fmla="*/ 419 w 1683"/>
                    <a:gd name="T23" fmla="*/ 38 h 830"/>
                    <a:gd name="T24" fmla="*/ 408 w 1683"/>
                    <a:gd name="T25" fmla="*/ 36 h 830"/>
                    <a:gd name="T26" fmla="*/ 391 w 1683"/>
                    <a:gd name="T27" fmla="*/ 33 h 830"/>
                    <a:gd name="T28" fmla="*/ 369 w 1683"/>
                    <a:gd name="T29" fmla="*/ 29 h 830"/>
                    <a:gd name="T30" fmla="*/ 344 w 1683"/>
                    <a:gd name="T31" fmla="*/ 25 h 830"/>
                    <a:gd name="T32" fmla="*/ 318 w 1683"/>
                    <a:gd name="T33" fmla="*/ 20 h 830"/>
                    <a:gd name="T34" fmla="*/ 292 w 1683"/>
                    <a:gd name="T35" fmla="*/ 14 h 830"/>
                    <a:gd name="T36" fmla="*/ 269 w 1683"/>
                    <a:gd name="T37" fmla="*/ 10 h 830"/>
                    <a:gd name="T38" fmla="*/ 249 w 1683"/>
                    <a:gd name="T39" fmla="*/ 6 h 830"/>
                    <a:gd name="T40" fmla="*/ 235 w 1683"/>
                    <a:gd name="T41" fmla="*/ 2 h 830"/>
                    <a:gd name="T42" fmla="*/ 227 w 1683"/>
                    <a:gd name="T43" fmla="*/ 3 h 830"/>
                    <a:gd name="T44" fmla="*/ 216 w 1683"/>
                    <a:gd name="T45" fmla="*/ 13 h 830"/>
                    <a:gd name="T46" fmla="*/ 197 w 1683"/>
                    <a:gd name="T47" fmla="*/ 25 h 830"/>
                    <a:gd name="T48" fmla="*/ 173 w 1683"/>
                    <a:gd name="T49" fmla="*/ 39 h 830"/>
                    <a:gd name="T50" fmla="*/ 145 w 1683"/>
                    <a:gd name="T51" fmla="*/ 53 h 830"/>
                    <a:gd name="T52" fmla="*/ 115 w 1683"/>
                    <a:gd name="T53" fmla="*/ 70 h 830"/>
                    <a:gd name="T54" fmla="*/ 85 w 1683"/>
                    <a:gd name="T55" fmla="*/ 85 h 830"/>
                    <a:gd name="T56" fmla="*/ 58 w 1683"/>
                    <a:gd name="T57" fmla="*/ 98 h 830"/>
                    <a:gd name="T58" fmla="*/ 34 w 1683"/>
                    <a:gd name="T59" fmla="*/ 109 h 830"/>
                    <a:gd name="T60" fmla="*/ 15 w 1683"/>
                    <a:gd name="T61" fmla="*/ 118 h 830"/>
                    <a:gd name="T62" fmla="*/ 5 w 1683"/>
                    <a:gd name="T63" fmla="*/ 122 h 830"/>
                    <a:gd name="T64" fmla="*/ 0 w 1683"/>
                    <a:gd name="T65" fmla="*/ 125 h 830"/>
                    <a:gd name="T66" fmla="*/ 7 w 1683"/>
                    <a:gd name="T67" fmla="*/ 133 h 830"/>
                    <a:gd name="T68" fmla="*/ 24 w 1683"/>
                    <a:gd name="T69" fmla="*/ 142 h 830"/>
                    <a:gd name="T70" fmla="*/ 48 w 1683"/>
                    <a:gd name="T71" fmla="*/ 152 h 830"/>
                    <a:gd name="T72" fmla="*/ 79 w 1683"/>
                    <a:gd name="T73" fmla="*/ 163 h 830"/>
                    <a:gd name="T74" fmla="*/ 112 w 1683"/>
                    <a:gd name="T75" fmla="*/ 175 h 830"/>
                    <a:gd name="T76" fmla="*/ 146 w 1683"/>
                    <a:gd name="T77" fmla="*/ 186 h 830"/>
                    <a:gd name="T78" fmla="*/ 177 w 1683"/>
                    <a:gd name="T79" fmla="*/ 195 h 830"/>
                    <a:gd name="T80" fmla="*/ 204 w 1683"/>
                    <a:gd name="T81" fmla="*/ 202 h 830"/>
                    <a:gd name="T82" fmla="*/ 224 w 1683"/>
                    <a:gd name="T83" fmla="*/ 207 h 830"/>
                    <a:gd name="T84" fmla="*/ 234 w 1683"/>
                    <a:gd name="T85" fmla="*/ 208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9" name="Freeform 288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247 w 1758"/>
                    <a:gd name="T1" fmla="*/ 217 h 876"/>
                    <a:gd name="T2" fmla="*/ 255 w 1758"/>
                    <a:gd name="T3" fmla="*/ 207 h 876"/>
                    <a:gd name="T4" fmla="*/ 272 w 1758"/>
                    <a:gd name="T5" fmla="*/ 191 h 876"/>
                    <a:gd name="T6" fmla="*/ 296 w 1758"/>
                    <a:gd name="T7" fmla="*/ 170 h 876"/>
                    <a:gd name="T8" fmla="*/ 323 w 1758"/>
                    <a:gd name="T9" fmla="*/ 147 h 876"/>
                    <a:gd name="T10" fmla="*/ 352 w 1758"/>
                    <a:gd name="T11" fmla="*/ 121 h 876"/>
                    <a:gd name="T12" fmla="*/ 380 w 1758"/>
                    <a:gd name="T13" fmla="*/ 98 h 876"/>
                    <a:gd name="T14" fmla="*/ 405 w 1758"/>
                    <a:gd name="T15" fmla="*/ 77 h 876"/>
                    <a:gd name="T16" fmla="*/ 425 w 1758"/>
                    <a:gd name="T17" fmla="*/ 59 h 876"/>
                    <a:gd name="T18" fmla="*/ 437 w 1758"/>
                    <a:gd name="T19" fmla="*/ 49 h 876"/>
                    <a:gd name="T20" fmla="*/ 439 w 1758"/>
                    <a:gd name="T21" fmla="*/ 46 h 876"/>
                    <a:gd name="T22" fmla="*/ 437 w 1758"/>
                    <a:gd name="T23" fmla="*/ 45 h 876"/>
                    <a:gd name="T24" fmla="*/ 426 w 1758"/>
                    <a:gd name="T25" fmla="*/ 43 h 876"/>
                    <a:gd name="T26" fmla="*/ 408 w 1758"/>
                    <a:gd name="T27" fmla="*/ 40 h 876"/>
                    <a:gd name="T28" fmla="*/ 385 w 1758"/>
                    <a:gd name="T29" fmla="*/ 35 h 876"/>
                    <a:gd name="T30" fmla="*/ 358 w 1758"/>
                    <a:gd name="T31" fmla="*/ 29 h 876"/>
                    <a:gd name="T32" fmla="*/ 330 w 1758"/>
                    <a:gd name="T33" fmla="*/ 24 h 876"/>
                    <a:gd name="T34" fmla="*/ 302 w 1758"/>
                    <a:gd name="T35" fmla="*/ 19 h 876"/>
                    <a:gd name="T36" fmla="*/ 277 w 1758"/>
                    <a:gd name="T37" fmla="*/ 13 h 876"/>
                    <a:gd name="T38" fmla="*/ 255 w 1758"/>
                    <a:gd name="T39" fmla="*/ 7 h 876"/>
                    <a:gd name="T40" fmla="*/ 240 w 1758"/>
                    <a:gd name="T41" fmla="*/ 3 h 876"/>
                    <a:gd name="T42" fmla="*/ 234 w 1758"/>
                    <a:gd name="T43" fmla="*/ 2 h 876"/>
                    <a:gd name="T44" fmla="*/ 225 w 1758"/>
                    <a:gd name="T45" fmla="*/ 12 h 876"/>
                    <a:gd name="T46" fmla="*/ 208 w 1758"/>
                    <a:gd name="T47" fmla="*/ 24 h 876"/>
                    <a:gd name="T48" fmla="*/ 184 w 1758"/>
                    <a:gd name="T49" fmla="*/ 38 h 876"/>
                    <a:gd name="T50" fmla="*/ 156 w 1758"/>
                    <a:gd name="T51" fmla="*/ 54 h 876"/>
                    <a:gd name="T52" fmla="*/ 124 w 1758"/>
                    <a:gd name="T53" fmla="*/ 71 h 876"/>
                    <a:gd name="T54" fmla="*/ 93 w 1758"/>
                    <a:gd name="T55" fmla="*/ 87 h 876"/>
                    <a:gd name="T56" fmla="*/ 63 w 1758"/>
                    <a:gd name="T57" fmla="*/ 101 h 876"/>
                    <a:gd name="T58" fmla="*/ 38 w 1758"/>
                    <a:gd name="T59" fmla="*/ 113 h 876"/>
                    <a:gd name="T60" fmla="*/ 17 w 1758"/>
                    <a:gd name="T61" fmla="*/ 122 h 876"/>
                    <a:gd name="T62" fmla="*/ 5 w 1758"/>
                    <a:gd name="T63" fmla="*/ 127 h 876"/>
                    <a:gd name="T64" fmla="*/ 0 w 1758"/>
                    <a:gd name="T65" fmla="*/ 131 h 876"/>
                    <a:gd name="T66" fmla="*/ 7 w 1758"/>
                    <a:gd name="T67" fmla="*/ 139 h 876"/>
                    <a:gd name="T68" fmla="*/ 25 w 1758"/>
                    <a:gd name="T69" fmla="*/ 148 h 876"/>
                    <a:gd name="T70" fmla="*/ 51 w 1758"/>
                    <a:gd name="T71" fmla="*/ 159 h 876"/>
                    <a:gd name="T72" fmla="*/ 84 w 1758"/>
                    <a:gd name="T73" fmla="*/ 172 h 876"/>
                    <a:gd name="T74" fmla="*/ 118 w 1758"/>
                    <a:gd name="T75" fmla="*/ 184 h 876"/>
                    <a:gd name="T76" fmla="*/ 155 w 1758"/>
                    <a:gd name="T77" fmla="*/ 196 h 876"/>
                    <a:gd name="T78" fmla="*/ 188 w 1758"/>
                    <a:gd name="T79" fmla="*/ 206 h 876"/>
                    <a:gd name="T80" fmla="*/ 216 w 1758"/>
                    <a:gd name="T81" fmla="*/ 213 h 876"/>
                    <a:gd name="T82" fmla="*/ 237 w 1758"/>
                    <a:gd name="T83" fmla="*/ 218 h 876"/>
                    <a:gd name="T84" fmla="*/ 247 w 1758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0" name="Freeform 289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236 w 1705"/>
                    <a:gd name="T1" fmla="*/ 206 h 831"/>
                    <a:gd name="T2" fmla="*/ 244 w 1705"/>
                    <a:gd name="T3" fmla="*/ 196 h 831"/>
                    <a:gd name="T4" fmla="*/ 261 w 1705"/>
                    <a:gd name="T5" fmla="*/ 181 h 831"/>
                    <a:gd name="T6" fmla="*/ 284 w 1705"/>
                    <a:gd name="T7" fmla="*/ 161 h 831"/>
                    <a:gd name="T8" fmla="*/ 311 w 1705"/>
                    <a:gd name="T9" fmla="*/ 139 h 831"/>
                    <a:gd name="T10" fmla="*/ 339 w 1705"/>
                    <a:gd name="T11" fmla="*/ 115 h 831"/>
                    <a:gd name="T12" fmla="*/ 367 w 1705"/>
                    <a:gd name="T13" fmla="*/ 92 h 831"/>
                    <a:gd name="T14" fmla="*/ 392 w 1705"/>
                    <a:gd name="T15" fmla="*/ 72 h 831"/>
                    <a:gd name="T16" fmla="*/ 412 w 1705"/>
                    <a:gd name="T17" fmla="*/ 56 h 831"/>
                    <a:gd name="T18" fmla="*/ 424 w 1705"/>
                    <a:gd name="T19" fmla="*/ 45 h 831"/>
                    <a:gd name="T20" fmla="*/ 426 w 1705"/>
                    <a:gd name="T21" fmla="*/ 42 h 831"/>
                    <a:gd name="T22" fmla="*/ 424 w 1705"/>
                    <a:gd name="T23" fmla="*/ 42 h 831"/>
                    <a:gd name="T24" fmla="*/ 413 w 1705"/>
                    <a:gd name="T25" fmla="*/ 40 h 831"/>
                    <a:gd name="T26" fmla="*/ 396 w 1705"/>
                    <a:gd name="T27" fmla="*/ 36 h 831"/>
                    <a:gd name="T28" fmla="*/ 374 w 1705"/>
                    <a:gd name="T29" fmla="*/ 32 h 831"/>
                    <a:gd name="T30" fmla="*/ 349 w 1705"/>
                    <a:gd name="T31" fmla="*/ 27 h 831"/>
                    <a:gd name="T32" fmla="*/ 322 w 1705"/>
                    <a:gd name="T33" fmla="*/ 22 h 831"/>
                    <a:gd name="T34" fmla="*/ 296 w 1705"/>
                    <a:gd name="T35" fmla="*/ 16 h 831"/>
                    <a:gd name="T36" fmla="*/ 272 w 1705"/>
                    <a:gd name="T37" fmla="*/ 11 h 831"/>
                    <a:gd name="T38" fmla="*/ 252 w 1705"/>
                    <a:gd name="T39" fmla="*/ 6 h 831"/>
                    <a:gd name="T40" fmla="*/ 237 w 1705"/>
                    <a:gd name="T41" fmla="*/ 2 h 831"/>
                    <a:gd name="T42" fmla="*/ 230 w 1705"/>
                    <a:gd name="T43" fmla="*/ 3 h 831"/>
                    <a:gd name="T44" fmla="*/ 218 w 1705"/>
                    <a:gd name="T45" fmla="*/ 12 h 831"/>
                    <a:gd name="T46" fmla="*/ 199 w 1705"/>
                    <a:gd name="T47" fmla="*/ 25 h 831"/>
                    <a:gd name="T48" fmla="*/ 174 w 1705"/>
                    <a:gd name="T49" fmla="*/ 39 h 831"/>
                    <a:gd name="T50" fmla="*/ 146 w 1705"/>
                    <a:gd name="T51" fmla="*/ 55 h 831"/>
                    <a:gd name="T52" fmla="*/ 115 w 1705"/>
                    <a:gd name="T53" fmla="*/ 70 h 831"/>
                    <a:gd name="T54" fmla="*/ 85 w 1705"/>
                    <a:gd name="T55" fmla="*/ 86 h 831"/>
                    <a:gd name="T56" fmla="*/ 56 w 1705"/>
                    <a:gd name="T57" fmla="*/ 100 h 831"/>
                    <a:gd name="T58" fmla="*/ 31 w 1705"/>
                    <a:gd name="T59" fmla="*/ 111 h 831"/>
                    <a:gd name="T60" fmla="*/ 13 w 1705"/>
                    <a:gd name="T61" fmla="*/ 120 h 831"/>
                    <a:gd name="T62" fmla="*/ 2 w 1705"/>
                    <a:gd name="T63" fmla="*/ 124 h 831"/>
                    <a:gd name="T64" fmla="*/ 2 w 1705"/>
                    <a:gd name="T65" fmla="*/ 128 h 831"/>
                    <a:gd name="T66" fmla="*/ 14 w 1705"/>
                    <a:gd name="T67" fmla="*/ 135 h 831"/>
                    <a:gd name="T68" fmla="*/ 34 w 1705"/>
                    <a:gd name="T69" fmla="*/ 144 h 831"/>
                    <a:gd name="T70" fmla="*/ 60 w 1705"/>
                    <a:gd name="T71" fmla="*/ 155 h 831"/>
                    <a:gd name="T72" fmla="*/ 90 w 1705"/>
                    <a:gd name="T73" fmla="*/ 166 h 831"/>
                    <a:gd name="T74" fmla="*/ 123 w 1705"/>
                    <a:gd name="T75" fmla="*/ 177 h 831"/>
                    <a:gd name="T76" fmla="*/ 154 w 1705"/>
                    <a:gd name="T77" fmla="*/ 187 h 831"/>
                    <a:gd name="T78" fmla="*/ 184 w 1705"/>
                    <a:gd name="T79" fmla="*/ 196 h 831"/>
                    <a:gd name="T80" fmla="*/ 209 w 1705"/>
                    <a:gd name="T81" fmla="*/ 203 h 831"/>
                    <a:gd name="T82" fmla="*/ 227 w 1705"/>
                    <a:gd name="T83" fmla="*/ 207 h 831"/>
                    <a:gd name="T84" fmla="*/ 237 w 1705"/>
                    <a:gd name="T85" fmla="*/ 208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1" name="Freeform 290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248 w 1758"/>
                    <a:gd name="T1" fmla="*/ 217 h 878"/>
                    <a:gd name="T2" fmla="*/ 256 w 1758"/>
                    <a:gd name="T3" fmla="*/ 207 h 878"/>
                    <a:gd name="T4" fmla="*/ 273 w 1758"/>
                    <a:gd name="T5" fmla="*/ 191 h 878"/>
                    <a:gd name="T6" fmla="*/ 296 w 1758"/>
                    <a:gd name="T7" fmla="*/ 170 h 878"/>
                    <a:gd name="T8" fmla="*/ 323 w 1758"/>
                    <a:gd name="T9" fmla="*/ 147 h 878"/>
                    <a:gd name="T10" fmla="*/ 352 w 1758"/>
                    <a:gd name="T11" fmla="*/ 122 h 878"/>
                    <a:gd name="T12" fmla="*/ 380 w 1758"/>
                    <a:gd name="T13" fmla="*/ 99 h 878"/>
                    <a:gd name="T14" fmla="*/ 406 w 1758"/>
                    <a:gd name="T15" fmla="*/ 77 h 878"/>
                    <a:gd name="T16" fmla="*/ 425 w 1758"/>
                    <a:gd name="T17" fmla="*/ 59 h 878"/>
                    <a:gd name="T18" fmla="*/ 438 w 1758"/>
                    <a:gd name="T19" fmla="*/ 49 h 878"/>
                    <a:gd name="T20" fmla="*/ 440 w 1758"/>
                    <a:gd name="T21" fmla="*/ 46 h 878"/>
                    <a:gd name="T22" fmla="*/ 438 w 1758"/>
                    <a:gd name="T23" fmla="*/ 45 h 878"/>
                    <a:gd name="T24" fmla="*/ 426 w 1758"/>
                    <a:gd name="T25" fmla="*/ 43 h 878"/>
                    <a:gd name="T26" fmla="*/ 408 w 1758"/>
                    <a:gd name="T27" fmla="*/ 39 h 878"/>
                    <a:gd name="T28" fmla="*/ 384 w 1758"/>
                    <a:gd name="T29" fmla="*/ 35 h 878"/>
                    <a:gd name="T30" fmla="*/ 356 w 1758"/>
                    <a:gd name="T31" fmla="*/ 28 h 878"/>
                    <a:gd name="T32" fmla="*/ 328 w 1758"/>
                    <a:gd name="T33" fmla="*/ 23 h 878"/>
                    <a:gd name="T34" fmla="*/ 300 w 1758"/>
                    <a:gd name="T35" fmla="*/ 17 h 878"/>
                    <a:gd name="T36" fmla="*/ 275 w 1758"/>
                    <a:gd name="T37" fmla="*/ 11 h 878"/>
                    <a:gd name="T38" fmla="*/ 254 w 1758"/>
                    <a:gd name="T39" fmla="*/ 6 h 878"/>
                    <a:gd name="T40" fmla="*/ 240 w 1758"/>
                    <a:gd name="T41" fmla="*/ 2 h 878"/>
                    <a:gd name="T42" fmla="*/ 235 w 1758"/>
                    <a:gd name="T43" fmla="*/ 2 h 878"/>
                    <a:gd name="T44" fmla="*/ 226 w 1758"/>
                    <a:gd name="T45" fmla="*/ 12 h 878"/>
                    <a:gd name="T46" fmla="*/ 208 w 1758"/>
                    <a:gd name="T47" fmla="*/ 24 h 878"/>
                    <a:gd name="T48" fmla="*/ 184 w 1758"/>
                    <a:gd name="T49" fmla="*/ 38 h 878"/>
                    <a:gd name="T50" fmla="*/ 156 w 1758"/>
                    <a:gd name="T51" fmla="*/ 54 h 878"/>
                    <a:gd name="T52" fmla="*/ 125 w 1758"/>
                    <a:gd name="T53" fmla="*/ 71 h 878"/>
                    <a:gd name="T54" fmla="*/ 93 w 1758"/>
                    <a:gd name="T55" fmla="*/ 87 h 878"/>
                    <a:gd name="T56" fmla="*/ 64 w 1758"/>
                    <a:gd name="T57" fmla="*/ 101 h 878"/>
                    <a:gd name="T58" fmla="*/ 38 w 1758"/>
                    <a:gd name="T59" fmla="*/ 113 h 878"/>
                    <a:gd name="T60" fmla="*/ 17 w 1758"/>
                    <a:gd name="T61" fmla="*/ 122 h 878"/>
                    <a:gd name="T62" fmla="*/ 5 w 1758"/>
                    <a:gd name="T63" fmla="*/ 127 h 878"/>
                    <a:gd name="T64" fmla="*/ 0 w 1758"/>
                    <a:gd name="T65" fmla="*/ 131 h 878"/>
                    <a:gd name="T66" fmla="*/ 7 w 1758"/>
                    <a:gd name="T67" fmla="*/ 139 h 878"/>
                    <a:gd name="T68" fmla="*/ 25 w 1758"/>
                    <a:gd name="T69" fmla="*/ 148 h 878"/>
                    <a:gd name="T70" fmla="*/ 52 w 1758"/>
                    <a:gd name="T71" fmla="*/ 160 h 878"/>
                    <a:gd name="T72" fmla="*/ 84 w 1758"/>
                    <a:gd name="T73" fmla="*/ 172 h 878"/>
                    <a:gd name="T74" fmla="*/ 119 w 1758"/>
                    <a:gd name="T75" fmla="*/ 184 h 878"/>
                    <a:gd name="T76" fmla="*/ 154 w 1758"/>
                    <a:gd name="T77" fmla="*/ 196 h 878"/>
                    <a:gd name="T78" fmla="*/ 188 w 1758"/>
                    <a:gd name="T79" fmla="*/ 206 h 878"/>
                    <a:gd name="T80" fmla="*/ 216 w 1758"/>
                    <a:gd name="T81" fmla="*/ 214 h 878"/>
                    <a:gd name="T82" fmla="*/ 238 w 1758"/>
                    <a:gd name="T83" fmla="*/ 219 h 878"/>
                    <a:gd name="T84" fmla="*/ 248 w 1758"/>
                    <a:gd name="T85" fmla="*/ 219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2" name="Freeform 291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233 w 1694"/>
                    <a:gd name="T1" fmla="*/ 206 h 830"/>
                    <a:gd name="T2" fmla="*/ 241 w 1694"/>
                    <a:gd name="T3" fmla="*/ 196 h 830"/>
                    <a:gd name="T4" fmla="*/ 258 w 1694"/>
                    <a:gd name="T5" fmla="*/ 181 h 830"/>
                    <a:gd name="T6" fmla="*/ 281 w 1694"/>
                    <a:gd name="T7" fmla="*/ 161 h 830"/>
                    <a:gd name="T8" fmla="*/ 308 w 1694"/>
                    <a:gd name="T9" fmla="*/ 139 h 830"/>
                    <a:gd name="T10" fmla="*/ 337 w 1694"/>
                    <a:gd name="T11" fmla="*/ 115 h 830"/>
                    <a:gd name="T12" fmla="*/ 365 w 1694"/>
                    <a:gd name="T13" fmla="*/ 92 h 830"/>
                    <a:gd name="T14" fmla="*/ 390 w 1694"/>
                    <a:gd name="T15" fmla="*/ 72 h 830"/>
                    <a:gd name="T16" fmla="*/ 409 w 1694"/>
                    <a:gd name="T17" fmla="*/ 56 h 830"/>
                    <a:gd name="T18" fmla="*/ 421 w 1694"/>
                    <a:gd name="T19" fmla="*/ 45 h 830"/>
                    <a:gd name="T20" fmla="*/ 423 w 1694"/>
                    <a:gd name="T21" fmla="*/ 42 h 830"/>
                    <a:gd name="T22" fmla="*/ 421 w 1694"/>
                    <a:gd name="T23" fmla="*/ 42 h 830"/>
                    <a:gd name="T24" fmla="*/ 411 w 1694"/>
                    <a:gd name="T25" fmla="*/ 40 h 830"/>
                    <a:gd name="T26" fmla="*/ 393 w 1694"/>
                    <a:gd name="T27" fmla="*/ 36 h 830"/>
                    <a:gd name="T28" fmla="*/ 371 w 1694"/>
                    <a:gd name="T29" fmla="*/ 32 h 830"/>
                    <a:gd name="T30" fmla="*/ 346 w 1694"/>
                    <a:gd name="T31" fmla="*/ 27 h 830"/>
                    <a:gd name="T32" fmla="*/ 319 w 1694"/>
                    <a:gd name="T33" fmla="*/ 22 h 830"/>
                    <a:gd name="T34" fmla="*/ 293 w 1694"/>
                    <a:gd name="T35" fmla="*/ 16 h 830"/>
                    <a:gd name="T36" fmla="*/ 269 w 1694"/>
                    <a:gd name="T37" fmla="*/ 11 h 830"/>
                    <a:gd name="T38" fmla="*/ 248 w 1694"/>
                    <a:gd name="T39" fmla="*/ 6 h 830"/>
                    <a:gd name="T40" fmla="*/ 234 w 1694"/>
                    <a:gd name="T41" fmla="*/ 2 h 830"/>
                    <a:gd name="T42" fmla="*/ 227 w 1694"/>
                    <a:gd name="T43" fmla="*/ 3 h 830"/>
                    <a:gd name="T44" fmla="*/ 215 w 1694"/>
                    <a:gd name="T45" fmla="*/ 12 h 830"/>
                    <a:gd name="T46" fmla="*/ 197 w 1694"/>
                    <a:gd name="T47" fmla="*/ 24 h 830"/>
                    <a:gd name="T48" fmla="*/ 173 w 1694"/>
                    <a:gd name="T49" fmla="*/ 39 h 830"/>
                    <a:gd name="T50" fmla="*/ 145 w 1694"/>
                    <a:gd name="T51" fmla="*/ 54 h 830"/>
                    <a:gd name="T52" fmla="*/ 115 w 1694"/>
                    <a:gd name="T53" fmla="*/ 70 h 830"/>
                    <a:gd name="T54" fmla="*/ 85 w 1694"/>
                    <a:gd name="T55" fmla="*/ 85 h 830"/>
                    <a:gd name="T56" fmla="*/ 57 w 1694"/>
                    <a:gd name="T57" fmla="*/ 98 h 830"/>
                    <a:gd name="T58" fmla="*/ 34 w 1694"/>
                    <a:gd name="T59" fmla="*/ 110 h 830"/>
                    <a:gd name="T60" fmla="*/ 15 w 1694"/>
                    <a:gd name="T61" fmla="*/ 118 h 830"/>
                    <a:gd name="T62" fmla="*/ 5 w 1694"/>
                    <a:gd name="T63" fmla="*/ 123 h 830"/>
                    <a:gd name="T64" fmla="*/ 0 w 1694"/>
                    <a:gd name="T65" fmla="*/ 126 h 830"/>
                    <a:gd name="T66" fmla="*/ 7 w 1694"/>
                    <a:gd name="T67" fmla="*/ 133 h 830"/>
                    <a:gd name="T68" fmla="*/ 24 w 1694"/>
                    <a:gd name="T69" fmla="*/ 142 h 830"/>
                    <a:gd name="T70" fmla="*/ 49 w 1694"/>
                    <a:gd name="T71" fmla="*/ 152 h 830"/>
                    <a:gd name="T72" fmla="*/ 79 w 1694"/>
                    <a:gd name="T73" fmla="*/ 164 h 830"/>
                    <a:gd name="T74" fmla="*/ 111 w 1694"/>
                    <a:gd name="T75" fmla="*/ 175 h 830"/>
                    <a:gd name="T76" fmla="*/ 146 w 1694"/>
                    <a:gd name="T77" fmla="*/ 186 h 830"/>
                    <a:gd name="T78" fmla="*/ 177 w 1694"/>
                    <a:gd name="T79" fmla="*/ 196 h 830"/>
                    <a:gd name="T80" fmla="*/ 204 w 1694"/>
                    <a:gd name="T81" fmla="*/ 203 h 830"/>
                    <a:gd name="T82" fmla="*/ 223 w 1694"/>
                    <a:gd name="T83" fmla="*/ 207 h 830"/>
                    <a:gd name="T84" fmla="*/ 233 w 1694"/>
                    <a:gd name="T85" fmla="*/ 209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3" name="Freeform 292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13 w 950"/>
                    <a:gd name="T1" fmla="*/ 1 h 355"/>
                    <a:gd name="T2" fmla="*/ 17 w 950"/>
                    <a:gd name="T3" fmla="*/ 3 h 355"/>
                    <a:gd name="T4" fmla="*/ 25 w 950"/>
                    <a:gd name="T5" fmla="*/ 6 h 355"/>
                    <a:gd name="T6" fmla="*/ 35 w 950"/>
                    <a:gd name="T7" fmla="*/ 11 h 355"/>
                    <a:gd name="T8" fmla="*/ 49 w 950"/>
                    <a:gd name="T9" fmla="*/ 17 h 355"/>
                    <a:gd name="T10" fmla="*/ 65 w 950"/>
                    <a:gd name="T11" fmla="*/ 24 h 355"/>
                    <a:gd name="T12" fmla="*/ 82 w 950"/>
                    <a:gd name="T13" fmla="*/ 32 h 355"/>
                    <a:gd name="T14" fmla="*/ 101 w 950"/>
                    <a:gd name="T15" fmla="*/ 40 h 355"/>
                    <a:gd name="T16" fmla="*/ 119 w 950"/>
                    <a:gd name="T17" fmla="*/ 49 h 355"/>
                    <a:gd name="T18" fmla="*/ 139 w 950"/>
                    <a:gd name="T19" fmla="*/ 57 h 355"/>
                    <a:gd name="T20" fmla="*/ 158 w 950"/>
                    <a:gd name="T21" fmla="*/ 64 h 355"/>
                    <a:gd name="T22" fmla="*/ 177 w 950"/>
                    <a:gd name="T23" fmla="*/ 72 h 355"/>
                    <a:gd name="T24" fmla="*/ 194 w 950"/>
                    <a:gd name="T25" fmla="*/ 78 h 355"/>
                    <a:gd name="T26" fmla="*/ 210 w 950"/>
                    <a:gd name="T27" fmla="*/ 83 h 355"/>
                    <a:gd name="T28" fmla="*/ 223 w 950"/>
                    <a:gd name="T29" fmla="*/ 87 h 355"/>
                    <a:gd name="T30" fmla="*/ 234 w 950"/>
                    <a:gd name="T31" fmla="*/ 89 h 355"/>
                    <a:gd name="T32" fmla="*/ 233 w 950"/>
                    <a:gd name="T33" fmla="*/ 89 h 355"/>
                    <a:gd name="T34" fmla="*/ 221 w 950"/>
                    <a:gd name="T35" fmla="*/ 87 h 355"/>
                    <a:gd name="T36" fmla="*/ 207 w 950"/>
                    <a:gd name="T37" fmla="*/ 84 h 355"/>
                    <a:gd name="T38" fmla="*/ 191 w 950"/>
                    <a:gd name="T39" fmla="*/ 81 h 355"/>
                    <a:gd name="T40" fmla="*/ 173 w 950"/>
                    <a:gd name="T41" fmla="*/ 76 h 355"/>
                    <a:gd name="T42" fmla="*/ 154 w 950"/>
                    <a:gd name="T43" fmla="*/ 70 h 355"/>
                    <a:gd name="T44" fmla="*/ 135 w 950"/>
                    <a:gd name="T45" fmla="*/ 64 h 355"/>
                    <a:gd name="T46" fmla="*/ 115 w 950"/>
                    <a:gd name="T47" fmla="*/ 57 h 355"/>
                    <a:gd name="T48" fmla="*/ 96 w 950"/>
                    <a:gd name="T49" fmla="*/ 50 h 355"/>
                    <a:gd name="T50" fmla="*/ 77 w 950"/>
                    <a:gd name="T51" fmla="*/ 43 h 355"/>
                    <a:gd name="T52" fmla="*/ 59 w 950"/>
                    <a:gd name="T53" fmla="*/ 36 h 355"/>
                    <a:gd name="T54" fmla="*/ 43 w 950"/>
                    <a:gd name="T55" fmla="*/ 30 h 355"/>
                    <a:gd name="T56" fmla="*/ 29 w 950"/>
                    <a:gd name="T57" fmla="*/ 23 h 355"/>
                    <a:gd name="T58" fmla="*/ 17 w 950"/>
                    <a:gd name="T59" fmla="*/ 17 h 355"/>
                    <a:gd name="T60" fmla="*/ 7 w 950"/>
                    <a:gd name="T61" fmla="*/ 12 h 355"/>
                    <a:gd name="T62" fmla="*/ 2 w 950"/>
                    <a:gd name="T63" fmla="*/ 8 h 355"/>
                    <a:gd name="T64" fmla="*/ 1 w 950"/>
                    <a:gd name="T65" fmla="*/ 6 h 355"/>
                    <a:gd name="T66" fmla="*/ 5 w 950"/>
                    <a:gd name="T67" fmla="*/ 5 h 355"/>
                    <a:gd name="T68" fmla="*/ 9 w 950"/>
                    <a:gd name="T69" fmla="*/ 3 h 355"/>
                    <a:gd name="T70" fmla="*/ 12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4" name="Freeform 293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4 h 354"/>
                    <a:gd name="T12" fmla="*/ 82 w 951"/>
                    <a:gd name="T13" fmla="*/ 32 h 354"/>
                    <a:gd name="T14" fmla="*/ 100 w 951"/>
                    <a:gd name="T15" fmla="*/ 40 h 354"/>
                    <a:gd name="T16" fmla="*/ 119 w 951"/>
                    <a:gd name="T17" fmla="*/ 49 h 354"/>
                    <a:gd name="T18" fmla="*/ 139 w 951"/>
                    <a:gd name="T19" fmla="*/ 57 h 354"/>
                    <a:gd name="T20" fmla="*/ 158 w 951"/>
                    <a:gd name="T21" fmla="*/ 64 h 354"/>
                    <a:gd name="T22" fmla="*/ 176 w 951"/>
                    <a:gd name="T23" fmla="*/ 72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1 h 354"/>
                    <a:gd name="T40" fmla="*/ 173 w 951"/>
                    <a:gd name="T41" fmla="*/ 76 h 354"/>
                    <a:gd name="T42" fmla="*/ 154 w 951"/>
                    <a:gd name="T43" fmla="*/ 70 h 354"/>
                    <a:gd name="T44" fmla="*/ 134 w 951"/>
                    <a:gd name="T45" fmla="*/ 64 h 354"/>
                    <a:gd name="T46" fmla="*/ 115 w 951"/>
                    <a:gd name="T47" fmla="*/ 57 h 354"/>
                    <a:gd name="T48" fmla="*/ 95 w 951"/>
                    <a:gd name="T49" fmla="*/ 50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9 h 354"/>
                    <a:gd name="T56" fmla="*/ 28 w 951"/>
                    <a:gd name="T57" fmla="*/ 23 h 354"/>
                    <a:gd name="T58" fmla="*/ 16 w 951"/>
                    <a:gd name="T59" fmla="*/ 17 h 354"/>
                    <a:gd name="T60" fmla="*/ 7 w 951"/>
                    <a:gd name="T61" fmla="*/ 12 h 354"/>
                    <a:gd name="T62" fmla="*/ 1 w 951"/>
                    <a:gd name="T63" fmla="*/ 8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5" name="Freeform 294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12 w 950"/>
                    <a:gd name="T1" fmla="*/ 0 h 355"/>
                    <a:gd name="T2" fmla="*/ 16 w 950"/>
                    <a:gd name="T3" fmla="*/ 2 h 355"/>
                    <a:gd name="T4" fmla="*/ 24 w 950"/>
                    <a:gd name="T5" fmla="*/ 5 h 355"/>
                    <a:gd name="T6" fmla="*/ 35 w 950"/>
                    <a:gd name="T7" fmla="*/ 10 h 355"/>
                    <a:gd name="T8" fmla="*/ 48 w 950"/>
                    <a:gd name="T9" fmla="*/ 17 h 355"/>
                    <a:gd name="T10" fmla="*/ 64 w 950"/>
                    <a:gd name="T11" fmla="*/ 24 h 355"/>
                    <a:gd name="T12" fmla="*/ 81 w 950"/>
                    <a:gd name="T13" fmla="*/ 31 h 355"/>
                    <a:gd name="T14" fmla="*/ 100 w 950"/>
                    <a:gd name="T15" fmla="*/ 39 h 355"/>
                    <a:gd name="T16" fmla="*/ 119 w 950"/>
                    <a:gd name="T17" fmla="*/ 48 h 355"/>
                    <a:gd name="T18" fmla="*/ 138 w 950"/>
                    <a:gd name="T19" fmla="*/ 56 h 355"/>
                    <a:gd name="T20" fmla="*/ 158 w 950"/>
                    <a:gd name="T21" fmla="*/ 64 h 355"/>
                    <a:gd name="T22" fmla="*/ 176 w 950"/>
                    <a:gd name="T23" fmla="*/ 71 h 355"/>
                    <a:gd name="T24" fmla="*/ 193 w 950"/>
                    <a:gd name="T25" fmla="*/ 77 h 355"/>
                    <a:gd name="T26" fmla="*/ 209 w 950"/>
                    <a:gd name="T27" fmla="*/ 82 h 355"/>
                    <a:gd name="T28" fmla="*/ 222 w 950"/>
                    <a:gd name="T29" fmla="*/ 86 h 355"/>
                    <a:gd name="T30" fmla="*/ 233 w 950"/>
                    <a:gd name="T31" fmla="*/ 88 h 355"/>
                    <a:gd name="T32" fmla="*/ 232 w 950"/>
                    <a:gd name="T33" fmla="*/ 88 h 355"/>
                    <a:gd name="T34" fmla="*/ 220 w 950"/>
                    <a:gd name="T35" fmla="*/ 86 h 355"/>
                    <a:gd name="T36" fmla="*/ 206 w 950"/>
                    <a:gd name="T37" fmla="*/ 83 h 355"/>
                    <a:gd name="T38" fmla="*/ 190 w 950"/>
                    <a:gd name="T39" fmla="*/ 80 h 355"/>
                    <a:gd name="T40" fmla="*/ 172 w 950"/>
                    <a:gd name="T41" fmla="*/ 75 h 355"/>
                    <a:gd name="T42" fmla="*/ 154 w 950"/>
                    <a:gd name="T43" fmla="*/ 69 h 355"/>
                    <a:gd name="T44" fmla="*/ 134 w 950"/>
                    <a:gd name="T45" fmla="*/ 63 h 355"/>
                    <a:gd name="T46" fmla="*/ 115 w 950"/>
                    <a:gd name="T47" fmla="*/ 56 h 355"/>
                    <a:gd name="T48" fmla="*/ 95 w 950"/>
                    <a:gd name="T49" fmla="*/ 49 h 355"/>
                    <a:gd name="T50" fmla="*/ 76 w 950"/>
                    <a:gd name="T51" fmla="*/ 42 h 355"/>
                    <a:gd name="T52" fmla="*/ 58 w 950"/>
                    <a:gd name="T53" fmla="*/ 35 h 355"/>
                    <a:gd name="T54" fmla="*/ 42 w 950"/>
                    <a:gd name="T55" fmla="*/ 29 h 355"/>
                    <a:gd name="T56" fmla="*/ 28 w 950"/>
                    <a:gd name="T57" fmla="*/ 22 h 355"/>
                    <a:gd name="T58" fmla="*/ 16 w 950"/>
                    <a:gd name="T59" fmla="*/ 16 h 355"/>
                    <a:gd name="T60" fmla="*/ 7 w 950"/>
                    <a:gd name="T61" fmla="*/ 11 h 355"/>
                    <a:gd name="T62" fmla="*/ 1 w 950"/>
                    <a:gd name="T63" fmla="*/ 7 h 355"/>
                    <a:gd name="T64" fmla="*/ 1 w 950"/>
                    <a:gd name="T65" fmla="*/ 5 h 355"/>
                    <a:gd name="T66" fmla="*/ 4 w 950"/>
                    <a:gd name="T67" fmla="*/ 4 h 355"/>
                    <a:gd name="T68" fmla="*/ 8 w 950"/>
                    <a:gd name="T69" fmla="*/ 2 h 355"/>
                    <a:gd name="T70" fmla="*/ 11 w 950"/>
                    <a:gd name="T71" fmla="*/ 0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6" name="Freeform 295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1 w 530"/>
                    <a:gd name="T3" fmla="*/ 1 h 145"/>
                    <a:gd name="T4" fmla="*/ 5 w 530"/>
                    <a:gd name="T5" fmla="*/ 2 h 145"/>
                    <a:gd name="T6" fmla="*/ 11 w 530"/>
                    <a:gd name="T7" fmla="*/ 3 h 145"/>
                    <a:gd name="T8" fmla="*/ 18 w 530"/>
                    <a:gd name="T9" fmla="*/ 5 h 145"/>
                    <a:gd name="T10" fmla="*/ 28 w 530"/>
                    <a:gd name="T11" fmla="*/ 8 h 145"/>
                    <a:gd name="T12" fmla="*/ 38 w 530"/>
                    <a:gd name="T13" fmla="*/ 11 h 145"/>
                    <a:gd name="T14" fmla="*/ 49 w 530"/>
                    <a:gd name="T15" fmla="*/ 14 h 145"/>
                    <a:gd name="T16" fmla="*/ 61 w 530"/>
                    <a:gd name="T17" fmla="*/ 17 h 145"/>
                    <a:gd name="T18" fmla="*/ 73 w 530"/>
                    <a:gd name="T19" fmla="*/ 20 h 145"/>
                    <a:gd name="T20" fmla="*/ 84 w 530"/>
                    <a:gd name="T21" fmla="*/ 23 h 145"/>
                    <a:gd name="T22" fmla="*/ 96 w 530"/>
                    <a:gd name="T23" fmla="*/ 26 h 145"/>
                    <a:gd name="T24" fmla="*/ 106 w 530"/>
                    <a:gd name="T25" fmla="*/ 29 h 145"/>
                    <a:gd name="T26" fmla="*/ 115 w 530"/>
                    <a:gd name="T27" fmla="*/ 31 h 145"/>
                    <a:gd name="T28" fmla="*/ 123 w 530"/>
                    <a:gd name="T29" fmla="*/ 33 h 145"/>
                    <a:gd name="T30" fmla="*/ 129 w 530"/>
                    <a:gd name="T31" fmla="*/ 34 h 145"/>
                    <a:gd name="T32" fmla="*/ 133 w 530"/>
                    <a:gd name="T33" fmla="*/ 35 h 145"/>
                    <a:gd name="T34" fmla="*/ 131 w 530"/>
                    <a:gd name="T35" fmla="*/ 37 h 145"/>
                    <a:gd name="T36" fmla="*/ 129 w 530"/>
                    <a:gd name="T37" fmla="*/ 36 h 145"/>
                    <a:gd name="T38" fmla="*/ 125 w 530"/>
                    <a:gd name="T39" fmla="*/ 35 h 145"/>
                    <a:gd name="T40" fmla="*/ 119 w 530"/>
                    <a:gd name="T41" fmla="*/ 34 h 145"/>
                    <a:gd name="T42" fmla="*/ 111 w 530"/>
                    <a:gd name="T43" fmla="*/ 32 h 145"/>
                    <a:gd name="T44" fmla="*/ 102 w 530"/>
                    <a:gd name="T45" fmla="*/ 30 h 145"/>
                    <a:gd name="T46" fmla="*/ 91 w 530"/>
                    <a:gd name="T47" fmla="*/ 27 h 145"/>
                    <a:gd name="T48" fmla="*/ 80 w 530"/>
                    <a:gd name="T49" fmla="*/ 24 h 145"/>
                    <a:gd name="T50" fmla="*/ 68 w 530"/>
                    <a:gd name="T51" fmla="*/ 21 h 145"/>
                    <a:gd name="T52" fmla="*/ 56 w 530"/>
                    <a:gd name="T53" fmla="*/ 18 h 145"/>
                    <a:gd name="T54" fmla="*/ 45 w 530"/>
                    <a:gd name="T55" fmla="*/ 15 h 145"/>
                    <a:gd name="T56" fmla="*/ 34 w 530"/>
                    <a:gd name="T57" fmla="*/ 12 h 145"/>
                    <a:gd name="T58" fmla="*/ 24 w 530"/>
                    <a:gd name="T59" fmla="*/ 9 h 145"/>
                    <a:gd name="T60" fmla="*/ 15 w 530"/>
                    <a:gd name="T61" fmla="*/ 6 h 145"/>
                    <a:gd name="T62" fmla="*/ 8 w 530"/>
                    <a:gd name="T63" fmla="*/ 4 h 145"/>
                    <a:gd name="T64" fmla="*/ 3 w 530"/>
                    <a:gd name="T65" fmla="*/ 2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7" name="Freeform 296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1 w 541"/>
                    <a:gd name="T3" fmla="*/ 1 h 150"/>
                    <a:gd name="T4" fmla="*/ 5 w 541"/>
                    <a:gd name="T5" fmla="*/ 1 h 150"/>
                    <a:gd name="T6" fmla="*/ 11 w 541"/>
                    <a:gd name="T7" fmla="*/ 3 h 150"/>
                    <a:gd name="T8" fmla="*/ 19 w 541"/>
                    <a:gd name="T9" fmla="*/ 5 h 150"/>
                    <a:gd name="T10" fmla="*/ 28 w 541"/>
                    <a:gd name="T11" fmla="*/ 8 h 150"/>
                    <a:gd name="T12" fmla="*/ 39 w 541"/>
                    <a:gd name="T13" fmla="*/ 10 h 150"/>
                    <a:gd name="T14" fmla="*/ 50 w 541"/>
                    <a:gd name="T15" fmla="*/ 14 h 150"/>
                    <a:gd name="T16" fmla="*/ 62 w 541"/>
                    <a:gd name="T17" fmla="*/ 18 h 150"/>
                    <a:gd name="T18" fmla="*/ 74 w 541"/>
                    <a:gd name="T19" fmla="*/ 20 h 150"/>
                    <a:gd name="T20" fmla="*/ 86 w 541"/>
                    <a:gd name="T21" fmla="*/ 23 h 150"/>
                    <a:gd name="T22" fmla="*/ 98 w 541"/>
                    <a:gd name="T23" fmla="*/ 26 h 150"/>
                    <a:gd name="T24" fmla="*/ 108 w 541"/>
                    <a:gd name="T25" fmla="*/ 29 h 150"/>
                    <a:gd name="T26" fmla="*/ 117 w 541"/>
                    <a:gd name="T27" fmla="*/ 31 h 150"/>
                    <a:gd name="T28" fmla="*/ 125 w 541"/>
                    <a:gd name="T29" fmla="*/ 34 h 150"/>
                    <a:gd name="T30" fmla="*/ 131 w 541"/>
                    <a:gd name="T31" fmla="*/ 36 h 150"/>
                    <a:gd name="T32" fmla="*/ 135 w 541"/>
                    <a:gd name="T33" fmla="*/ 36 h 150"/>
                    <a:gd name="T34" fmla="*/ 133 w 541"/>
                    <a:gd name="T35" fmla="*/ 38 h 150"/>
                    <a:gd name="T36" fmla="*/ 131 w 541"/>
                    <a:gd name="T37" fmla="*/ 38 h 150"/>
                    <a:gd name="T38" fmla="*/ 127 w 541"/>
                    <a:gd name="T39" fmla="*/ 37 h 150"/>
                    <a:gd name="T40" fmla="*/ 121 w 541"/>
                    <a:gd name="T41" fmla="*/ 35 h 150"/>
                    <a:gd name="T42" fmla="*/ 113 w 541"/>
                    <a:gd name="T43" fmla="*/ 33 h 150"/>
                    <a:gd name="T44" fmla="*/ 104 w 541"/>
                    <a:gd name="T45" fmla="*/ 30 h 150"/>
                    <a:gd name="T46" fmla="*/ 93 w 541"/>
                    <a:gd name="T47" fmla="*/ 27 h 150"/>
                    <a:gd name="T48" fmla="*/ 81 w 541"/>
                    <a:gd name="T49" fmla="*/ 24 h 150"/>
                    <a:gd name="T50" fmla="*/ 69 w 541"/>
                    <a:gd name="T51" fmla="*/ 21 h 150"/>
                    <a:gd name="T52" fmla="*/ 57 w 541"/>
                    <a:gd name="T53" fmla="*/ 18 h 150"/>
                    <a:gd name="T54" fmla="*/ 45 w 541"/>
                    <a:gd name="T55" fmla="*/ 14 h 150"/>
                    <a:gd name="T56" fmla="*/ 34 w 541"/>
                    <a:gd name="T57" fmla="*/ 11 h 150"/>
                    <a:gd name="T58" fmla="*/ 24 w 541"/>
                    <a:gd name="T59" fmla="*/ 9 h 150"/>
                    <a:gd name="T60" fmla="*/ 15 w 541"/>
                    <a:gd name="T61" fmla="*/ 6 h 150"/>
                    <a:gd name="T62" fmla="*/ 8 w 541"/>
                    <a:gd name="T63" fmla="*/ 3 h 150"/>
                    <a:gd name="T64" fmla="*/ 3 w 541"/>
                    <a:gd name="T65" fmla="*/ 1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8" name="Freeform 297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1 w 552"/>
                    <a:gd name="T3" fmla="*/ 1 h 158"/>
                    <a:gd name="T4" fmla="*/ 5 w 552"/>
                    <a:gd name="T5" fmla="*/ 1 h 158"/>
                    <a:gd name="T6" fmla="*/ 11 w 552"/>
                    <a:gd name="T7" fmla="*/ 3 h 158"/>
                    <a:gd name="T8" fmla="*/ 19 w 552"/>
                    <a:gd name="T9" fmla="*/ 5 h 158"/>
                    <a:gd name="T10" fmla="*/ 29 w 552"/>
                    <a:gd name="T11" fmla="*/ 9 h 158"/>
                    <a:gd name="T12" fmla="*/ 40 w 552"/>
                    <a:gd name="T13" fmla="*/ 11 h 158"/>
                    <a:gd name="T14" fmla="*/ 52 w 552"/>
                    <a:gd name="T15" fmla="*/ 14 h 158"/>
                    <a:gd name="T16" fmla="*/ 64 w 552"/>
                    <a:gd name="T17" fmla="*/ 19 h 158"/>
                    <a:gd name="T18" fmla="*/ 76 w 552"/>
                    <a:gd name="T19" fmla="*/ 21 h 158"/>
                    <a:gd name="T20" fmla="*/ 88 w 552"/>
                    <a:gd name="T21" fmla="*/ 25 h 158"/>
                    <a:gd name="T22" fmla="*/ 100 w 552"/>
                    <a:gd name="T23" fmla="*/ 28 h 158"/>
                    <a:gd name="T24" fmla="*/ 111 w 552"/>
                    <a:gd name="T25" fmla="*/ 31 h 158"/>
                    <a:gd name="T26" fmla="*/ 120 w 552"/>
                    <a:gd name="T27" fmla="*/ 34 h 158"/>
                    <a:gd name="T28" fmla="*/ 129 w 552"/>
                    <a:gd name="T29" fmla="*/ 36 h 158"/>
                    <a:gd name="T30" fmla="*/ 135 w 552"/>
                    <a:gd name="T31" fmla="*/ 38 h 158"/>
                    <a:gd name="T32" fmla="*/ 138 w 552"/>
                    <a:gd name="T33" fmla="*/ 38 h 158"/>
                    <a:gd name="T34" fmla="*/ 136 w 552"/>
                    <a:gd name="T35" fmla="*/ 40 h 158"/>
                    <a:gd name="T36" fmla="*/ 135 w 552"/>
                    <a:gd name="T37" fmla="*/ 40 h 158"/>
                    <a:gd name="T38" fmla="*/ 131 w 552"/>
                    <a:gd name="T39" fmla="*/ 38 h 158"/>
                    <a:gd name="T40" fmla="*/ 124 w 552"/>
                    <a:gd name="T41" fmla="*/ 37 h 158"/>
                    <a:gd name="T42" fmla="*/ 115 w 552"/>
                    <a:gd name="T43" fmla="*/ 35 h 158"/>
                    <a:gd name="T44" fmla="*/ 106 w 552"/>
                    <a:gd name="T45" fmla="*/ 31 h 158"/>
                    <a:gd name="T46" fmla="*/ 95 w 552"/>
                    <a:gd name="T47" fmla="*/ 28 h 158"/>
                    <a:gd name="T48" fmla="*/ 83 w 552"/>
                    <a:gd name="T49" fmla="*/ 25 h 158"/>
                    <a:gd name="T50" fmla="*/ 71 w 552"/>
                    <a:gd name="T51" fmla="*/ 22 h 158"/>
                    <a:gd name="T52" fmla="*/ 58 w 552"/>
                    <a:gd name="T53" fmla="*/ 19 h 158"/>
                    <a:gd name="T54" fmla="*/ 46 w 552"/>
                    <a:gd name="T55" fmla="*/ 15 h 158"/>
                    <a:gd name="T56" fmla="*/ 35 w 552"/>
                    <a:gd name="T57" fmla="*/ 12 h 158"/>
                    <a:gd name="T58" fmla="*/ 24 w 552"/>
                    <a:gd name="T59" fmla="*/ 10 h 158"/>
                    <a:gd name="T60" fmla="*/ 15 w 552"/>
                    <a:gd name="T61" fmla="*/ 6 h 158"/>
                    <a:gd name="T62" fmla="*/ 9 w 552"/>
                    <a:gd name="T63" fmla="*/ 3 h 158"/>
                    <a:gd name="T64" fmla="*/ 3 w 552"/>
                    <a:gd name="T65" fmla="*/ 1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9" name="Freeform 298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1 w 563"/>
                    <a:gd name="T3" fmla="*/ 0 h 165"/>
                    <a:gd name="T4" fmla="*/ 5 w 563"/>
                    <a:gd name="T5" fmla="*/ 1 h 165"/>
                    <a:gd name="T6" fmla="*/ 11 w 563"/>
                    <a:gd name="T7" fmla="*/ 3 h 165"/>
                    <a:gd name="T8" fmla="*/ 20 w 563"/>
                    <a:gd name="T9" fmla="*/ 6 h 165"/>
                    <a:gd name="T10" fmla="*/ 30 w 563"/>
                    <a:gd name="T11" fmla="*/ 9 h 165"/>
                    <a:gd name="T12" fmla="*/ 41 w 563"/>
                    <a:gd name="T13" fmla="*/ 12 h 165"/>
                    <a:gd name="T14" fmla="*/ 53 w 563"/>
                    <a:gd name="T15" fmla="*/ 15 h 165"/>
                    <a:gd name="T16" fmla="*/ 65 w 563"/>
                    <a:gd name="T17" fmla="*/ 19 h 165"/>
                    <a:gd name="T18" fmla="*/ 78 w 563"/>
                    <a:gd name="T19" fmla="*/ 22 h 165"/>
                    <a:gd name="T20" fmla="*/ 90 w 563"/>
                    <a:gd name="T21" fmla="*/ 26 h 165"/>
                    <a:gd name="T22" fmla="*/ 102 w 563"/>
                    <a:gd name="T23" fmla="*/ 29 h 165"/>
                    <a:gd name="T24" fmla="*/ 113 w 563"/>
                    <a:gd name="T25" fmla="*/ 32 h 165"/>
                    <a:gd name="T26" fmla="*/ 123 w 563"/>
                    <a:gd name="T27" fmla="*/ 35 h 165"/>
                    <a:gd name="T28" fmla="*/ 131 w 563"/>
                    <a:gd name="T29" fmla="*/ 37 h 165"/>
                    <a:gd name="T30" fmla="*/ 137 w 563"/>
                    <a:gd name="T31" fmla="*/ 38 h 165"/>
                    <a:gd name="T32" fmla="*/ 140 w 563"/>
                    <a:gd name="T33" fmla="*/ 39 h 165"/>
                    <a:gd name="T34" fmla="*/ 138 w 563"/>
                    <a:gd name="T35" fmla="*/ 41 h 165"/>
                    <a:gd name="T36" fmla="*/ 137 w 563"/>
                    <a:gd name="T37" fmla="*/ 41 h 165"/>
                    <a:gd name="T38" fmla="*/ 133 w 563"/>
                    <a:gd name="T39" fmla="*/ 39 h 165"/>
                    <a:gd name="T40" fmla="*/ 126 w 563"/>
                    <a:gd name="T41" fmla="*/ 38 h 165"/>
                    <a:gd name="T42" fmla="*/ 118 w 563"/>
                    <a:gd name="T43" fmla="*/ 35 h 165"/>
                    <a:gd name="T44" fmla="*/ 108 w 563"/>
                    <a:gd name="T45" fmla="*/ 33 h 165"/>
                    <a:gd name="T46" fmla="*/ 97 w 563"/>
                    <a:gd name="T47" fmla="*/ 30 h 165"/>
                    <a:gd name="T48" fmla="*/ 85 w 563"/>
                    <a:gd name="T49" fmla="*/ 26 h 165"/>
                    <a:gd name="T50" fmla="*/ 72 w 563"/>
                    <a:gd name="T51" fmla="*/ 23 h 165"/>
                    <a:gd name="T52" fmla="*/ 60 w 563"/>
                    <a:gd name="T53" fmla="*/ 20 h 165"/>
                    <a:gd name="T54" fmla="*/ 47 w 563"/>
                    <a:gd name="T55" fmla="*/ 16 h 165"/>
                    <a:gd name="T56" fmla="*/ 36 w 563"/>
                    <a:gd name="T57" fmla="*/ 12 h 165"/>
                    <a:gd name="T58" fmla="*/ 25 w 563"/>
                    <a:gd name="T59" fmla="*/ 9 h 165"/>
                    <a:gd name="T60" fmla="*/ 15 w 563"/>
                    <a:gd name="T61" fmla="*/ 6 h 165"/>
                    <a:gd name="T62" fmla="*/ 8 w 563"/>
                    <a:gd name="T63" fmla="*/ 3 h 165"/>
                    <a:gd name="T64" fmla="*/ 3 w 563"/>
                    <a:gd name="T65" fmla="*/ 1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0" name="Freeform 299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2 w 575"/>
                    <a:gd name="T3" fmla="*/ 0 h 171"/>
                    <a:gd name="T4" fmla="*/ 6 w 575"/>
                    <a:gd name="T5" fmla="*/ 1 h 171"/>
                    <a:gd name="T6" fmla="*/ 12 w 575"/>
                    <a:gd name="T7" fmla="*/ 3 h 171"/>
                    <a:gd name="T8" fmla="*/ 21 w 575"/>
                    <a:gd name="T9" fmla="*/ 6 h 171"/>
                    <a:gd name="T10" fmla="*/ 31 w 575"/>
                    <a:gd name="T11" fmla="*/ 9 h 171"/>
                    <a:gd name="T12" fmla="*/ 42 w 575"/>
                    <a:gd name="T13" fmla="*/ 12 h 171"/>
                    <a:gd name="T14" fmla="*/ 55 w 575"/>
                    <a:gd name="T15" fmla="*/ 16 h 171"/>
                    <a:gd name="T16" fmla="*/ 67 w 575"/>
                    <a:gd name="T17" fmla="*/ 20 h 171"/>
                    <a:gd name="T18" fmla="*/ 80 w 575"/>
                    <a:gd name="T19" fmla="*/ 23 h 171"/>
                    <a:gd name="T20" fmla="*/ 93 w 575"/>
                    <a:gd name="T21" fmla="*/ 27 h 171"/>
                    <a:gd name="T22" fmla="*/ 105 w 575"/>
                    <a:gd name="T23" fmla="*/ 30 h 171"/>
                    <a:gd name="T24" fmla="*/ 116 w 575"/>
                    <a:gd name="T25" fmla="*/ 33 h 171"/>
                    <a:gd name="T26" fmla="*/ 126 w 575"/>
                    <a:gd name="T27" fmla="*/ 36 h 171"/>
                    <a:gd name="T28" fmla="*/ 134 w 575"/>
                    <a:gd name="T29" fmla="*/ 38 h 171"/>
                    <a:gd name="T30" fmla="*/ 140 w 575"/>
                    <a:gd name="T31" fmla="*/ 40 h 171"/>
                    <a:gd name="T32" fmla="*/ 144 w 575"/>
                    <a:gd name="T33" fmla="*/ 41 h 171"/>
                    <a:gd name="T34" fmla="*/ 142 w 575"/>
                    <a:gd name="T35" fmla="*/ 42 h 171"/>
                    <a:gd name="T36" fmla="*/ 141 w 575"/>
                    <a:gd name="T37" fmla="*/ 42 h 171"/>
                    <a:gd name="T38" fmla="*/ 136 w 575"/>
                    <a:gd name="T39" fmla="*/ 41 h 171"/>
                    <a:gd name="T40" fmla="*/ 130 w 575"/>
                    <a:gd name="T41" fmla="*/ 39 h 171"/>
                    <a:gd name="T42" fmla="*/ 121 w 575"/>
                    <a:gd name="T43" fmla="*/ 37 h 171"/>
                    <a:gd name="T44" fmla="*/ 111 w 575"/>
                    <a:gd name="T45" fmla="*/ 34 h 171"/>
                    <a:gd name="T46" fmla="*/ 99 w 575"/>
                    <a:gd name="T47" fmla="*/ 31 h 171"/>
                    <a:gd name="T48" fmla="*/ 87 w 575"/>
                    <a:gd name="T49" fmla="*/ 27 h 171"/>
                    <a:gd name="T50" fmla="*/ 74 w 575"/>
                    <a:gd name="T51" fmla="*/ 24 h 171"/>
                    <a:gd name="T52" fmla="*/ 62 w 575"/>
                    <a:gd name="T53" fmla="*/ 20 h 171"/>
                    <a:gd name="T54" fmla="*/ 49 w 575"/>
                    <a:gd name="T55" fmla="*/ 16 h 171"/>
                    <a:gd name="T56" fmla="*/ 37 w 575"/>
                    <a:gd name="T57" fmla="*/ 13 h 171"/>
                    <a:gd name="T58" fmla="*/ 26 w 575"/>
                    <a:gd name="T59" fmla="*/ 10 h 171"/>
                    <a:gd name="T60" fmla="*/ 17 w 575"/>
                    <a:gd name="T61" fmla="*/ 6 h 171"/>
                    <a:gd name="T62" fmla="*/ 9 w 575"/>
                    <a:gd name="T63" fmla="*/ 4 h 171"/>
                    <a:gd name="T64" fmla="*/ 3 w 575"/>
                    <a:gd name="T65" fmla="*/ 1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1" name="Freeform 300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2 w 585"/>
                    <a:gd name="T3" fmla="*/ 1 h 176"/>
                    <a:gd name="T4" fmla="*/ 6 w 585"/>
                    <a:gd name="T5" fmla="*/ 1 h 176"/>
                    <a:gd name="T6" fmla="*/ 13 w 585"/>
                    <a:gd name="T7" fmla="*/ 3 h 176"/>
                    <a:gd name="T8" fmla="*/ 21 w 585"/>
                    <a:gd name="T9" fmla="*/ 6 h 176"/>
                    <a:gd name="T10" fmla="*/ 32 w 585"/>
                    <a:gd name="T11" fmla="*/ 10 h 176"/>
                    <a:gd name="T12" fmla="*/ 43 w 585"/>
                    <a:gd name="T13" fmla="*/ 13 h 176"/>
                    <a:gd name="T14" fmla="*/ 56 w 585"/>
                    <a:gd name="T15" fmla="*/ 17 h 176"/>
                    <a:gd name="T16" fmla="*/ 69 w 585"/>
                    <a:gd name="T17" fmla="*/ 21 h 176"/>
                    <a:gd name="T18" fmla="*/ 82 w 585"/>
                    <a:gd name="T19" fmla="*/ 24 h 176"/>
                    <a:gd name="T20" fmla="*/ 95 w 585"/>
                    <a:gd name="T21" fmla="*/ 28 h 176"/>
                    <a:gd name="T22" fmla="*/ 107 w 585"/>
                    <a:gd name="T23" fmla="*/ 31 h 176"/>
                    <a:gd name="T24" fmla="*/ 118 w 585"/>
                    <a:gd name="T25" fmla="*/ 35 h 176"/>
                    <a:gd name="T26" fmla="*/ 128 w 585"/>
                    <a:gd name="T27" fmla="*/ 38 h 176"/>
                    <a:gd name="T28" fmla="*/ 137 w 585"/>
                    <a:gd name="T29" fmla="*/ 40 h 176"/>
                    <a:gd name="T30" fmla="*/ 143 w 585"/>
                    <a:gd name="T31" fmla="*/ 42 h 176"/>
                    <a:gd name="T32" fmla="*/ 147 w 585"/>
                    <a:gd name="T33" fmla="*/ 43 h 176"/>
                    <a:gd name="T34" fmla="*/ 145 w 585"/>
                    <a:gd name="T35" fmla="*/ 44 h 176"/>
                    <a:gd name="T36" fmla="*/ 143 w 585"/>
                    <a:gd name="T37" fmla="*/ 44 h 176"/>
                    <a:gd name="T38" fmla="*/ 139 w 585"/>
                    <a:gd name="T39" fmla="*/ 43 h 176"/>
                    <a:gd name="T40" fmla="*/ 132 w 585"/>
                    <a:gd name="T41" fmla="*/ 41 h 176"/>
                    <a:gd name="T42" fmla="*/ 123 w 585"/>
                    <a:gd name="T43" fmla="*/ 39 h 176"/>
                    <a:gd name="T44" fmla="*/ 113 w 585"/>
                    <a:gd name="T45" fmla="*/ 36 h 176"/>
                    <a:gd name="T46" fmla="*/ 101 w 585"/>
                    <a:gd name="T47" fmla="*/ 32 h 176"/>
                    <a:gd name="T48" fmla="*/ 89 w 585"/>
                    <a:gd name="T49" fmla="*/ 28 h 176"/>
                    <a:gd name="T50" fmla="*/ 76 w 585"/>
                    <a:gd name="T51" fmla="*/ 24 h 176"/>
                    <a:gd name="T52" fmla="*/ 63 w 585"/>
                    <a:gd name="T53" fmla="*/ 21 h 176"/>
                    <a:gd name="T54" fmla="*/ 50 w 585"/>
                    <a:gd name="T55" fmla="*/ 17 h 176"/>
                    <a:gd name="T56" fmla="*/ 38 w 585"/>
                    <a:gd name="T57" fmla="*/ 13 h 176"/>
                    <a:gd name="T58" fmla="*/ 27 w 585"/>
                    <a:gd name="T59" fmla="*/ 10 h 176"/>
                    <a:gd name="T60" fmla="*/ 17 w 585"/>
                    <a:gd name="T61" fmla="*/ 6 h 176"/>
                    <a:gd name="T62" fmla="*/ 9 w 585"/>
                    <a:gd name="T63" fmla="*/ 5 h 176"/>
                    <a:gd name="T64" fmla="*/ 3 w 585"/>
                    <a:gd name="T65" fmla="*/ 1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2" name="Freeform 301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1 h 149"/>
                    <a:gd name="T2" fmla="*/ 2 w 621"/>
                    <a:gd name="T3" fmla="*/ 0 h 149"/>
                    <a:gd name="T4" fmla="*/ 3 w 621"/>
                    <a:gd name="T5" fmla="*/ 0 h 149"/>
                    <a:gd name="T6" fmla="*/ 5 w 621"/>
                    <a:gd name="T7" fmla="*/ 1 h 149"/>
                    <a:gd name="T8" fmla="*/ 10 w 621"/>
                    <a:gd name="T9" fmla="*/ 2 h 149"/>
                    <a:gd name="T10" fmla="*/ 15 w 621"/>
                    <a:gd name="T11" fmla="*/ 3 h 149"/>
                    <a:gd name="T12" fmla="*/ 21 w 621"/>
                    <a:gd name="T13" fmla="*/ 5 h 149"/>
                    <a:gd name="T14" fmla="*/ 29 w 621"/>
                    <a:gd name="T15" fmla="*/ 7 h 149"/>
                    <a:gd name="T16" fmla="*/ 38 w 621"/>
                    <a:gd name="T17" fmla="*/ 9 h 149"/>
                    <a:gd name="T18" fmla="*/ 48 w 621"/>
                    <a:gd name="T19" fmla="*/ 12 h 149"/>
                    <a:gd name="T20" fmla="*/ 59 w 621"/>
                    <a:gd name="T21" fmla="*/ 14 h 149"/>
                    <a:gd name="T22" fmla="*/ 71 w 621"/>
                    <a:gd name="T23" fmla="*/ 17 h 149"/>
                    <a:gd name="T24" fmla="*/ 84 w 621"/>
                    <a:gd name="T25" fmla="*/ 20 h 149"/>
                    <a:gd name="T26" fmla="*/ 97 w 621"/>
                    <a:gd name="T27" fmla="*/ 23 h 149"/>
                    <a:gd name="T28" fmla="*/ 111 w 621"/>
                    <a:gd name="T29" fmla="*/ 26 h 149"/>
                    <a:gd name="T30" fmla="*/ 125 w 621"/>
                    <a:gd name="T31" fmla="*/ 28 h 149"/>
                    <a:gd name="T32" fmla="*/ 140 w 621"/>
                    <a:gd name="T33" fmla="*/ 31 h 149"/>
                    <a:gd name="T34" fmla="*/ 155 w 621"/>
                    <a:gd name="T35" fmla="*/ 33 h 149"/>
                    <a:gd name="T36" fmla="*/ 147 w 621"/>
                    <a:gd name="T37" fmla="*/ 37 h 149"/>
                    <a:gd name="T38" fmla="*/ 146 w 621"/>
                    <a:gd name="T39" fmla="*/ 36 h 149"/>
                    <a:gd name="T40" fmla="*/ 143 w 621"/>
                    <a:gd name="T41" fmla="*/ 36 h 149"/>
                    <a:gd name="T42" fmla="*/ 138 w 621"/>
                    <a:gd name="T43" fmla="*/ 35 h 149"/>
                    <a:gd name="T44" fmla="*/ 131 w 621"/>
                    <a:gd name="T45" fmla="*/ 34 h 149"/>
                    <a:gd name="T46" fmla="*/ 123 w 621"/>
                    <a:gd name="T47" fmla="*/ 32 h 149"/>
                    <a:gd name="T48" fmla="*/ 113 w 621"/>
                    <a:gd name="T49" fmla="*/ 30 h 149"/>
                    <a:gd name="T50" fmla="*/ 103 w 621"/>
                    <a:gd name="T51" fmla="*/ 28 h 149"/>
                    <a:gd name="T52" fmla="*/ 91 w 621"/>
                    <a:gd name="T53" fmla="*/ 26 h 149"/>
                    <a:gd name="T54" fmla="*/ 79 w 621"/>
                    <a:gd name="T55" fmla="*/ 23 h 149"/>
                    <a:gd name="T56" fmla="*/ 67 w 621"/>
                    <a:gd name="T57" fmla="*/ 20 h 149"/>
                    <a:gd name="T58" fmla="*/ 55 w 621"/>
                    <a:gd name="T59" fmla="*/ 17 h 149"/>
                    <a:gd name="T60" fmla="*/ 43 w 621"/>
                    <a:gd name="T61" fmla="*/ 14 h 149"/>
                    <a:gd name="T62" fmla="*/ 31 w 621"/>
                    <a:gd name="T63" fmla="*/ 11 h 149"/>
                    <a:gd name="T64" fmla="*/ 20 w 621"/>
                    <a:gd name="T65" fmla="*/ 8 h 149"/>
                    <a:gd name="T66" fmla="*/ 9 w 621"/>
                    <a:gd name="T67" fmla="*/ 4 h 149"/>
                    <a:gd name="T68" fmla="*/ 0 w 621"/>
                    <a:gd name="T69" fmla="*/ 1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4" name="Group 302"/>
              <p:cNvGrpSpPr>
                <a:grpSpLocks/>
              </p:cNvGrpSpPr>
              <p:nvPr/>
            </p:nvGrpSpPr>
            <p:grpSpPr bwMode="auto">
              <a:xfrm>
                <a:off x="2571" y="2277"/>
                <a:ext cx="881" cy="678"/>
                <a:chOff x="2587" y="1837"/>
                <a:chExt cx="881" cy="678"/>
              </a:xfrm>
            </p:grpSpPr>
            <p:sp>
              <p:nvSpPr>
                <p:cNvPr id="1145" name="Freeform 303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247 w 1684"/>
                    <a:gd name="T1" fmla="*/ 216 h 877"/>
                    <a:gd name="T2" fmla="*/ 254 w 1684"/>
                    <a:gd name="T3" fmla="*/ 206 h 877"/>
                    <a:gd name="T4" fmla="*/ 270 w 1684"/>
                    <a:gd name="T5" fmla="*/ 188 h 877"/>
                    <a:gd name="T6" fmla="*/ 291 w 1684"/>
                    <a:gd name="T7" fmla="*/ 166 h 877"/>
                    <a:gd name="T8" fmla="*/ 315 w 1684"/>
                    <a:gd name="T9" fmla="*/ 141 h 877"/>
                    <a:gd name="T10" fmla="*/ 342 w 1684"/>
                    <a:gd name="T11" fmla="*/ 115 h 877"/>
                    <a:gd name="T12" fmla="*/ 367 w 1684"/>
                    <a:gd name="T13" fmla="*/ 90 h 877"/>
                    <a:gd name="T14" fmla="*/ 390 w 1684"/>
                    <a:gd name="T15" fmla="*/ 67 h 877"/>
                    <a:gd name="T16" fmla="*/ 408 w 1684"/>
                    <a:gd name="T17" fmla="*/ 49 h 877"/>
                    <a:gd name="T18" fmla="*/ 419 w 1684"/>
                    <a:gd name="T19" fmla="*/ 37 h 877"/>
                    <a:gd name="T20" fmla="*/ 421 w 1684"/>
                    <a:gd name="T21" fmla="*/ 34 h 877"/>
                    <a:gd name="T22" fmla="*/ 419 w 1684"/>
                    <a:gd name="T23" fmla="*/ 34 h 877"/>
                    <a:gd name="T24" fmla="*/ 409 w 1684"/>
                    <a:gd name="T25" fmla="*/ 32 h 877"/>
                    <a:gd name="T26" fmla="*/ 393 w 1684"/>
                    <a:gd name="T27" fmla="*/ 30 h 877"/>
                    <a:gd name="T28" fmla="*/ 372 w 1684"/>
                    <a:gd name="T29" fmla="*/ 27 h 877"/>
                    <a:gd name="T30" fmla="*/ 348 w 1684"/>
                    <a:gd name="T31" fmla="*/ 24 h 877"/>
                    <a:gd name="T32" fmla="*/ 322 w 1684"/>
                    <a:gd name="T33" fmla="*/ 20 h 877"/>
                    <a:gd name="T34" fmla="*/ 297 w 1684"/>
                    <a:gd name="T35" fmla="*/ 15 h 877"/>
                    <a:gd name="T36" fmla="*/ 274 w 1684"/>
                    <a:gd name="T37" fmla="*/ 11 h 877"/>
                    <a:gd name="T38" fmla="*/ 254 w 1684"/>
                    <a:gd name="T39" fmla="*/ 6 h 877"/>
                    <a:gd name="T40" fmla="*/ 240 w 1684"/>
                    <a:gd name="T41" fmla="*/ 2 h 877"/>
                    <a:gd name="T42" fmla="*/ 234 w 1684"/>
                    <a:gd name="T43" fmla="*/ 2 h 877"/>
                    <a:gd name="T44" fmla="*/ 225 w 1684"/>
                    <a:gd name="T45" fmla="*/ 11 h 877"/>
                    <a:gd name="T46" fmla="*/ 208 w 1684"/>
                    <a:gd name="T47" fmla="*/ 23 h 877"/>
                    <a:gd name="T48" fmla="*/ 184 w 1684"/>
                    <a:gd name="T49" fmla="*/ 38 h 877"/>
                    <a:gd name="T50" fmla="*/ 156 w 1684"/>
                    <a:gd name="T51" fmla="*/ 53 h 877"/>
                    <a:gd name="T52" fmla="*/ 124 w 1684"/>
                    <a:gd name="T53" fmla="*/ 70 h 877"/>
                    <a:gd name="T54" fmla="*/ 93 w 1684"/>
                    <a:gd name="T55" fmla="*/ 86 h 877"/>
                    <a:gd name="T56" fmla="*/ 63 w 1684"/>
                    <a:gd name="T57" fmla="*/ 100 h 877"/>
                    <a:gd name="T58" fmla="*/ 38 w 1684"/>
                    <a:gd name="T59" fmla="*/ 112 h 877"/>
                    <a:gd name="T60" fmla="*/ 17 w 1684"/>
                    <a:gd name="T61" fmla="*/ 122 h 877"/>
                    <a:gd name="T62" fmla="*/ 5 w 1684"/>
                    <a:gd name="T63" fmla="*/ 127 h 877"/>
                    <a:gd name="T64" fmla="*/ 0 w 1684"/>
                    <a:gd name="T65" fmla="*/ 130 h 877"/>
                    <a:gd name="T66" fmla="*/ 7 w 1684"/>
                    <a:gd name="T67" fmla="*/ 137 h 877"/>
                    <a:gd name="T68" fmla="*/ 25 w 1684"/>
                    <a:gd name="T69" fmla="*/ 147 h 877"/>
                    <a:gd name="T70" fmla="*/ 51 w 1684"/>
                    <a:gd name="T71" fmla="*/ 158 h 877"/>
                    <a:gd name="T72" fmla="*/ 84 w 1684"/>
                    <a:gd name="T73" fmla="*/ 171 h 877"/>
                    <a:gd name="T74" fmla="*/ 118 w 1684"/>
                    <a:gd name="T75" fmla="*/ 183 h 877"/>
                    <a:gd name="T76" fmla="*/ 155 w 1684"/>
                    <a:gd name="T77" fmla="*/ 195 h 877"/>
                    <a:gd name="T78" fmla="*/ 188 w 1684"/>
                    <a:gd name="T79" fmla="*/ 205 h 877"/>
                    <a:gd name="T80" fmla="*/ 216 w 1684"/>
                    <a:gd name="T81" fmla="*/ 213 h 877"/>
                    <a:gd name="T82" fmla="*/ 237 w 1684"/>
                    <a:gd name="T83" fmla="*/ 218 h 877"/>
                    <a:gd name="T84" fmla="*/ 247 w 1684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" name="Freeform 304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232 w 1620"/>
                    <a:gd name="T1" fmla="*/ 207 h 828"/>
                    <a:gd name="T2" fmla="*/ 233 w 1620"/>
                    <a:gd name="T3" fmla="*/ 203 h 828"/>
                    <a:gd name="T4" fmla="*/ 239 w 1620"/>
                    <a:gd name="T5" fmla="*/ 195 h 828"/>
                    <a:gd name="T6" fmla="*/ 248 w 1620"/>
                    <a:gd name="T7" fmla="*/ 184 h 828"/>
                    <a:gd name="T8" fmla="*/ 260 w 1620"/>
                    <a:gd name="T9" fmla="*/ 172 h 828"/>
                    <a:gd name="T10" fmla="*/ 275 w 1620"/>
                    <a:gd name="T11" fmla="*/ 157 h 828"/>
                    <a:gd name="T12" fmla="*/ 291 w 1620"/>
                    <a:gd name="T13" fmla="*/ 142 h 828"/>
                    <a:gd name="T14" fmla="*/ 308 w 1620"/>
                    <a:gd name="T15" fmla="*/ 124 h 828"/>
                    <a:gd name="T16" fmla="*/ 325 w 1620"/>
                    <a:gd name="T17" fmla="*/ 108 h 828"/>
                    <a:gd name="T18" fmla="*/ 342 w 1620"/>
                    <a:gd name="T19" fmla="*/ 92 h 828"/>
                    <a:gd name="T20" fmla="*/ 359 w 1620"/>
                    <a:gd name="T21" fmla="*/ 77 h 828"/>
                    <a:gd name="T22" fmla="*/ 374 w 1620"/>
                    <a:gd name="T23" fmla="*/ 62 h 828"/>
                    <a:gd name="T24" fmla="*/ 386 w 1620"/>
                    <a:gd name="T25" fmla="*/ 51 h 828"/>
                    <a:gd name="T26" fmla="*/ 396 w 1620"/>
                    <a:gd name="T27" fmla="*/ 41 h 828"/>
                    <a:gd name="T28" fmla="*/ 402 w 1620"/>
                    <a:gd name="T29" fmla="*/ 34 h 828"/>
                    <a:gd name="T30" fmla="*/ 404 w 1620"/>
                    <a:gd name="T31" fmla="*/ 30 h 828"/>
                    <a:gd name="T32" fmla="*/ 403 w 1620"/>
                    <a:gd name="T33" fmla="*/ 30 h 828"/>
                    <a:gd name="T34" fmla="*/ 393 w 1620"/>
                    <a:gd name="T35" fmla="*/ 29 h 828"/>
                    <a:gd name="T36" fmla="*/ 371 w 1620"/>
                    <a:gd name="T37" fmla="*/ 26 h 828"/>
                    <a:gd name="T38" fmla="*/ 342 w 1620"/>
                    <a:gd name="T39" fmla="*/ 22 h 828"/>
                    <a:gd name="T40" fmla="*/ 310 w 1620"/>
                    <a:gd name="T41" fmla="*/ 17 h 828"/>
                    <a:gd name="T42" fmla="*/ 279 w 1620"/>
                    <a:gd name="T43" fmla="*/ 12 h 828"/>
                    <a:gd name="T44" fmla="*/ 252 w 1620"/>
                    <a:gd name="T45" fmla="*/ 6 h 828"/>
                    <a:gd name="T46" fmla="*/ 233 w 1620"/>
                    <a:gd name="T47" fmla="*/ 2 h 828"/>
                    <a:gd name="T48" fmla="*/ 226 w 1620"/>
                    <a:gd name="T49" fmla="*/ 3 h 828"/>
                    <a:gd name="T50" fmla="*/ 219 w 1620"/>
                    <a:gd name="T51" fmla="*/ 9 h 828"/>
                    <a:gd name="T52" fmla="*/ 209 w 1620"/>
                    <a:gd name="T53" fmla="*/ 15 h 828"/>
                    <a:gd name="T54" fmla="*/ 196 w 1620"/>
                    <a:gd name="T55" fmla="*/ 25 h 828"/>
                    <a:gd name="T56" fmla="*/ 181 w 1620"/>
                    <a:gd name="T57" fmla="*/ 34 h 828"/>
                    <a:gd name="T58" fmla="*/ 163 w 1620"/>
                    <a:gd name="T59" fmla="*/ 44 h 828"/>
                    <a:gd name="T60" fmla="*/ 144 w 1620"/>
                    <a:gd name="T61" fmla="*/ 53 h 828"/>
                    <a:gd name="T62" fmla="*/ 124 w 1620"/>
                    <a:gd name="T63" fmla="*/ 65 h 828"/>
                    <a:gd name="T64" fmla="*/ 104 w 1620"/>
                    <a:gd name="T65" fmla="*/ 75 h 828"/>
                    <a:gd name="T66" fmla="*/ 85 w 1620"/>
                    <a:gd name="T67" fmla="*/ 85 h 828"/>
                    <a:gd name="T68" fmla="*/ 66 w 1620"/>
                    <a:gd name="T69" fmla="*/ 94 h 828"/>
                    <a:gd name="T70" fmla="*/ 48 w 1620"/>
                    <a:gd name="T71" fmla="*/ 102 h 828"/>
                    <a:gd name="T72" fmla="*/ 33 w 1620"/>
                    <a:gd name="T73" fmla="*/ 109 h 828"/>
                    <a:gd name="T74" fmla="*/ 20 w 1620"/>
                    <a:gd name="T75" fmla="*/ 115 h 828"/>
                    <a:gd name="T76" fmla="*/ 10 w 1620"/>
                    <a:gd name="T77" fmla="*/ 119 h 828"/>
                    <a:gd name="T78" fmla="*/ 4 w 1620"/>
                    <a:gd name="T79" fmla="*/ 121 h 828"/>
                    <a:gd name="T80" fmla="*/ 0 w 1620"/>
                    <a:gd name="T81" fmla="*/ 123 h 828"/>
                    <a:gd name="T82" fmla="*/ 0 w 1620"/>
                    <a:gd name="T83" fmla="*/ 127 h 828"/>
                    <a:gd name="T84" fmla="*/ 6 w 1620"/>
                    <a:gd name="T85" fmla="*/ 132 h 828"/>
                    <a:gd name="T86" fmla="*/ 16 w 1620"/>
                    <a:gd name="T87" fmla="*/ 138 h 828"/>
                    <a:gd name="T88" fmla="*/ 30 w 1620"/>
                    <a:gd name="T89" fmla="*/ 145 h 828"/>
                    <a:gd name="T90" fmla="*/ 48 w 1620"/>
                    <a:gd name="T91" fmla="*/ 152 h 828"/>
                    <a:gd name="T92" fmla="*/ 67 w 1620"/>
                    <a:gd name="T93" fmla="*/ 159 h 828"/>
                    <a:gd name="T94" fmla="*/ 89 w 1620"/>
                    <a:gd name="T95" fmla="*/ 167 h 828"/>
                    <a:gd name="T96" fmla="*/ 111 w 1620"/>
                    <a:gd name="T97" fmla="*/ 175 h 828"/>
                    <a:gd name="T98" fmla="*/ 134 w 1620"/>
                    <a:gd name="T99" fmla="*/ 182 h 828"/>
                    <a:gd name="T100" fmla="*/ 155 w 1620"/>
                    <a:gd name="T101" fmla="*/ 189 h 828"/>
                    <a:gd name="T102" fmla="*/ 176 w 1620"/>
                    <a:gd name="T103" fmla="*/ 195 h 828"/>
                    <a:gd name="T104" fmla="*/ 195 w 1620"/>
                    <a:gd name="T105" fmla="*/ 200 h 828"/>
                    <a:gd name="T106" fmla="*/ 210 w 1620"/>
                    <a:gd name="T107" fmla="*/ 204 h 828"/>
                    <a:gd name="T108" fmla="*/ 223 w 1620"/>
                    <a:gd name="T109" fmla="*/ 207 h 828"/>
                    <a:gd name="T110" fmla="*/ 231 w 1620"/>
                    <a:gd name="T111" fmla="*/ 207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" name="Freeform 305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246 w 1718"/>
                    <a:gd name="T1" fmla="*/ 217 h 876"/>
                    <a:gd name="T2" fmla="*/ 254 w 1718"/>
                    <a:gd name="T3" fmla="*/ 206 h 876"/>
                    <a:gd name="T4" fmla="*/ 271 w 1718"/>
                    <a:gd name="T5" fmla="*/ 189 h 876"/>
                    <a:gd name="T6" fmla="*/ 293 w 1718"/>
                    <a:gd name="T7" fmla="*/ 168 h 876"/>
                    <a:gd name="T8" fmla="*/ 319 w 1718"/>
                    <a:gd name="T9" fmla="*/ 143 h 876"/>
                    <a:gd name="T10" fmla="*/ 346 w 1718"/>
                    <a:gd name="T11" fmla="*/ 118 h 876"/>
                    <a:gd name="T12" fmla="*/ 373 w 1718"/>
                    <a:gd name="T13" fmla="*/ 93 h 876"/>
                    <a:gd name="T14" fmla="*/ 397 w 1718"/>
                    <a:gd name="T15" fmla="*/ 70 h 876"/>
                    <a:gd name="T16" fmla="*/ 416 w 1718"/>
                    <a:gd name="T17" fmla="*/ 53 h 876"/>
                    <a:gd name="T18" fmla="*/ 428 w 1718"/>
                    <a:gd name="T19" fmla="*/ 41 h 876"/>
                    <a:gd name="T20" fmla="*/ 429 w 1718"/>
                    <a:gd name="T21" fmla="*/ 37 h 876"/>
                    <a:gd name="T22" fmla="*/ 427 w 1718"/>
                    <a:gd name="T23" fmla="*/ 37 h 876"/>
                    <a:gd name="T24" fmla="*/ 417 w 1718"/>
                    <a:gd name="T25" fmla="*/ 36 h 876"/>
                    <a:gd name="T26" fmla="*/ 400 w 1718"/>
                    <a:gd name="T27" fmla="*/ 33 h 876"/>
                    <a:gd name="T28" fmla="*/ 378 w 1718"/>
                    <a:gd name="T29" fmla="*/ 30 h 876"/>
                    <a:gd name="T30" fmla="*/ 352 w 1718"/>
                    <a:gd name="T31" fmla="*/ 26 h 876"/>
                    <a:gd name="T32" fmla="*/ 326 w 1718"/>
                    <a:gd name="T33" fmla="*/ 21 h 876"/>
                    <a:gd name="T34" fmla="*/ 299 w 1718"/>
                    <a:gd name="T35" fmla="*/ 16 h 876"/>
                    <a:gd name="T36" fmla="*/ 275 w 1718"/>
                    <a:gd name="T37" fmla="*/ 12 h 876"/>
                    <a:gd name="T38" fmla="*/ 255 w 1718"/>
                    <a:gd name="T39" fmla="*/ 7 h 876"/>
                    <a:gd name="T40" fmla="*/ 240 w 1718"/>
                    <a:gd name="T41" fmla="*/ 3 h 876"/>
                    <a:gd name="T42" fmla="*/ 234 w 1718"/>
                    <a:gd name="T43" fmla="*/ 2 h 876"/>
                    <a:gd name="T44" fmla="*/ 225 w 1718"/>
                    <a:gd name="T45" fmla="*/ 12 h 876"/>
                    <a:gd name="T46" fmla="*/ 208 w 1718"/>
                    <a:gd name="T47" fmla="*/ 24 h 876"/>
                    <a:gd name="T48" fmla="*/ 184 w 1718"/>
                    <a:gd name="T49" fmla="*/ 38 h 876"/>
                    <a:gd name="T50" fmla="*/ 156 w 1718"/>
                    <a:gd name="T51" fmla="*/ 54 h 876"/>
                    <a:gd name="T52" fmla="*/ 124 w 1718"/>
                    <a:gd name="T53" fmla="*/ 71 h 876"/>
                    <a:gd name="T54" fmla="*/ 93 w 1718"/>
                    <a:gd name="T55" fmla="*/ 87 h 876"/>
                    <a:gd name="T56" fmla="*/ 63 w 1718"/>
                    <a:gd name="T57" fmla="*/ 101 h 876"/>
                    <a:gd name="T58" fmla="*/ 38 w 1718"/>
                    <a:gd name="T59" fmla="*/ 114 h 876"/>
                    <a:gd name="T60" fmla="*/ 17 w 1718"/>
                    <a:gd name="T61" fmla="*/ 123 h 876"/>
                    <a:gd name="T62" fmla="*/ 5 w 1718"/>
                    <a:gd name="T63" fmla="*/ 128 h 876"/>
                    <a:gd name="T64" fmla="*/ 0 w 1718"/>
                    <a:gd name="T65" fmla="*/ 132 h 876"/>
                    <a:gd name="T66" fmla="*/ 7 w 1718"/>
                    <a:gd name="T67" fmla="*/ 139 h 876"/>
                    <a:gd name="T68" fmla="*/ 25 w 1718"/>
                    <a:gd name="T69" fmla="*/ 148 h 876"/>
                    <a:gd name="T70" fmla="*/ 51 w 1718"/>
                    <a:gd name="T71" fmla="*/ 160 h 876"/>
                    <a:gd name="T72" fmla="*/ 84 w 1718"/>
                    <a:gd name="T73" fmla="*/ 172 h 876"/>
                    <a:gd name="T74" fmla="*/ 118 w 1718"/>
                    <a:gd name="T75" fmla="*/ 184 h 876"/>
                    <a:gd name="T76" fmla="*/ 154 w 1718"/>
                    <a:gd name="T77" fmla="*/ 196 h 876"/>
                    <a:gd name="T78" fmla="*/ 188 w 1718"/>
                    <a:gd name="T79" fmla="*/ 206 h 876"/>
                    <a:gd name="T80" fmla="*/ 216 w 1718"/>
                    <a:gd name="T81" fmla="*/ 214 h 876"/>
                    <a:gd name="T82" fmla="*/ 237 w 1718"/>
                    <a:gd name="T83" fmla="*/ 219 h 876"/>
                    <a:gd name="T84" fmla="*/ 247 w 1718"/>
                    <a:gd name="T85" fmla="*/ 220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" name="Freeform 306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233 w 1653"/>
                    <a:gd name="T1" fmla="*/ 205 h 829"/>
                    <a:gd name="T2" fmla="*/ 241 w 1653"/>
                    <a:gd name="T3" fmla="*/ 195 h 829"/>
                    <a:gd name="T4" fmla="*/ 257 w 1653"/>
                    <a:gd name="T5" fmla="*/ 179 h 829"/>
                    <a:gd name="T6" fmla="*/ 278 w 1653"/>
                    <a:gd name="T7" fmla="*/ 158 h 829"/>
                    <a:gd name="T8" fmla="*/ 304 w 1653"/>
                    <a:gd name="T9" fmla="*/ 135 h 829"/>
                    <a:gd name="T10" fmla="*/ 331 w 1653"/>
                    <a:gd name="T11" fmla="*/ 110 h 829"/>
                    <a:gd name="T12" fmla="*/ 357 w 1653"/>
                    <a:gd name="T13" fmla="*/ 87 h 829"/>
                    <a:gd name="T14" fmla="*/ 381 w 1653"/>
                    <a:gd name="T15" fmla="*/ 65 h 829"/>
                    <a:gd name="T16" fmla="*/ 400 w 1653"/>
                    <a:gd name="T17" fmla="*/ 48 h 829"/>
                    <a:gd name="T18" fmla="*/ 411 w 1653"/>
                    <a:gd name="T19" fmla="*/ 37 h 829"/>
                    <a:gd name="T20" fmla="*/ 413 w 1653"/>
                    <a:gd name="T21" fmla="*/ 34 h 829"/>
                    <a:gd name="T22" fmla="*/ 411 w 1653"/>
                    <a:gd name="T23" fmla="*/ 33 h 829"/>
                    <a:gd name="T24" fmla="*/ 401 w 1653"/>
                    <a:gd name="T25" fmla="*/ 32 h 829"/>
                    <a:gd name="T26" fmla="*/ 385 w 1653"/>
                    <a:gd name="T27" fmla="*/ 30 h 829"/>
                    <a:gd name="T28" fmla="*/ 364 w 1653"/>
                    <a:gd name="T29" fmla="*/ 26 h 829"/>
                    <a:gd name="T30" fmla="*/ 340 w 1653"/>
                    <a:gd name="T31" fmla="*/ 22 h 829"/>
                    <a:gd name="T32" fmla="*/ 315 w 1653"/>
                    <a:gd name="T33" fmla="*/ 18 h 829"/>
                    <a:gd name="T34" fmla="*/ 290 w 1653"/>
                    <a:gd name="T35" fmla="*/ 14 h 829"/>
                    <a:gd name="T36" fmla="*/ 267 w 1653"/>
                    <a:gd name="T37" fmla="*/ 9 h 829"/>
                    <a:gd name="T38" fmla="*/ 248 w 1653"/>
                    <a:gd name="T39" fmla="*/ 5 h 829"/>
                    <a:gd name="T40" fmla="*/ 234 w 1653"/>
                    <a:gd name="T41" fmla="*/ 2 h 829"/>
                    <a:gd name="T42" fmla="*/ 227 w 1653"/>
                    <a:gd name="T43" fmla="*/ 3 h 829"/>
                    <a:gd name="T44" fmla="*/ 216 w 1653"/>
                    <a:gd name="T45" fmla="*/ 12 h 829"/>
                    <a:gd name="T46" fmla="*/ 197 w 1653"/>
                    <a:gd name="T47" fmla="*/ 24 h 829"/>
                    <a:gd name="T48" fmla="*/ 173 w 1653"/>
                    <a:gd name="T49" fmla="*/ 39 h 829"/>
                    <a:gd name="T50" fmla="*/ 145 w 1653"/>
                    <a:gd name="T51" fmla="*/ 54 h 829"/>
                    <a:gd name="T52" fmla="*/ 115 w 1653"/>
                    <a:gd name="T53" fmla="*/ 70 h 829"/>
                    <a:gd name="T54" fmla="*/ 85 w 1653"/>
                    <a:gd name="T55" fmla="*/ 85 h 829"/>
                    <a:gd name="T56" fmla="*/ 58 w 1653"/>
                    <a:gd name="T57" fmla="*/ 98 h 829"/>
                    <a:gd name="T58" fmla="*/ 33 w 1653"/>
                    <a:gd name="T59" fmla="*/ 110 h 829"/>
                    <a:gd name="T60" fmla="*/ 15 w 1653"/>
                    <a:gd name="T61" fmla="*/ 118 h 829"/>
                    <a:gd name="T62" fmla="*/ 5 w 1653"/>
                    <a:gd name="T63" fmla="*/ 122 h 829"/>
                    <a:gd name="T64" fmla="*/ 0 w 1653"/>
                    <a:gd name="T65" fmla="*/ 126 h 829"/>
                    <a:gd name="T66" fmla="*/ 7 w 1653"/>
                    <a:gd name="T67" fmla="*/ 133 h 829"/>
                    <a:gd name="T68" fmla="*/ 24 w 1653"/>
                    <a:gd name="T69" fmla="*/ 141 h 829"/>
                    <a:gd name="T70" fmla="*/ 48 w 1653"/>
                    <a:gd name="T71" fmla="*/ 152 h 829"/>
                    <a:gd name="T72" fmla="*/ 79 w 1653"/>
                    <a:gd name="T73" fmla="*/ 163 h 829"/>
                    <a:gd name="T74" fmla="*/ 112 w 1653"/>
                    <a:gd name="T75" fmla="*/ 175 h 829"/>
                    <a:gd name="T76" fmla="*/ 145 w 1653"/>
                    <a:gd name="T77" fmla="*/ 185 h 829"/>
                    <a:gd name="T78" fmla="*/ 177 w 1653"/>
                    <a:gd name="T79" fmla="*/ 195 h 829"/>
                    <a:gd name="T80" fmla="*/ 204 w 1653"/>
                    <a:gd name="T81" fmla="*/ 202 h 829"/>
                    <a:gd name="T82" fmla="*/ 224 w 1653"/>
                    <a:gd name="T83" fmla="*/ 207 h 829"/>
                    <a:gd name="T84" fmla="*/ 234 w 1653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9" name="Freeform 307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3 h 354"/>
                    <a:gd name="T12" fmla="*/ 82 w 951"/>
                    <a:gd name="T13" fmla="*/ 31 h 354"/>
                    <a:gd name="T14" fmla="*/ 100 w 951"/>
                    <a:gd name="T15" fmla="*/ 40 h 354"/>
                    <a:gd name="T16" fmla="*/ 119 w 951"/>
                    <a:gd name="T17" fmla="*/ 48 h 354"/>
                    <a:gd name="T18" fmla="*/ 139 w 951"/>
                    <a:gd name="T19" fmla="*/ 56 h 354"/>
                    <a:gd name="T20" fmla="*/ 158 w 951"/>
                    <a:gd name="T21" fmla="*/ 64 h 354"/>
                    <a:gd name="T22" fmla="*/ 176 w 951"/>
                    <a:gd name="T23" fmla="*/ 71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0 h 354"/>
                    <a:gd name="T40" fmla="*/ 173 w 951"/>
                    <a:gd name="T41" fmla="*/ 75 h 354"/>
                    <a:gd name="T42" fmla="*/ 154 w 951"/>
                    <a:gd name="T43" fmla="*/ 70 h 354"/>
                    <a:gd name="T44" fmla="*/ 134 w 951"/>
                    <a:gd name="T45" fmla="*/ 63 h 354"/>
                    <a:gd name="T46" fmla="*/ 115 w 951"/>
                    <a:gd name="T47" fmla="*/ 56 h 354"/>
                    <a:gd name="T48" fmla="*/ 95 w 951"/>
                    <a:gd name="T49" fmla="*/ 49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8 h 354"/>
                    <a:gd name="T56" fmla="*/ 28 w 951"/>
                    <a:gd name="T57" fmla="*/ 22 h 354"/>
                    <a:gd name="T58" fmla="*/ 16 w 951"/>
                    <a:gd name="T59" fmla="*/ 17 h 354"/>
                    <a:gd name="T60" fmla="*/ 7 w 951"/>
                    <a:gd name="T61" fmla="*/ 11 h 354"/>
                    <a:gd name="T62" fmla="*/ 1 w 951"/>
                    <a:gd name="T63" fmla="*/ 7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0" name="Freeform 308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13 w 949"/>
                    <a:gd name="T1" fmla="*/ 0 h 356"/>
                    <a:gd name="T2" fmla="*/ 17 w 949"/>
                    <a:gd name="T3" fmla="*/ 2 h 356"/>
                    <a:gd name="T4" fmla="*/ 24 w 949"/>
                    <a:gd name="T5" fmla="*/ 5 h 356"/>
                    <a:gd name="T6" fmla="*/ 35 w 949"/>
                    <a:gd name="T7" fmla="*/ 11 h 356"/>
                    <a:gd name="T8" fmla="*/ 49 w 949"/>
                    <a:gd name="T9" fmla="*/ 17 h 356"/>
                    <a:gd name="T10" fmla="*/ 65 w 949"/>
                    <a:gd name="T11" fmla="*/ 24 h 356"/>
                    <a:gd name="T12" fmla="*/ 82 w 949"/>
                    <a:gd name="T13" fmla="*/ 32 h 356"/>
                    <a:gd name="T14" fmla="*/ 100 w 949"/>
                    <a:gd name="T15" fmla="*/ 40 h 356"/>
                    <a:gd name="T16" fmla="*/ 120 w 949"/>
                    <a:gd name="T17" fmla="*/ 48 h 356"/>
                    <a:gd name="T18" fmla="*/ 139 w 949"/>
                    <a:gd name="T19" fmla="*/ 56 h 356"/>
                    <a:gd name="T20" fmla="*/ 158 w 949"/>
                    <a:gd name="T21" fmla="*/ 64 h 356"/>
                    <a:gd name="T22" fmla="*/ 177 w 949"/>
                    <a:gd name="T23" fmla="*/ 71 h 356"/>
                    <a:gd name="T24" fmla="*/ 194 w 949"/>
                    <a:gd name="T25" fmla="*/ 77 h 356"/>
                    <a:gd name="T26" fmla="*/ 209 w 949"/>
                    <a:gd name="T27" fmla="*/ 82 h 356"/>
                    <a:gd name="T28" fmla="*/ 223 w 949"/>
                    <a:gd name="T29" fmla="*/ 86 h 356"/>
                    <a:gd name="T30" fmla="*/ 234 w 949"/>
                    <a:gd name="T31" fmla="*/ 88 h 356"/>
                    <a:gd name="T32" fmla="*/ 233 w 949"/>
                    <a:gd name="T33" fmla="*/ 88 h 356"/>
                    <a:gd name="T34" fmla="*/ 221 w 949"/>
                    <a:gd name="T35" fmla="*/ 86 h 356"/>
                    <a:gd name="T36" fmla="*/ 207 w 949"/>
                    <a:gd name="T37" fmla="*/ 83 h 356"/>
                    <a:gd name="T38" fmla="*/ 191 w 949"/>
                    <a:gd name="T39" fmla="*/ 80 h 356"/>
                    <a:gd name="T40" fmla="*/ 173 w 949"/>
                    <a:gd name="T41" fmla="*/ 75 h 356"/>
                    <a:gd name="T42" fmla="*/ 154 w 949"/>
                    <a:gd name="T43" fmla="*/ 69 h 356"/>
                    <a:gd name="T44" fmla="*/ 135 w 949"/>
                    <a:gd name="T45" fmla="*/ 63 h 356"/>
                    <a:gd name="T46" fmla="*/ 115 w 949"/>
                    <a:gd name="T47" fmla="*/ 56 h 356"/>
                    <a:gd name="T48" fmla="*/ 96 w 949"/>
                    <a:gd name="T49" fmla="*/ 49 h 356"/>
                    <a:gd name="T50" fmla="*/ 77 w 949"/>
                    <a:gd name="T51" fmla="*/ 43 h 356"/>
                    <a:gd name="T52" fmla="*/ 59 w 949"/>
                    <a:gd name="T53" fmla="*/ 36 h 356"/>
                    <a:gd name="T54" fmla="*/ 43 w 949"/>
                    <a:gd name="T55" fmla="*/ 29 h 356"/>
                    <a:gd name="T56" fmla="*/ 29 w 949"/>
                    <a:gd name="T57" fmla="*/ 22 h 356"/>
                    <a:gd name="T58" fmla="*/ 17 w 949"/>
                    <a:gd name="T59" fmla="*/ 17 h 356"/>
                    <a:gd name="T60" fmla="*/ 7 w 949"/>
                    <a:gd name="T61" fmla="*/ 12 h 356"/>
                    <a:gd name="T62" fmla="*/ 2 w 949"/>
                    <a:gd name="T63" fmla="*/ 7 h 356"/>
                    <a:gd name="T64" fmla="*/ 1 w 949"/>
                    <a:gd name="T65" fmla="*/ 6 h 356"/>
                    <a:gd name="T66" fmla="*/ 4 w 949"/>
                    <a:gd name="T67" fmla="*/ 4 h 356"/>
                    <a:gd name="T68" fmla="*/ 9 w 949"/>
                    <a:gd name="T69" fmla="*/ 2 h 356"/>
                    <a:gd name="T70" fmla="*/ 12 w 949"/>
                    <a:gd name="T71" fmla="*/ 0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1" name="Freeform 309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246 w 1732"/>
                    <a:gd name="T1" fmla="*/ 217 h 876"/>
                    <a:gd name="T2" fmla="*/ 254 w 1732"/>
                    <a:gd name="T3" fmla="*/ 207 h 876"/>
                    <a:gd name="T4" fmla="*/ 271 w 1732"/>
                    <a:gd name="T5" fmla="*/ 190 h 876"/>
                    <a:gd name="T6" fmla="*/ 294 w 1732"/>
                    <a:gd name="T7" fmla="*/ 168 h 876"/>
                    <a:gd name="T8" fmla="*/ 320 w 1732"/>
                    <a:gd name="T9" fmla="*/ 144 h 876"/>
                    <a:gd name="T10" fmla="*/ 348 w 1732"/>
                    <a:gd name="T11" fmla="*/ 118 h 876"/>
                    <a:gd name="T12" fmla="*/ 375 w 1732"/>
                    <a:gd name="T13" fmla="*/ 94 h 876"/>
                    <a:gd name="T14" fmla="*/ 400 w 1732"/>
                    <a:gd name="T15" fmla="*/ 72 h 876"/>
                    <a:gd name="T16" fmla="*/ 419 w 1732"/>
                    <a:gd name="T17" fmla="*/ 54 h 876"/>
                    <a:gd name="T18" fmla="*/ 431 w 1732"/>
                    <a:gd name="T19" fmla="*/ 43 h 876"/>
                    <a:gd name="T20" fmla="*/ 433 w 1732"/>
                    <a:gd name="T21" fmla="*/ 39 h 876"/>
                    <a:gd name="T22" fmla="*/ 431 w 1732"/>
                    <a:gd name="T23" fmla="*/ 39 h 876"/>
                    <a:gd name="T24" fmla="*/ 420 w 1732"/>
                    <a:gd name="T25" fmla="*/ 37 h 876"/>
                    <a:gd name="T26" fmla="*/ 402 w 1732"/>
                    <a:gd name="T27" fmla="*/ 35 h 876"/>
                    <a:gd name="T28" fmla="*/ 380 w 1732"/>
                    <a:gd name="T29" fmla="*/ 30 h 876"/>
                    <a:gd name="T30" fmla="*/ 354 w 1732"/>
                    <a:gd name="T31" fmla="*/ 27 h 876"/>
                    <a:gd name="T32" fmla="*/ 327 w 1732"/>
                    <a:gd name="T33" fmla="*/ 22 h 876"/>
                    <a:gd name="T34" fmla="*/ 300 w 1732"/>
                    <a:gd name="T35" fmla="*/ 17 h 876"/>
                    <a:gd name="T36" fmla="*/ 276 w 1732"/>
                    <a:gd name="T37" fmla="*/ 12 h 876"/>
                    <a:gd name="T38" fmla="*/ 255 w 1732"/>
                    <a:gd name="T39" fmla="*/ 7 h 876"/>
                    <a:gd name="T40" fmla="*/ 240 w 1732"/>
                    <a:gd name="T41" fmla="*/ 3 h 876"/>
                    <a:gd name="T42" fmla="*/ 234 w 1732"/>
                    <a:gd name="T43" fmla="*/ 2 h 876"/>
                    <a:gd name="T44" fmla="*/ 225 w 1732"/>
                    <a:gd name="T45" fmla="*/ 12 h 876"/>
                    <a:gd name="T46" fmla="*/ 208 w 1732"/>
                    <a:gd name="T47" fmla="*/ 24 h 876"/>
                    <a:gd name="T48" fmla="*/ 184 w 1732"/>
                    <a:gd name="T49" fmla="*/ 38 h 876"/>
                    <a:gd name="T50" fmla="*/ 156 w 1732"/>
                    <a:gd name="T51" fmla="*/ 54 h 876"/>
                    <a:gd name="T52" fmla="*/ 124 w 1732"/>
                    <a:gd name="T53" fmla="*/ 70 h 876"/>
                    <a:gd name="T54" fmla="*/ 93 w 1732"/>
                    <a:gd name="T55" fmla="*/ 87 h 876"/>
                    <a:gd name="T56" fmla="*/ 63 w 1732"/>
                    <a:gd name="T57" fmla="*/ 101 h 876"/>
                    <a:gd name="T58" fmla="*/ 38 w 1732"/>
                    <a:gd name="T59" fmla="*/ 113 h 876"/>
                    <a:gd name="T60" fmla="*/ 17 w 1732"/>
                    <a:gd name="T61" fmla="*/ 122 h 876"/>
                    <a:gd name="T62" fmla="*/ 5 w 1732"/>
                    <a:gd name="T63" fmla="*/ 127 h 876"/>
                    <a:gd name="T64" fmla="*/ 0 w 1732"/>
                    <a:gd name="T65" fmla="*/ 131 h 876"/>
                    <a:gd name="T66" fmla="*/ 7 w 1732"/>
                    <a:gd name="T67" fmla="*/ 139 h 876"/>
                    <a:gd name="T68" fmla="*/ 25 w 1732"/>
                    <a:gd name="T69" fmla="*/ 148 h 876"/>
                    <a:gd name="T70" fmla="*/ 51 w 1732"/>
                    <a:gd name="T71" fmla="*/ 159 h 876"/>
                    <a:gd name="T72" fmla="*/ 84 w 1732"/>
                    <a:gd name="T73" fmla="*/ 172 h 876"/>
                    <a:gd name="T74" fmla="*/ 118 w 1732"/>
                    <a:gd name="T75" fmla="*/ 184 h 876"/>
                    <a:gd name="T76" fmla="*/ 154 w 1732"/>
                    <a:gd name="T77" fmla="*/ 196 h 876"/>
                    <a:gd name="T78" fmla="*/ 188 w 1732"/>
                    <a:gd name="T79" fmla="*/ 206 h 876"/>
                    <a:gd name="T80" fmla="*/ 216 w 1732"/>
                    <a:gd name="T81" fmla="*/ 213 h 876"/>
                    <a:gd name="T82" fmla="*/ 237 w 1732"/>
                    <a:gd name="T83" fmla="*/ 218 h 876"/>
                    <a:gd name="T84" fmla="*/ 247 w 1732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2" name="Freeform 310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232 w 1667"/>
                    <a:gd name="T1" fmla="*/ 205 h 829"/>
                    <a:gd name="T2" fmla="*/ 240 w 1667"/>
                    <a:gd name="T3" fmla="*/ 196 h 829"/>
                    <a:gd name="T4" fmla="*/ 256 w 1667"/>
                    <a:gd name="T5" fmla="*/ 179 h 829"/>
                    <a:gd name="T6" fmla="*/ 278 w 1667"/>
                    <a:gd name="T7" fmla="*/ 159 h 829"/>
                    <a:gd name="T8" fmla="*/ 304 w 1667"/>
                    <a:gd name="T9" fmla="*/ 136 h 829"/>
                    <a:gd name="T10" fmla="*/ 332 w 1667"/>
                    <a:gd name="T11" fmla="*/ 111 h 829"/>
                    <a:gd name="T12" fmla="*/ 359 w 1667"/>
                    <a:gd name="T13" fmla="*/ 88 h 829"/>
                    <a:gd name="T14" fmla="*/ 383 w 1667"/>
                    <a:gd name="T15" fmla="*/ 67 h 829"/>
                    <a:gd name="T16" fmla="*/ 402 w 1667"/>
                    <a:gd name="T17" fmla="*/ 50 h 829"/>
                    <a:gd name="T18" fmla="*/ 414 w 1667"/>
                    <a:gd name="T19" fmla="*/ 39 h 829"/>
                    <a:gd name="T20" fmla="*/ 416 w 1667"/>
                    <a:gd name="T21" fmla="*/ 35 h 829"/>
                    <a:gd name="T22" fmla="*/ 414 w 1667"/>
                    <a:gd name="T23" fmla="*/ 35 h 829"/>
                    <a:gd name="T24" fmla="*/ 404 w 1667"/>
                    <a:gd name="T25" fmla="*/ 34 h 829"/>
                    <a:gd name="T26" fmla="*/ 387 w 1667"/>
                    <a:gd name="T27" fmla="*/ 31 h 829"/>
                    <a:gd name="T28" fmla="*/ 366 w 1667"/>
                    <a:gd name="T29" fmla="*/ 27 h 829"/>
                    <a:gd name="T30" fmla="*/ 341 w 1667"/>
                    <a:gd name="T31" fmla="*/ 23 h 829"/>
                    <a:gd name="T32" fmla="*/ 315 w 1667"/>
                    <a:gd name="T33" fmla="*/ 19 h 829"/>
                    <a:gd name="T34" fmla="*/ 290 w 1667"/>
                    <a:gd name="T35" fmla="*/ 14 h 829"/>
                    <a:gd name="T36" fmla="*/ 267 w 1667"/>
                    <a:gd name="T37" fmla="*/ 10 h 829"/>
                    <a:gd name="T38" fmla="*/ 247 w 1667"/>
                    <a:gd name="T39" fmla="*/ 6 h 829"/>
                    <a:gd name="T40" fmla="*/ 233 w 1667"/>
                    <a:gd name="T41" fmla="*/ 2 h 829"/>
                    <a:gd name="T42" fmla="*/ 226 w 1667"/>
                    <a:gd name="T43" fmla="*/ 3 h 829"/>
                    <a:gd name="T44" fmla="*/ 215 w 1667"/>
                    <a:gd name="T45" fmla="*/ 12 h 829"/>
                    <a:gd name="T46" fmla="*/ 196 w 1667"/>
                    <a:gd name="T47" fmla="*/ 24 h 829"/>
                    <a:gd name="T48" fmla="*/ 172 w 1667"/>
                    <a:gd name="T49" fmla="*/ 39 h 829"/>
                    <a:gd name="T50" fmla="*/ 144 w 1667"/>
                    <a:gd name="T51" fmla="*/ 54 h 829"/>
                    <a:gd name="T52" fmla="*/ 114 w 1667"/>
                    <a:gd name="T53" fmla="*/ 70 h 829"/>
                    <a:gd name="T54" fmla="*/ 84 w 1667"/>
                    <a:gd name="T55" fmla="*/ 85 h 829"/>
                    <a:gd name="T56" fmla="*/ 57 w 1667"/>
                    <a:gd name="T57" fmla="*/ 98 h 829"/>
                    <a:gd name="T58" fmla="*/ 33 w 1667"/>
                    <a:gd name="T59" fmla="*/ 110 h 829"/>
                    <a:gd name="T60" fmla="*/ 14 w 1667"/>
                    <a:gd name="T61" fmla="*/ 118 h 829"/>
                    <a:gd name="T62" fmla="*/ 4 w 1667"/>
                    <a:gd name="T63" fmla="*/ 123 h 829"/>
                    <a:gd name="T64" fmla="*/ 0 w 1667"/>
                    <a:gd name="T65" fmla="*/ 126 h 829"/>
                    <a:gd name="T66" fmla="*/ 6 w 1667"/>
                    <a:gd name="T67" fmla="*/ 133 h 829"/>
                    <a:gd name="T68" fmla="*/ 23 w 1667"/>
                    <a:gd name="T69" fmla="*/ 141 h 829"/>
                    <a:gd name="T70" fmla="*/ 48 w 1667"/>
                    <a:gd name="T71" fmla="*/ 152 h 829"/>
                    <a:gd name="T72" fmla="*/ 78 w 1667"/>
                    <a:gd name="T73" fmla="*/ 163 h 829"/>
                    <a:gd name="T74" fmla="*/ 111 w 1667"/>
                    <a:gd name="T75" fmla="*/ 175 h 829"/>
                    <a:gd name="T76" fmla="*/ 144 w 1667"/>
                    <a:gd name="T77" fmla="*/ 185 h 829"/>
                    <a:gd name="T78" fmla="*/ 176 w 1667"/>
                    <a:gd name="T79" fmla="*/ 195 h 829"/>
                    <a:gd name="T80" fmla="*/ 203 w 1667"/>
                    <a:gd name="T81" fmla="*/ 202 h 829"/>
                    <a:gd name="T82" fmla="*/ 223 w 1667"/>
                    <a:gd name="T83" fmla="*/ 207 h 829"/>
                    <a:gd name="T84" fmla="*/ 233 w 1667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3" name="Freeform 311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248 w 1747"/>
                    <a:gd name="T1" fmla="*/ 216 h 877"/>
                    <a:gd name="T2" fmla="*/ 255 w 1747"/>
                    <a:gd name="T3" fmla="*/ 206 h 877"/>
                    <a:gd name="T4" fmla="*/ 272 w 1747"/>
                    <a:gd name="T5" fmla="*/ 190 h 877"/>
                    <a:gd name="T6" fmla="*/ 295 w 1747"/>
                    <a:gd name="T7" fmla="*/ 168 h 877"/>
                    <a:gd name="T8" fmla="*/ 322 w 1747"/>
                    <a:gd name="T9" fmla="*/ 144 h 877"/>
                    <a:gd name="T10" fmla="*/ 350 w 1747"/>
                    <a:gd name="T11" fmla="*/ 119 h 877"/>
                    <a:gd name="T12" fmla="*/ 378 w 1747"/>
                    <a:gd name="T13" fmla="*/ 95 h 877"/>
                    <a:gd name="T14" fmla="*/ 403 w 1747"/>
                    <a:gd name="T15" fmla="*/ 73 h 877"/>
                    <a:gd name="T16" fmla="*/ 423 w 1747"/>
                    <a:gd name="T17" fmla="*/ 56 h 877"/>
                    <a:gd name="T18" fmla="*/ 435 w 1747"/>
                    <a:gd name="T19" fmla="*/ 45 h 877"/>
                    <a:gd name="T20" fmla="*/ 437 w 1747"/>
                    <a:gd name="T21" fmla="*/ 41 h 877"/>
                    <a:gd name="T22" fmla="*/ 435 w 1747"/>
                    <a:gd name="T23" fmla="*/ 41 h 877"/>
                    <a:gd name="T24" fmla="*/ 424 w 1747"/>
                    <a:gd name="T25" fmla="*/ 39 h 877"/>
                    <a:gd name="T26" fmla="*/ 406 w 1747"/>
                    <a:gd name="T27" fmla="*/ 36 h 877"/>
                    <a:gd name="T28" fmla="*/ 383 w 1747"/>
                    <a:gd name="T29" fmla="*/ 32 h 877"/>
                    <a:gd name="T30" fmla="*/ 356 w 1747"/>
                    <a:gd name="T31" fmla="*/ 28 h 877"/>
                    <a:gd name="T32" fmla="*/ 329 w 1747"/>
                    <a:gd name="T33" fmla="*/ 22 h 877"/>
                    <a:gd name="T34" fmla="*/ 301 w 1747"/>
                    <a:gd name="T35" fmla="*/ 17 h 877"/>
                    <a:gd name="T36" fmla="*/ 277 w 1747"/>
                    <a:gd name="T37" fmla="*/ 12 h 877"/>
                    <a:gd name="T38" fmla="*/ 256 w 1747"/>
                    <a:gd name="T39" fmla="*/ 7 h 877"/>
                    <a:gd name="T40" fmla="*/ 241 w 1747"/>
                    <a:gd name="T41" fmla="*/ 2 h 877"/>
                    <a:gd name="T42" fmla="*/ 235 w 1747"/>
                    <a:gd name="T43" fmla="*/ 2 h 877"/>
                    <a:gd name="T44" fmla="*/ 226 w 1747"/>
                    <a:gd name="T45" fmla="*/ 11 h 877"/>
                    <a:gd name="T46" fmla="*/ 208 w 1747"/>
                    <a:gd name="T47" fmla="*/ 23 h 877"/>
                    <a:gd name="T48" fmla="*/ 185 w 1747"/>
                    <a:gd name="T49" fmla="*/ 38 h 877"/>
                    <a:gd name="T50" fmla="*/ 156 w 1747"/>
                    <a:gd name="T51" fmla="*/ 53 h 877"/>
                    <a:gd name="T52" fmla="*/ 125 w 1747"/>
                    <a:gd name="T53" fmla="*/ 70 h 877"/>
                    <a:gd name="T54" fmla="*/ 94 w 1747"/>
                    <a:gd name="T55" fmla="*/ 86 h 877"/>
                    <a:gd name="T56" fmla="*/ 64 w 1747"/>
                    <a:gd name="T57" fmla="*/ 100 h 877"/>
                    <a:gd name="T58" fmla="*/ 38 w 1747"/>
                    <a:gd name="T59" fmla="*/ 113 h 877"/>
                    <a:gd name="T60" fmla="*/ 17 w 1747"/>
                    <a:gd name="T61" fmla="*/ 122 h 877"/>
                    <a:gd name="T62" fmla="*/ 5 w 1747"/>
                    <a:gd name="T63" fmla="*/ 127 h 877"/>
                    <a:gd name="T64" fmla="*/ 0 w 1747"/>
                    <a:gd name="T65" fmla="*/ 131 h 877"/>
                    <a:gd name="T66" fmla="*/ 7 w 1747"/>
                    <a:gd name="T67" fmla="*/ 138 h 877"/>
                    <a:gd name="T68" fmla="*/ 25 w 1747"/>
                    <a:gd name="T69" fmla="*/ 147 h 877"/>
                    <a:gd name="T70" fmla="*/ 52 w 1747"/>
                    <a:gd name="T71" fmla="*/ 159 h 877"/>
                    <a:gd name="T72" fmla="*/ 84 w 1747"/>
                    <a:gd name="T73" fmla="*/ 171 h 877"/>
                    <a:gd name="T74" fmla="*/ 119 w 1747"/>
                    <a:gd name="T75" fmla="*/ 183 h 877"/>
                    <a:gd name="T76" fmla="*/ 155 w 1747"/>
                    <a:gd name="T77" fmla="*/ 195 h 877"/>
                    <a:gd name="T78" fmla="*/ 188 w 1747"/>
                    <a:gd name="T79" fmla="*/ 205 h 877"/>
                    <a:gd name="T80" fmla="*/ 216 w 1747"/>
                    <a:gd name="T81" fmla="*/ 213 h 877"/>
                    <a:gd name="T82" fmla="*/ 238 w 1747"/>
                    <a:gd name="T83" fmla="*/ 218 h 877"/>
                    <a:gd name="T84" fmla="*/ 248 w 1747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4" name="Freeform 312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233 w 1683"/>
                    <a:gd name="T1" fmla="*/ 205 h 830"/>
                    <a:gd name="T2" fmla="*/ 241 w 1683"/>
                    <a:gd name="T3" fmla="*/ 196 h 830"/>
                    <a:gd name="T4" fmla="*/ 258 w 1683"/>
                    <a:gd name="T5" fmla="*/ 180 h 830"/>
                    <a:gd name="T6" fmla="*/ 280 w 1683"/>
                    <a:gd name="T7" fmla="*/ 159 h 830"/>
                    <a:gd name="T8" fmla="*/ 307 w 1683"/>
                    <a:gd name="T9" fmla="*/ 137 h 830"/>
                    <a:gd name="T10" fmla="*/ 335 w 1683"/>
                    <a:gd name="T11" fmla="*/ 112 h 830"/>
                    <a:gd name="T12" fmla="*/ 363 w 1683"/>
                    <a:gd name="T13" fmla="*/ 90 h 830"/>
                    <a:gd name="T14" fmla="*/ 387 w 1683"/>
                    <a:gd name="T15" fmla="*/ 69 h 830"/>
                    <a:gd name="T16" fmla="*/ 406 w 1683"/>
                    <a:gd name="T17" fmla="*/ 52 h 830"/>
                    <a:gd name="T18" fmla="*/ 419 w 1683"/>
                    <a:gd name="T19" fmla="*/ 42 h 830"/>
                    <a:gd name="T20" fmla="*/ 421 w 1683"/>
                    <a:gd name="T21" fmla="*/ 38 h 830"/>
                    <a:gd name="T22" fmla="*/ 419 w 1683"/>
                    <a:gd name="T23" fmla="*/ 38 h 830"/>
                    <a:gd name="T24" fmla="*/ 408 w 1683"/>
                    <a:gd name="T25" fmla="*/ 36 h 830"/>
                    <a:gd name="T26" fmla="*/ 391 w 1683"/>
                    <a:gd name="T27" fmla="*/ 33 h 830"/>
                    <a:gd name="T28" fmla="*/ 369 w 1683"/>
                    <a:gd name="T29" fmla="*/ 29 h 830"/>
                    <a:gd name="T30" fmla="*/ 344 w 1683"/>
                    <a:gd name="T31" fmla="*/ 25 h 830"/>
                    <a:gd name="T32" fmla="*/ 318 w 1683"/>
                    <a:gd name="T33" fmla="*/ 20 h 830"/>
                    <a:gd name="T34" fmla="*/ 292 w 1683"/>
                    <a:gd name="T35" fmla="*/ 14 h 830"/>
                    <a:gd name="T36" fmla="*/ 269 w 1683"/>
                    <a:gd name="T37" fmla="*/ 10 h 830"/>
                    <a:gd name="T38" fmla="*/ 249 w 1683"/>
                    <a:gd name="T39" fmla="*/ 6 h 830"/>
                    <a:gd name="T40" fmla="*/ 235 w 1683"/>
                    <a:gd name="T41" fmla="*/ 2 h 830"/>
                    <a:gd name="T42" fmla="*/ 227 w 1683"/>
                    <a:gd name="T43" fmla="*/ 3 h 830"/>
                    <a:gd name="T44" fmla="*/ 216 w 1683"/>
                    <a:gd name="T45" fmla="*/ 13 h 830"/>
                    <a:gd name="T46" fmla="*/ 197 w 1683"/>
                    <a:gd name="T47" fmla="*/ 25 h 830"/>
                    <a:gd name="T48" fmla="*/ 173 w 1683"/>
                    <a:gd name="T49" fmla="*/ 39 h 830"/>
                    <a:gd name="T50" fmla="*/ 145 w 1683"/>
                    <a:gd name="T51" fmla="*/ 53 h 830"/>
                    <a:gd name="T52" fmla="*/ 115 w 1683"/>
                    <a:gd name="T53" fmla="*/ 70 h 830"/>
                    <a:gd name="T54" fmla="*/ 85 w 1683"/>
                    <a:gd name="T55" fmla="*/ 85 h 830"/>
                    <a:gd name="T56" fmla="*/ 58 w 1683"/>
                    <a:gd name="T57" fmla="*/ 98 h 830"/>
                    <a:gd name="T58" fmla="*/ 34 w 1683"/>
                    <a:gd name="T59" fmla="*/ 109 h 830"/>
                    <a:gd name="T60" fmla="*/ 15 w 1683"/>
                    <a:gd name="T61" fmla="*/ 118 h 830"/>
                    <a:gd name="T62" fmla="*/ 5 w 1683"/>
                    <a:gd name="T63" fmla="*/ 122 h 830"/>
                    <a:gd name="T64" fmla="*/ 0 w 1683"/>
                    <a:gd name="T65" fmla="*/ 125 h 830"/>
                    <a:gd name="T66" fmla="*/ 7 w 1683"/>
                    <a:gd name="T67" fmla="*/ 133 h 830"/>
                    <a:gd name="T68" fmla="*/ 24 w 1683"/>
                    <a:gd name="T69" fmla="*/ 142 h 830"/>
                    <a:gd name="T70" fmla="*/ 48 w 1683"/>
                    <a:gd name="T71" fmla="*/ 152 h 830"/>
                    <a:gd name="T72" fmla="*/ 79 w 1683"/>
                    <a:gd name="T73" fmla="*/ 163 h 830"/>
                    <a:gd name="T74" fmla="*/ 112 w 1683"/>
                    <a:gd name="T75" fmla="*/ 175 h 830"/>
                    <a:gd name="T76" fmla="*/ 146 w 1683"/>
                    <a:gd name="T77" fmla="*/ 186 h 830"/>
                    <a:gd name="T78" fmla="*/ 177 w 1683"/>
                    <a:gd name="T79" fmla="*/ 195 h 830"/>
                    <a:gd name="T80" fmla="*/ 204 w 1683"/>
                    <a:gd name="T81" fmla="*/ 202 h 830"/>
                    <a:gd name="T82" fmla="*/ 224 w 1683"/>
                    <a:gd name="T83" fmla="*/ 207 h 830"/>
                    <a:gd name="T84" fmla="*/ 234 w 1683"/>
                    <a:gd name="T85" fmla="*/ 208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5" name="Freeform 313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247 w 1758"/>
                    <a:gd name="T1" fmla="*/ 217 h 876"/>
                    <a:gd name="T2" fmla="*/ 255 w 1758"/>
                    <a:gd name="T3" fmla="*/ 207 h 876"/>
                    <a:gd name="T4" fmla="*/ 272 w 1758"/>
                    <a:gd name="T5" fmla="*/ 191 h 876"/>
                    <a:gd name="T6" fmla="*/ 296 w 1758"/>
                    <a:gd name="T7" fmla="*/ 170 h 876"/>
                    <a:gd name="T8" fmla="*/ 323 w 1758"/>
                    <a:gd name="T9" fmla="*/ 147 h 876"/>
                    <a:gd name="T10" fmla="*/ 352 w 1758"/>
                    <a:gd name="T11" fmla="*/ 121 h 876"/>
                    <a:gd name="T12" fmla="*/ 380 w 1758"/>
                    <a:gd name="T13" fmla="*/ 98 h 876"/>
                    <a:gd name="T14" fmla="*/ 405 w 1758"/>
                    <a:gd name="T15" fmla="*/ 77 h 876"/>
                    <a:gd name="T16" fmla="*/ 425 w 1758"/>
                    <a:gd name="T17" fmla="*/ 59 h 876"/>
                    <a:gd name="T18" fmla="*/ 437 w 1758"/>
                    <a:gd name="T19" fmla="*/ 49 h 876"/>
                    <a:gd name="T20" fmla="*/ 439 w 1758"/>
                    <a:gd name="T21" fmla="*/ 46 h 876"/>
                    <a:gd name="T22" fmla="*/ 437 w 1758"/>
                    <a:gd name="T23" fmla="*/ 45 h 876"/>
                    <a:gd name="T24" fmla="*/ 426 w 1758"/>
                    <a:gd name="T25" fmla="*/ 43 h 876"/>
                    <a:gd name="T26" fmla="*/ 408 w 1758"/>
                    <a:gd name="T27" fmla="*/ 40 h 876"/>
                    <a:gd name="T28" fmla="*/ 385 w 1758"/>
                    <a:gd name="T29" fmla="*/ 35 h 876"/>
                    <a:gd name="T30" fmla="*/ 358 w 1758"/>
                    <a:gd name="T31" fmla="*/ 29 h 876"/>
                    <a:gd name="T32" fmla="*/ 330 w 1758"/>
                    <a:gd name="T33" fmla="*/ 24 h 876"/>
                    <a:gd name="T34" fmla="*/ 302 w 1758"/>
                    <a:gd name="T35" fmla="*/ 19 h 876"/>
                    <a:gd name="T36" fmla="*/ 277 w 1758"/>
                    <a:gd name="T37" fmla="*/ 13 h 876"/>
                    <a:gd name="T38" fmla="*/ 255 w 1758"/>
                    <a:gd name="T39" fmla="*/ 7 h 876"/>
                    <a:gd name="T40" fmla="*/ 240 w 1758"/>
                    <a:gd name="T41" fmla="*/ 3 h 876"/>
                    <a:gd name="T42" fmla="*/ 234 w 1758"/>
                    <a:gd name="T43" fmla="*/ 2 h 876"/>
                    <a:gd name="T44" fmla="*/ 225 w 1758"/>
                    <a:gd name="T45" fmla="*/ 12 h 876"/>
                    <a:gd name="T46" fmla="*/ 208 w 1758"/>
                    <a:gd name="T47" fmla="*/ 24 h 876"/>
                    <a:gd name="T48" fmla="*/ 184 w 1758"/>
                    <a:gd name="T49" fmla="*/ 38 h 876"/>
                    <a:gd name="T50" fmla="*/ 156 w 1758"/>
                    <a:gd name="T51" fmla="*/ 54 h 876"/>
                    <a:gd name="T52" fmla="*/ 124 w 1758"/>
                    <a:gd name="T53" fmla="*/ 71 h 876"/>
                    <a:gd name="T54" fmla="*/ 93 w 1758"/>
                    <a:gd name="T55" fmla="*/ 87 h 876"/>
                    <a:gd name="T56" fmla="*/ 63 w 1758"/>
                    <a:gd name="T57" fmla="*/ 101 h 876"/>
                    <a:gd name="T58" fmla="*/ 38 w 1758"/>
                    <a:gd name="T59" fmla="*/ 113 h 876"/>
                    <a:gd name="T60" fmla="*/ 17 w 1758"/>
                    <a:gd name="T61" fmla="*/ 122 h 876"/>
                    <a:gd name="T62" fmla="*/ 5 w 1758"/>
                    <a:gd name="T63" fmla="*/ 127 h 876"/>
                    <a:gd name="T64" fmla="*/ 0 w 1758"/>
                    <a:gd name="T65" fmla="*/ 131 h 876"/>
                    <a:gd name="T66" fmla="*/ 7 w 1758"/>
                    <a:gd name="T67" fmla="*/ 139 h 876"/>
                    <a:gd name="T68" fmla="*/ 25 w 1758"/>
                    <a:gd name="T69" fmla="*/ 148 h 876"/>
                    <a:gd name="T70" fmla="*/ 51 w 1758"/>
                    <a:gd name="T71" fmla="*/ 159 h 876"/>
                    <a:gd name="T72" fmla="*/ 84 w 1758"/>
                    <a:gd name="T73" fmla="*/ 172 h 876"/>
                    <a:gd name="T74" fmla="*/ 118 w 1758"/>
                    <a:gd name="T75" fmla="*/ 184 h 876"/>
                    <a:gd name="T76" fmla="*/ 155 w 1758"/>
                    <a:gd name="T77" fmla="*/ 196 h 876"/>
                    <a:gd name="T78" fmla="*/ 188 w 1758"/>
                    <a:gd name="T79" fmla="*/ 206 h 876"/>
                    <a:gd name="T80" fmla="*/ 216 w 1758"/>
                    <a:gd name="T81" fmla="*/ 213 h 876"/>
                    <a:gd name="T82" fmla="*/ 237 w 1758"/>
                    <a:gd name="T83" fmla="*/ 218 h 876"/>
                    <a:gd name="T84" fmla="*/ 247 w 1758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6" name="Freeform 314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236 w 1705"/>
                    <a:gd name="T1" fmla="*/ 206 h 831"/>
                    <a:gd name="T2" fmla="*/ 244 w 1705"/>
                    <a:gd name="T3" fmla="*/ 196 h 831"/>
                    <a:gd name="T4" fmla="*/ 261 w 1705"/>
                    <a:gd name="T5" fmla="*/ 181 h 831"/>
                    <a:gd name="T6" fmla="*/ 284 w 1705"/>
                    <a:gd name="T7" fmla="*/ 161 h 831"/>
                    <a:gd name="T8" fmla="*/ 311 w 1705"/>
                    <a:gd name="T9" fmla="*/ 139 h 831"/>
                    <a:gd name="T10" fmla="*/ 339 w 1705"/>
                    <a:gd name="T11" fmla="*/ 115 h 831"/>
                    <a:gd name="T12" fmla="*/ 367 w 1705"/>
                    <a:gd name="T13" fmla="*/ 92 h 831"/>
                    <a:gd name="T14" fmla="*/ 392 w 1705"/>
                    <a:gd name="T15" fmla="*/ 72 h 831"/>
                    <a:gd name="T16" fmla="*/ 412 w 1705"/>
                    <a:gd name="T17" fmla="*/ 56 h 831"/>
                    <a:gd name="T18" fmla="*/ 424 w 1705"/>
                    <a:gd name="T19" fmla="*/ 45 h 831"/>
                    <a:gd name="T20" fmla="*/ 426 w 1705"/>
                    <a:gd name="T21" fmla="*/ 42 h 831"/>
                    <a:gd name="T22" fmla="*/ 424 w 1705"/>
                    <a:gd name="T23" fmla="*/ 42 h 831"/>
                    <a:gd name="T24" fmla="*/ 413 w 1705"/>
                    <a:gd name="T25" fmla="*/ 40 h 831"/>
                    <a:gd name="T26" fmla="*/ 396 w 1705"/>
                    <a:gd name="T27" fmla="*/ 36 h 831"/>
                    <a:gd name="T28" fmla="*/ 374 w 1705"/>
                    <a:gd name="T29" fmla="*/ 32 h 831"/>
                    <a:gd name="T30" fmla="*/ 349 w 1705"/>
                    <a:gd name="T31" fmla="*/ 27 h 831"/>
                    <a:gd name="T32" fmla="*/ 322 w 1705"/>
                    <a:gd name="T33" fmla="*/ 22 h 831"/>
                    <a:gd name="T34" fmla="*/ 296 w 1705"/>
                    <a:gd name="T35" fmla="*/ 16 h 831"/>
                    <a:gd name="T36" fmla="*/ 272 w 1705"/>
                    <a:gd name="T37" fmla="*/ 11 h 831"/>
                    <a:gd name="T38" fmla="*/ 252 w 1705"/>
                    <a:gd name="T39" fmla="*/ 6 h 831"/>
                    <a:gd name="T40" fmla="*/ 237 w 1705"/>
                    <a:gd name="T41" fmla="*/ 2 h 831"/>
                    <a:gd name="T42" fmla="*/ 230 w 1705"/>
                    <a:gd name="T43" fmla="*/ 3 h 831"/>
                    <a:gd name="T44" fmla="*/ 218 w 1705"/>
                    <a:gd name="T45" fmla="*/ 12 h 831"/>
                    <a:gd name="T46" fmla="*/ 199 w 1705"/>
                    <a:gd name="T47" fmla="*/ 25 h 831"/>
                    <a:gd name="T48" fmla="*/ 174 w 1705"/>
                    <a:gd name="T49" fmla="*/ 39 h 831"/>
                    <a:gd name="T50" fmla="*/ 146 w 1705"/>
                    <a:gd name="T51" fmla="*/ 55 h 831"/>
                    <a:gd name="T52" fmla="*/ 115 w 1705"/>
                    <a:gd name="T53" fmla="*/ 70 h 831"/>
                    <a:gd name="T54" fmla="*/ 85 w 1705"/>
                    <a:gd name="T55" fmla="*/ 86 h 831"/>
                    <a:gd name="T56" fmla="*/ 56 w 1705"/>
                    <a:gd name="T57" fmla="*/ 100 h 831"/>
                    <a:gd name="T58" fmla="*/ 31 w 1705"/>
                    <a:gd name="T59" fmla="*/ 111 h 831"/>
                    <a:gd name="T60" fmla="*/ 13 w 1705"/>
                    <a:gd name="T61" fmla="*/ 120 h 831"/>
                    <a:gd name="T62" fmla="*/ 2 w 1705"/>
                    <a:gd name="T63" fmla="*/ 124 h 831"/>
                    <a:gd name="T64" fmla="*/ 2 w 1705"/>
                    <a:gd name="T65" fmla="*/ 128 h 831"/>
                    <a:gd name="T66" fmla="*/ 14 w 1705"/>
                    <a:gd name="T67" fmla="*/ 135 h 831"/>
                    <a:gd name="T68" fmla="*/ 34 w 1705"/>
                    <a:gd name="T69" fmla="*/ 144 h 831"/>
                    <a:gd name="T70" fmla="*/ 60 w 1705"/>
                    <a:gd name="T71" fmla="*/ 155 h 831"/>
                    <a:gd name="T72" fmla="*/ 90 w 1705"/>
                    <a:gd name="T73" fmla="*/ 166 h 831"/>
                    <a:gd name="T74" fmla="*/ 123 w 1705"/>
                    <a:gd name="T75" fmla="*/ 177 h 831"/>
                    <a:gd name="T76" fmla="*/ 154 w 1705"/>
                    <a:gd name="T77" fmla="*/ 187 h 831"/>
                    <a:gd name="T78" fmla="*/ 184 w 1705"/>
                    <a:gd name="T79" fmla="*/ 196 h 831"/>
                    <a:gd name="T80" fmla="*/ 209 w 1705"/>
                    <a:gd name="T81" fmla="*/ 203 h 831"/>
                    <a:gd name="T82" fmla="*/ 227 w 1705"/>
                    <a:gd name="T83" fmla="*/ 207 h 831"/>
                    <a:gd name="T84" fmla="*/ 237 w 1705"/>
                    <a:gd name="T85" fmla="*/ 208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7" name="Freeform 315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248 w 1758"/>
                    <a:gd name="T1" fmla="*/ 217 h 878"/>
                    <a:gd name="T2" fmla="*/ 256 w 1758"/>
                    <a:gd name="T3" fmla="*/ 207 h 878"/>
                    <a:gd name="T4" fmla="*/ 273 w 1758"/>
                    <a:gd name="T5" fmla="*/ 191 h 878"/>
                    <a:gd name="T6" fmla="*/ 296 w 1758"/>
                    <a:gd name="T7" fmla="*/ 170 h 878"/>
                    <a:gd name="T8" fmla="*/ 323 w 1758"/>
                    <a:gd name="T9" fmla="*/ 147 h 878"/>
                    <a:gd name="T10" fmla="*/ 352 w 1758"/>
                    <a:gd name="T11" fmla="*/ 122 h 878"/>
                    <a:gd name="T12" fmla="*/ 380 w 1758"/>
                    <a:gd name="T13" fmla="*/ 99 h 878"/>
                    <a:gd name="T14" fmla="*/ 406 w 1758"/>
                    <a:gd name="T15" fmla="*/ 77 h 878"/>
                    <a:gd name="T16" fmla="*/ 425 w 1758"/>
                    <a:gd name="T17" fmla="*/ 59 h 878"/>
                    <a:gd name="T18" fmla="*/ 438 w 1758"/>
                    <a:gd name="T19" fmla="*/ 49 h 878"/>
                    <a:gd name="T20" fmla="*/ 440 w 1758"/>
                    <a:gd name="T21" fmla="*/ 46 h 878"/>
                    <a:gd name="T22" fmla="*/ 438 w 1758"/>
                    <a:gd name="T23" fmla="*/ 45 h 878"/>
                    <a:gd name="T24" fmla="*/ 426 w 1758"/>
                    <a:gd name="T25" fmla="*/ 43 h 878"/>
                    <a:gd name="T26" fmla="*/ 408 w 1758"/>
                    <a:gd name="T27" fmla="*/ 39 h 878"/>
                    <a:gd name="T28" fmla="*/ 384 w 1758"/>
                    <a:gd name="T29" fmla="*/ 35 h 878"/>
                    <a:gd name="T30" fmla="*/ 356 w 1758"/>
                    <a:gd name="T31" fmla="*/ 28 h 878"/>
                    <a:gd name="T32" fmla="*/ 328 w 1758"/>
                    <a:gd name="T33" fmla="*/ 23 h 878"/>
                    <a:gd name="T34" fmla="*/ 300 w 1758"/>
                    <a:gd name="T35" fmla="*/ 17 h 878"/>
                    <a:gd name="T36" fmla="*/ 275 w 1758"/>
                    <a:gd name="T37" fmla="*/ 11 h 878"/>
                    <a:gd name="T38" fmla="*/ 254 w 1758"/>
                    <a:gd name="T39" fmla="*/ 6 h 878"/>
                    <a:gd name="T40" fmla="*/ 240 w 1758"/>
                    <a:gd name="T41" fmla="*/ 2 h 878"/>
                    <a:gd name="T42" fmla="*/ 235 w 1758"/>
                    <a:gd name="T43" fmla="*/ 2 h 878"/>
                    <a:gd name="T44" fmla="*/ 226 w 1758"/>
                    <a:gd name="T45" fmla="*/ 12 h 878"/>
                    <a:gd name="T46" fmla="*/ 208 w 1758"/>
                    <a:gd name="T47" fmla="*/ 24 h 878"/>
                    <a:gd name="T48" fmla="*/ 184 w 1758"/>
                    <a:gd name="T49" fmla="*/ 38 h 878"/>
                    <a:gd name="T50" fmla="*/ 156 w 1758"/>
                    <a:gd name="T51" fmla="*/ 54 h 878"/>
                    <a:gd name="T52" fmla="*/ 125 w 1758"/>
                    <a:gd name="T53" fmla="*/ 71 h 878"/>
                    <a:gd name="T54" fmla="*/ 93 w 1758"/>
                    <a:gd name="T55" fmla="*/ 87 h 878"/>
                    <a:gd name="T56" fmla="*/ 64 w 1758"/>
                    <a:gd name="T57" fmla="*/ 101 h 878"/>
                    <a:gd name="T58" fmla="*/ 38 w 1758"/>
                    <a:gd name="T59" fmla="*/ 113 h 878"/>
                    <a:gd name="T60" fmla="*/ 17 w 1758"/>
                    <a:gd name="T61" fmla="*/ 122 h 878"/>
                    <a:gd name="T62" fmla="*/ 5 w 1758"/>
                    <a:gd name="T63" fmla="*/ 127 h 878"/>
                    <a:gd name="T64" fmla="*/ 0 w 1758"/>
                    <a:gd name="T65" fmla="*/ 131 h 878"/>
                    <a:gd name="T66" fmla="*/ 7 w 1758"/>
                    <a:gd name="T67" fmla="*/ 139 h 878"/>
                    <a:gd name="T68" fmla="*/ 25 w 1758"/>
                    <a:gd name="T69" fmla="*/ 148 h 878"/>
                    <a:gd name="T70" fmla="*/ 52 w 1758"/>
                    <a:gd name="T71" fmla="*/ 160 h 878"/>
                    <a:gd name="T72" fmla="*/ 84 w 1758"/>
                    <a:gd name="T73" fmla="*/ 172 h 878"/>
                    <a:gd name="T74" fmla="*/ 119 w 1758"/>
                    <a:gd name="T75" fmla="*/ 184 h 878"/>
                    <a:gd name="T76" fmla="*/ 154 w 1758"/>
                    <a:gd name="T77" fmla="*/ 196 h 878"/>
                    <a:gd name="T78" fmla="*/ 188 w 1758"/>
                    <a:gd name="T79" fmla="*/ 206 h 878"/>
                    <a:gd name="T80" fmla="*/ 216 w 1758"/>
                    <a:gd name="T81" fmla="*/ 214 h 878"/>
                    <a:gd name="T82" fmla="*/ 238 w 1758"/>
                    <a:gd name="T83" fmla="*/ 219 h 878"/>
                    <a:gd name="T84" fmla="*/ 248 w 1758"/>
                    <a:gd name="T85" fmla="*/ 219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8" name="Freeform 316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233 w 1694"/>
                    <a:gd name="T1" fmla="*/ 206 h 830"/>
                    <a:gd name="T2" fmla="*/ 241 w 1694"/>
                    <a:gd name="T3" fmla="*/ 196 h 830"/>
                    <a:gd name="T4" fmla="*/ 258 w 1694"/>
                    <a:gd name="T5" fmla="*/ 181 h 830"/>
                    <a:gd name="T6" fmla="*/ 281 w 1694"/>
                    <a:gd name="T7" fmla="*/ 161 h 830"/>
                    <a:gd name="T8" fmla="*/ 308 w 1694"/>
                    <a:gd name="T9" fmla="*/ 139 h 830"/>
                    <a:gd name="T10" fmla="*/ 337 w 1694"/>
                    <a:gd name="T11" fmla="*/ 115 h 830"/>
                    <a:gd name="T12" fmla="*/ 365 w 1694"/>
                    <a:gd name="T13" fmla="*/ 92 h 830"/>
                    <a:gd name="T14" fmla="*/ 390 w 1694"/>
                    <a:gd name="T15" fmla="*/ 72 h 830"/>
                    <a:gd name="T16" fmla="*/ 409 w 1694"/>
                    <a:gd name="T17" fmla="*/ 56 h 830"/>
                    <a:gd name="T18" fmla="*/ 421 w 1694"/>
                    <a:gd name="T19" fmla="*/ 45 h 830"/>
                    <a:gd name="T20" fmla="*/ 423 w 1694"/>
                    <a:gd name="T21" fmla="*/ 42 h 830"/>
                    <a:gd name="T22" fmla="*/ 421 w 1694"/>
                    <a:gd name="T23" fmla="*/ 42 h 830"/>
                    <a:gd name="T24" fmla="*/ 411 w 1694"/>
                    <a:gd name="T25" fmla="*/ 40 h 830"/>
                    <a:gd name="T26" fmla="*/ 393 w 1694"/>
                    <a:gd name="T27" fmla="*/ 36 h 830"/>
                    <a:gd name="T28" fmla="*/ 371 w 1694"/>
                    <a:gd name="T29" fmla="*/ 32 h 830"/>
                    <a:gd name="T30" fmla="*/ 346 w 1694"/>
                    <a:gd name="T31" fmla="*/ 27 h 830"/>
                    <a:gd name="T32" fmla="*/ 319 w 1694"/>
                    <a:gd name="T33" fmla="*/ 22 h 830"/>
                    <a:gd name="T34" fmla="*/ 293 w 1694"/>
                    <a:gd name="T35" fmla="*/ 16 h 830"/>
                    <a:gd name="T36" fmla="*/ 269 w 1694"/>
                    <a:gd name="T37" fmla="*/ 11 h 830"/>
                    <a:gd name="T38" fmla="*/ 248 w 1694"/>
                    <a:gd name="T39" fmla="*/ 6 h 830"/>
                    <a:gd name="T40" fmla="*/ 234 w 1694"/>
                    <a:gd name="T41" fmla="*/ 2 h 830"/>
                    <a:gd name="T42" fmla="*/ 227 w 1694"/>
                    <a:gd name="T43" fmla="*/ 3 h 830"/>
                    <a:gd name="T44" fmla="*/ 215 w 1694"/>
                    <a:gd name="T45" fmla="*/ 12 h 830"/>
                    <a:gd name="T46" fmla="*/ 197 w 1694"/>
                    <a:gd name="T47" fmla="*/ 24 h 830"/>
                    <a:gd name="T48" fmla="*/ 173 w 1694"/>
                    <a:gd name="T49" fmla="*/ 39 h 830"/>
                    <a:gd name="T50" fmla="*/ 145 w 1694"/>
                    <a:gd name="T51" fmla="*/ 54 h 830"/>
                    <a:gd name="T52" fmla="*/ 115 w 1694"/>
                    <a:gd name="T53" fmla="*/ 70 h 830"/>
                    <a:gd name="T54" fmla="*/ 85 w 1694"/>
                    <a:gd name="T55" fmla="*/ 85 h 830"/>
                    <a:gd name="T56" fmla="*/ 57 w 1694"/>
                    <a:gd name="T57" fmla="*/ 98 h 830"/>
                    <a:gd name="T58" fmla="*/ 34 w 1694"/>
                    <a:gd name="T59" fmla="*/ 110 h 830"/>
                    <a:gd name="T60" fmla="*/ 15 w 1694"/>
                    <a:gd name="T61" fmla="*/ 118 h 830"/>
                    <a:gd name="T62" fmla="*/ 5 w 1694"/>
                    <a:gd name="T63" fmla="*/ 123 h 830"/>
                    <a:gd name="T64" fmla="*/ 0 w 1694"/>
                    <a:gd name="T65" fmla="*/ 126 h 830"/>
                    <a:gd name="T66" fmla="*/ 7 w 1694"/>
                    <a:gd name="T67" fmla="*/ 133 h 830"/>
                    <a:gd name="T68" fmla="*/ 24 w 1694"/>
                    <a:gd name="T69" fmla="*/ 142 h 830"/>
                    <a:gd name="T70" fmla="*/ 49 w 1694"/>
                    <a:gd name="T71" fmla="*/ 152 h 830"/>
                    <a:gd name="T72" fmla="*/ 79 w 1694"/>
                    <a:gd name="T73" fmla="*/ 164 h 830"/>
                    <a:gd name="T74" fmla="*/ 111 w 1694"/>
                    <a:gd name="T75" fmla="*/ 175 h 830"/>
                    <a:gd name="T76" fmla="*/ 146 w 1694"/>
                    <a:gd name="T77" fmla="*/ 186 h 830"/>
                    <a:gd name="T78" fmla="*/ 177 w 1694"/>
                    <a:gd name="T79" fmla="*/ 196 h 830"/>
                    <a:gd name="T80" fmla="*/ 204 w 1694"/>
                    <a:gd name="T81" fmla="*/ 203 h 830"/>
                    <a:gd name="T82" fmla="*/ 223 w 1694"/>
                    <a:gd name="T83" fmla="*/ 207 h 830"/>
                    <a:gd name="T84" fmla="*/ 233 w 1694"/>
                    <a:gd name="T85" fmla="*/ 209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9" name="Freeform 317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13 w 950"/>
                    <a:gd name="T1" fmla="*/ 1 h 355"/>
                    <a:gd name="T2" fmla="*/ 17 w 950"/>
                    <a:gd name="T3" fmla="*/ 3 h 355"/>
                    <a:gd name="T4" fmla="*/ 25 w 950"/>
                    <a:gd name="T5" fmla="*/ 6 h 355"/>
                    <a:gd name="T6" fmla="*/ 35 w 950"/>
                    <a:gd name="T7" fmla="*/ 11 h 355"/>
                    <a:gd name="T8" fmla="*/ 49 w 950"/>
                    <a:gd name="T9" fmla="*/ 17 h 355"/>
                    <a:gd name="T10" fmla="*/ 65 w 950"/>
                    <a:gd name="T11" fmla="*/ 24 h 355"/>
                    <a:gd name="T12" fmla="*/ 82 w 950"/>
                    <a:gd name="T13" fmla="*/ 32 h 355"/>
                    <a:gd name="T14" fmla="*/ 101 w 950"/>
                    <a:gd name="T15" fmla="*/ 40 h 355"/>
                    <a:gd name="T16" fmla="*/ 119 w 950"/>
                    <a:gd name="T17" fmla="*/ 49 h 355"/>
                    <a:gd name="T18" fmla="*/ 139 w 950"/>
                    <a:gd name="T19" fmla="*/ 57 h 355"/>
                    <a:gd name="T20" fmla="*/ 158 w 950"/>
                    <a:gd name="T21" fmla="*/ 64 h 355"/>
                    <a:gd name="T22" fmla="*/ 177 w 950"/>
                    <a:gd name="T23" fmla="*/ 72 h 355"/>
                    <a:gd name="T24" fmla="*/ 194 w 950"/>
                    <a:gd name="T25" fmla="*/ 78 h 355"/>
                    <a:gd name="T26" fmla="*/ 210 w 950"/>
                    <a:gd name="T27" fmla="*/ 83 h 355"/>
                    <a:gd name="T28" fmla="*/ 223 w 950"/>
                    <a:gd name="T29" fmla="*/ 87 h 355"/>
                    <a:gd name="T30" fmla="*/ 234 w 950"/>
                    <a:gd name="T31" fmla="*/ 89 h 355"/>
                    <a:gd name="T32" fmla="*/ 233 w 950"/>
                    <a:gd name="T33" fmla="*/ 89 h 355"/>
                    <a:gd name="T34" fmla="*/ 221 w 950"/>
                    <a:gd name="T35" fmla="*/ 87 h 355"/>
                    <a:gd name="T36" fmla="*/ 207 w 950"/>
                    <a:gd name="T37" fmla="*/ 84 h 355"/>
                    <a:gd name="T38" fmla="*/ 191 w 950"/>
                    <a:gd name="T39" fmla="*/ 81 h 355"/>
                    <a:gd name="T40" fmla="*/ 173 w 950"/>
                    <a:gd name="T41" fmla="*/ 76 h 355"/>
                    <a:gd name="T42" fmla="*/ 154 w 950"/>
                    <a:gd name="T43" fmla="*/ 70 h 355"/>
                    <a:gd name="T44" fmla="*/ 135 w 950"/>
                    <a:gd name="T45" fmla="*/ 64 h 355"/>
                    <a:gd name="T46" fmla="*/ 115 w 950"/>
                    <a:gd name="T47" fmla="*/ 57 h 355"/>
                    <a:gd name="T48" fmla="*/ 96 w 950"/>
                    <a:gd name="T49" fmla="*/ 50 h 355"/>
                    <a:gd name="T50" fmla="*/ 77 w 950"/>
                    <a:gd name="T51" fmla="*/ 43 h 355"/>
                    <a:gd name="T52" fmla="*/ 59 w 950"/>
                    <a:gd name="T53" fmla="*/ 36 h 355"/>
                    <a:gd name="T54" fmla="*/ 43 w 950"/>
                    <a:gd name="T55" fmla="*/ 30 h 355"/>
                    <a:gd name="T56" fmla="*/ 29 w 950"/>
                    <a:gd name="T57" fmla="*/ 23 h 355"/>
                    <a:gd name="T58" fmla="*/ 17 w 950"/>
                    <a:gd name="T59" fmla="*/ 17 h 355"/>
                    <a:gd name="T60" fmla="*/ 7 w 950"/>
                    <a:gd name="T61" fmla="*/ 12 h 355"/>
                    <a:gd name="T62" fmla="*/ 2 w 950"/>
                    <a:gd name="T63" fmla="*/ 8 h 355"/>
                    <a:gd name="T64" fmla="*/ 1 w 950"/>
                    <a:gd name="T65" fmla="*/ 6 h 355"/>
                    <a:gd name="T66" fmla="*/ 5 w 950"/>
                    <a:gd name="T67" fmla="*/ 5 h 355"/>
                    <a:gd name="T68" fmla="*/ 9 w 950"/>
                    <a:gd name="T69" fmla="*/ 3 h 355"/>
                    <a:gd name="T70" fmla="*/ 12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0" name="Freeform 318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4 h 354"/>
                    <a:gd name="T12" fmla="*/ 82 w 951"/>
                    <a:gd name="T13" fmla="*/ 32 h 354"/>
                    <a:gd name="T14" fmla="*/ 100 w 951"/>
                    <a:gd name="T15" fmla="*/ 40 h 354"/>
                    <a:gd name="T16" fmla="*/ 119 w 951"/>
                    <a:gd name="T17" fmla="*/ 49 h 354"/>
                    <a:gd name="T18" fmla="*/ 139 w 951"/>
                    <a:gd name="T19" fmla="*/ 57 h 354"/>
                    <a:gd name="T20" fmla="*/ 158 w 951"/>
                    <a:gd name="T21" fmla="*/ 64 h 354"/>
                    <a:gd name="T22" fmla="*/ 176 w 951"/>
                    <a:gd name="T23" fmla="*/ 72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1 h 354"/>
                    <a:gd name="T40" fmla="*/ 173 w 951"/>
                    <a:gd name="T41" fmla="*/ 76 h 354"/>
                    <a:gd name="T42" fmla="*/ 154 w 951"/>
                    <a:gd name="T43" fmla="*/ 70 h 354"/>
                    <a:gd name="T44" fmla="*/ 134 w 951"/>
                    <a:gd name="T45" fmla="*/ 64 h 354"/>
                    <a:gd name="T46" fmla="*/ 115 w 951"/>
                    <a:gd name="T47" fmla="*/ 57 h 354"/>
                    <a:gd name="T48" fmla="*/ 95 w 951"/>
                    <a:gd name="T49" fmla="*/ 50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9 h 354"/>
                    <a:gd name="T56" fmla="*/ 28 w 951"/>
                    <a:gd name="T57" fmla="*/ 23 h 354"/>
                    <a:gd name="T58" fmla="*/ 16 w 951"/>
                    <a:gd name="T59" fmla="*/ 17 h 354"/>
                    <a:gd name="T60" fmla="*/ 7 w 951"/>
                    <a:gd name="T61" fmla="*/ 12 h 354"/>
                    <a:gd name="T62" fmla="*/ 1 w 951"/>
                    <a:gd name="T63" fmla="*/ 8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1" name="Freeform 319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12 w 950"/>
                    <a:gd name="T1" fmla="*/ 0 h 355"/>
                    <a:gd name="T2" fmla="*/ 16 w 950"/>
                    <a:gd name="T3" fmla="*/ 2 h 355"/>
                    <a:gd name="T4" fmla="*/ 24 w 950"/>
                    <a:gd name="T5" fmla="*/ 5 h 355"/>
                    <a:gd name="T6" fmla="*/ 35 w 950"/>
                    <a:gd name="T7" fmla="*/ 10 h 355"/>
                    <a:gd name="T8" fmla="*/ 48 w 950"/>
                    <a:gd name="T9" fmla="*/ 17 h 355"/>
                    <a:gd name="T10" fmla="*/ 64 w 950"/>
                    <a:gd name="T11" fmla="*/ 24 h 355"/>
                    <a:gd name="T12" fmla="*/ 81 w 950"/>
                    <a:gd name="T13" fmla="*/ 31 h 355"/>
                    <a:gd name="T14" fmla="*/ 100 w 950"/>
                    <a:gd name="T15" fmla="*/ 39 h 355"/>
                    <a:gd name="T16" fmla="*/ 119 w 950"/>
                    <a:gd name="T17" fmla="*/ 48 h 355"/>
                    <a:gd name="T18" fmla="*/ 138 w 950"/>
                    <a:gd name="T19" fmla="*/ 56 h 355"/>
                    <a:gd name="T20" fmla="*/ 158 w 950"/>
                    <a:gd name="T21" fmla="*/ 64 h 355"/>
                    <a:gd name="T22" fmla="*/ 176 w 950"/>
                    <a:gd name="T23" fmla="*/ 71 h 355"/>
                    <a:gd name="T24" fmla="*/ 193 w 950"/>
                    <a:gd name="T25" fmla="*/ 77 h 355"/>
                    <a:gd name="T26" fmla="*/ 209 w 950"/>
                    <a:gd name="T27" fmla="*/ 82 h 355"/>
                    <a:gd name="T28" fmla="*/ 222 w 950"/>
                    <a:gd name="T29" fmla="*/ 86 h 355"/>
                    <a:gd name="T30" fmla="*/ 233 w 950"/>
                    <a:gd name="T31" fmla="*/ 88 h 355"/>
                    <a:gd name="T32" fmla="*/ 232 w 950"/>
                    <a:gd name="T33" fmla="*/ 88 h 355"/>
                    <a:gd name="T34" fmla="*/ 220 w 950"/>
                    <a:gd name="T35" fmla="*/ 86 h 355"/>
                    <a:gd name="T36" fmla="*/ 206 w 950"/>
                    <a:gd name="T37" fmla="*/ 83 h 355"/>
                    <a:gd name="T38" fmla="*/ 190 w 950"/>
                    <a:gd name="T39" fmla="*/ 80 h 355"/>
                    <a:gd name="T40" fmla="*/ 172 w 950"/>
                    <a:gd name="T41" fmla="*/ 75 h 355"/>
                    <a:gd name="T42" fmla="*/ 154 w 950"/>
                    <a:gd name="T43" fmla="*/ 69 h 355"/>
                    <a:gd name="T44" fmla="*/ 134 w 950"/>
                    <a:gd name="T45" fmla="*/ 63 h 355"/>
                    <a:gd name="T46" fmla="*/ 115 w 950"/>
                    <a:gd name="T47" fmla="*/ 56 h 355"/>
                    <a:gd name="T48" fmla="*/ 95 w 950"/>
                    <a:gd name="T49" fmla="*/ 49 h 355"/>
                    <a:gd name="T50" fmla="*/ 76 w 950"/>
                    <a:gd name="T51" fmla="*/ 42 h 355"/>
                    <a:gd name="T52" fmla="*/ 58 w 950"/>
                    <a:gd name="T53" fmla="*/ 35 h 355"/>
                    <a:gd name="T54" fmla="*/ 42 w 950"/>
                    <a:gd name="T55" fmla="*/ 29 h 355"/>
                    <a:gd name="T56" fmla="*/ 28 w 950"/>
                    <a:gd name="T57" fmla="*/ 22 h 355"/>
                    <a:gd name="T58" fmla="*/ 16 w 950"/>
                    <a:gd name="T59" fmla="*/ 16 h 355"/>
                    <a:gd name="T60" fmla="*/ 7 w 950"/>
                    <a:gd name="T61" fmla="*/ 11 h 355"/>
                    <a:gd name="T62" fmla="*/ 1 w 950"/>
                    <a:gd name="T63" fmla="*/ 7 h 355"/>
                    <a:gd name="T64" fmla="*/ 1 w 950"/>
                    <a:gd name="T65" fmla="*/ 5 h 355"/>
                    <a:gd name="T66" fmla="*/ 4 w 950"/>
                    <a:gd name="T67" fmla="*/ 4 h 355"/>
                    <a:gd name="T68" fmla="*/ 8 w 950"/>
                    <a:gd name="T69" fmla="*/ 2 h 355"/>
                    <a:gd name="T70" fmla="*/ 11 w 950"/>
                    <a:gd name="T71" fmla="*/ 0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2" name="Freeform 320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1 w 530"/>
                    <a:gd name="T3" fmla="*/ 1 h 145"/>
                    <a:gd name="T4" fmla="*/ 5 w 530"/>
                    <a:gd name="T5" fmla="*/ 2 h 145"/>
                    <a:gd name="T6" fmla="*/ 11 w 530"/>
                    <a:gd name="T7" fmla="*/ 3 h 145"/>
                    <a:gd name="T8" fmla="*/ 18 w 530"/>
                    <a:gd name="T9" fmla="*/ 5 h 145"/>
                    <a:gd name="T10" fmla="*/ 28 w 530"/>
                    <a:gd name="T11" fmla="*/ 8 h 145"/>
                    <a:gd name="T12" fmla="*/ 38 w 530"/>
                    <a:gd name="T13" fmla="*/ 11 h 145"/>
                    <a:gd name="T14" fmla="*/ 49 w 530"/>
                    <a:gd name="T15" fmla="*/ 14 h 145"/>
                    <a:gd name="T16" fmla="*/ 61 w 530"/>
                    <a:gd name="T17" fmla="*/ 17 h 145"/>
                    <a:gd name="T18" fmla="*/ 73 w 530"/>
                    <a:gd name="T19" fmla="*/ 20 h 145"/>
                    <a:gd name="T20" fmla="*/ 84 w 530"/>
                    <a:gd name="T21" fmla="*/ 23 h 145"/>
                    <a:gd name="T22" fmla="*/ 96 w 530"/>
                    <a:gd name="T23" fmla="*/ 26 h 145"/>
                    <a:gd name="T24" fmla="*/ 106 w 530"/>
                    <a:gd name="T25" fmla="*/ 29 h 145"/>
                    <a:gd name="T26" fmla="*/ 115 w 530"/>
                    <a:gd name="T27" fmla="*/ 31 h 145"/>
                    <a:gd name="T28" fmla="*/ 123 w 530"/>
                    <a:gd name="T29" fmla="*/ 33 h 145"/>
                    <a:gd name="T30" fmla="*/ 129 w 530"/>
                    <a:gd name="T31" fmla="*/ 34 h 145"/>
                    <a:gd name="T32" fmla="*/ 133 w 530"/>
                    <a:gd name="T33" fmla="*/ 35 h 145"/>
                    <a:gd name="T34" fmla="*/ 131 w 530"/>
                    <a:gd name="T35" fmla="*/ 37 h 145"/>
                    <a:gd name="T36" fmla="*/ 129 w 530"/>
                    <a:gd name="T37" fmla="*/ 36 h 145"/>
                    <a:gd name="T38" fmla="*/ 125 w 530"/>
                    <a:gd name="T39" fmla="*/ 35 h 145"/>
                    <a:gd name="T40" fmla="*/ 119 w 530"/>
                    <a:gd name="T41" fmla="*/ 34 h 145"/>
                    <a:gd name="T42" fmla="*/ 111 w 530"/>
                    <a:gd name="T43" fmla="*/ 32 h 145"/>
                    <a:gd name="T44" fmla="*/ 102 w 530"/>
                    <a:gd name="T45" fmla="*/ 30 h 145"/>
                    <a:gd name="T46" fmla="*/ 91 w 530"/>
                    <a:gd name="T47" fmla="*/ 27 h 145"/>
                    <a:gd name="T48" fmla="*/ 80 w 530"/>
                    <a:gd name="T49" fmla="*/ 24 h 145"/>
                    <a:gd name="T50" fmla="*/ 68 w 530"/>
                    <a:gd name="T51" fmla="*/ 21 h 145"/>
                    <a:gd name="T52" fmla="*/ 56 w 530"/>
                    <a:gd name="T53" fmla="*/ 18 h 145"/>
                    <a:gd name="T54" fmla="*/ 45 w 530"/>
                    <a:gd name="T55" fmla="*/ 15 h 145"/>
                    <a:gd name="T56" fmla="*/ 34 w 530"/>
                    <a:gd name="T57" fmla="*/ 12 h 145"/>
                    <a:gd name="T58" fmla="*/ 24 w 530"/>
                    <a:gd name="T59" fmla="*/ 9 h 145"/>
                    <a:gd name="T60" fmla="*/ 15 w 530"/>
                    <a:gd name="T61" fmla="*/ 6 h 145"/>
                    <a:gd name="T62" fmla="*/ 8 w 530"/>
                    <a:gd name="T63" fmla="*/ 4 h 145"/>
                    <a:gd name="T64" fmla="*/ 3 w 530"/>
                    <a:gd name="T65" fmla="*/ 2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3" name="Freeform 321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1 w 541"/>
                    <a:gd name="T3" fmla="*/ 1 h 150"/>
                    <a:gd name="T4" fmla="*/ 5 w 541"/>
                    <a:gd name="T5" fmla="*/ 1 h 150"/>
                    <a:gd name="T6" fmla="*/ 11 w 541"/>
                    <a:gd name="T7" fmla="*/ 3 h 150"/>
                    <a:gd name="T8" fmla="*/ 19 w 541"/>
                    <a:gd name="T9" fmla="*/ 5 h 150"/>
                    <a:gd name="T10" fmla="*/ 28 w 541"/>
                    <a:gd name="T11" fmla="*/ 8 h 150"/>
                    <a:gd name="T12" fmla="*/ 39 w 541"/>
                    <a:gd name="T13" fmla="*/ 10 h 150"/>
                    <a:gd name="T14" fmla="*/ 50 w 541"/>
                    <a:gd name="T15" fmla="*/ 14 h 150"/>
                    <a:gd name="T16" fmla="*/ 62 w 541"/>
                    <a:gd name="T17" fmla="*/ 18 h 150"/>
                    <a:gd name="T18" fmla="*/ 74 w 541"/>
                    <a:gd name="T19" fmla="*/ 20 h 150"/>
                    <a:gd name="T20" fmla="*/ 86 w 541"/>
                    <a:gd name="T21" fmla="*/ 23 h 150"/>
                    <a:gd name="T22" fmla="*/ 98 w 541"/>
                    <a:gd name="T23" fmla="*/ 26 h 150"/>
                    <a:gd name="T24" fmla="*/ 108 w 541"/>
                    <a:gd name="T25" fmla="*/ 29 h 150"/>
                    <a:gd name="T26" fmla="*/ 117 w 541"/>
                    <a:gd name="T27" fmla="*/ 31 h 150"/>
                    <a:gd name="T28" fmla="*/ 125 w 541"/>
                    <a:gd name="T29" fmla="*/ 34 h 150"/>
                    <a:gd name="T30" fmla="*/ 131 w 541"/>
                    <a:gd name="T31" fmla="*/ 36 h 150"/>
                    <a:gd name="T32" fmla="*/ 135 w 541"/>
                    <a:gd name="T33" fmla="*/ 36 h 150"/>
                    <a:gd name="T34" fmla="*/ 133 w 541"/>
                    <a:gd name="T35" fmla="*/ 38 h 150"/>
                    <a:gd name="T36" fmla="*/ 131 w 541"/>
                    <a:gd name="T37" fmla="*/ 38 h 150"/>
                    <a:gd name="T38" fmla="*/ 127 w 541"/>
                    <a:gd name="T39" fmla="*/ 37 h 150"/>
                    <a:gd name="T40" fmla="*/ 121 w 541"/>
                    <a:gd name="T41" fmla="*/ 35 h 150"/>
                    <a:gd name="T42" fmla="*/ 113 w 541"/>
                    <a:gd name="T43" fmla="*/ 33 h 150"/>
                    <a:gd name="T44" fmla="*/ 104 w 541"/>
                    <a:gd name="T45" fmla="*/ 30 h 150"/>
                    <a:gd name="T46" fmla="*/ 93 w 541"/>
                    <a:gd name="T47" fmla="*/ 27 h 150"/>
                    <a:gd name="T48" fmla="*/ 81 w 541"/>
                    <a:gd name="T49" fmla="*/ 24 h 150"/>
                    <a:gd name="T50" fmla="*/ 69 w 541"/>
                    <a:gd name="T51" fmla="*/ 21 h 150"/>
                    <a:gd name="T52" fmla="*/ 57 w 541"/>
                    <a:gd name="T53" fmla="*/ 18 h 150"/>
                    <a:gd name="T54" fmla="*/ 45 w 541"/>
                    <a:gd name="T55" fmla="*/ 14 h 150"/>
                    <a:gd name="T56" fmla="*/ 34 w 541"/>
                    <a:gd name="T57" fmla="*/ 11 h 150"/>
                    <a:gd name="T58" fmla="*/ 24 w 541"/>
                    <a:gd name="T59" fmla="*/ 9 h 150"/>
                    <a:gd name="T60" fmla="*/ 15 w 541"/>
                    <a:gd name="T61" fmla="*/ 6 h 150"/>
                    <a:gd name="T62" fmla="*/ 8 w 541"/>
                    <a:gd name="T63" fmla="*/ 3 h 150"/>
                    <a:gd name="T64" fmla="*/ 3 w 541"/>
                    <a:gd name="T65" fmla="*/ 1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4" name="Freeform 322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1 w 552"/>
                    <a:gd name="T3" fmla="*/ 1 h 158"/>
                    <a:gd name="T4" fmla="*/ 5 w 552"/>
                    <a:gd name="T5" fmla="*/ 1 h 158"/>
                    <a:gd name="T6" fmla="*/ 11 w 552"/>
                    <a:gd name="T7" fmla="*/ 3 h 158"/>
                    <a:gd name="T8" fmla="*/ 19 w 552"/>
                    <a:gd name="T9" fmla="*/ 5 h 158"/>
                    <a:gd name="T10" fmla="*/ 29 w 552"/>
                    <a:gd name="T11" fmla="*/ 9 h 158"/>
                    <a:gd name="T12" fmla="*/ 40 w 552"/>
                    <a:gd name="T13" fmla="*/ 11 h 158"/>
                    <a:gd name="T14" fmla="*/ 52 w 552"/>
                    <a:gd name="T15" fmla="*/ 14 h 158"/>
                    <a:gd name="T16" fmla="*/ 64 w 552"/>
                    <a:gd name="T17" fmla="*/ 19 h 158"/>
                    <a:gd name="T18" fmla="*/ 76 w 552"/>
                    <a:gd name="T19" fmla="*/ 21 h 158"/>
                    <a:gd name="T20" fmla="*/ 88 w 552"/>
                    <a:gd name="T21" fmla="*/ 25 h 158"/>
                    <a:gd name="T22" fmla="*/ 100 w 552"/>
                    <a:gd name="T23" fmla="*/ 28 h 158"/>
                    <a:gd name="T24" fmla="*/ 111 w 552"/>
                    <a:gd name="T25" fmla="*/ 31 h 158"/>
                    <a:gd name="T26" fmla="*/ 120 w 552"/>
                    <a:gd name="T27" fmla="*/ 34 h 158"/>
                    <a:gd name="T28" fmla="*/ 129 w 552"/>
                    <a:gd name="T29" fmla="*/ 36 h 158"/>
                    <a:gd name="T30" fmla="*/ 135 w 552"/>
                    <a:gd name="T31" fmla="*/ 38 h 158"/>
                    <a:gd name="T32" fmla="*/ 138 w 552"/>
                    <a:gd name="T33" fmla="*/ 38 h 158"/>
                    <a:gd name="T34" fmla="*/ 136 w 552"/>
                    <a:gd name="T35" fmla="*/ 40 h 158"/>
                    <a:gd name="T36" fmla="*/ 135 w 552"/>
                    <a:gd name="T37" fmla="*/ 40 h 158"/>
                    <a:gd name="T38" fmla="*/ 131 w 552"/>
                    <a:gd name="T39" fmla="*/ 38 h 158"/>
                    <a:gd name="T40" fmla="*/ 124 w 552"/>
                    <a:gd name="T41" fmla="*/ 37 h 158"/>
                    <a:gd name="T42" fmla="*/ 115 w 552"/>
                    <a:gd name="T43" fmla="*/ 35 h 158"/>
                    <a:gd name="T44" fmla="*/ 106 w 552"/>
                    <a:gd name="T45" fmla="*/ 31 h 158"/>
                    <a:gd name="T46" fmla="*/ 95 w 552"/>
                    <a:gd name="T47" fmla="*/ 28 h 158"/>
                    <a:gd name="T48" fmla="*/ 83 w 552"/>
                    <a:gd name="T49" fmla="*/ 25 h 158"/>
                    <a:gd name="T50" fmla="*/ 71 w 552"/>
                    <a:gd name="T51" fmla="*/ 22 h 158"/>
                    <a:gd name="T52" fmla="*/ 58 w 552"/>
                    <a:gd name="T53" fmla="*/ 19 h 158"/>
                    <a:gd name="T54" fmla="*/ 46 w 552"/>
                    <a:gd name="T55" fmla="*/ 15 h 158"/>
                    <a:gd name="T56" fmla="*/ 35 w 552"/>
                    <a:gd name="T57" fmla="*/ 12 h 158"/>
                    <a:gd name="T58" fmla="*/ 24 w 552"/>
                    <a:gd name="T59" fmla="*/ 10 h 158"/>
                    <a:gd name="T60" fmla="*/ 15 w 552"/>
                    <a:gd name="T61" fmla="*/ 6 h 158"/>
                    <a:gd name="T62" fmla="*/ 9 w 552"/>
                    <a:gd name="T63" fmla="*/ 3 h 158"/>
                    <a:gd name="T64" fmla="*/ 3 w 552"/>
                    <a:gd name="T65" fmla="*/ 1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5" name="Freeform 323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1 w 563"/>
                    <a:gd name="T3" fmla="*/ 0 h 165"/>
                    <a:gd name="T4" fmla="*/ 5 w 563"/>
                    <a:gd name="T5" fmla="*/ 1 h 165"/>
                    <a:gd name="T6" fmla="*/ 11 w 563"/>
                    <a:gd name="T7" fmla="*/ 3 h 165"/>
                    <a:gd name="T8" fmla="*/ 20 w 563"/>
                    <a:gd name="T9" fmla="*/ 6 h 165"/>
                    <a:gd name="T10" fmla="*/ 30 w 563"/>
                    <a:gd name="T11" fmla="*/ 9 h 165"/>
                    <a:gd name="T12" fmla="*/ 41 w 563"/>
                    <a:gd name="T13" fmla="*/ 12 h 165"/>
                    <a:gd name="T14" fmla="*/ 53 w 563"/>
                    <a:gd name="T15" fmla="*/ 15 h 165"/>
                    <a:gd name="T16" fmla="*/ 65 w 563"/>
                    <a:gd name="T17" fmla="*/ 19 h 165"/>
                    <a:gd name="T18" fmla="*/ 78 w 563"/>
                    <a:gd name="T19" fmla="*/ 22 h 165"/>
                    <a:gd name="T20" fmla="*/ 90 w 563"/>
                    <a:gd name="T21" fmla="*/ 26 h 165"/>
                    <a:gd name="T22" fmla="*/ 102 w 563"/>
                    <a:gd name="T23" fmla="*/ 29 h 165"/>
                    <a:gd name="T24" fmla="*/ 113 w 563"/>
                    <a:gd name="T25" fmla="*/ 32 h 165"/>
                    <a:gd name="T26" fmla="*/ 123 w 563"/>
                    <a:gd name="T27" fmla="*/ 35 h 165"/>
                    <a:gd name="T28" fmla="*/ 131 w 563"/>
                    <a:gd name="T29" fmla="*/ 37 h 165"/>
                    <a:gd name="T30" fmla="*/ 137 w 563"/>
                    <a:gd name="T31" fmla="*/ 38 h 165"/>
                    <a:gd name="T32" fmla="*/ 140 w 563"/>
                    <a:gd name="T33" fmla="*/ 39 h 165"/>
                    <a:gd name="T34" fmla="*/ 138 w 563"/>
                    <a:gd name="T35" fmla="*/ 41 h 165"/>
                    <a:gd name="T36" fmla="*/ 137 w 563"/>
                    <a:gd name="T37" fmla="*/ 41 h 165"/>
                    <a:gd name="T38" fmla="*/ 133 w 563"/>
                    <a:gd name="T39" fmla="*/ 39 h 165"/>
                    <a:gd name="T40" fmla="*/ 126 w 563"/>
                    <a:gd name="T41" fmla="*/ 38 h 165"/>
                    <a:gd name="T42" fmla="*/ 118 w 563"/>
                    <a:gd name="T43" fmla="*/ 35 h 165"/>
                    <a:gd name="T44" fmla="*/ 108 w 563"/>
                    <a:gd name="T45" fmla="*/ 33 h 165"/>
                    <a:gd name="T46" fmla="*/ 97 w 563"/>
                    <a:gd name="T47" fmla="*/ 30 h 165"/>
                    <a:gd name="T48" fmla="*/ 85 w 563"/>
                    <a:gd name="T49" fmla="*/ 26 h 165"/>
                    <a:gd name="T50" fmla="*/ 72 w 563"/>
                    <a:gd name="T51" fmla="*/ 23 h 165"/>
                    <a:gd name="T52" fmla="*/ 60 w 563"/>
                    <a:gd name="T53" fmla="*/ 20 h 165"/>
                    <a:gd name="T54" fmla="*/ 47 w 563"/>
                    <a:gd name="T55" fmla="*/ 16 h 165"/>
                    <a:gd name="T56" fmla="*/ 36 w 563"/>
                    <a:gd name="T57" fmla="*/ 12 h 165"/>
                    <a:gd name="T58" fmla="*/ 25 w 563"/>
                    <a:gd name="T59" fmla="*/ 9 h 165"/>
                    <a:gd name="T60" fmla="*/ 15 w 563"/>
                    <a:gd name="T61" fmla="*/ 6 h 165"/>
                    <a:gd name="T62" fmla="*/ 8 w 563"/>
                    <a:gd name="T63" fmla="*/ 3 h 165"/>
                    <a:gd name="T64" fmla="*/ 3 w 563"/>
                    <a:gd name="T65" fmla="*/ 1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6" name="Freeform 324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2 w 575"/>
                    <a:gd name="T3" fmla="*/ 0 h 171"/>
                    <a:gd name="T4" fmla="*/ 6 w 575"/>
                    <a:gd name="T5" fmla="*/ 1 h 171"/>
                    <a:gd name="T6" fmla="*/ 12 w 575"/>
                    <a:gd name="T7" fmla="*/ 3 h 171"/>
                    <a:gd name="T8" fmla="*/ 21 w 575"/>
                    <a:gd name="T9" fmla="*/ 6 h 171"/>
                    <a:gd name="T10" fmla="*/ 31 w 575"/>
                    <a:gd name="T11" fmla="*/ 9 h 171"/>
                    <a:gd name="T12" fmla="*/ 42 w 575"/>
                    <a:gd name="T13" fmla="*/ 12 h 171"/>
                    <a:gd name="T14" fmla="*/ 55 w 575"/>
                    <a:gd name="T15" fmla="*/ 16 h 171"/>
                    <a:gd name="T16" fmla="*/ 67 w 575"/>
                    <a:gd name="T17" fmla="*/ 20 h 171"/>
                    <a:gd name="T18" fmla="*/ 80 w 575"/>
                    <a:gd name="T19" fmla="*/ 23 h 171"/>
                    <a:gd name="T20" fmla="*/ 93 w 575"/>
                    <a:gd name="T21" fmla="*/ 27 h 171"/>
                    <a:gd name="T22" fmla="*/ 105 w 575"/>
                    <a:gd name="T23" fmla="*/ 30 h 171"/>
                    <a:gd name="T24" fmla="*/ 116 w 575"/>
                    <a:gd name="T25" fmla="*/ 33 h 171"/>
                    <a:gd name="T26" fmla="*/ 126 w 575"/>
                    <a:gd name="T27" fmla="*/ 36 h 171"/>
                    <a:gd name="T28" fmla="*/ 134 w 575"/>
                    <a:gd name="T29" fmla="*/ 38 h 171"/>
                    <a:gd name="T30" fmla="*/ 140 w 575"/>
                    <a:gd name="T31" fmla="*/ 40 h 171"/>
                    <a:gd name="T32" fmla="*/ 144 w 575"/>
                    <a:gd name="T33" fmla="*/ 41 h 171"/>
                    <a:gd name="T34" fmla="*/ 142 w 575"/>
                    <a:gd name="T35" fmla="*/ 42 h 171"/>
                    <a:gd name="T36" fmla="*/ 141 w 575"/>
                    <a:gd name="T37" fmla="*/ 42 h 171"/>
                    <a:gd name="T38" fmla="*/ 136 w 575"/>
                    <a:gd name="T39" fmla="*/ 41 h 171"/>
                    <a:gd name="T40" fmla="*/ 130 w 575"/>
                    <a:gd name="T41" fmla="*/ 39 h 171"/>
                    <a:gd name="T42" fmla="*/ 121 w 575"/>
                    <a:gd name="T43" fmla="*/ 37 h 171"/>
                    <a:gd name="T44" fmla="*/ 111 w 575"/>
                    <a:gd name="T45" fmla="*/ 34 h 171"/>
                    <a:gd name="T46" fmla="*/ 99 w 575"/>
                    <a:gd name="T47" fmla="*/ 31 h 171"/>
                    <a:gd name="T48" fmla="*/ 87 w 575"/>
                    <a:gd name="T49" fmla="*/ 27 h 171"/>
                    <a:gd name="T50" fmla="*/ 74 w 575"/>
                    <a:gd name="T51" fmla="*/ 24 h 171"/>
                    <a:gd name="T52" fmla="*/ 62 w 575"/>
                    <a:gd name="T53" fmla="*/ 20 h 171"/>
                    <a:gd name="T54" fmla="*/ 49 w 575"/>
                    <a:gd name="T55" fmla="*/ 16 h 171"/>
                    <a:gd name="T56" fmla="*/ 37 w 575"/>
                    <a:gd name="T57" fmla="*/ 13 h 171"/>
                    <a:gd name="T58" fmla="*/ 26 w 575"/>
                    <a:gd name="T59" fmla="*/ 10 h 171"/>
                    <a:gd name="T60" fmla="*/ 17 w 575"/>
                    <a:gd name="T61" fmla="*/ 6 h 171"/>
                    <a:gd name="T62" fmla="*/ 9 w 575"/>
                    <a:gd name="T63" fmla="*/ 4 h 171"/>
                    <a:gd name="T64" fmla="*/ 3 w 575"/>
                    <a:gd name="T65" fmla="*/ 1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7" name="Freeform 325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2 w 585"/>
                    <a:gd name="T3" fmla="*/ 1 h 176"/>
                    <a:gd name="T4" fmla="*/ 6 w 585"/>
                    <a:gd name="T5" fmla="*/ 1 h 176"/>
                    <a:gd name="T6" fmla="*/ 13 w 585"/>
                    <a:gd name="T7" fmla="*/ 3 h 176"/>
                    <a:gd name="T8" fmla="*/ 21 w 585"/>
                    <a:gd name="T9" fmla="*/ 6 h 176"/>
                    <a:gd name="T10" fmla="*/ 32 w 585"/>
                    <a:gd name="T11" fmla="*/ 10 h 176"/>
                    <a:gd name="T12" fmla="*/ 43 w 585"/>
                    <a:gd name="T13" fmla="*/ 13 h 176"/>
                    <a:gd name="T14" fmla="*/ 56 w 585"/>
                    <a:gd name="T15" fmla="*/ 17 h 176"/>
                    <a:gd name="T16" fmla="*/ 69 w 585"/>
                    <a:gd name="T17" fmla="*/ 21 h 176"/>
                    <a:gd name="T18" fmla="*/ 82 w 585"/>
                    <a:gd name="T19" fmla="*/ 24 h 176"/>
                    <a:gd name="T20" fmla="*/ 95 w 585"/>
                    <a:gd name="T21" fmla="*/ 28 h 176"/>
                    <a:gd name="T22" fmla="*/ 107 w 585"/>
                    <a:gd name="T23" fmla="*/ 31 h 176"/>
                    <a:gd name="T24" fmla="*/ 118 w 585"/>
                    <a:gd name="T25" fmla="*/ 35 h 176"/>
                    <a:gd name="T26" fmla="*/ 128 w 585"/>
                    <a:gd name="T27" fmla="*/ 38 h 176"/>
                    <a:gd name="T28" fmla="*/ 137 w 585"/>
                    <a:gd name="T29" fmla="*/ 40 h 176"/>
                    <a:gd name="T30" fmla="*/ 143 w 585"/>
                    <a:gd name="T31" fmla="*/ 42 h 176"/>
                    <a:gd name="T32" fmla="*/ 147 w 585"/>
                    <a:gd name="T33" fmla="*/ 43 h 176"/>
                    <a:gd name="T34" fmla="*/ 145 w 585"/>
                    <a:gd name="T35" fmla="*/ 44 h 176"/>
                    <a:gd name="T36" fmla="*/ 143 w 585"/>
                    <a:gd name="T37" fmla="*/ 44 h 176"/>
                    <a:gd name="T38" fmla="*/ 139 w 585"/>
                    <a:gd name="T39" fmla="*/ 43 h 176"/>
                    <a:gd name="T40" fmla="*/ 132 w 585"/>
                    <a:gd name="T41" fmla="*/ 41 h 176"/>
                    <a:gd name="T42" fmla="*/ 123 w 585"/>
                    <a:gd name="T43" fmla="*/ 39 h 176"/>
                    <a:gd name="T44" fmla="*/ 113 w 585"/>
                    <a:gd name="T45" fmla="*/ 36 h 176"/>
                    <a:gd name="T46" fmla="*/ 101 w 585"/>
                    <a:gd name="T47" fmla="*/ 32 h 176"/>
                    <a:gd name="T48" fmla="*/ 89 w 585"/>
                    <a:gd name="T49" fmla="*/ 28 h 176"/>
                    <a:gd name="T50" fmla="*/ 76 w 585"/>
                    <a:gd name="T51" fmla="*/ 24 h 176"/>
                    <a:gd name="T52" fmla="*/ 63 w 585"/>
                    <a:gd name="T53" fmla="*/ 21 h 176"/>
                    <a:gd name="T54" fmla="*/ 50 w 585"/>
                    <a:gd name="T55" fmla="*/ 17 h 176"/>
                    <a:gd name="T56" fmla="*/ 38 w 585"/>
                    <a:gd name="T57" fmla="*/ 13 h 176"/>
                    <a:gd name="T58" fmla="*/ 27 w 585"/>
                    <a:gd name="T59" fmla="*/ 10 h 176"/>
                    <a:gd name="T60" fmla="*/ 17 w 585"/>
                    <a:gd name="T61" fmla="*/ 6 h 176"/>
                    <a:gd name="T62" fmla="*/ 9 w 585"/>
                    <a:gd name="T63" fmla="*/ 5 h 176"/>
                    <a:gd name="T64" fmla="*/ 3 w 585"/>
                    <a:gd name="T65" fmla="*/ 1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8" name="Freeform 326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1 h 149"/>
                    <a:gd name="T2" fmla="*/ 2 w 621"/>
                    <a:gd name="T3" fmla="*/ 0 h 149"/>
                    <a:gd name="T4" fmla="*/ 3 w 621"/>
                    <a:gd name="T5" fmla="*/ 0 h 149"/>
                    <a:gd name="T6" fmla="*/ 5 w 621"/>
                    <a:gd name="T7" fmla="*/ 1 h 149"/>
                    <a:gd name="T8" fmla="*/ 10 w 621"/>
                    <a:gd name="T9" fmla="*/ 2 h 149"/>
                    <a:gd name="T10" fmla="*/ 15 w 621"/>
                    <a:gd name="T11" fmla="*/ 3 h 149"/>
                    <a:gd name="T12" fmla="*/ 21 w 621"/>
                    <a:gd name="T13" fmla="*/ 5 h 149"/>
                    <a:gd name="T14" fmla="*/ 29 w 621"/>
                    <a:gd name="T15" fmla="*/ 7 h 149"/>
                    <a:gd name="T16" fmla="*/ 38 w 621"/>
                    <a:gd name="T17" fmla="*/ 9 h 149"/>
                    <a:gd name="T18" fmla="*/ 48 w 621"/>
                    <a:gd name="T19" fmla="*/ 12 h 149"/>
                    <a:gd name="T20" fmla="*/ 59 w 621"/>
                    <a:gd name="T21" fmla="*/ 14 h 149"/>
                    <a:gd name="T22" fmla="*/ 71 w 621"/>
                    <a:gd name="T23" fmla="*/ 17 h 149"/>
                    <a:gd name="T24" fmla="*/ 84 w 621"/>
                    <a:gd name="T25" fmla="*/ 20 h 149"/>
                    <a:gd name="T26" fmla="*/ 97 w 621"/>
                    <a:gd name="T27" fmla="*/ 23 h 149"/>
                    <a:gd name="T28" fmla="*/ 111 w 621"/>
                    <a:gd name="T29" fmla="*/ 26 h 149"/>
                    <a:gd name="T30" fmla="*/ 125 w 621"/>
                    <a:gd name="T31" fmla="*/ 28 h 149"/>
                    <a:gd name="T32" fmla="*/ 140 w 621"/>
                    <a:gd name="T33" fmla="*/ 31 h 149"/>
                    <a:gd name="T34" fmla="*/ 155 w 621"/>
                    <a:gd name="T35" fmla="*/ 33 h 149"/>
                    <a:gd name="T36" fmla="*/ 147 w 621"/>
                    <a:gd name="T37" fmla="*/ 37 h 149"/>
                    <a:gd name="T38" fmla="*/ 146 w 621"/>
                    <a:gd name="T39" fmla="*/ 36 h 149"/>
                    <a:gd name="T40" fmla="*/ 143 w 621"/>
                    <a:gd name="T41" fmla="*/ 36 h 149"/>
                    <a:gd name="T42" fmla="*/ 138 w 621"/>
                    <a:gd name="T43" fmla="*/ 35 h 149"/>
                    <a:gd name="T44" fmla="*/ 131 w 621"/>
                    <a:gd name="T45" fmla="*/ 34 h 149"/>
                    <a:gd name="T46" fmla="*/ 123 w 621"/>
                    <a:gd name="T47" fmla="*/ 32 h 149"/>
                    <a:gd name="T48" fmla="*/ 113 w 621"/>
                    <a:gd name="T49" fmla="*/ 30 h 149"/>
                    <a:gd name="T50" fmla="*/ 103 w 621"/>
                    <a:gd name="T51" fmla="*/ 28 h 149"/>
                    <a:gd name="T52" fmla="*/ 91 w 621"/>
                    <a:gd name="T53" fmla="*/ 26 h 149"/>
                    <a:gd name="T54" fmla="*/ 79 w 621"/>
                    <a:gd name="T55" fmla="*/ 23 h 149"/>
                    <a:gd name="T56" fmla="*/ 67 w 621"/>
                    <a:gd name="T57" fmla="*/ 20 h 149"/>
                    <a:gd name="T58" fmla="*/ 55 w 621"/>
                    <a:gd name="T59" fmla="*/ 17 h 149"/>
                    <a:gd name="T60" fmla="*/ 43 w 621"/>
                    <a:gd name="T61" fmla="*/ 14 h 149"/>
                    <a:gd name="T62" fmla="*/ 31 w 621"/>
                    <a:gd name="T63" fmla="*/ 11 h 149"/>
                    <a:gd name="T64" fmla="*/ 20 w 621"/>
                    <a:gd name="T65" fmla="*/ 8 h 149"/>
                    <a:gd name="T66" fmla="*/ 9 w 621"/>
                    <a:gd name="T67" fmla="*/ 4 h 149"/>
                    <a:gd name="T68" fmla="*/ 0 w 621"/>
                    <a:gd name="T69" fmla="*/ 1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5" name="Group 327"/>
              <p:cNvGrpSpPr>
                <a:grpSpLocks/>
              </p:cNvGrpSpPr>
              <p:nvPr/>
            </p:nvGrpSpPr>
            <p:grpSpPr bwMode="auto">
              <a:xfrm>
                <a:off x="2563" y="2077"/>
                <a:ext cx="881" cy="678"/>
                <a:chOff x="2587" y="1837"/>
                <a:chExt cx="881" cy="678"/>
              </a:xfrm>
            </p:grpSpPr>
            <p:sp>
              <p:nvSpPr>
                <p:cNvPr id="1121" name="Freeform 328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247 w 1684"/>
                    <a:gd name="T1" fmla="*/ 216 h 877"/>
                    <a:gd name="T2" fmla="*/ 254 w 1684"/>
                    <a:gd name="T3" fmla="*/ 206 h 877"/>
                    <a:gd name="T4" fmla="*/ 270 w 1684"/>
                    <a:gd name="T5" fmla="*/ 188 h 877"/>
                    <a:gd name="T6" fmla="*/ 291 w 1684"/>
                    <a:gd name="T7" fmla="*/ 166 h 877"/>
                    <a:gd name="T8" fmla="*/ 315 w 1684"/>
                    <a:gd name="T9" fmla="*/ 141 h 877"/>
                    <a:gd name="T10" fmla="*/ 342 w 1684"/>
                    <a:gd name="T11" fmla="*/ 115 h 877"/>
                    <a:gd name="T12" fmla="*/ 367 w 1684"/>
                    <a:gd name="T13" fmla="*/ 90 h 877"/>
                    <a:gd name="T14" fmla="*/ 390 w 1684"/>
                    <a:gd name="T15" fmla="*/ 67 h 877"/>
                    <a:gd name="T16" fmla="*/ 408 w 1684"/>
                    <a:gd name="T17" fmla="*/ 49 h 877"/>
                    <a:gd name="T18" fmla="*/ 419 w 1684"/>
                    <a:gd name="T19" fmla="*/ 37 h 877"/>
                    <a:gd name="T20" fmla="*/ 421 w 1684"/>
                    <a:gd name="T21" fmla="*/ 34 h 877"/>
                    <a:gd name="T22" fmla="*/ 419 w 1684"/>
                    <a:gd name="T23" fmla="*/ 34 h 877"/>
                    <a:gd name="T24" fmla="*/ 409 w 1684"/>
                    <a:gd name="T25" fmla="*/ 32 h 877"/>
                    <a:gd name="T26" fmla="*/ 393 w 1684"/>
                    <a:gd name="T27" fmla="*/ 30 h 877"/>
                    <a:gd name="T28" fmla="*/ 372 w 1684"/>
                    <a:gd name="T29" fmla="*/ 27 h 877"/>
                    <a:gd name="T30" fmla="*/ 348 w 1684"/>
                    <a:gd name="T31" fmla="*/ 24 h 877"/>
                    <a:gd name="T32" fmla="*/ 322 w 1684"/>
                    <a:gd name="T33" fmla="*/ 20 h 877"/>
                    <a:gd name="T34" fmla="*/ 297 w 1684"/>
                    <a:gd name="T35" fmla="*/ 15 h 877"/>
                    <a:gd name="T36" fmla="*/ 274 w 1684"/>
                    <a:gd name="T37" fmla="*/ 11 h 877"/>
                    <a:gd name="T38" fmla="*/ 254 w 1684"/>
                    <a:gd name="T39" fmla="*/ 6 h 877"/>
                    <a:gd name="T40" fmla="*/ 240 w 1684"/>
                    <a:gd name="T41" fmla="*/ 2 h 877"/>
                    <a:gd name="T42" fmla="*/ 234 w 1684"/>
                    <a:gd name="T43" fmla="*/ 2 h 877"/>
                    <a:gd name="T44" fmla="*/ 225 w 1684"/>
                    <a:gd name="T45" fmla="*/ 11 h 877"/>
                    <a:gd name="T46" fmla="*/ 208 w 1684"/>
                    <a:gd name="T47" fmla="*/ 23 h 877"/>
                    <a:gd name="T48" fmla="*/ 184 w 1684"/>
                    <a:gd name="T49" fmla="*/ 38 h 877"/>
                    <a:gd name="T50" fmla="*/ 156 w 1684"/>
                    <a:gd name="T51" fmla="*/ 53 h 877"/>
                    <a:gd name="T52" fmla="*/ 124 w 1684"/>
                    <a:gd name="T53" fmla="*/ 70 h 877"/>
                    <a:gd name="T54" fmla="*/ 93 w 1684"/>
                    <a:gd name="T55" fmla="*/ 86 h 877"/>
                    <a:gd name="T56" fmla="*/ 63 w 1684"/>
                    <a:gd name="T57" fmla="*/ 100 h 877"/>
                    <a:gd name="T58" fmla="*/ 38 w 1684"/>
                    <a:gd name="T59" fmla="*/ 112 h 877"/>
                    <a:gd name="T60" fmla="*/ 17 w 1684"/>
                    <a:gd name="T61" fmla="*/ 122 h 877"/>
                    <a:gd name="T62" fmla="*/ 5 w 1684"/>
                    <a:gd name="T63" fmla="*/ 127 h 877"/>
                    <a:gd name="T64" fmla="*/ 0 w 1684"/>
                    <a:gd name="T65" fmla="*/ 130 h 877"/>
                    <a:gd name="T66" fmla="*/ 7 w 1684"/>
                    <a:gd name="T67" fmla="*/ 137 h 877"/>
                    <a:gd name="T68" fmla="*/ 25 w 1684"/>
                    <a:gd name="T69" fmla="*/ 147 h 877"/>
                    <a:gd name="T70" fmla="*/ 51 w 1684"/>
                    <a:gd name="T71" fmla="*/ 158 h 877"/>
                    <a:gd name="T72" fmla="*/ 84 w 1684"/>
                    <a:gd name="T73" fmla="*/ 171 h 877"/>
                    <a:gd name="T74" fmla="*/ 118 w 1684"/>
                    <a:gd name="T75" fmla="*/ 183 h 877"/>
                    <a:gd name="T76" fmla="*/ 155 w 1684"/>
                    <a:gd name="T77" fmla="*/ 195 h 877"/>
                    <a:gd name="T78" fmla="*/ 188 w 1684"/>
                    <a:gd name="T79" fmla="*/ 205 h 877"/>
                    <a:gd name="T80" fmla="*/ 216 w 1684"/>
                    <a:gd name="T81" fmla="*/ 213 h 877"/>
                    <a:gd name="T82" fmla="*/ 237 w 1684"/>
                    <a:gd name="T83" fmla="*/ 218 h 877"/>
                    <a:gd name="T84" fmla="*/ 247 w 1684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2" name="Freeform 329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232 w 1620"/>
                    <a:gd name="T1" fmla="*/ 207 h 828"/>
                    <a:gd name="T2" fmla="*/ 233 w 1620"/>
                    <a:gd name="T3" fmla="*/ 203 h 828"/>
                    <a:gd name="T4" fmla="*/ 239 w 1620"/>
                    <a:gd name="T5" fmla="*/ 195 h 828"/>
                    <a:gd name="T6" fmla="*/ 248 w 1620"/>
                    <a:gd name="T7" fmla="*/ 184 h 828"/>
                    <a:gd name="T8" fmla="*/ 260 w 1620"/>
                    <a:gd name="T9" fmla="*/ 172 h 828"/>
                    <a:gd name="T10" fmla="*/ 275 w 1620"/>
                    <a:gd name="T11" fmla="*/ 157 h 828"/>
                    <a:gd name="T12" fmla="*/ 291 w 1620"/>
                    <a:gd name="T13" fmla="*/ 142 h 828"/>
                    <a:gd name="T14" fmla="*/ 308 w 1620"/>
                    <a:gd name="T15" fmla="*/ 124 h 828"/>
                    <a:gd name="T16" fmla="*/ 325 w 1620"/>
                    <a:gd name="T17" fmla="*/ 108 h 828"/>
                    <a:gd name="T18" fmla="*/ 342 w 1620"/>
                    <a:gd name="T19" fmla="*/ 92 h 828"/>
                    <a:gd name="T20" fmla="*/ 359 w 1620"/>
                    <a:gd name="T21" fmla="*/ 77 h 828"/>
                    <a:gd name="T22" fmla="*/ 374 w 1620"/>
                    <a:gd name="T23" fmla="*/ 62 h 828"/>
                    <a:gd name="T24" fmla="*/ 386 w 1620"/>
                    <a:gd name="T25" fmla="*/ 51 h 828"/>
                    <a:gd name="T26" fmla="*/ 396 w 1620"/>
                    <a:gd name="T27" fmla="*/ 41 h 828"/>
                    <a:gd name="T28" fmla="*/ 402 w 1620"/>
                    <a:gd name="T29" fmla="*/ 34 h 828"/>
                    <a:gd name="T30" fmla="*/ 404 w 1620"/>
                    <a:gd name="T31" fmla="*/ 30 h 828"/>
                    <a:gd name="T32" fmla="*/ 403 w 1620"/>
                    <a:gd name="T33" fmla="*/ 30 h 828"/>
                    <a:gd name="T34" fmla="*/ 393 w 1620"/>
                    <a:gd name="T35" fmla="*/ 29 h 828"/>
                    <a:gd name="T36" fmla="*/ 371 w 1620"/>
                    <a:gd name="T37" fmla="*/ 26 h 828"/>
                    <a:gd name="T38" fmla="*/ 342 w 1620"/>
                    <a:gd name="T39" fmla="*/ 22 h 828"/>
                    <a:gd name="T40" fmla="*/ 310 w 1620"/>
                    <a:gd name="T41" fmla="*/ 17 h 828"/>
                    <a:gd name="T42" fmla="*/ 279 w 1620"/>
                    <a:gd name="T43" fmla="*/ 12 h 828"/>
                    <a:gd name="T44" fmla="*/ 252 w 1620"/>
                    <a:gd name="T45" fmla="*/ 6 h 828"/>
                    <a:gd name="T46" fmla="*/ 233 w 1620"/>
                    <a:gd name="T47" fmla="*/ 2 h 828"/>
                    <a:gd name="T48" fmla="*/ 226 w 1620"/>
                    <a:gd name="T49" fmla="*/ 3 h 828"/>
                    <a:gd name="T50" fmla="*/ 219 w 1620"/>
                    <a:gd name="T51" fmla="*/ 9 h 828"/>
                    <a:gd name="T52" fmla="*/ 209 w 1620"/>
                    <a:gd name="T53" fmla="*/ 15 h 828"/>
                    <a:gd name="T54" fmla="*/ 196 w 1620"/>
                    <a:gd name="T55" fmla="*/ 25 h 828"/>
                    <a:gd name="T56" fmla="*/ 181 w 1620"/>
                    <a:gd name="T57" fmla="*/ 34 h 828"/>
                    <a:gd name="T58" fmla="*/ 163 w 1620"/>
                    <a:gd name="T59" fmla="*/ 44 h 828"/>
                    <a:gd name="T60" fmla="*/ 144 w 1620"/>
                    <a:gd name="T61" fmla="*/ 53 h 828"/>
                    <a:gd name="T62" fmla="*/ 124 w 1620"/>
                    <a:gd name="T63" fmla="*/ 65 h 828"/>
                    <a:gd name="T64" fmla="*/ 104 w 1620"/>
                    <a:gd name="T65" fmla="*/ 75 h 828"/>
                    <a:gd name="T66" fmla="*/ 85 w 1620"/>
                    <a:gd name="T67" fmla="*/ 85 h 828"/>
                    <a:gd name="T68" fmla="*/ 66 w 1620"/>
                    <a:gd name="T69" fmla="*/ 94 h 828"/>
                    <a:gd name="T70" fmla="*/ 48 w 1620"/>
                    <a:gd name="T71" fmla="*/ 102 h 828"/>
                    <a:gd name="T72" fmla="*/ 33 w 1620"/>
                    <a:gd name="T73" fmla="*/ 109 h 828"/>
                    <a:gd name="T74" fmla="*/ 20 w 1620"/>
                    <a:gd name="T75" fmla="*/ 115 h 828"/>
                    <a:gd name="T76" fmla="*/ 10 w 1620"/>
                    <a:gd name="T77" fmla="*/ 119 h 828"/>
                    <a:gd name="T78" fmla="*/ 4 w 1620"/>
                    <a:gd name="T79" fmla="*/ 121 h 828"/>
                    <a:gd name="T80" fmla="*/ 0 w 1620"/>
                    <a:gd name="T81" fmla="*/ 123 h 828"/>
                    <a:gd name="T82" fmla="*/ 0 w 1620"/>
                    <a:gd name="T83" fmla="*/ 127 h 828"/>
                    <a:gd name="T84" fmla="*/ 6 w 1620"/>
                    <a:gd name="T85" fmla="*/ 132 h 828"/>
                    <a:gd name="T86" fmla="*/ 16 w 1620"/>
                    <a:gd name="T87" fmla="*/ 138 h 828"/>
                    <a:gd name="T88" fmla="*/ 30 w 1620"/>
                    <a:gd name="T89" fmla="*/ 145 h 828"/>
                    <a:gd name="T90" fmla="*/ 48 w 1620"/>
                    <a:gd name="T91" fmla="*/ 152 h 828"/>
                    <a:gd name="T92" fmla="*/ 67 w 1620"/>
                    <a:gd name="T93" fmla="*/ 159 h 828"/>
                    <a:gd name="T94" fmla="*/ 89 w 1620"/>
                    <a:gd name="T95" fmla="*/ 167 h 828"/>
                    <a:gd name="T96" fmla="*/ 111 w 1620"/>
                    <a:gd name="T97" fmla="*/ 175 h 828"/>
                    <a:gd name="T98" fmla="*/ 134 w 1620"/>
                    <a:gd name="T99" fmla="*/ 182 h 828"/>
                    <a:gd name="T100" fmla="*/ 155 w 1620"/>
                    <a:gd name="T101" fmla="*/ 189 h 828"/>
                    <a:gd name="T102" fmla="*/ 176 w 1620"/>
                    <a:gd name="T103" fmla="*/ 195 h 828"/>
                    <a:gd name="T104" fmla="*/ 195 w 1620"/>
                    <a:gd name="T105" fmla="*/ 200 h 828"/>
                    <a:gd name="T106" fmla="*/ 210 w 1620"/>
                    <a:gd name="T107" fmla="*/ 204 h 828"/>
                    <a:gd name="T108" fmla="*/ 223 w 1620"/>
                    <a:gd name="T109" fmla="*/ 207 h 828"/>
                    <a:gd name="T110" fmla="*/ 231 w 1620"/>
                    <a:gd name="T111" fmla="*/ 207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3" name="Freeform 330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246 w 1718"/>
                    <a:gd name="T1" fmla="*/ 217 h 876"/>
                    <a:gd name="T2" fmla="*/ 254 w 1718"/>
                    <a:gd name="T3" fmla="*/ 206 h 876"/>
                    <a:gd name="T4" fmla="*/ 271 w 1718"/>
                    <a:gd name="T5" fmla="*/ 189 h 876"/>
                    <a:gd name="T6" fmla="*/ 293 w 1718"/>
                    <a:gd name="T7" fmla="*/ 168 h 876"/>
                    <a:gd name="T8" fmla="*/ 319 w 1718"/>
                    <a:gd name="T9" fmla="*/ 143 h 876"/>
                    <a:gd name="T10" fmla="*/ 346 w 1718"/>
                    <a:gd name="T11" fmla="*/ 118 h 876"/>
                    <a:gd name="T12" fmla="*/ 373 w 1718"/>
                    <a:gd name="T13" fmla="*/ 93 h 876"/>
                    <a:gd name="T14" fmla="*/ 397 w 1718"/>
                    <a:gd name="T15" fmla="*/ 70 h 876"/>
                    <a:gd name="T16" fmla="*/ 416 w 1718"/>
                    <a:gd name="T17" fmla="*/ 53 h 876"/>
                    <a:gd name="T18" fmla="*/ 428 w 1718"/>
                    <a:gd name="T19" fmla="*/ 41 h 876"/>
                    <a:gd name="T20" fmla="*/ 429 w 1718"/>
                    <a:gd name="T21" fmla="*/ 37 h 876"/>
                    <a:gd name="T22" fmla="*/ 427 w 1718"/>
                    <a:gd name="T23" fmla="*/ 37 h 876"/>
                    <a:gd name="T24" fmla="*/ 417 w 1718"/>
                    <a:gd name="T25" fmla="*/ 36 h 876"/>
                    <a:gd name="T26" fmla="*/ 400 w 1718"/>
                    <a:gd name="T27" fmla="*/ 33 h 876"/>
                    <a:gd name="T28" fmla="*/ 378 w 1718"/>
                    <a:gd name="T29" fmla="*/ 30 h 876"/>
                    <a:gd name="T30" fmla="*/ 352 w 1718"/>
                    <a:gd name="T31" fmla="*/ 26 h 876"/>
                    <a:gd name="T32" fmla="*/ 326 w 1718"/>
                    <a:gd name="T33" fmla="*/ 21 h 876"/>
                    <a:gd name="T34" fmla="*/ 299 w 1718"/>
                    <a:gd name="T35" fmla="*/ 16 h 876"/>
                    <a:gd name="T36" fmla="*/ 275 w 1718"/>
                    <a:gd name="T37" fmla="*/ 12 h 876"/>
                    <a:gd name="T38" fmla="*/ 255 w 1718"/>
                    <a:gd name="T39" fmla="*/ 7 h 876"/>
                    <a:gd name="T40" fmla="*/ 240 w 1718"/>
                    <a:gd name="T41" fmla="*/ 3 h 876"/>
                    <a:gd name="T42" fmla="*/ 234 w 1718"/>
                    <a:gd name="T43" fmla="*/ 2 h 876"/>
                    <a:gd name="T44" fmla="*/ 225 w 1718"/>
                    <a:gd name="T45" fmla="*/ 12 h 876"/>
                    <a:gd name="T46" fmla="*/ 208 w 1718"/>
                    <a:gd name="T47" fmla="*/ 24 h 876"/>
                    <a:gd name="T48" fmla="*/ 184 w 1718"/>
                    <a:gd name="T49" fmla="*/ 38 h 876"/>
                    <a:gd name="T50" fmla="*/ 156 w 1718"/>
                    <a:gd name="T51" fmla="*/ 54 h 876"/>
                    <a:gd name="T52" fmla="*/ 124 w 1718"/>
                    <a:gd name="T53" fmla="*/ 71 h 876"/>
                    <a:gd name="T54" fmla="*/ 93 w 1718"/>
                    <a:gd name="T55" fmla="*/ 87 h 876"/>
                    <a:gd name="T56" fmla="*/ 63 w 1718"/>
                    <a:gd name="T57" fmla="*/ 101 h 876"/>
                    <a:gd name="T58" fmla="*/ 38 w 1718"/>
                    <a:gd name="T59" fmla="*/ 114 h 876"/>
                    <a:gd name="T60" fmla="*/ 17 w 1718"/>
                    <a:gd name="T61" fmla="*/ 123 h 876"/>
                    <a:gd name="T62" fmla="*/ 5 w 1718"/>
                    <a:gd name="T63" fmla="*/ 128 h 876"/>
                    <a:gd name="T64" fmla="*/ 0 w 1718"/>
                    <a:gd name="T65" fmla="*/ 132 h 876"/>
                    <a:gd name="T66" fmla="*/ 7 w 1718"/>
                    <a:gd name="T67" fmla="*/ 139 h 876"/>
                    <a:gd name="T68" fmla="*/ 25 w 1718"/>
                    <a:gd name="T69" fmla="*/ 148 h 876"/>
                    <a:gd name="T70" fmla="*/ 51 w 1718"/>
                    <a:gd name="T71" fmla="*/ 160 h 876"/>
                    <a:gd name="T72" fmla="*/ 84 w 1718"/>
                    <a:gd name="T73" fmla="*/ 172 h 876"/>
                    <a:gd name="T74" fmla="*/ 118 w 1718"/>
                    <a:gd name="T75" fmla="*/ 184 h 876"/>
                    <a:gd name="T76" fmla="*/ 154 w 1718"/>
                    <a:gd name="T77" fmla="*/ 196 h 876"/>
                    <a:gd name="T78" fmla="*/ 188 w 1718"/>
                    <a:gd name="T79" fmla="*/ 206 h 876"/>
                    <a:gd name="T80" fmla="*/ 216 w 1718"/>
                    <a:gd name="T81" fmla="*/ 214 h 876"/>
                    <a:gd name="T82" fmla="*/ 237 w 1718"/>
                    <a:gd name="T83" fmla="*/ 219 h 876"/>
                    <a:gd name="T84" fmla="*/ 247 w 1718"/>
                    <a:gd name="T85" fmla="*/ 220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4" name="Freeform 331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233 w 1653"/>
                    <a:gd name="T1" fmla="*/ 205 h 829"/>
                    <a:gd name="T2" fmla="*/ 241 w 1653"/>
                    <a:gd name="T3" fmla="*/ 195 h 829"/>
                    <a:gd name="T4" fmla="*/ 257 w 1653"/>
                    <a:gd name="T5" fmla="*/ 179 h 829"/>
                    <a:gd name="T6" fmla="*/ 278 w 1653"/>
                    <a:gd name="T7" fmla="*/ 158 h 829"/>
                    <a:gd name="T8" fmla="*/ 304 w 1653"/>
                    <a:gd name="T9" fmla="*/ 135 h 829"/>
                    <a:gd name="T10" fmla="*/ 331 w 1653"/>
                    <a:gd name="T11" fmla="*/ 110 h 829"/>
                    <a:gd name="T12" fmla="*/ 357 w 1653"/>
                    <a:gd name="T13" fmla="*/ 87 h 829"/>
                    <a:gd name="T14" fmla="*/ 381 w 1653"/>
                    <a:gd name="T15" fmla="*/ 65 h 829"/>
                    <a:gd name="T16" fmla="*/ 400 w 1653"/>
                    <a:gd name="T17" fmla="*/ 48 h 829"/>
                    <a:gd name="T18" fmla="*/ 411 w 1653"/>
                    <a:gd name="T19" fmla="*/ 37 h 829"/>
                    <a:gd name="T20" fmla="*/ 413 w 1653"/>
                    <a:gd name="T21" fmla="*/ 34 h 829"/>
                    <a:gd name="T22" fmla="*/ 411 w 1653"/>
                    <a:gd name="T23" fmla="*/ 33 h 829"/>
                    <a:gd name="T24" fmla="*/ 401 w 1653"/>
                    <a:gd name="T25" fmla="*/ 32 h 829"/>
                    <a:gd name="T26" fmla="*/ 385 w 1653"/>
                    <a:gd name="T27" fmla="*/ 30 h 829"/>
                    <a:gd name="T28" fmla="*/ 364 w 1653"/>
                    <a:gd name="T29" fmla="*/ 26 h 829"/>
                    <a:gd name="T30" fmla="*/ 340 w 1653"/>
                    <a:gd name="T31" fmla="*/ 22 h 829"/>
                    <a:gd name="T32" fmla="*/ 315 w 1653"/>
                    <a:gd name="T33" fmla="*/ 18 h 829"/>
                    <a:gd name="T34" fmla="*/ 290 w 1653"/>
                    <a:gd name="T35" fmla="*/ 14 h 829"/>
                    <a:gd name="T36" fmla="*/ 267 w 1653"/>
                    <a:gd name="T37" fmla="*/ 9 h 829"/>
                    <a:gd name="T38" fmla="*/ 248 w 1653"/>
                    <a:gd name="T39" fmla="*/ 5 h 829"/>
                    <a:gd name="T40" fmla="*/ 234 w 1653"/>
                    <a:gd name="T41" fmla="*/ 2 h 829"/>
                    <a:gd name="T42" fmla="*/ 227 w 1653"/>
                    <a:gd name="T43" fmla="*/ 3 h 829"/>
                    <a:gd name="T44" fmla="*/ 216 w 1653"/>
                    <a:gd name="T45" fmla="*/ 12 h 829"/>
                    <a:gd name="T46" fmla="*/ 197 w 1653"/>
                    <a:gd name="T47" fmla="*/ 24 h 829"/>
                    <a:gd name="T48" fmla="*/ 173 w 1653"/>
                    <a:gd name="T49" fmla="*/ 39 h 829"/>
                    <a:gd name="T50" fmla="*/ 145 w 1653"/>
                    <a:gd name="T51" fmla="*/ 54 h 829"/>
                    <a:gd name="T52" fmla="*/ 115 w 1653"/>
                    <a:gd name="T53" fmla="*/ 70 h 829"/>
                    <a:gd name="T54" fmla="*/ 85 w 1653"/>
                    <a:gd name="T55" fmla="*/ 85 h 829"/>
                    <a:gd name="T56" fmla="*/ 58 w 1653"/>
                    <a:gd name="T57" fmla="*/ 98 h 829"/>
                    <a:gd name="T58" fmla="*/ 33 w 1653"/>
                    <a:gd name="T59" fmla="*/ 110 h 829"/>
                    <a:gd name="T60" fmla="*/ 15 w 1653"/>
                    <a:gd name="T61" fmla="*/ 118 h 829"/>
                    <a:gd name="T62" fmla="*/ 5 w 1653"/>
                    <a:gd name="T63" fmla="*/ 122 h 829"/>
                    <a:gd name="T64" fmla="*/ 0 w 1653"/>
                    <a:gd name="T65" fmla="*/ 126 h 829"/>
                    <a:gd name="T66" fmla="*/ 7 w 1653"/>
                    <a:gd name="T67" fmla="*/ 133 h 829"/>
                    <a:gd name="T68" fmla="*/ 24 w 1653"/>
                    <a:gd name="T69" fmla="*/ 141 h 829"/>
                    <a:gd name="T70" fmla="*/ 48 w 1653"/>
                    <a:gd name="T71" fmla="*/ 152 h 829"/>
                    <a:gd name="T72" fmla="*/ 79 w 1653"/>
                    <a:gd name="T73" fmla="*/ 163 h 829"/>
                    <a:gd name="T74" fmla="*/ 112 w 1653"/>
                    <a:gd name="T75" fmla="*/ 175 h 829"/>
                    <a:gd name="T76" fmla="*/ 145 w 1653"/>
                    <a:gd name="T77" fmla="*/ 185 h 829"/>
                    <a:gd name="T78" fmla="*/ 177 w 1653"/>
                    <a:gd name="T79" fmla="*/ 195 h 829"/>
                    <a:gd name="T80" fmla="*/ 204 w 1653"/>
                    <a:gd name="T81" fmla="*/ 202 h 829"/>
                    <a:gd name="T82" fmla="*/ 224 w 1653"/>
                    <a:gd name="T83" fmla="*/ 207 h 829"/>
                    <a:gd name="T84" fmla="*/ 234 w 1653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5" name="Freeform 332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3 h 354"/>
                    <a:gd name="T12" fmla="*/ 82 w 951"/>
                    <a:gd name="T13" fmla="*/ 31 h 354"/>
                    <a:gd name="T14" fmla="*/ 100 w 951"/>
                    <a:gd name="T15" fmla="*/ 40 h 354"/>
                    <a:gd name="T16" fmla="*/ 119 w 951"/>
                    <a:gd name="T17" fmla="*/ 48 h 354"/>
                    <a:gd name="T18" fmla="*/ 139 w 951"/>
                    <a:gd name="T19" fmla="*/ 56 h 354"/>
                    <a:gd name="T20" fmla="*/ 158 w 951"/>
                    <a:gd name="T21" fmla="*/ 64 h 354"/>
                    <a:gd name="T22" fmla="*/ 176 w 951"/>
                    <a:gd name="T23" fmla="*/ 71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0 h 354"/>
                    <a:gd name="T40" fmla="*/ 173 w 951"/>
                    <a:gd name="T41" fmla="*/ 75 h 354"/>
                    <a:gd name="T42" fmla="*/ 154 w 951"/>
                    <a:gd name="T43" fmla="*/ 70 h 354"/>
                    <a:gd name="T44" fmla="*/ 134 w 951"/>
                    <a:gd name="T45" fmla="*/ 63 h 354"/>
                    <a:gd name="T46" fmla="*/ 115 w 951"/>
                    <a:gd name="T47" fmla="*/ 56 h 354"/>
                    <a:gd name="T48" fmla="*/ 95 w 951"/>
                    <a:gd name="T49" fmla="*/ 49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8 h 354"/>
                    <a:gd name="T56" fmla="*/ 28 w 951"/>
                    <a:gd name="T57" fmla="*/ 22 h 354"/>
                    <a:gd name="T58" fmla="*/ 16 w 951"/>
                    <a:gd name="T59" fmla="*/ 17 h 354"/>
                    <a:gd name="T60" fmla="*/ 7 w 951"/>
                    <a:gd name="T61" fmla="*/ 11 h 354"/>
                    <a:gd name="T62" fmla="*/ 1 w 951"/>
                    <a:gd name="T63" fmla="*/ 7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6" name="Freeform 333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13 w 949"/>
                    <a:gd name="T1" fmla="*/ 0 h 356"/>
                    <a:gd name="T2" fmla="*/ 17 w 949"/>
                    <a:gd name="T3" fmla="*/ 2 h 356"/>
                    <a:gd name="T4" fmla="*/ 24 w 949"/>
                    <a:gd name="T5" fmla="*/ 5 h 356"/>
                    <a:gd name="T6" fmla="*/ 35 w 949"/>
                    <a:gd name="T7" fmla="*/ 11 h 356"/>
                    <a:gd name="T8" fmla="*/ 49 w 949"/>
                    <a:gd name="T9" fmla="*/ 17 h 356"/>
                    <a:gd name="T10" fmla="*/ 65 w 949"/>
                    <a:gd name="T11" fmla="*/ 24 h 356"/>
                    <a:gd name="T12" fmla="*/ 82 w 949"/>
                    <a:gd name="T13" fmla="*/ 32 h 356"/>
                    <a:gd name="T14" fmla="*/ 100 w 949"/>
                    <a:gd name="T15" fmla="*/ 40 h 356"/>
                    <a:gd name="T16" fmla="*/ 120 w 949"/>
                    <a:gd name="T17" fmla="*/ 48 h 356"/>
                    <a:gd name="T18" fmla="*/ 139 w 949"/>
                    <a:gd name="T19" fmla="*/ 56 h 356"/>
                    <a:gd name="T20" fmla="*/ 158 w 949"/>
                    <a:gd name="T21" fmla="*/ 64 h 356"/>
                    <a:gd name="T22" fmla="*/ 177 w 949"/>
                    <a:gd name="T23" fmla="*/ 71 h 356"/>
                    <a:gd name="T24" fmla="*/ 194 w 949"/>
                    <a:gd name="T25" fmla="*/ 77 h 356"/>
                    <a:gd name="T26" fmla="*/ 209 w 949"/>
                    <a:gd name="T27" fmla="*/ 82 h 356"/>
                    <a:gd name="T28" fmla="*/ 223 w 949"/>
                    <a:gd name="T29" fmla="*/ 86 h 356"/>
                    <a:gd name="T30" fmla="*/ 234 w 949"/>
                    <a:gd name="T31" fmla="*/ 88 h 356"/>
                    <a:gd name="T32" fmla="*/ 233 w 949"/>
                    <a:gd name="T33" fmla="*/ 88 h 356"/>
                    <a:gd name="T34" fmla="*/ 221 w 949"/>
                    <a:gd name="T35" fmla="*/ 86 h 356"/>
                    <a:gd name="T36" fmla="*/ 207 w 949"/>
                    <a:gd name="T37" fmla="*/ 83 h 356"/>
                    <a:gd name="T38" fmla="*/ 191 w 949"/>
                    <a:gd name="T39" fmla="*/ 80 h 356"/>
                    <a:gd name="T40" fmla="*/ 173 w 949"/>
                    <a:gd name="T41" fmla="*/ 75 h 356"/>
                    <a:gd name="T42" fmla="*/ 154 w 949"/>
                    <a:gd name="T43" fmla="*/ 69 h 356"/>
                    <a:gd name="T44" fmla="*/ 135 w 949"/>
                    <a:gd name="T45" fmla="*/ 63 h 356"/>
                    <a:gd name="T46" fmla="*/ 115 w 949"/>
                    <a:gd name="T47" fmla="*/ 56 h 356"/>
                    <a:gd name="T48" fmla="*/ 96 w 949"/>
                    <a:gd name="T49" fmla="*/ 49 h 356"/>
                    <a:gd name="T50" fmla="*/ 77 w 949"/>
                    <a:gd name="T51" fmla="*/ 43 h 356"/>
                    <a:gd name="T52" fmla="*/ 59 w 949"/>
                    <a:gd name="T53" fmla="*/ 36 h 356"/>
                    <a:gd name="T54" fmla="*/ 43 w 949"/>
                    <a:gd name="T55" fmla="*/ 29 h 356"/>
                    <a:gd name="T56" fmla="*/ 29 w 949"/>
                    <a:gd name="T57" fmla="*/ 22 h 356"/>
                    <a:gd name="T58" fmla="*/ 17 w 949"/>
                    <a:gd name="T59" fmla="*/ 17 h 356"/>
                    <a:gd name="T60" fmla="*/ 7 w 949"/>
                    <a:gd name="T61" fmla="*/ 12 h 356"/>
                    <a:gd name="T62" fmla="*/ 2 w 949"/>
                    <a:gd name="T63" fmla="*/ 7 h 356"/>
                    <a:gd name="T64" fmla="*/ 1 w 949"/>
                    <a:gd name="T65" fmla="*/ 6 h 356"/>
                    <a:gd name="T66" fmla="*/ 4 w 949"/>
                    <a:gd name="T67" fmla="*/ 4 h 356"/>
                    <a:gd name="T68" fmla="*/ 9 w 949"/>
                    <a:gd name="T69" fmla="*/ 2 h 356"/>
                    <a:gd name="T70" fmla="*/ 12 w 949"/>
                    <a:gd name="T71" fmla="*/ 0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" name="Freeform 334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246 w 1732"/>
                    <a:gd name="T1" fmla="*/ 217 h 876"/>
                    <a:gd name="T2" fmla="*/ 254 w 1732"/>
                    <a:gd name="T3" fmla="*/ 207 h 876"/>
                    <a:gd name="T4" fmla="*/ 271 w 1732"/>
                    <a:gd name="T5" fmla="*/ 190 h 876"/>
                    <a:gd name="T6" fmla="*/ 294 w 1732"/>
                    <a:gd name="T7" fmla="*/ 168 h 876"/>
                    <a:gd name="T8" fmla="*/ 320 w 1732"/>
                    <a:gd name="T9" fmla="*/ 144 h 876"/>
                    <a:gd name="T10" fmla="*/ 348 w 1732"/>
                    <a:gd name="T11" fmla="*/ 118 h 876"/>
                    <a:gd name="T12" fmla="*/ 375 w 1732"/>
                    <a:gd name="T13" fmla="*/ 94 h 876"/>
                    <a:gd name="T14" fmla="*/ 400 w 1732"/>
                    <a:gd name="T15" fmla="*/ 72 h 876"/>
                    <a:gd name="T16" fmla="*/ 419 w 1732"/>
                    <a:gd name="T17" fmla="*/ 54 h 876"/>
                    <a:gd name="T18" fmla="*/ 431 w 1732"/>
                    <a:gd name="T19" fmla="*/ 43 h 876"/>
                    <a:gd name="T20" fmla="*/ 433 w 1732"/>
                    <a:gd name="T21" fmla="*/ 39 h 876"/>
                    <a:gd name="T22" fmla="*/ 431 w 1732"/>
                    <a:gd name="T23" fmla="*/ 39 h 876"/>
                    <a:gd name="T24" fmla="*/ 420 w 1732"/>
                    <a:gd name="T25" fmla="*/ 37 h 876"/>
                    <a:gd name="T26" fmla="*/ 402 w 1732"/>
                    <a:gd name="T27" fmla="*/ 35 h 876"/>
                    <a:gd name="T28" fmla="*/ 380 w 1732"/>
                    <a:gd name="T29" fmla="*/ 30 h 876"/>
                    <a:gd name="T30" fmla="*/ 354 w 1732"/>
                    <a:gd name="T31" fmla="*/ 27 h 876"/>
                    <a:gd name="T32" fmla="*/ 327 w 1732"/>
                    <a:gd name="T33" fmla="*/ 22 h 876"/>
                    <a:gd name="T34" fmla="*/ 300 w 1732"/>
                    <a:gd name="T35" fmla="*/ 17 h 876"/>
                    <a:gd name="T36" fmla="*/ 276 w 1732"/>
                    <a:gd name="T37" fmla="*/ 12 h 876"/>
                    <a:gd name="T38" fmla="*/ 255 w 1732"/>
                    <a:gd name="T39" fmla="*/ 7 h 876"/>
                    <a:gd name="T40" fmla="*/ 240 w 1732"/>
                    <a:gd name="T41" fmla="*/ 3 h 876"/>
                    <a:gd name="T42" fmla="*/ 234 w 1732"/>
                    <a:gd name="T43" fmla="*/ 2 h 876"/>
                    <a:gd name="T44" fmla="*/ 225 w 1732"/>
                    <a:gd name="T45" fmla="*/ 12 h 876"/>
                    <a:gd name="T46" fmla="*/ 208 w 1732"/>
                    <a:gd name="T47" fmla="*/ 24 h 876"/>
                    <a:gd name="T48" fmla="*/ 184 w 1732"/>
                    <a:gd name="T49" fmla="*/ 38 h 876"/>
                    <a:gd name="T50" fmla="*/ 156 w 1732"/>
                    <a:gd name="T51" fmla="*/ 54 h 876"/>
                    <a:gd name="T52" fmla="*/ 124 w 1732"/>
                    <a:gd name="T53" fmla="*/ 70 h 876"/>
                    <a:gd name="T54" fmla="*/ 93 w 1732"/>
                    <a:gd name="T55" fmla="*/ 87 h 876"/>
                    <a:gd name="T56" fmla="*/ 63 w 1732"/>
                    <a:gd name="T57" fmla="*/ 101 h 876"/>
                    <a:gd name="T58" fmla="*/ 38 w 1732"/>
                    <a:gd name="T59" fmla="*/ 113 h 876"/>
                    <a:gd name="T60" fmla="*/ 17 w 1732"/>
                    <a:gd name="T61" fmla="*/ 122 h 876"/>
                    <a:gd name="T62" fmla="*/ 5 w 1732"/>
                    <a:gd name="T63" fmla="*/ 127 h 876"/>
                    <a:gd name="T64" fmla="*/ 0 w 1732"/>
                    <a:gd name="T65" fmla="*/ 131 h 876"/>
                    <a:gd name="T66" fmla="*/ 7 w 1732"/>
                    <a:gd name="T67" fmla="*/ 139 h 876"/>
                    <a:gd name="T68" fmla="*/ 25 w 1732"/>
                    <a:gd name="T69" fmla="*/ 148 h 876"/>
                    <a:gd name="T70" fmla="*/ 51 w 1732"/>
                    <a:gd name="T71" fmla="*/ 159 h 876"/>
                    <a:gd name="T72" fmla="*/ 84 w 1732"/>
                    <a:gd name="T73" fmla="*/ 172 h 876"/>
                    <a:gd name="T74" fmla="*/ 118 w 1732"/>
                    <a:gd name="T75" fmla="*/ 184 h 876"/>
                    <a:gd name="T76" fmla="*/ 154 w 1732"/>
                    <a:gd name="T77" fmla="*/ 196 h 876"/>
                    <a:gd name="T78" fmla="*/ 188 w 1732"/>
                    <a:gd name="T79" fmla="*/ 206 h 876"/>
                    <a:gd name="T80" fmla="*/ 216 w 1732"/>
                    <a:gd name="T81" fmla="*/ 213 h 876"/>
                    <a:gd name="T82" fmla="*/ 237 w 1732"/>
                    <a:gd name="T83" fmla="*/ 218 h 876"/>
                    <a:gd name="T84" fmla="*/ 247 w 1732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8" name="Freeform 335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232 w 1667"/>
                    <a:gd name="T1" fmla="*/ 205 h 829"/>
                    <a:gd name="T2" fmla="*/ 240 w 1667"/>
                    <a:gd name="T3" fmla="*/ 196 h 829"/>
                    <a:gd name="T4" fmla="*/ 256 w 1667"/>
                    <a:gd name="T5" fmla="*/ 179 h 829"/>
                    <a:gd name="T6" fmla="*/ 278 w 1667"/>
                    <a:gd name="T7" fmla="*/ 159 h 829"/>
                    <a:gd name="T8" fmla="*/ 304 w 1667"/>
                    <a:gd name="T9" fmla="*/ 136 h 829"/>
                    <a:gd name="T10" fmla="*/ 332 w 1667"/>
                    <a:gd name="T11" fmla="*/ 111 h 829"/>
                    <a:gd name="T12" fmla="*/ 359 w 1667"/>
                    <a:gd name="T13" fmla="*/ 88 h 829"/>
                    <a:gd name="T14" fmla="*/ 383 w 1667"/>
                    <a:gd name="T15" fmla="*/ 67 h 829"/>
                    <a:gd name="T16" fmla="*/ 402 w 1667"/>
                    <a:gd name="T17" fmla="*/ 50 h 829"/>
                    <a:gd name="T18" fmla="*/ 414 w 1667"/>
                    <a:gd name="T19" fmla="*/ 39 h 829"/>
                    <a:gd name="T20" fmla="*/ 416 w 1667"/>
                    <a:gd name="T21" fmla="*/ 35 h 829"/>
                    <a:gd name="T22" fmla="*/ 414 w 1667"/>
                    <a:gd name="T23" fmla="*/ 35 h 829"/>
                    <a:gd name="T24" fmla="*/ 404 w 1667"/>
                    <a:gd name="T25" fmla="*/ 34 h 829"/>
                    <a:gd name="T26" fmla="*/ 387 w 1667"/>
                    <a:gd name="T27" fmla="*/ 31 h 829"/>
                    <a:gd name="T28" fmla="*/ 366 w 1667"/>
                    <a:gd name="T29" fmla="*/ 27 h 829"/>
                    <a:gd name="T30" fmla="*/ 341 w 1667"/>
                    <a:gd name="T31" fmla="*/ 23 h 829"/>
                    <a:gd name="T32" fmla="*/ 315 w 1667"/>
                    <a:gd name="T33" fmla="*/ 19 h 829"/>
                    <a:gd name="T34" fmla="*/ 290 w 1667"/>
                    <a:gd name="T35" fmla="*/ 14 h 829"/>
                    <a:gd name="T36" fmla="*/ 267 w 1667"/>
                    <a:gd name="T37" fmla="*/ 10 h 829"/>
                    <a:gd name="T38" fmla="*/ 247 w 1667"/>
                    <a:gd name="T39" fmla="*/ 6 h 829"/>
                    <a:gd name="T40" fmla="*/ 233 w 1667"/>
                    <a:gd name="T41" fmla="*/ 2 h 829"/>
                    <a:gd name="T42" fmla="*/ 226 w 1667"/>
                    <a:gd name="T43" fmla="*/ 3 h 829"/>
                    <a:gd name="T44" fmla="*/ 215 w 1667"/>
                    <a:gd name="T45" fmla="*/ 12 h 829"/>
                    <a:gd name="T46" fmla="*/ 196 w 1667"/>
                    <a:gd name="T47" fmla="*/ 24 h 829"/>
                    <a:gd name="T48" fmla="*/ 172 w 1667"/>
                    <a:gd name="T49" fmla="*/ 39 h 829"/>
                    <a:gd name="T50" fmla="*/ 144 w 1667"/>
                    <a:gd name="T51" fmla="*/ 54 h 829"/>
                    <a:gd name="T52" fmla="*/ 114 w 1667"/>
                    <a:gd name="T53" fmla="*/ 70 h 829"/>
                    <a:gd name="T54" fmla="*/ 84 w 1667"/>
                    <a:gd name="T55" fmla="*/ 85 h 829"/>
                    <a:gd name="T56" fmla="*/ 57 w 1667"/>
                    <a:gd name="T57" fmla="*/ 98 h 829"/>
                    <a:gd name="T58" fmla="*/ 33 w 1667"/>
                    <a:gd name="T59" fmla="*/ 110 h 829"/>
                    <a:gd name="T60" fmla="*/ 14 w 1667"/>
                    <a:gd name="T61" fmla="*/ 118 h 829"/>
                    <a:gd name="T62" fmla="*/ 4 w 1667"/>
                    <a:gd name="T63" fmla="*/ 123 h 829"/>
                    <a:gd name="T64" fmla="*/ 0 w 1667"/>
                    <a:gd name="T65" fmla="*/ 126 h 829"/>
                    <a:gd name="T66" fmla="*/ 6 w 1667"/>
                    <a:gd name="T67" fmla="*/ 133 h 829"/>
                    <a:gd name="T68" fmla="*/ 23 w 1667"/>
                    <a:gd name="T69" fmla="*/ 141 h 829"/>
                    <a:gd name="T70" fmla="*/ 48 w 1667"/>
                    <a:gd name="T71" fmla="*/ 152 h 829"/>
                    <a:gd name="T72" fmla="*/ 78 w 1667"/>
                    <a:gd name="T73" fmla="*/ 163 h 829"/>
                    <a:gd name="T74" fmla="*/ 111 w 1667"/>
                    <a:gd name="T75" fmla="*/ 175 h 829"/>
                    <a:gd name="T76" fmla="*/ 144 w 1667"/>
                    <a:gd name="T77" fmla="*/ 185 h 829"/>
                    <a:gd name="T78" fmla="*/ 176 w 1667"/>
                    <a:gd name="T79" fmla="*/ 195 h 829"/>
                    <a:gd name="T80" fmla="*/ 203 w 1667"/>
                    <a:gd name="T81" fmla="*/ 202 h 829"/>
                    <a:gd name="T82" fmla="*/ 223 w 1667"/>
                    <a:gd name="T83" fmla="*/ 207 h 829"/>
                    <a:gd name="T84" fmla="*/ 233 w 1667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9" name="Freeform 336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248 w 1747"/>
                    <a:gd name="T1" fmla="*/ 216 h 877"/>
                    <a:gd name="T2" fmla="*/ 255 w 1747"/>
                    <a:gd name="T3" fmla="*/ 206 h 877"/>
                    <a:gd name="T4" fmla="*/ 272 w 1747"/>
                    <a:gd name="T5" fmla="*/ 190 h 877"/>
                    <a:gd name="T6" fmla="*/ 295 w 1747"/>
                    <a:gd name="T7" fmla="*/ 168 h 877"/>
                    <a:gd name="T8" fmla="*/ 322 w 1747"/>
                    <a:gd name="T9" fmla="*/ 144 h 877"/>
                    <a:gd name="T10" fmla="*/ 350 w 1747"/>
                    <a:gd name="T11" fmla="*/ 119 h 877"/>
                    <a:gd name="T12" fmla="*/ 378 w 1747"/>
                    <a:gd name="T13" fmla="*/ 95 h 877"/>
                    <a:gd name="T14" fmla="*/ 403 w 1747"/>
                    <a:gd name="T15" fmla="*/ 73 h 877"/>
                    <a:gd name="T16" fmla="*/ 423 w 1747"/>
                    <a:gd name="T17" fmla="*/ 56 h 877"/>
                    <a:gd name="T18" fmla="*/ 435 w 1747"/>
                    <a:gd name="T19" fmla="*/ 45 h 877"/>
                    <a:gd name="T20" fmla="*/ 437 w 1747"/>
                    <a:gd name="T21" fmla="*/ 41 h 877"/>
                    <a:gd name="T22" fmla="*/ 435 w 1747"/>
                    <a:gd name="T23" fmla="*/ 41 h 877"/>
                    <a:gd name="T24" fmla="*/ 424 w 1747"/>
                    <a:gd name="T25" fmla="*/ 39 h 877"/>
                    <a:gd name="T26" fmla="*/ 406 w 1747"/>
                    <a:gd name="T27" fmla="*/ 36 h 877"/>
                    <a:gd name="T28" fmla="*/ 383 w 1747"/>
                    <a:gd name="T29" fmla="*/ 32 h 877"/>
                    <a:gd name="T30" fmla="*/ 356 w 1747"/>
                    <a:gd name="T31" fmla="*/ 28 h 877"/>
                    <a:gd name="T32" fmla="*/ 329 w 1747"/>
                    <a:gd name="T33" fmla="*/ 22 h 877"/>
                    <a:gd name="T34" fmla="*/ 301 w 1747"/>
                    <a:gd name="T35" fmla="*/ 17 h 877"/>
                    <a:gd name="T36" fmla="*/ 277 w 1747"/>
                    <a:gd name="T37" fmla="*/ 12 h 877"/>
                    <a:gd name="T38" fmla="*/ 256 w 1747"/>
                    <a:gd name="T39" fmla="*/ 7 h 877"/>
                    <a:gd name="T40" fmla="*/ 241 w 1747"/>
                    <a:gd name="T41" fmla="*/ 2 h 877"/>
                    <a:gd name="T42" fmla="*/ 235 w 1747"/>
                    <a:gd name="T43" fmla="*/ 2 h 877"/>
                    <a:gd name="T44" fmla="*/ 226 w 1747"/>
                    <a:gd name="T45" fmla="*/ 11 h 877"/>
                    <a:gd name="T46" fmla="*/ 208 w 1747"/>
                    <a:gd name="T47" fmla="*/ 23 h 877"/>
                    <a:gd name="T48" fmla="*/ 185 w 1747"/>
                    <a:gd name="T49" fmla="*/ 38 h 877"/>
                    <a:gd name="T50" fmla="*/ 156 w 1747"/>
                    <a:gd name="T51" fmla="*/ 53 h 877"/>
                    <a:gd name="T52" fmla="*/ 125 w 1747"/>
                    <a:gd name="T53" fmla="*/ 70 h 877"/>
                    <a:gd name="T54" fmla="*/ 94 w 1747"/>
                    <a:gd name="T55" fmla="*/ 86 h 877"/>
                    <a:gd name="T56" fmla="*/ 64 w 1747"/>
                    <a:gd name="T57" fmla="*/ 100 h 877"/>
                    <a:gd name="T58" fmla="*/ 38 w 1747"/>
                    <a:gd name="T59" fmla="*/ 113 h 877"/>
                    <a:gd name="T60" fmla="*/ 17 w 1747"/>
                    <a:gd name="T61" fmla="*/ 122 h 877"/>
                    <a:gd name="T62" fmla="*/ 5 w 1747"/>
                    <a:gd name="T63" fmla="*/ 127 h 877"/>
                    <a:gd name="T64" fmla="*/ 0 w 1747"/>
                    <a:gd name="T65" fmla="*/ 131 h 877"/>
                    <a:gd name="T66" fmla="*/ 7 w 1747"/>
                    <a:gd name="T67" fmla="*/ 138 h 877"/>
                    <a:gd name="T68" fmla="*/ 25 w 1747"/>
                    <a:gd name="T69" fmla="*/ 147 h 877"/>
                    <a:gd name="T70" fmla="*/ 52 w 1747"/>
                    <a:gd name="T71" fmla="*/ 159 h 877"/>
                    <a:gd name="T72" fmla="*/ 84 w 1747"/>
                    <a:gd name="T73" fmla="*/ 171 h 877"/>
                    <a:gd name="T74" fmla="*/ 119 w 1747"/>
                    <a:gd name="T75" fmla="*/ 183 h 877"/>
                    <a:gd name="T76" fmla="*/ 155 w 1747"/>
                    <a:gd name="T77" fmla="*/ 195 h 877"/>
                    <a:gd name="T78" fmla="*/ 188 w 1747"/>
                    <a:gd name="T79" fmla="*/ 205 h 877"/>
                    <a:gd name="T80" fmla="*/ 216 w 1747"/>
                    <a:gd name="T81" fmla="*/ 213 h 877"/>
                    <a:gd name="T82" fmla="*/ 238 w 1747"/>
                    <a:gd name="T83" fmla="*/ 218 h 877"/>
                    <a:gd name="T84" fmla="*/ 248 w 1747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" name="Freeform 337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233 w 1683"/>
                    <a:gd name="T1" fmla="*/ 205 h 830"/>
                    <a:gd name="T2" fmla="*/ 241 w 1683"/>
                    <a:gd name="T3" fmla="*/ 196 h 830"/>
                    <a:gd name="T4" fmla="*/ 258 w 1683"/>
                    <a:gd name="T5" fmla="*/ 180 h 830"/>
                    <a:gd name="T6" fmla="*/ 280 w 1683"/>
                    <a:gd name="T7" fmla="*/ 159 h 830"/>
                    <a:gd name="T8" fmla="*/ 307 w 1683"/>
                    <a:gd name="T9" fmla="*/ 137 h 830"/>
                    <a:gd name="T10" fmla="*/ 335 w 1683"/>
                    <a:gd name="T11" fmla="*/ 112 h 830"/>
                    <a:gd name="T12" fmla="*/ 363 w 1683"/>
                    <a:gd name="T13" fmla="*/ 90 h 830"/>
                    <a:gd name="T14" fmla="*/ 387 w 1683"/>
                    <a:gd name="T15" fmla="*/ 69 h 830"/>
                    <a:gd name="T16" fmla="*/ 406 w 1683"/>
                    <a:gd name="T17" fmla="*/ 52 h 830"/>
                    <a:gd name="T18" fmla="*/ 419 w 1683"/>
                    <a:gd name="T19" fmla="*/ 42 h 830"/>
                    <a:gd name="T20" fmla="*/ 421 w 1683"/>
                    <a:gd name="T21" fmla="*/ 38 h 830"/>
                    <a:gd name="T22" fmla="*/ 419 w 1683"/>
                    <a:gd name="T23" fmla="*/ 38 h 830"/>
                    <a:gd name="T24" fmla="*/ 408 w 1683"/>
                    <a:gd name="T25" fmla="*/ 36 h 830"/>
                    <a:gd name="T26" fmla="*/ 391 w 1683"/>
                    <a:gd name="T27" fmla="*/ 33 h 830"/>
                    <a:gd name="T28" fmla="*/ 369 w 1683"/>
                    <a:gd name="T29" fmla="*/ 29 h 830"/>
                    <a:gd name="T30" fmla="*/ 344 w 1683"/>
                    <a:gd name="T31" fmla="*/ 25 h 830"/>
                    <a:gd name="T32" fmla="*/ 318 w 1683"/>
                    <a:gd name="T33" fmla="*/ 20 h 830"/>
                    <a:gd name="T34" fmla="*/ 292 w 1683"/>
                    <a:gd name="T35" fmla="*/ 14 h 830"/>
                    <a:gd name="T36" fmla="*/ 269 w 1683"/>
                    <a:gd name="T37" fmla="*/ 10 h 830"/>
                    <a:gd name="T38" fmla="*/ 249 w 1683"/>
                    <a:gd name="T39" fmla="*/ 6 h 830"/>
                    <a:gd name="T40" fmla="*/ 235 w 1683"/>
                    <a:gd name="T41" fmla="*/ 2 h 830"/>
                    <a:gd name="T42" fmla="*/ 227 w 1683"/>
                    <a:gd name="T43" fmla="*/ 3 h 830"/>
                    <a:gd name="T44" fmla="*/ 216 w 1683"/>
                    <a:gd name="T45" fmla="*/ 13 h 830"/>
                    <a:gd name="T46" fmla="*/ 197 w 1683"/>
                    <a:gd name="T47" fmla="*/ 25 h 830"/>
                    <a:gd name="T48" fmla="*/ 173 w 1683"/>
                    <a:gd name="T49" fmla="*/ 39 h 830"/>
                    <a:gd name="T50" fmla="*/ 145 w 1683"/>
                    <a:gd name="T51" fmla="*/ 53 h 830"/>
                    <a:gd name="T52" fmla="*/ 115 w 1683"/>
                    <a:gd name="T53" fmla="*/ 70 h 830"/>
                    <a:gd name="T54" fmla="*/ 85 w 1683"/>
                    <a:gd name="T55" fmla="*/ 85 h 830"/>
                    <a:gd name="T56" fmla="*/ 58 w 1683"/>
                    <a:gd name="T57" fmla="*/ 98 h 830"/>
                    <a:gd name="T58" fmla="*/ 34 w 1683"/>
                    <a:gd name="T59" fmla="*/ 109 h 830"/>
                    <a:gd name="T60" fmla="*/ 15 w 1683"/>
                    <a:gd name="T61" fmla="*/ 118 h 830"/>
                    <a:gd name="T62" fmla="*/ 5 w 1683"/>
                    <a:gd name="T63" fmla="*/ 122 h 830"/>
                    <a:gd name="T64" fmla="*/ 0 w 1683"/>
                    <a:gd name="T65" fmla="*/ 125 h 830"/>
                    <a:gd name="T66" fmla="*/ 7 w 1683"/>
                    <a:gd name="T67" fmla="*/ 133 h 830"/>
                    <a:gd name="T68" fmla="*/ 24 w 1683"/>
                    <a:gd name="T69" fmla="*/ 142 h 830"/>
                    <a:gd name="T70" fmla="*/ 48 w 1683"/>
                    <a:gd name="T71" fmla="*/ 152 h 830"/>
                    <a:gd name="T72" fmla="*/ 79 w 1683"/>
                    <a:gd name="T73" fmla="*/ 163 h 830"/>
                    <a:gd name="T74" fmla="*/ 112 w 1683"/>
                    <a:gd name="T75" fmla="*/ 175 h 830"/>
                    <a:gd name="T76" fmla="*/ 146 w 1683"/>
                    <a:gd name="T77" fmla="*/ 186 h 830"/>
                    <a:gd name="T78" fmla="*/ 177 w 1683"/>
                    <a:gd name="T79" fmla="*/ 195 h 830"/>
                    <a:gd name="T80" fmla="*/ 204 w 1683"/>
                    <a:gd name="T81" fmla="*/ 202 h 830"/>
                    <a:gd name="T82" fmla="*/ 224 w 1683"/>
                    <a:gd name="T83" fmla="*/ 207 h 830"/>
                    <a:gd name="T84" fmla="*/ 234 w 1683"/>
                    <a:gd name="T85" fmla="*/ 208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" name="Freeform 338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247 w 1758"/>
                    <a:gd name="T1" fmla="*/ 217 h 876"/>
                    <a:gd name="T2" fmla="*/ 255 w 1758"/>
                    <a:gd name="T3" fmla="*/ 207 h 876"/>
                    <a:gd name="T4" fmla="*/ 272 w 1758"/>
                    <a:gd name="T5" fmla="*/ 191 h 876"/>
                    <a:gd name="T6" fmla="*/ 296 w 1758"/>
                    <a:gd name="T7" fmla="*/ 170 h 876"/>
                    <a:gd name="T8" fmla="*/ 323 w 1758"/>
                    <a:gd name="T9" fmla="*/ 147 h 876"/>
                    <a:gd name="T10" fmla="*/ 352 w 1758"/>
                    <a:gd name="T11" fmla="*/ 121 h 876"/>
                    <a:gd name="T12" fmla="*/ 380 w 1758"/>
                    <a:gd name="T13" fmla="*/ 98 h 876"/>
                    <a:gd name="T14" fmla="*/ 405 w 1758"/>
                    <a:gd name="T15" fmla="*/ 77 h 876"/>
                    <a:gd name="T16" fmla="*/ 425 w 1758"/>
                    <a:gd name="T17" fmla="*/ 59 h 876"/>
                    <a:gd name="T18" fmla="*/ 437 w 1758"/>
                    <a:gd name="T19" fmla="*/ 49 h 876"/>
                    <a:gd name="T20" fmla="*/ 439 w 1758"/>
                    <a:gd name="T21" fmla="*/ 46 h 876"/>
                    <a:gd name="T22" fmla="*/ 437 w 1758"/>
                    <a:gd name="T23" fmla="*/ 45 h 876"/>
                    <a:gd name="T24" fmla="*/ 426 w 1758"/>
                    <a:gd name="T25" fmla="*/ 43 h 876"/>
                    <a:gd name="T26" fmla="*/ 408 w 1758"/>
                    <a:gd name="T27" fmla="*/ 40 h 876"/>
                    <a:gd name="T28" fmla="*/ 385 w 1758"/>
                    <a:gd name="T29" fmla="*/ 35 h 876"/>
                    <a:gd name="T30" fmla="*/ 358 w 1758"/>
                    <a:gd name="T31" fmla="*/ 29 h 876"/>
                    <a:gd name="T32" fmla="*/ 330 w 1758"/>
                    <a:gd name="T33" fmla="*/ 24 h 876"/>
                    <a:gd name="T34" fmla="*/ 302 w 1758"/>
                    <a:gd name="T35" fmla="*/ 19 h 876"/>
                    <a:gd name="T36" fmla="*/ 277 w 1758"/>
                    <a:gd name="T37" fmla="*/ 13 h 876"/>
                    <a:gd name="T38" fmla="*/ 255 w 1758"/>
                    <a:gd name="T39" fmla="*/ 7 h 876"/>
                    <a:gd name="T40" fmla="*/ 240 w 1758"/>
                    <a:gd name="T41" fmla="*/ 3 h 876"/>
                    <a:gd name="T42" fmla="*/ 234 w 1758"/>
                    <a:gd name="T43" fmla="*/ 2 h 876"/>
                    <a:gd name="T44" fmla="*/ 225 w 1758"/>
                    <a:gd name="T45" fmla="*/ 12 h 876"/>
                    <a:gd name="T46" fmla="*/ 208 w 1758"/>
                    <a:gd name="T47" fmla="*/ 24 h 876"/>
                    <a:gd name="T48" fmla="*/ 184 w 1758"/>
                    <a:gd name="T49" fmla="*/ 38 h 876"/>
                    <a:gd name="T50" fmla="*/ 156 w 1758"/>
                    <a:gd name="T51" fmla="*/ 54 h 876"/>
                    <a:gd name="T52" fmla="*/ 124 w 1758"/>
                    <a:gd name="T53" fmla="*/ 71 h 876"/>
                    <a:gd name="T54" fmla="*/ 93 w 1758"/>
                    <a:gd name="T55" fmla="*/ 87 h 876"/>
                    <a:gd name="T56" fmla="*/ 63 w 1758"/>
                    <a:gd name="T57" fmla="*/ 101 h 876"/>
                    <a:gd name="T58" fmla="*/ 38 w 1758"/>
                    <a:gd name="T59" fmla="*/ 113 h 876"/>
                    <a:gd name="T60" fmla="*/ 17 w 1758"/>
                    <a:gd name="T61" fmla="*/ 122 h 876"/>
                    <a:gd name="T62" fmla="*/ 5 w 1758"/>
                    <a:gd name="T63" fmla="*/ 127 h 876"/>
                    <a:gd name="T64" fmla="*/ 0 w 1758"/>
                    <a:gd name="T65" fmla="*/ 131 h 876"/>
                    <a:gd name="T66" fmla="*/ 7 w 1758"/>
                    <a:gd name="T67" fmla="*/ 139 h 876"/>
                    <a:gd name="T68" fmla="*/ 25 w 1758"/>
                    <a:gd name="T69" fmla="*/ 148 h 876"/>
                    <a:gd name="T70" fmla="*/ 51 w 1758"/>
                    <a:gd name="T71" fmla="*/ 159 h 876"/>
                    <a:gd name="T72" fmla="*/ 84 w 1758"/>
                    <a:gd name="T73" fmla="*/ 172 h 876"/>
                    <a:gd name="T74" fmla="*/ 118 w 1758"/>
                    <a:gd name="T75" fmla="*/ 184 h 876"/>
                    <a:gd name="T76" fmla="*/ 155 w 1758"/>
                    <a:gd name="T77" fmla="*/ 196 h 876"/>
                    <a:gd name="T78" fmla="*/ 188 w 1758"/>
                    <a:gd name="T79" fmla="*/ 206 h 876"/>
                    <a:gd name="T80" fmla="*/ 216 w 1758"/>
                    <a:gd name="T81" fmla="*/ 213 h 876"/>
                    <a:gd name="T82" fmla="*/ 237 w 1758"/>
                    <a:gd name="T83" fmla="*/ 218 h 876"/>
                    <a:gd name="T84" fmla="*/ 247 w 1758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" name="Freeform 339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236 w 1705"/>
                    <a:gd name="T1" fmla="*/ 206 h 831"/>
                    <a:gd name="T2" fmla="*/ 244 w 1705"/>
                    <a:gd name="T3" fmla="*/ 196 h 831"/>
                    <a:gd name="T4" fmla="*/ 261 w 1705"/>
                    <a:gd name="T5" fmla="*/ 181 h 831"/>
                    <a:gd name="T6" fmla="*/ 284 w 1705"/>
                    <a:gd name="T7" fmla="*/ 161 h 831"/>
                    <a:gd name="T8" fmla="*/ 311 w 1705"/>
                    <a:gd name="T9" fmla="*/ 139 h 831"/>
                    <a:gd name="T10" fmla="*/ 339 w 1705"/>
                    <a:gd name="T11" fmla="*/ 115 h 831"/>
                    <a:gd name="T12" fmla="*/ 367 w 1705"/>
                    <a:gd name="T13" fmla="*/ 92 h 831"/>
                    <a:gd name="T14" fmla="*/ 392 w 1705"/>
                    <a:gd name="T15" fmla="*/ 72 h 831"/>
                    <a:gd name="T16" fmla="*/ 412 w 1705"/>
                    <a:gd name="T17" fmla="*/ 56 h 831"/>
                    <a:gd name="T18" fmla="*/ 424 w 1705"/>
                    <a:gd name="T19" fmla="*/ 45 h 831"/>
                    <a:gd name="T20" fmla="*/ 426 w 1705"/>
                    <a:gd name="T21" fmla="*/ 42 h 831"/>
                    <a:gd name="T22" fmla="*/ 424 w 1705"/>
                    <a:gd name="T23" fmla="*/ 42 h 831"/>
                    <a:gd name="T24" fmla="*/ 413 w 1705"/>
                    <a:gd name="T25" fmla="*/ 40 h 831"/>
                    <a:gd name="T26" fmla="*/ 396 w 1705"/>
                    <a:gd name="T27" fmla="*/ 36 h 831"/>
                    <a:gd name="T28" fmla="*/ 374 w 1705"/>
                    <a:gd name="T29" fmla="*/ 32 h 831"/>
                    <a:gd name="T30" fmla="*/ 349 w 1705"/>
                    <a:gd name="T31" fmla="*/ 27 h 831"/>
                    <a:gd name="T32" fmla="*/ 322 w 1705"/>
                    <a:gd name="T33" fmla="*/ 22 h 831"/>
                    <a:gd name="T34" fmla="*/ 296 w 1705"/>
                    <a:gd name="T35" fmla="*/ 16 h 831"/>
                    <a:gd name="T36" fmla="*/ 272 w 1705"/>
                    <a:gd name="T37" fmla="*/ 11 h 831"/>
                    <a:gd name="T38" fmla="*/ 252 w 1705"/>
                    <a:gd name="T39" fmla="*/ 6 h 831"/>
                    <a:gd name="T40" fmla="*/ 237 w 1705"/>
                    <a:gd name="T41" fmla="*/ 2 h 831"/>
                    <a:gd name="T42" fmla="*/ 230 w 1705"/>
                    <a:gd name="T43" fmla="*/ 3 h 831"/>
                    <a:gd name="T44" fmla="*/ 218 w 1705"/>
                    <a:gd name="T45" fmla="*/ 12 h 831"/>
                    <a:gd name="T46" fmla="*/ 199 w 1705"/>
                    <a:gd name="T47" fmla="*/ 25 h 831"/>
                    <a:gd name="T48" fmla="*/ 174 w 1705"/>
                    <a:gd name="T49" fmla="*/ 39 h 831"/>
                    <a:gd name="T50" fmla="*/ 146 w 1705"/>
                    <a:gd name="T51" fmla="*/ 55 h 831"/>
                    <a:gd name="T52" fmla="*/ 115 w 1705"/>
                    <a:gd name="T53" fmla="*/ 70 h 831"/>
                    <a:gd name="T54" fmla="*/ 85 w 1705"/>
                    <a:gd name="T55" fmla="*/ 86 h 831"/>
                    <a:gd name="T56" fmla="*/ 56 w 1705"/>
                    <a:gd name="T57" fmla="*/ 100 h 831"/>
                    <a:gd name="T58" fmla="*/ 31 w 1705"/>
                    <a:gd name="T59" fmla="*/ 111 h 831"/>
                    <a:gd name="T60" fmla="*/ 13 w 1705"/>
                    <a:gd name="T61" fmla="*/ 120 h 831"/>
                    <a:gd name="T62" fmla="*/ 2 w 1705"/>
                    <a:gd name="T63" fmla="*/ 124 h 831"/>
                    <a:gd name="T64" fmla="*/ 2 w 1705"/>
                    <a:gd name="T65" fmla="*/ 128 h 831"/>
                    <a:gd name="T66" fmla="*/ 14 w 1705"/>
                    <a:gd name="T67" fmla="*/ 135 h 831"/>
                    <a:gd name="T68" fmla="*/ 34 w 1705"/>
                    <a:gd name="T69" fmla="*/ 144 h 831"/>
                    <a:gd name="T70" fmla="*/ 60 w 1705"/>
                    <a:gd name="T71" fmla="*/ 155 h 831"/>
                    <a:gd name="T72" fmla="*/ 90 w 1705"/>
                    <a:gd name="T73" fmla="*/ 166 h 831"/>
                    <a:gd name="T74" fmla="*/ 123 w 1705"/>
                    <a:gd name="T75" fmla="*/ 177 h 831"/>
                    <a:gd name="T76" fmla="*/ 154 w 1705"/>
                    <a:gd name="T77" fmla="*/ 187 h 831"/>
                    <a:gd name="T78" fmla="*/ 184 w 1705"/>
                    <a:gd name="T79" fmla="*/ 196 h 831"/>
                    <a:gd name="T80" fmla="*/ 209 w 1705"/>
                    <a:gd name="T81" fmla="*/ 203 h 831"/>
                    <a:gd name="T82" fmla="*/ 227 w 1705"/>
                    <a:gd name="T83" fmla="*/ 207 h 831"/>
                    <a:gd name="T84" fmla="*/ 237 w 1705"/>
                    <a:gd name="T85" fmla="*/ 208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" name="Freeform 340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248 w 1758"/>
                    <a:gd name="T1" fmla="*/ 217 h 878"/>
                    <a:gd name="T2" fmla="*/ 256 w 1758"/>
                    <a:gd name="T3" fmla="*/ 207 h 878"/>
                    <a:gd name="T4" fmla="*/ 273 w 1758"/>
                    <a:gd name="T5" fmla="*/ 191 h 878"/>
                    <a:gd name="T6" fmla="*/ 296 w 1758"/>
                    <a:gd name="T7" fmla="*/ 170 h 878"/>
                    <a:gd name="T8" fmla="*/ 323 w 1758"/>
                    <a:gd name="T9" fmla="*/ 147 h 878"/>
                    <a:gd name="T10" fmla="*/ 352 w 1758"/>
                    <a:gd name="T11" fmla="*/ 122 h 878"/>
                    <a:gd name="T12" fmla="*/ 380 w 1758"/>
                    <a:gd name="T13" fmla="*/ 99 h 878"/>
                    <a:gd name="T14" fmla="*/ 406 w 1758"/>
                    <a:gd name="T15" fmla="*/ 77 h 878"/>
                    <a:gd name="T16" fmla="*/ 425 w 1758"/>
                    <a:gd name="T17" fmla="*/ 59 h 878"/>
                    <a:gd name="T18" fmla="*/ 438 w 1758"/>
                    <a:gd name="T19" fmla="*/ 49 h 878"/>
                    <a:gd name="T20" fmla="*/ 440 w 1758"/>
                    <a:gd name="T21" fmla="*/ 46 h 878"/>
                    <a:gd name="T22" fmla="*/ 438 w 1758"/>
                    <a:gd name="T23" fmla="*/ 45 h 878"/>
                    <a:gd name="T24" fmla="*/ 426 w 1758"/>
                    <a:gd name="T25" fmla="*/ 43 h 878"/>
                    <a:gd name="T26" fmla="*/ 408 w 1758"/>
                    <a:gd name="T27" fmla="*/ 39 h 878"/>
                    <a:gd name="T28" fmla="*/ 384 w 1758"/>
                    <a:gd name="T29" fmla="*/ 35 h 878"/>
                    <a:gd name="T30" fmla="*/ 356 w 1758"/>
                    <a:gd name="T31" fmla="*/ 28 h 878"/>
                    <a:gd name="T32" fmla="*/ 328 w 1758"/>
                    <a:gd name="T33" fmla="*/ 23 h 878"/>
                    <a:gd name="T34" fmla="*/ 300 w 1758"/>
                    <a:gd name="T35" fmla="*/ 17 h 878"/>
                    <a:gd name="T36" fmla="*/ 275 w 1758"/>
                    <a:gd name="T37" fmla="*/ 11 h 878"/>
                    <a:gd name="T38" fmla="*/ 254 w 1758"/>
                    <a:gd name="T39" fmla="*/ 6 h 878"/>
                    <a:gd name="T40" fmla="*/ 240 w 1758"/>
                    <a:gd name="T41" fmla="*/ 2 h 878"/>
                    <a:gd name="T42" fmla="*/ 235 w 1758"/>
                    <a:gd name="T43" fmla="*/ 2 h 878"/>
                    <a:gd name="T44" fmla="*/ 226 w 1758"/>
                    <a:gd name="T45" fmla="*/ 12 h 878"/>
                    <a:gd name="T46" fmla="*/ 208 w 1758"/>
                    <a:gd name="T47" fmla="*/ 24 h 878"/>
                    <a:gd name="T48" fmla="*/ 184 w 1758"/>
                    <a:gd name="T49" fmla="*/ 38 h 878"/>
                    <a:gd name="T50" fmla="*/ 156 w 1758"/>
                    <a:gd name="T51" fmla="*/ 54 h 878"/>
                    <a:gd name="T52" fmla="*/ 125 w 1758"/>
                    <a:gd name="T53" fmla="*/ 71 h 878"/>
                    <a:gd name="T54" fmla="*/ 93 w 1758"/>
                    <a:gd name="T55" fmla="*/ 87 h 878"/>
                    <a:gd name="T56" fmla="*/ 64 w 1758"/>
                    <a:gd name="T57" fmla="*/ 101 h 878"/>
                    <a:gd name="T58" fmla="*/ 38 w 1758"/>
                    <a:gd name="T59" fmla="*/ 113 h 878"/>
                    <a:gd name="T60" fmla="*/ 17 w 1758"/>
                    <a:gd name="T61" fmla="*/ 122 h 878"/>
                    <a:gd name="T62" fmla="*/ 5 w 1758"/>
                    <a:gd name="T63" fmla="*/ 127 h 878"/>
                    <a:gd name="T64" fmla="*/ 0 w 1758"/>
                    <a:gd name="T65" fmla="*/ 131 h 878"/>
                    <a:gd name="T66" fmla="*/ 7 w 1758"/>
                    <a:gd name="T67" fmla="*/ 139 h 878"/>
                    <a:gd name="T68" fmla="*/ 25 w 1758"/>
                    <a:gd name="T69" fmla="*/ 148 h 878"/>
                    <a:gd name="T70" fmla="*/ 52 w 1758"/>
                    <a:gd name="T71" fmla="*/ 160 h 878"/>
                    <a:gd name="T72" fmla="*/ 84 w 1758"/>
                    <a:gd name="T73" fmla="*/ 172 h 878"/>
                    <a:gd name="T74" fmla="*/ 119 w 1758"/>
                    <a:gd name="T75" fmla="*/ 184 h 878"/>
                    <a:gd name="T76" fmla="*/ 154 w 1758"/>
                    <a:gd name="T77" fmla="*/ 196 h 878"/>
                    <a:gd name="T78" fmla="*/ 188 w 1758"/>
                    <a:gd name="T79" fmla="*/ 206 h 878"/>
                    <a:gd name="T80" fmla="*/ 216 w 1758"/>
                    <a:gd name="T81" fmla="*/ 214 h 878"/>
                    <a:gd name="T82" fmla="*/ 238 w 1758"/>
                    <a:gd name="T83" fmla="*/ 219 h 878"/>
                    <a:gd name="T84" fmla="*/ 248 w 1758"/>
                    <a:gd name="T85" fmla="*/ 219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" name="Freeform 341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233 w 1694"/>
                    <a:gd name="T1" fmla="*/ 206 h 830"/>
                    <a:gd name="T2" fmla="*/ 241 w 1694"/>
                    <a:gd name="T3" fmla="*/ 196 h 830"/>
                    <a:gd name="T4" fmla="*/ 258 w 1694"/>
                    <a:gd name="T5" fmla="*/ 181 h 830"/>
                    <a:gd name="T6" fmla="*/ 281 w 1694"/>
                    <a:gd name="T7" fmla="*/ 161 h 830"/>
                    <a:gd name="T8" fmla="*/ 308 w 1694"/>
                    <a:gd name="T9" fmla="*/ 139 h 830"/>
                    <a:gd name="T10" fmla="*/ 337 w 1694"/>
                    <a:gd name="T11" fmla="*/ 115 h 830"/>
                    <a:gd name="T12" fmla="*/ 365 w 1694"/>
                    <a:gd name="T13" fmla="*/ 92 h 830"/>
                    <a:gd name="T14" fmla="*/ 390 w 1694"/>
                    <a:gd name="T15" fmla="*/ 72 h 830"/>
                    <a:gd name="T16" fmla="*/ 409 w 1694"/>
                    <a:gd name="T17" fmla="*/ 56 h 830"/>
                    <a:gd name="T18" fmla="*/ 421 w 1694"/>
                    <a:gd name="T19" fmla="*/ 45 h 830"/>
                    <a:gd name="T20" fmla="*/ 423 w 1694"/>
                    <a:gd name="T21" fmla="*/ 42 h 830"/>
                    <a:gd name="T22" fmla="*/ 421 w 1694"/>
                    <a:gd name="T23" fmla="*/ 42 h 830"/>
                    <a:gd name="T24" fmla="*/ 411 w 1694"/>
                    <a:gd name="T25" fmla="*/ 40 h 830"/>
                    <a:gd name="T26" fmla="*/ 393 w 1694"/>
                    <a:gd name="T27" fmla="*/ 36 h 830"/>
                    <a:gd name="T28" fmla="*/ 371 w 1694"/>
                    <a:gd name="T29" fmla="*/ 32 h 830"/>
                    <a:gd name="T30" fmla="*/ 346 w 1694"/>
                    <a:gd name="T31" fmla="*/ 27 h 830"/>
                    <a:gd name="T32" fmla="*/ 319 w 1694"/>
                    <a:gd name="T33" fmla="*/ 22 h 830"/>
                    <a:gd name="T34" fmla="*/ 293 w 1694"/>
                    <a:gd name="T35" fmla="*/ 16 h 830"/>
                    <a:gd name="T36" fmla="*/ 269 w 1694"/>
                    <a:gd name="T37" fmla="*/ 11 h 830"/>
                    <a:gd name="T38" fmla="*/ 248 w 1694"/>
                    <a:gd name="T39" fmla="*/ 6 h 830"/>
                    <a:gd name="T40" fmla="*/ 234 w 1694"/>
                    <a:gd name="T41" fmla="*/ 2 h 830"/>
                    <a:gd name="T42" fmla="*/ 227 w 1694"/>
                    <a:gd name="T43" fmla="*/ 3 h 830"/>
                    <a:gd name="T44" fmla="*/ 215 w 1694"/>
                    <a:gd name="T45" fmla="*/ 12 h 830"/>
                    <a:gd name="T46" fmla="*/ 197 w 1694"/>
                    <a:gd name="T47" fmla="*/ 24 h 830"/>
                    <a:gd name="T48" fmla="*/ 173 w 1694"/>
                    <a:gd name="T49" fmla="*/ 39 h 830"/>
                    <a:gd name="T50" fmla="*/ 145 w 1694"/>
                    <a:gd name="T51" fmla="*/ 54 h 830"/>
                    <a:gd name="T52" fmla="*/ 115 w 1694"/>
                    <a:gd name="T53" fmla="*/ 70 h 830"/>
                    <a:gd name="T54" fmla="*/ 85 w 1694"/>
                    <a:gd name="T55" fmla="*/ 85 h 830"/>
                    <a:gd name="T56" fmla="*/ 57 w 1694"/>
                    <a:gd name="T57" fmla="*/ 98 h 830"/>
                    <a:gd name="T58" fmla="*/ 34 w 1694"/>
                    <a:gd name="T59" fmla="*/ 110 h 830"/>
                    <a:gd name="T60" fmla="*/ 15 w 1694"/>
                    <a:gd name="T61" fmla="*/ 118 h 830"/>
                    <a:gd name="T62" fmla="*/ 5 w 1694"/>
                    <a:gd name="T63" fmla="*/ 123 h 830"/>
                    <a:gd name="T64" fmla="*/ 0 w 1694"/>
                    <a:gd name="T65" fmla="*/ 126 h 830"/>
                    <a:gd name="T66" fmla="*/ 7 w 1694"/>
                    <a:gd name="T67" fmla="*/ 133 h 830"/>
                    <a:gd name="T68" fmla="*/ 24 w 1694"/>
                    <a:gd name="T69" fmla="*/ 142 h 830"/>
                    <a:gd name="T70" fmla="*/ 49 w 1694"/>
                    <a:gd name="T71" fmla="*/ 152 h 830"/>
                    <a:gd name="T72" fmla="*/ 79 w 1694"/>
                    <a:gd name="T73" fmla="*/ 164 h 830"/>
                    <a:gd name="T74" fmla="*/ 111 w 1694"/>
                    <a:gd name="T75" fmla="*/ 175 h 830"/>
                    <a:gd name="T76" fmla="*/ 146 w 1694"/>
                    <a:gd name="T77" fmla="*/ 186 h 830"/>
                    <a:gd name="T78" fmla="*/ 177 w 1694"/>
                    <a:gd name="T79" fmla="*/ 196 h 830"/>
                    <a:gd name="T80" fmla="*/ 204 w 1694"/>
                    <a:gd name="T81" fmla="*/ 203 h 830"/>
                    <a:gd name="T82" fmla="*/ 223 w 1694"/>
                    <a:gd name="T83" fmla="*/ 207 h 830"/>
                    <a:gd name="T84" fmla="*/ 233 w 1694"/>
                    <a:gd name="T85" fmla="*/ 209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" name="Freeform 342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13 w 950"/>
                    <a:gd name="T1" fmla="*/ 1 h 355"/>
                    <a:gd name="T2" fmla="*/ 17 w 950"/>
                    <a:gd name="T3" fmla="*/ 3 h 355"/>
                    <a:gd name="T4" fmla="*/ 25 w 950"/>
                    <a:gd name="T5" fmla="*/ 6 h 355"/>
                    <a:gd name="T6" fmla="*/ 35 w 950"/>
                    <a:gd name="T7" fmla="*/ 11 h 355"/>
                    <a:gd name="T8" fmla="*/ 49 w 950"/>
                    <a:gd name="T9" fmla="*/ 17 h 355"/>
                    <a:gd name="T10" fmla="*/ 65 w 950"/>
                    <a:gd name="T11" fmla="*/ 24 h 355"/>
                    <a:gd name="T12" fmla="*/ 82 w 950"/>
                    <a:gd name="T13" fmla="*/ 32 h 355"/>
                    <a:gd name="T14" fmla="*/ 101 w 950"/>
                    <a:gd name="T15" fmla="*/ 40 h 355"/>
                    <a:gd name="T16" fmla="*/ 119 w 950"/>
                    <a:gd name="T17" fmla="*/ 49 h 355"/>
                    <a:gd name="T18" fmla="*/ 139 w 950"/>
                    <a:gd name="T19" fmla="*/ 57 h 355"/>
                    <a:gd name="T20" fmla="*/ 158 w 950"/>
                    <a:gd name="T21" fmla="*/ 64 h 355"/>
                    <a:gd name="T22" fmla="*/ 177 w 950"/>
                    <a:gd name="T23" fmla="*/ 72 h 355"/>
                    <a:gd name="T24" fmla="*/ 194 w 950"/>
                    <a:gd name="T25" fmla="*/ 78 h 355"/>
                    <a:gd name="T26" fmla="*/ 210 w 950"/>
                    <a:gd name="T27" fmla="*/ 83 h 355"/>
                    <a:gd name="T28" fmla="*/ 223 w 950"/>
                    <a:gd name="T29" fmla="*/ 87 h 355"/>
                    <a:gd name="T30" fmla="*/ 234 w 950"/>
                    <a:gd name="T31" fmla="*/ 89 h 355"/>
                    <a:gd name="T32" fmla="*/ 233 w 950"/>
                    <a:gd name="T33" fmla="*/ 89 h 355"/>
                    <a:gd name="T34" fmla="*/ 221 w 950"/>
                    <a:gd name="T35" fmla="*/ 87 h 355"/>
                    <a:gd name="T36" fmla="*/ 207 w 950"/>
                    <a:gd name="T37" fmla="*/ 84 h 355"/>
                    <a:gd name="T38" fmla="*/ 191 w 950"/>
                    <a:gd name="T39" fmla="*/ 81 h 355"/>
                    <a:gd name="T40" fmla="*/ 173 w 950"/>
                    <a:gd name="T41" fmla="*/ 76 h 355"/>
                    <a:gd name="T42" fmla="*/ 154 w 950"/>
                    <a:gd name="T43" fmla="*/ 70 h 355"/>
                    <a:gd name="T44" fmla="*/ 135 w 950"/>
                    <a:gd name="T45" fmla="*/ 64 h 355"/>
                    <a:gd name="T46" fmla="*/ 115 w 950"/>
                    <a:gd name="T47" fmla="*/ 57 h 355"/>
                    <a:gd name="T48" fmla="*/ 96 w 950"/>
                    <a:gd name="T49" fmla="*/ 50 h 355"/>
                    <a:gd name="T50" fmla="*/ 77 w 950"/>
                    <a:gd name="T51" fmla="*/ 43 h 355"/>
                    <a:gd name="T52" fmla="*/ 59 w 950"/>
                    <a:gd name="T53" fmla="*/ 36 h 355"/>
                    <a:gd name="T54" fmla="*/ 43 w 950"/>
                    <a:gd name="T55" fmla="*/ 30 h 355"/>
                    <a:gd name="T56" fmla="*/ 29 w 950"/>
                    <a:gd name="T57" fmla="*/ 23 h 355"/>
                    <a:gd name="T58" fmla="*/ 17 w 950"/>
                    <a:gd name="T59" fmla="*/ 17 h 355"/>
                    <a:gd name="T60" fmla="*/ 7 w 950"/>
                    <a:gd name="T61" fmla="*/ 12 h 355"/>
                    <a:gd name="T62" fmla="*/ 2 w 950"/>
                    <a:gd name="T63" fmla="*/ 8 h 355"/>
                    <a:gd name="T64" fmla="*/ 1 w 950"/>
                    <a:gd name="T65" fmla="*/ 6 h 355"/>
                    <a:gd name="T66" fmla="*/ 5 w 950"/>
                    <a:gd name="T67" fmla="*/ 5 h 355"/>
                    <a:gd name="T68" fmla="*/ 9 w 950"/>
                    <a:gd name="T69" fmla="*/ 3 h 355"/>
                    <a:gd name="T70" fmla="*/ 12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" name="Freeform 343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4 h 354"/>
                    <a:gd name="T12" fmla="*/ 82 w 951"/>
                    <a:gd name="T13" fmla="*/ 32 h 354"/>
                    <a:gd name="T14" fmla="*/ 100 w 951"/>
                    <a:gd name="T15" fmla="*/ 40 h 354"/>
                    <a:gd name="T16" fmla="*/ 119 w 951"/>
                    <a:gd name="T17" fmla="*/ 49 h 354"/>
                    <a:gd name="T18" fmla="*/ 139 w 951"/>
                    <a:gd name="T19" fmla="*/ 57 h 354"/>
                    <a:gd name="T20" fmla="*/ 158 w 951"/>
                    <a:gd name="T21" fmla="*/ 64 h 354"/>
                    <a:gd name="T22" fmla="*/ 176 w 951"/>
                    <a:gd name="T23" fmla="*/ 72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1 h 354"/>
                    <a:gd name="T40" fmla="*/ 173 w 951"/>
                    <a:gd name="T41" fmla="*/ 76 h 354"/>
                    <a:gd name="T42" fmla="*/ 154 w 951"/>
                    <a:gd name="T43" fmla="*/ 70 h 354"/>
                    <a:gd name="T44" fmla="*/ 134 w 951"/>
                    <a:gd name="T45" fmla="*/ 64 h 354"/>
                    <a:gd name="T46" fmla="*/ 115 w 951"/>
                    <a:gd name="T47" fmla="*/ 57 h 354"/>
                    <a:gd name="T48" fmla="*/ 95 w 951"/>
                    <a:gd name="T49" fmla="*/ 50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9 h 354"/>
                    <a:gd name="T56" fmla="*/ 28 w 951"/>
                    <a:gd name="T57" fmla="*/ 23 h 354"/>
                    <a:gd name="T58" fmla="*/ 16 w 951"/>
                    <a:gd name="T59" fmla="*/ 17 h 354"/>
                    <a:gd name="T60" fmla="*/ 7 w 951"/>
                    <a:gd name="T61" fmla="*/ 12 h 354"/>
                    <a:gd name="T62" fmla="*/ 1 w 951"/>
                    <a:gd name="T63" fmla="*/ 8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" name="Freeform 344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12 w 950"/>
                    <a:gd name="T1" fmla="*/ 0 h 355"/>
                    <a:gd name="T2" fmla="*/ 16 w 950"/>
                    <a:gd name="T3" fmla="*/ 2 h 355"/>
                    <a:gd name="T4" fmla="*/ 24 w 950"/>
                    <a:gd name="T5" fmla="*/ 5 h 355"/>
                    <a:gd name="T6" fmla="*/ 35 w 950"/>
                    <a:gd name="T7" fmla="*/ 10 h 355"/>
                    <a:gd name="T8" fmla="*/ 48 w 950"/>
                    <a:gd name="T9" fmla="*/ 17 h 355"/>
                    <a:gd name="T10" fmla="*/ 64 w 950"/>
                    <a:gd name="T11" fmla="*/ 24 h 355"/>
                    <a:gd name="T12" fmla="*/ 81 w 950"/>
                    <a:gd name="T13" fmla="*/ 31 h 355"/>
                    <a:gd name="T14" fmla="*/ 100 w 950"/>
                    <a:gd name="T15" fmla="*/ 39 h 355"/>
                    <a:gd name="T16" fmla="*/ 119 w 950"/>
                    <a:gd name="T17" fmla="*/ 48 h 355"/>
                    <a:gd name="T18" fmla="*/ 138 w 950"/>
                    <a:gd name="T19" fmla="*/ 56 h 355"/>
                    <a:gd name="T20" fmla="*/ 158 w 950"/>
                    <a:gd name="T21" fmla="*/ 64 h 355"/>
                    <a:gd name="T22" fmla="*/ 176 w 950"/>
                    <a:gd name="T23" fmla="*/ 71 h 355"/>
                    <a:gd name="T24" fmla="*/ 193 w 950"/>
                    <a:gd name="T25" fmla="*/ 77 h 355"/>
                    <a:gd name="T26" fmla="*/ 209 w 950"/>
                    <a:gd name="T27" fmla="*/ 82 h 355"/>
                    <a:gd name="T28" fmla="*/ 222 w 950"/>
                    <a:gd name="T29" fmla="*/ 86 h 355"/>
                    <a:gd name="T30" fmla="*/ 233 w 950"/>
                    <a:gd name="T31" fmla="*/ 88 h 355"/>
                    <a:gd name="T32" fmla="*/ 232 w 950"/>
                    <a:gd name="T33" fmla="*/ 88 h 355"/>
                    <a:gd name="T34" fmla="*/ 220 w 950"/>
                    <a:gd name="T35" fmla="*/ 86 h 355"/>
                    <a:gd name="T36" fmla="*/ 206 w 950"/>
                    <a:gd name="T37" fmla="*/ 83 h 355"/>
                    <a:gd name="T38" fmla="*/ 190 w 950"/>
                    <a:gd name="T39" fmla="*/ 80 h 355"/>
                    <a:gd name="T40" fmla="*/ 172 w 950"/>
                    <a:gd name="T41" fmla="*/ 75 h 355"/>
                    <a:gd name="T42" fmla="*/ 154 w 950"/>
                    <a:gd name="T43" fmla="*/ 69 h 355"/>
                    <a:gd name="T44" fmla="*/ 134 w 950"/>
                    <a:gd name="T45" fmla="*/ 63 h 355"/>
                    <a:gd name="T46" fmla="*/ 115 w 950"/>
                    <a:gd name="T47" fmla="*/ 56 h 355"/>
                    <a:gd name="T48" fmla="*/ 95 w 950"/>
                    <a:gd name="T49" fmla="*/ 49 h 355"/>
                    <a:gd name="T50" fmla="*/ 76 w 950"/>
                    <a:gd name="T51" fmla="*/ 42 h 355"/>
                    <a:gd name="T52" fmla="*/ 58 w 950"/>
                    <a:gd name="T53" fmla="*/ 35 h 355"/>
                    <a:gd name="T54" fmla="*/ 42 w 950"/>
                    <a:gd name="T55" fmla="*/ 29 h 355"/>
                    <a:gd name="T56" fmla="*/ 28 w 950"/>
                    <a:gd name="T57" fmla="*/ 22 h 355"/>
                    <a:gd name="T58" fmla="*/ 16 w 950"/>
                    <a:gd name="T59" fmla="*/ 16 h 355"/>
                    <a:gd name="T60" fmla="*/ 7 w 950"/>
                    <a:gd name="T61" fmla="*/ 11 h 355"/>
                    <a:gd name="T62" fmla="*/ 1 w 950"/>
                    <a:gd name="T63" fmla="*/ 7 h 355"/>
                    <a:gd name="T64" fmla="*/ 1 w 950"/>
                    <a:gd name="T65" fmla="*/ 5 h 355"/>
                    <a:gd name="T66" fmla="*/ 4 w 950"/>
                    <a:gd name="T67" fmla="*/ 4 h 355"/>
                    <a:gd name="T68" fmla="*/ 8 w 950"/>
                    <a:gd name="T69" fmla="*/ 2 h 355"/>
                    <a:gd name="T70" fmla="*/ 11 w 950"/>
                    <a:gd name="T71" fmla="*/ 0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" name="Freeform 345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1 w 530"/>
                    <a:gd name="T3" fmla="*/ 1 h 145"/>
                    <a:gd name="T4" fmla="*/ 5 w 530"/>
                    <a:gd name="T5" fmla="*/ 2 h 145"/>
                    <a:gd name="T6" fmla="*/ 11 w 530"/>
                    <a:gd name="T7" fmla="*/ 3 h 145"/>
                    <a:gd name="T8" fmla="*/ 18 w 530"/>
                    <a:gd name="T9" fmla="*/ 5 h 145"/>
                    <a:gd name="T10" fmla="*/ 28 w 530"/>
                    <a:gd name="T11" fmla="*/ 8 h 145"/>
                    <a:gd name="T12" fmla="*/ 38 w 530"/>
                    <a:gd name="T13" fmla="*/ 11 h 145"/>
                    <a:gd name="T14" fmla="*/ 49 w 530"/>
                    <a:gd name="T15" fmla="*/ 14 h 145"/>
                    <a:gd name="T16" fmla="*/ 61 w 530"/>
                    <a:gd name="T17" fmla="*/ 17 h 145"/>
                    <a:gd name="T18" fmla="*/ 73 w 530"/>
                    <a:gd name="T19" fmla="*/ 20 h 145"/>
                    <a:gd name="T20" fmla="*/ 84 w 530"/>
                    <a:gd name="T21" fmla="*/ 23 h 145"/>
                    <a:gd name="T22" fmla="*/ 96 w 530"/>
                    <a:gd name="T23" fmla="*/ 26 h 145"/>
                    <a:gd name="T24" fmla="*/ 106 w 530"/>
                    <a:gd name="T25" fmla="*/ 29 h 145"/>
                    <a:gd name="T26" fmla="*/ 115 w 530"/>
                    <a:gd name="T27" fmla="*/ 31 h 145"/>
                    <a:gd name="T28" fmla="*/ 123 w 530"/>
                    <a:gd name="T29" fmla="*/ 33 h 145"/>
                    <a:gd name="T30" fmla="*/ 129 w 530"/>
                    <a:gd name="T31" fmla="*/ 34 h 145"/>
                    <a:gd name="T32" fmla="*/ 133 w 530"/>
                    <a:gd name="T33" fmla="*/ 35 h 145"/>
                    <a:gd name="T34" fmla="*/ 131 w 530"/>
                    <a:gd name="T35" fmla="*/ 37 h 145"/>
                    <a:gd name="T36" fmla="*/ 129 w 530"/>
                    <a:gd name="T37" fmla="*/ 36 h 145"/>
                    <a:gd name="T38" fmla="*/ 125 w 530"/>
                    <a:gd name="T39" fmla="*/ 35 h 145"/>
                    <a:gd name="T40" fmla="*/ 119 w 530"/>
                    <a:gd name="T41" fmla="*/ 34 h 145"/>
                    <a:gd name="T42" fmla="*/ 111 w 530"/>
                    <a:gd name="T43" fmla="*/ 32 h 145"/>
                    <a:gd name="T44" fmla="*/ 102 w 530"/>
                    <a:gd name="T45" fmla="*/ 30 h 145"/>
                    <a:gd name="T46" fmla="*/ 91 w 530"/>
                    <a:gd name="T47" fmla="*/ 27 h 145"/>
                    <a:gd name="T48" fmla="*/ 80 w 530"/>
                    <a:gd name="T49" fmla="*/ 24 h 145"/>
                    <a:gd name="T50" fmla="*/ 68 w 530"/>
                    <a:gd name="T51" fmla="*/ 21 h 145"/>
                    <a:gd name="T52" fmla="*/ 56 w 530"/>
                    <a:gd name="T53" fmla="*/ 18 h 145"/>
                    <a:gd name="T54" fmla="*/ 45 w 530"/>
                    <a:gd name="T55" fmla="*/ 15 h 145"/>
                    <a:gd name="T56" fmla="*/ 34 w 530"/>
                    <a:gd name="T57" fmla="*/ 12 h 145"/>
                    <a:gd name="T58" fmla="*/ 24 w 530"/>
                    <a:gd name="T59" fmla="*/ 9 h 145"/>
                    <a:gd name="T60" fmla="*/ 15 w 530"/>
                    <a:gd name="T61" fmla="*/ 6 h 145"/>
                    <a:gd name="T62" fmla="*/ 8 w 530"/>
                    <a:gd name="T63" fmla="*/ 4 h 145"/>
                    <a:gd name="T64" fmla="*/ 3 w 530"/>
                    <a:gd name="T65" fmla="*/ 2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" name="Freeform 346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1 w 541"/>
                    <a:gd name="T3" fmla="*/ 1 h 150"/>
                    <a:gd name="T4" fmla="*/ 5 w 541"/>
                    <a:gd name="T5" fmla="*/ 1 h 150"/>
                    <a:gd name="T6" fmla="*/ 11 w 541"/>
                    <a:gd name="T7" fmla="*/ 3 h 150"/>
                    <a:gd name="T8" fmla="*/ 19 w 541"/>
                    <a:gd name="T9" fmla="*/ 5 h 150"/>
                    <a:gd name="T10" fmla="*/ 28 w 541"/>
                    <a:gd name="T11" fmla="*/ 8 h 150"/>
                    <a:gd name="T12" fmla="*/ 39 w 541"/>
                    <a:gd name="T13" fmla="*/ 10 h 150"/>
                    <a:gd name="T14" fmla="*/ 50 w 541"/>
                    <a:gd name="T15" fmla="*/ 14 h 150"/>
                    <a:gd name="T16" fmla="*/ 62 w 541"/>
                    <a:gd name="T17" fmla="*/ 18 h 150"/>
                    <a:gd name="T18" fmla="*/ 74 w 541"/>
                    <a:gd name="T19" fmla="*/ 20 h 150"/>
                    <a:gd name="T20" fmla="*/ 86 w 541"/>
                    <a:gd name="T21" fmla="*/ 23 h 150"/>
                    <a:gd name="T22" fmla="*/ 98 w 541"/>
                    <a:gd name="T23" fmla="*/ 26 h 150"/>
                    <a:gd name="T24" fmla="*/ 108 w 541"/>
                    <a:gd name="T25" fmla="*/ 29 h 150"/>
                    <a:gd name="T26" fmla="*/ 117 w 541"/>
                    <a:gd name="T27" fmla="*/ 31 h 150"/>
                    <a:gd name="T28" fmla="*/ 125 w 541"/>
                    <a:gd name="T29" fmla="*/ 34 h 150"/>
                    <a:gd name="T30" fmla="*/ 131 w 541"/>
                    <a:gd name="T31" fmla="*/ 36 h 150"/>
                    <a:gd name="T32" fmla="*/ 135 w 541"/>
                    <a:gd name="T33" fmla="*/ 36 h 150"/>
                    <a:gd name="T34" fmla="*/ 133 w 541"/>
                    <a:gd name="T35" fmla="*/ 38 h 150"/>
                    <a:gd name="T36" fmla="*/ 131 w 541"/>
                    <a:gd name="T37" fmla="*/ 38 h 150"/>
                    <a:gd name="T38" fmla="*/ 127 w 541"/>
                    <a:gd name="T39" fmla="*/ 37 h 150"/>
                    <a:gd name="T40" fmla="*/ 121 w 541"/>
                    <a:gd name="T41" fmla="*/ 35 h 150"/>
                    <a:gd name="T42" fmla="*/ 113 w 541"/>
                    <a:gd name="T43" fmla="*/ 33 h 150"/>
                    <a:gd name="T44" fmla="*/ 104 w 541"/>
                    <a:gd name="T45" fmla="*/ 30 h 150"/>
                    <a:gd name="T46" fmla="*/ 93 w 541"/>
                    <a:gd name="T47" fmla="*/ 27 h 150"/>
                    <a:gd name="T48" fmla="*/ 81 w 541"/>
                    <a:gd name="T49" fmla="*/ 24 h 150"/>
                    <a:gd name="T50" fmla="*/ 69 w 541"/>
                    <a:gd name="T51" fmla="*/ 21 h 150"/>
                    <a:gd name="T52" fmla="*/ 57 w 541"/>
                    <a:gd name="T53" fmla="*/ 18 h 150"/>
                    <a:gd name="T54" fmla="*/ 45 w 541"/>
                    <a:gd name="T55" fmla="*/ 14 h 150"/>
                    <a:gd name="T56" fmla="*/ 34 w 541"/>
                    <a:gd name="T57" fmla="*/ 11 h 150"/>
                    <a:gd name="T58" fmla="*/ 24 w 541"/>
                    <a:gd name="T59" fmla="*/ 9 h 150"/>
                    <a:gd name="T60" fmla="*/ 15 w 541"/>
                    <a:gd name="T61" fmla="*/ 6 h 150"/>
                    <a:gd name="T62" fmla="*/ 8 w 541"/>
                    <a:gd name="T63" fmla="*/ 3 h 150"/>
                    <a:gd name="T64" fmla="*/ 3 w 541"/>
                    <a:gd name="T65" fmla="*/ 1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" name="Freeform 347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1 w 552"/>
                    <a:gd name="T3" fmla="*/ 1 h 158"/>
                    <a:gd name="T4" fmla="*/ 5 w 552"/>
                    <a:gd name="T5" fmla="*/ 1 h 158"/>
                    <a:gd name="T6" fmla="*/ 11 w 552"/>
                    <a:gd name="T7" fmla="*/ 3 h 158"/>
                    <a:gd name="T8" fmla="*/ 19 w 552"/>
                    <a:gd name="T9" fmla="*/ 5 h 158"/>
                    <a:gd name="T10" fmla="*/ 29 w 552"/>
                    <a:gd name="T11" fmla="*/ 9 h 158"/>
                    <a:gd name="T12" fmla="*/ 40 w 552"/>
                    <a:gd name="T13" fmla="*/ 11 h 158"/>
                    <a:gd name="T14" fmla="*/ 52 w 552"/>
                    <a:gd name="T15" fmla="*/ 14 h 158"/>
                    <a:gd name="T16" fmla="*/ 64 w 552"/>
                    <a:gd name="T17" fmla="*/ 19 h 158"/>
                    <a:gd name="T18" fmla="*/ 76 w 552"/>
                    <a:gd name="T19" fmla="*/ 21 h 158"/>
                    <a:gd name="T20" fmla="*/ 88 w 552"/>
                    <a:gd name="T21" fmla="*/ 25 h 158"/>
                    <a:gd name="T22" fmla="*/ 100 w 552"/>
                    <a:gd name="T23" fmla="*/ 28 h 158"/>
                    <a:gd name="T24" fmla="*/ 111 w 552"/>
                    <a:gd name="T25" fmla="*/ 31 h 158"/>
                    <a:gd name="T26" fmla="*/ 120 w 552"/>
                    <a:gd name="T27" fmla="*/ 34 h 158"/>
                    <a:gd name="T28" fmla="*/ 129 w 552"/>
                    <a:gd name="T29" fmla="*/ 36 h 158"/>
                    <a:gd name="T30" fmla="*/ 135 w 552"/>
                    <a:gd name="T31" fmla="*/ 38 h 158"/>
                    <a:gd name="T32" fmla="*/ 138 w 552"/>
                    <a:gd name="T33" fmla="*/ 38 h 158"/>
                    <a:gd name="T34" fmla="*/ 136 w 552"/>
                    <a:gd name="T35" fmla="*/ 40 h 158"/>
                    <a:gd name="T36" fmla="*/ 135 w 552"/>
                    <a:gd name="T37" fmla="*/ 40 h 158"/>
                    <a:gd name="T38" fmla="*/ 131 w 552"/>
                    <a:gd name="T39" fmla="*/ 38 h 158"/>
                    <a:gd name="T40" fmla="*/ 124 w 552"/>
                    <a:gd name="T41" fmla="*/ 37 h 158"/>
                    <a:gd name="T42" fmla="*/ 115 w 552"/>
                    <a:gd name="T43" fmla="*/ 35 h 158"/>
                    <a:gd name="T44" fmla="*/ 106 w 552"/>
                    <a:gd name="T45" fmla="*/ 31 h 158"/>
                    <a:gd name="T46" fmla="*/ 95 w 552"/>
                    <a:gd name="T47" fmla="*/ 28 h 158"/>
                    <a:gd name="T48" fmla="*/ 83 w 552"/>
                    <a:gd name="T49" fmla="*/ 25 h 158"/>
                    <a:gd name="T50" fmla="*/ 71 w 552"/>
                    <a:gd name="T51" fmla="*/ 22 h 158"/>
                    <a:gd name="T52" fmla="*/ 58 w 552"/>
                    <a:gd name="T53" fmla="*/ 19 h 158"/>
                    <a:gd name="T54" fmla="*/ 46 w 552"/>
                    <a:gd name="T55" fmla="*/ 15 h 158"/>
                    <a:gd name="T56" fmla="*/ 35 w 552"/>
                    <a:gd name="T57" fmla="*/ 12 h 158"/>
                    <a:gd name="T58" fmla="*/ 24 w 552"/>
                    <a:gd name="T59" fmla="*/ 10 h 158"/>
                    <a:gd name="T60" fmla="*/ 15 w 552"/>
                    <a:gd name="T61" fmla="*/ 6 h 158"/>
                    <a:gd name="T62" fmla="*/ 9 w 552"/>
                    <a:gd name="T63" fmla="*/ 3 h 158"/>
                    <a:gd name="T64" fmla="*/ 3 w 552"/>
                    <a:gd name="T65" fmla="*/ 1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" name="Freeform 348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1 w 563"/>
                    <a:gd name="T3" fmla="*/ 0 h 165"/>
                    <a:gd name="T4" fmla="*/ 5 w 563"/>
                    <a:gd name="T5" fmla="*/ 1 h 165"/>
                    <a:gd name="T6" fmla="*/ 11 w 563"/>
                    <a:gd name="T7" fmla="*/ 3 h 165"/>
                    <a:gd name="T8" fmla="*/ 20 w 563"/>
                    <a:gd name="T9" fmla="*/ 6 h 165"/>
                    <a:gd name="T10" fmla="*/ 30 w 563"/>
                    <a:gd name="T11" fmla="*/ 9 h 165"/>
                    <a:gd name="T12" fmla="*/ 41 w 563"/>
                    <a:gd name="T13" fmla="*/ 12 h 165"/>
                    <a:gd name="T14" fmla="*/ 53 w 563"/>
                    <a:gd name="T15" fmla="*/ 15 h 165"/>
                    <a:gd name="T16" fmla="*/ 65 w 563"/>
                    <a:gd name="T17" fmla="*/ 19 h 165"/>
                    <a:gd name="T18" fmla="*/ 78 w 563"/>
                    <a:gd name="T19" fmla="*/ 22 h 165"/>
                    <a:gd name="T20" fmla="*/ 90 w 563"/>
                    <a:gd name="T21" fmla="*/ 26 h 165"/>
                    <a:gd name="T22" fmla="*/ 102 w 563"/>
                    <a:gd name="T23" fmla="*/ 29 h 165"/>
                    <a:gd name="T24" fmla="*/ 113 w 563"/>
                    <a:gd name="T25" fmla="*/ 32 h 165"/>
                    <a:gd name="T26" fmla="*/ 123 w 563"/>
                    <a:gd name="T27" fmla="*/ 35 h 165"/>
                    <a:gd name="T28" fmla="*/ 131 w 563"/>
                    <a:gd name="T29" fmla="*/ 37 h 165"/>
                    <a:gd name="T30" fmla="*/ 137 w 563"/>
                    <a:gd name="T31" fmla="*/ 38 h 165"/>
                    <a:gd name="T32" fmla="*/ 140 w 563"/>
                    <a:gd name="T33" fmla="*/ 39 h 165"/>
                    <a:gd name="T34" fmla="*/ 138 w 563"/>
                    <a:gd name="T35" fmla="*/ 41 h 165"/>
                    <a:gd name="T36" fmla="*/ 137 w 563"/>
                    <a:gd name="T37" fmla="*/ 41 h 165"/>
                    <a:gd name="T38" fmla="*/ 133 w 563"/>
                    <a:gd name="T39" fmla="*/ 39 h 165"/>
                    <a:gd name="T40" fmla="*/ 126 w 563"/>
                    <a:gd name="T41" fmla="*/ 38 h 165"/>
                    <a:gd name="T42" fmla="*/ 118 w 563"/>
                    <a:gd name="T43" fmla="*/ 35 h 165"/>
                    <a:gd name="T44" fmla="*/ 108 w 563"/>
                    <a:gd name="T45" fmla="*/ 33 h 165"/>
                    <a:gd name="T46" fmla="*/ 97 w 563"/>
                    <a:gd name="T47" fmla="*/ 30 h 165"/>
                    <a:gd name="T48" fmla="*/ 85 w 563"/>
                    <a:gd name="T49" fmla="*/ 26 h 165"/>
                    <a:gd name="T50" fmla="*/ 72 w 563"/>
                    <a:gd name="T51" fmla="*/ 23 h 165"/>
                    <a:gd name="T52" fmla="*/ 60 w 563"/>
                    <a:gd name="T53" fmla="*/ 20 h 165"/>
                    <a:gd name="T54" fmla="*/ 47 w 563"/>
                    <a:gd name="T55" fmla="*/ 16 h 165"/>
                    <a:gd name="T56" fmla="*/ 36 w 563"/>
                    <a:gd name="T57" fmla="*/ 12 h 165"/>
                    <a:gd name="T58" fmla="*/ 25 w 563"/>
                    <a:gd name="T59" fmla="*/ 9 h 165"/>
                    <a:gd name="T60" fmla="*/ 15 w 563"/>
                    <a:gd name="T61" fmla="*/ 6 h 165"/>
                    <a:gd name="T62" fmla="*/ 8 w 563"/>
                    <a:gd name="T63" fmla="*/ 3 h 165"/>
                    <a:gd name="T64" fmla="*/ 3 w 563"/>
                    <a:gd name="T65" fmla="*/ 1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" name="Freeform 349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2 w 575"/>
                    <a:gd name="T3" fmla="*/ 0 h 171"/>
                    <a:gd name="T4" fmla="*/ 6 w 575"/>
                    <a:gd name="T5" fmla="*/ 1 h 171"/>
                    <a:gd name="T6" fmla="*/ 12 w 575"/>
                    <a:gd name="T7" fmla="*/ 3 h 171"/>
                    <a:gd name="T8" fmla="*/ 21 w 575"/>
                    <a:gd name="T9" fmla="*/ 6 h 171"/>
                    <a:gd name="T10" fmla="*/ 31 w 575"/>
                    <a:gd name="T11" fmla="*/ 9 h 171"/>
                    <a:gd name="T12" fmla="*/ 42 w 575"/>
                    <a:gd name="T13" fmla="*/ 12 h 171"/>
                    <a:gd name="T14" fmla="*/ 55 w 575"/>
                    <a:gd name="T15" fmla="*/ 16 h 171"/>
                    <a:gd name="T16" fmla="*/ 67 w 575"/>
                    <a:gd name="T17" fmla="*/ 20 h 171"/>
                    <a:gd name="T18" fmla="*/ 80 w 575"/>
                    <a:gd name="T19" fmla="*/ 23 h 171"/>
                    <a:gd name="T20" fmla="*/ 93 w 575"/>
                    <a:gd name="T21" fmla="*/ 27 h 171"/>
                    <a:gd name="T22" fmla="*/ 105 w 575"/>
                    <a:gd name="T23" fmla="*/ 30 h 171"/>
                    <a:gd name="T24" fmla="*/ 116 w 575"/>
                    <a:gd name="T25" fmla="*/ 33 h 171"/>
                    <a:gd name="T26" fmla="*/ 126 w 575"/>
                    <a:gd name="T27" fmla="*/ 36 h 171"/>
                    <a:gd name="T28" fmla="*/ 134 w 575"/>
                    <a:gd name="T29" fmla="*/ 38 h 171"/>
                    <a:gd name="T30" fmla="*/ 140 w 575"/>
                    <a:gd name="T31" fmla="*/ 40 h 171"/>
                    <a:gd name="T32" fmla="*/ 144 w 575"/>
                    <a:gd name="T33" fmla="*/ 41 h 171"/>
                    <a:gd name="T34" fmla="*/ 142 w 575"/>
                    <a:gd name="T35" fmla="*/ 42 h 171"/>
                    <a:gd name="T36" fmla="*/ 141 w 575"/>
                    <a:gd name="T37" fmla="*/ 42 h 171"/>
                    <a:gd name="T38" fmla="*/ 136 w 575"/>
                    <a:gd name="T39" fmla="*/ 41 h 171"/>
                    <a:gd name="T40" fmla="*/ 130 w 575"/>
                    <a:gd name="T41" fmla="*/ 39 h 171"/>
                    <a:gd name="T42" fmla="*/ 121 w 575"/>
                    <a:gd name="T43" fmla="*/ 37 h 171"/>
                    <a:gd name="T44" fmla="*/ 111 w 575"/>
                    <a:gd name="T45" fmla="*/ 34 h 171"/>
                    <a:gd name="T46" fmla="*/ 99 w 575"/>
                    <a:gd name="T47" fmla="*/ 31 h 171"/>
                    <a:gd name="T48" fmla="*/ 87 w 575"/>
                    <a:gd name="T49" fmla="*/ 27 h 171"/>
                    <a:gd name="T50" fmla="*/ 74 w 575"/>
                    <a:gd name="T51" fmla="*/ 24 h 171"/>
                    <a:gd name="T52" fmla="*/ 62 w 575"/>
                    <a:gd name="T53" fmla="*/ 20 h 171"/>
                    <a:gd name="T54" fmla="*/ 49 w 575"/>
                    <a:gd name="T55" fmla="*/ 16 h 171"/>
                    <a:gd name="T56" fmla="*/ 37 w 575"/>
                    <a:gd name="T57" fmla="*/ 13 h 171"/>
                    <a:gd name="T58" fmla="*/ 26 w 575"/>
                    <a:gd name="T59" fmla="*/ 10 h 171"/>
                    <a:gd name="T60" fmla="*/ 17 w 575"/>
                    <a:gd name="T61" fmla="*/ 6 h 171"/>
                    <a:gd name="T62" fmla="*/ 9 w 575"/>
                    <a:gd name="T63" fmla="*/ 4 h 171"/>
                    <a:gd name="T64" fmla="*/ 3 w 575"/>
                    <a:gd name="T65" fmla="*/ 1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" name="Freeform 350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2 w 585"/>
                    <a:gd name="T3" fmla="*/ 1 h 176"/>
                    <a:gd name="T4" fmla="*/ 6 w 585"/>
                    <a:gd name="T5" fmla="*/ 1 h 176"/>
                    <a:gd name="T6" fmla="*/ 13 w 585"/>
                    <a:gd name="T7" fmla="*/ 3 h 176"/>
                    <a:gd name="T8" fmla="*/ 21 w 585"/>
                    <a:gd name="T9" fmla="*/ 6 h 176"/>
                    <a:gd name="T10" fmla="*/ 32 w 585"/>
                    <a:gd name="T11" fmla="*/ 10 h 176"/>
                    <a:gd name="T12" fmla="*/ 43 w 585"/>
                    <a:gd name="T13" fmla="*/ 13 h 176"/>
                    <a:gd name="T14" fmla="*/ 56 w 585"/>
                    <a:gd name="T15" fmla="*/ 17 h 176"/>
                    <a:gd name="T16" fmla="*/ 69 w 585"/>
                    <a:gd name="T17" fmla="*/ 21 h 176"/>
                    <a:gd name="T18" fmla="*/ 82 w 585"/>
                    <a:gd name="T19" fmla="*/ 24 h 176"/>
                    <a:gd name="T20" fmla="*/ 95 w 585"/>
                    <a:gd name="T21" fmla="*/ 28 h 176"/>
                    <a:gd name="T22" fmla="*/ 107 w 585"/>
                    <a:gd name="T23" fmla="*/ 31 h 176"/>
                    <a:gd name="T24" fmla="*/ 118 w 585"/>
                    <a:gd name="T25" fmla="*/ 35 h 176"/>
                    <a:gd name="T26" fmla="*/ 128 w 585"/>
                    <a:gd name="T27" fmla="*/ 38 h 176"/>
                    <a:gd name="T28" fmla="*/ 137 w 585"/>
                    <a:gd name="T29" fmla="*/ 40 h 176"/>
                    <a:gd name="T30" fmla="*/ 143 w 585"/>
                    <a:gd name="T31" fmla="*/ 42 h 176"/>
                    <a:gd name="T32" fmla="*/ 147 w 585"/>
                    <a:gd name="T33" fmla="*/ 43 h 176"/>
                    <a:gd name="T34" fmla="*/ 145 w 585"/>
                    <a:gd name="T35" fmla="*/ 44 h 176"/>
                    <a:gd name="T36" fmla="*/ 143 w 585"/>
                    <a:gd name="T37" fmla="*/ 44 h 176"/>
                    <a:gd name="T38" fmla="*/ 139 w 585"/>
                    <a:gd name="T39" fmla="*/ 43 h 176"/>
                    <a:gd name="T40" fmla="*/ 132 w 585"/>
                    <a:gd name="T41" fmla="*/ 41 h 176"/>
                    <a:gd name="T42" fmla="*/ 123 w 585"/>
                    <a:gd name="T43" fmla="*/ 39 h 176"/>
                    <a:gd name="T44" fmla="*/ 113 w 585"/>
                    <a:gd name="T45" fmla="*/ 36 h 176"/>
                    <a:gd name="T46" fmla="*/ 101 w 585"/>
                    <a:gd name="T47" fmla="*/ 32 h 176"/>
                    <a:gd name="T48" fmla="*/ 89 w 585"/>
                    <a:gd name="T49" fmla="*/ 28 h 176"/>
                    <a:gd name="T50" fmla="*/ 76 w 585"/>
                    <a:gd name="T51" fmla="*/ 24 h 176"/>
                    <a:gd name="T52" fmla="*/ 63 w 585"/>
                    <a:gd name="T53" fmla="*/ 21 h 176"/>
                    <a:gd name="T54" fmla="*/ 50 w 585"/>
                    <a:gd name="T55" fmla="*/ 17 h 176"/>
                    <a:gd name="T56" fmla="*/ 38 w 585"/>
                    <a:gd name="T57" fmla="*/ 13 h 176"/>
                    <a:gd name="T58" fmla="*/ 27 w 585"/>
                    <a:gd name="T59" fmla="*/ 10 h 176"/>
                    <a:gd name="T60" fmla="*/ 17 w 585"/>
                    <a:gd name="T61" fmla="*/ 6 h 176"/>
                    <a:gd name="T62" fmla="*/ 9 w 585"/>
                    <a:gd name="T63" fmla="*/ 5 h 176"/>
                    <a:gd name="T64" fmla="*/ 3 w 585"/>
                    <a:gd name="T65" fmla="*/ 1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" name="Freeform 351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1 h 149"/>
                    <a:gd name="T2" fmla="*/ 2 w 621"/>
                    <a:gd name="T3" fmla="*/ 0 h 149"/>
                    <a:gd name="T4" fmla="*/ 3 w 621"/>
                    <a:gd name="T5" fmla="*/ 0 h 149"/>
                    <a:gd name="T6" fmla="*/ 5 w 621"/>
                    <a:gd name="T7" fmla="*/ 1 h 149"/>
                    <a:gd name="T8" fmla="*/ 10 w 621"/>
                    <a:gd name="T9" fmla="*/ 2 h 149"/>
                    <a:gd name="T10" fmla="*/ 15 w 621"/>
                    <a:gd name="T11" fmla="*/ 3 h 149"/>
                    <a:gd name="T12" fmla="*/ 21 w 621"/>
                    <a:gd name="T13" fmla="*/ 5 h 149"/>
                    <a:gd name="T14" fmla="*/ 29 w 621"/>
                    <a:gd name="T15" fmla="*/ 7 h 149"/>
                    <a:gd name="T16" fmla="*/ 38 w 621"/>
                    <a:gd name="T17" fmla="*/ 9 h 149"/>
                    <a:gd name="T18" fmla="*/ 48 w 621"/>
                    <a:gd name="T19" fmla="*/ 12 h 149"/>
                    <a:gd name="T20" fmla="*/ 59 w 621"/>
                    <a:gd name="T21" fmla="*/ 14 h 149"/>
                    <a:gd name="T22" fmla="*/ 71 w 621"/>
                    <a:gd name="T23" fmla="*/ 17 h 149"/>
                    <a:gd name="T24" fmla="*/ 84 w 621"/>
                    <a:gd name="T25" fmla="*/ 20 h 149"/>
                    <a:gd name="T26" fmla="*/ 97 w 621"/>
                    <a:gd name="T27" fmla="*/ 23 h 149"/>
                    <a:gd name="T28" fmla="*/ 111 w 621"/>
                    <a:gd name="T29" fmla="*/ 26 h 149"/>
                    <a:gd name="T30" fmla="*/ 125 w 621"/>
                    <a:gd name="T31" fmla="*/ 28 h 149"/>
                    <a:gd name="T32" fmla="*/ 140 w 621"/>
                    <a:gd name="T33" fmla="*/ 31 h 149"/>
                    <a:gd name="T34" fmla="*/ 155 w 621"/>
                    <a:gd name="T35" fmla="*/ 33 h 149"/>
                    <a:gd name="T36" fmla="*/ 147 w 621"/>
                    <a:gd name="T37" fmla="*/ 37 h 149"/>
                    <a:gd name="T38" fmla="*/ 146 w 621"/>
                    <a:gd name="T39" fmla="*/ 36 h 149"/>
                    <a:gd name="T40" fmla="*/ 143 w 621"/>
                    <a:gd name="T41" fmla="*/ 36 h 149"/>
                    <a:gd name="T42" fmla="*/ 138 w 621"/>
                    <a:gd name="T43" fmla="*/ 35 h 149"/>
                    <a:gd name="T44" fmla="*/ 131 w 621"/>
                    <a:gd name="T45" fmla="*/ 34 h 149"/>
                    <a:gd name="T46" fmla="*/ 123 w 621"/>
                    <a:gd name="T47" fmla="*/ 32 h 149"/>
                    <a:gd name="T48" fmla="*/ 113 w 621"/>
                    <a:gd name="T49" fmla="*/ 30 h 149"/>
                    <a:gd name="T50" fmla="*/ 103 w 621"/>
                    <a:gd name="T51" fmla="*/ 28 h 149"/>
                    <a:gd name="T52" fmla="*/ 91 w 621"/>
                    <a:gd name="T53" fmla="*/ 26 h 149"/>
                    <a:gd name="T54" fmla="*/ 79 w 621"/>
                    <a:gd name="T55" fmla="*/ 23 h 149"/>
                    <a:gd name="T56" fmla="*/ 67 w 621"/>
                    <a:gd name="T57" fmla="*/ 20 h 149"/>
                    <a:gd name="T58" fmla="*/ 55 w 621"/>
                    <a:gd name="T59" fmla="*/ 17 h 149"/>
                    <a:gd name="T60" fmla="*/ 43 w 621"/>
                    <a:gd name="T61" fmla="*/ 14 h 149"/>
                    <a:gd name="T62" fmla="*/ 31 w 621"/>
                    <a:gd name="T63" fmla="*/ 11 h 149"/>
                    <a:gd name="T64" fmla="*/ 20 w 621"/>
                    <a:gd name="T65" fmla="*/ 8 h 149"/>
                    <a:gd name="T66" fmla="*/ 9 w 621"/>
                    <a:gd name="T67" fmla="*/ 4 h 149"/>
                    <a:gd name="T68" fmla="*/ 0 w 621"/>
                    <a:gd name="T69" fmla="*/ 1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6" name="Group 352"/>
              <p:cNvGrpSpPr>
                <a:grpSpLocks/>
              </p:cNvGrpSpPr>
              <p:nvPr/>
            </p:nvGrpSpPr>
            <p:grpSpPr bwMode="auto">
              <a:xfrm>
                <a:off x="2587" y="1837"/>
                <a:ext cx="881" cy="678"/>
                <a:chOff x="2587" y="1837"/>
                <a:chExt cx="881" cy="678"/>
              </a:xfrm>
            </p:grpSpPr>
            <p:sp>
              <p:nvSpPr>
                <p:cNvPr id="1097" name="Freeform 353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247 w 1684"/>
                    <a:gd name="T1" fmla="*/ 216 h 877"/>
                    <a:gd name="T2" fmla="*/ 254 w 1684"/>
                    <a:gd name="T3" fmla="*/ 206 h 877"/>
                    <a:gd name="T4" fmla="*/ 270 w 1684"/>
                    <a:gd name="T5" fmla="*/ 188 h 877"/>
                    <a:gd name="T6" fmla="*/ 291 w 1684"/>
                    <a:gd name="T7" fmla="*/ 166 h 877"/>
                    <a:gd name="T8" fmla="*/ 315 w 1684"/>
                    <a:gd name="T9" fmla="*/ 141 h 877"/>
                    <a:gd name="T10" fmla="*/ 342 w 1684"/>
                    <a:gd name="T11" fmla="*/ 115 h 877"/>
                    <a:gd name="T12" fmla="*/ 367 w 1684"/>
                    <a:gd name="T13" fmla="*/ 90 h 877"/>
                    <a:gd name="T14" fmla="*/ 390 w 1684"/>
                    <a:gd name="T15" fmla="*/ 67 h 877"/>
                    <a:gd name="T16" fmla="*/ 408 w 1684"/>
                    <a:gd name="T17" fmla="*/ 49 h 877"/>
                    <a:gd name="T18" fmla="*/ 419 w 1684"/>
                    <a:gd name="T19" fmla="*/ 37 h 877"/>
                    <a:gd name="T20" fmla="*/ 421 w 1684"/>
                    <a:gd name="T21" fmla="*/ 34 h 877"/>
                    <a:gd name="T22" fmla="*/ 419 w 1684"/>
                    <a:gd name="T23" fmla="*/ 34 h 877"/>
                    <a:gd name="T24" fmla="*/ 409 w 1684"/>
                    <a:gd name="T25" fmla="*/ 32 h 877"/>
                    <a:gd name="T26" fmla="*/ 393 w 1684"/>
                    <a:gd name="T27" fmla="*/ 30 h 877"/>
                    <a:gd name="T28" fmla="*/ 372 w 1684"/>
                    <a:gd name="T29" fmla="*/ 27 h 877"/>
                    <a:gd name="T30" fmla="*/ 348 w 1684"/>
                    <a:gd name="T31" fmla="*/ 24 h 877"/>
                    <a:gd name="T32" fmla="*/ 322 w 1684"/>
                    <a:gd name="T33" fmla="*/ 20 h 877"/>
                    <a:gd name="T34" fmla="*/ 297 w 1684"/>
                    <a:gd name="T35" fmla="*/ 15 h 877"/>
                    <a:gd name="T36" fmla="*/ 274 w 1684"/>
                    <a:gd name="T37" fmla="*/ 11 h 877"/>
                    <a:gd name="T38" fmla="*/ 254 w 1684"/>
                    <a:gd name="T39" fmla="*/ 6 h 877"/>
                    <a:gd name="T40" fmla="*/ 240 w 1684"/>
                    <a:gd name="T41" fmla="*/ 2 h 877"/>
                    <a:gd name="T42" fmla="*/ 234 w 1684"/>
                    <a:gd name="T43" fmla="*/ 2 h 877"/>
                    <a:gd name="T44" fmla="*/ 225 w 1684"/>
                    <a:gd name="T45" fmla="*/ 11 h 877"/>
                    <a:gd name="T46" fmla="*/ 208 w 1684"/>
                    <a:gd name="T47" fmla="*/ 23 h 877"/>
                    <a:gd name="T48" fmla="*/ 184 w 1684"/>
                    <a:gd name="T49" fmla="*/ 38 h 877"/>
                    <a:gd name="T50" fmla="*/ 156 w 1684"/>
                    <a:gd name="T51" fmla="*/ 53 h 877"/>
                    <a:gd name="T52" fmla="*/ 124 w 1684"/>
                    <a:gd name="T53" fmla="*/ 70 h 877"/>
                    <a:gd name="T54" fmla="*/ 93 w 1684"/>
                    <a:gd name="T55" fmla="*/ 86 h 877"/>
                    <a:gd name="T56" fmla="*/ 63 w 1684"/>
                    <a:gd name="T57" fmla="*/ 100 h 877"/>
                    <a:gd name="T58" fmla="*/ 38 w 1684"/>
                    <a:gd name="T59" fmla="*/ 112 h 877"/>
                    <a:gd name="T60" fmla="*/ 17 w 1684"/>
                    <a:gd name="T61" fmla="*/ 122 h 877"/>
                    <a:gd name="T62" fmla="*/ 5 w 1684"/>
                    <a:gd name="T63" fmla="*/ 127 h 877"/>
                    <a:gd name="T64" fmla="*/ 0 w 1684"/>
                    <a:gd name="T65" fmla="*/ 130 h 877"/>
                    <a:gd name="T66" fmla="*/ 7 w 1684"/>
                    <a:gd name="T67" fmla="*/ 137 h 877"/>
                    <a:gd name="T68" fmla="*/ 25 w 1684"/>
                    <a:gd name="T69" fmla="*/ 147 h 877"/>
                    <a:gd name="T70" fmla="*/ 51 w 1684"/>
                    <a:gd name="T71" fmla="*/ 158 h 877"/>
                    <a:gd name="T72" fmla="*/ 84 w 1684"/>
                    <a:gd name="T73" fmla="*/ 171 h 877"/>
                    <a:gd name="T74" fmla="*/ 118 w 1684"/>
                    <a:gd name="T75" fmla="*/ 183 h 877"/>
                    <a:gd name="T76" fmla="*/ 155 w 1684"/>
                    <a:gd name="T77" fmla="*/ 195 h 877"/>
                    <a:gd name="T78" fmla="*/ 188 w 1684"/>
                    <a:gd name="T79" fmla="*/ 205 h 877"/>
                    <a:gd name="T80" fmla="*/ 216 w 1684"/>
                    <a:gd name="T81" fmla="*/ 213 h 877"/>
                    <a:gd name="T82" fmla="*/ 237 w 1684"/>
                    <a:gd name="T83" fmla="*/ 218 h 877"/>
                    <a:gd name="T84" fmla="*/ 247 w 1684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8" name="Freeform 354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232 w 1620"/>
                    <a:gd name="T1" fmla="*/ 207 h 828"/>
                    <a:gd name="T2" fmla="*/ 233 w 1620"/>
                    <a:gd name="T3" fmla="*/ 203 h 828"/>
                    <a:gd name="T4" fmla="*/ 239 w 1620"/>
                    <a:gd name="T5" fmla="*/ 195 h 828"/>
                    <a:gd name="T6" fmla="*/ 248 w 1620"/>
                    <a:gd name="T7" fmla="*/ 184 h 828"/>
                    <a:gd name="T8" fmla="*/ 260 w 1620"/>
                    <a:gd name="T9" fmla="*/ 172 h 828"/>
                    <a:gd name="T10" fmla="*/ 275 w 1620"/>
                    <a:gd name="T11" fmla="*/ 157 h 828"/>
                    <a:gd name="T12" fmla="*/ 291 w 1620"/>
                    <a:gd name="T13" fmla="*/ 142 h 828"/>
                    <a:gd name="T14" fmla="*/ 308 w 1620"/>
                    <a:gd name="T15" fmla="*/ 124 h 828"/>
                    <a:gd name="T16" fmla="*/ 325 w 1620"/>
                    <a:gd name="T17" fmla="*/ 108 h 828"/>
                    <a:gd name="T18" fmla="*/ 342 w 1620"/>
                    <a:gd name="T19" fmla="*/ 92 h 828"/>
                    <a:gd name="T20" fmla="*/ 359 w 1620"/>
                    <a:gd name="T21" fmla="*/ 77 h 828"/>
                    <a:gd name="T22" fmla="*/ 374 w 1620"/>
                    <a:gd name="T23" fmla="*/ 62 h 828"/>
                    <a:gd name="T24" fmla="*/ 386 w 1620"/>
                    <a:gd name="T25" fmla="*/ 51 h 828"/>
                    <a:gd name="T26" fmla="*/ 396 w 1620"/>
                    <a:gd name="T27" fmla="*/ 41 h 828"/>
                    <a:gd name="T28" fmla="*/ 402 w 1620"/>
                    <a:gd name="T29" fmla="*/ 34 h 828"/>
                    <a:gd name="T30" fmla="*/ 404 w 1620"/>
                    <a:gd name="T31" fmla="*/ 30 h 828"/>
                    <a:gd name="T32" fmla="*/ 403 w 1620"/>
                    <a:gd name="T33" fmla="*/ 30 h 828"/>
                    <a:gd name="T34" fmla="*/ 393 w 1620"/>
                    <a:gd name="T35" fmla="*/ 29 h 828"/>
                    <a:gd name="T36" fmla="*/ 371 w 1620"/>
                    <a:gd name="T37" fmla="*/ 26 h 828"/>
                    <a:gd name="T38" fmla="*/ 342 w 1620"/>
                    <a:gd name="T39" fmla="*/ 22 h 828"/>
                    <a:gd name="T40" fmla="*/ 310 w 1620"/>
                    <a:gd name="T41" fmla="*/ 17 h 828"/>
                    <a:gd name="T42" fmla="*/ 279 w 1620"/>
                    <a:gd name="T43" fmla="*/ 12 h 828"/>
                    <a:gd name="T44" fmla="*/ 252 w 1620"/>
                    <a:gd name="T45" fmla="*/ 6 h 828"/>
                    <a:gd name="T46" fmla="*/ 233 w 1620"/>
                    <a:gd name="T47" fmla="*/ 2 h 828"/>
                    <a:gd name="T48" fmla="*/ 226 w 1620"/>
                    <a:gd name="T49" fmla="*/ 3 h 828"/>
                    <a:gd name="T50" fmla="*/ 219 w 1620"/>
                    <a:gd name="T51" fmla="*/ 9 h 828"/>
                    <a:gd name="T52" fmla="*/ 209 w 1620"/>
                    <a:gd name="T53" fmla="*/ 15 h 828"/>
                    <a:gd name="T54" fmla="*/ 196 w 1620"/>
                    <a:gd name="T55" fmla="*/ 25 h 828"/>
                    <a:gd name="T56" fmla="*/ 181 w 1620"/>
                    <a:gd name="T57" fmla="*/ 34 h 828"/>
                    <a:gd name="T58" fmla="*/ 163 w 1620"/>
                    <a:gd name="T59" fmla="*/ 44 h 828"/>
                    <a:gd name="T60" fmla="*/ 144 w 1620"/>
                    <a:gd name="T61" fmla="*/ 53 h 828"/>
                    <a:gd name="T62" fmla="*/ 124 w 1620"/>
                    <a:gd name="T63" fmla="*/ 65 h 828"/>
                    <a:gd name="T64" fmla="*/ 104 w 1620"/>
                    <a:gd name="T65" fmla="*/ 75 h 828"/>
                    <a:gd name="T66" fmla="*/ 85 w 1620"/>
                    <a:gd name="T67" fmla="*/ 85 h 828"/>
                    <a:gd name="T68" fmla="*/ 66 w 1620"/>
                    <a:gd name="T69" fmla="*/ 94 h 828"/>
                    <a:gd name="T70" fmla="*/ 48 w 1620"/>
                    <a:gd name="T71" fmla="*/ 102 h 828"/>
                    <a:gd name="T72" fmla="*/ 33 w 1620"/>
                    <a:gd name="T73" fmla="*/ 109 h 828"/>
                    <a:gd name="T74" fmla="*/ 20 w 1620"/>
                    <a:gd name="T75" fmla="*/ 115 h 828"/>
                    <a:gd name="T76" fmla="*/ 10 w 1620"/>
                    <a:gd name="T77" fmla="*/ 119 h 828"/>
                    <a:gd name="T78" fmla="*/ 4 w 1620"/>
                    <a:gd name="T79" fmla="*/ 121 h 828"/>
                    <a:gd name="T80" fmla="*/ 0 w 1620"/>
                    <a:gd name="T81" fmla="*/ 123 h 828"/>
                    <a:gd name="T82" fmla="*/ 0 w 1620"/>
                    <a:gd name="T83" fmla="*/ 127 h 828"/>
                    <a:gd name="T84" fmla="*/ 6 w 1620"/>
                    <a:gd name="T85" fmla="*/ 132 h 828"/>
                    <a:gd name="T86" fmla="*/ 16 w 1620"/>
                    <a:gd name="T87" fmla="*/ 138 h 828"/>
                    <a:gd name="T88" fmla="*/ 30 w 1620"/>
                    <a:gd name="T89" fmla="*/ 145 h 828"/>
                    <a:gd name="T90" fmla="*/ 48 w 1620"/>
                    <a:gd name="T91" fmla="*/ 152 h 828"/>
                    <a:gd name="T92" fmla="*/ 67 w 1620"/>
                    <a:gd name="T93" fmla="*/ 159 h 828"/>
                    <a:gd name="T94" fmla="*/ 89 w 1620"/>
                    <a:gd name="T95" fmla="*/ 167 h 828"/>
                    <a:gd name="T96" fmla="*/ 111 w 1620"/>
                    <a:gd name="T97" fmla="*/ 175 h 828"/>
                    <a:gd name="T98" fmla="*/ 134 w 1620"/>
                    <a:gd name="T99" fmla="*/ 182 h 828"/>
                    <a:gd name="T100" fmla="*/ 155 w 1620"/>
                    <a:gd name="T101" fmla="*/ 189 h 828"/>
                    <a:gd name="T102" fmla="*/ 176 w 1620"/>
                    <a:gd name="T103" fmla="*/ 195 h 828"/>
                    <a:gd name="T104" fmla="*/ 195 w 1620"/>
                    <a:gd name="T105" fmla="*/ 200 h 828"/>
                    <a:gd name="T106" fmla="*/ 210 w 1620"/>
                    <a:gd name="T107" fmla="*/ 204 h 828"/>
                    <a:gd name="T108" fmla="*/ 223 w 1620"/>
                    <a:gd name="T109" fmla="*/ 207 h 828"/>
                    <a:gd name="T110" fmla="*/ 231 w 1620"/>
                    <a:gd name="T111" fmla="*/ 207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9" name="Freeform 355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246 w 1718"/>
                    <a:gd name="T1" fmla="*/ 217 h 876"/>
                    <a:gd name="T2" fmla="*/ 254 w 1718"/>
                    <a:gd name="T3" fmla="*/ 206 h 876"/>
                    <a:gd name="T4" fmla="*/ 271 w 1718"/>
                    <a:gd name="T5" fmla="*/ 189 h 876"/>
                    <a:gd name="T6" fmla="*/ 293 w 1718"/>
                    <a:gd name="T7" fmla="*/ 168 h 876"/>
                    <a:gd name="T8" fmla="*/ 319 w 1718"/>
                    <a:gd name="T9" fmla="*/ 143 h 876"/>
                    <a:gd name="T10" fmla="*/ 346 w 1718"/>
                    <a:gd name="T11" fmla="*/ 118 h 876"/>
                    <a:gd name="T12" fmla="*/ 373 w 1718"/>
                    <a:gd name="T13" fmla="*/ 93 h 876"/>
                    <a:gd name="T14" fmla="*/ 397 w 1718"/>
                    <a:gd name="T15" fmla="*/ 70 h 876"/>
                    <a:gd name="T16" fmla="*/ 416 w 1718"/>
                    <a:gd name="T17" fmla="*/ 53 h 876"/>
                    <a:gd name="T18" fmla="*/ 428 w 1718"/>
                    <a:gd name="T19" fmla="*/ 41 h 876"/>
                    <a:gd name="T20" fmla="*/ 429 w 1718"/>
                    <a:gd name="T21" fmla="*/ 37 h 876"/>
                    <a:gd name="T22" fmla="*/ 427 w 1718"/>
                    <a:gd name="T23" fmla="*/ 37 h 876"/>
                    <a:gd name="T24" fmla="*/ 417 w 1718"/>
                    <a:gd name="T25" fmla="*/ 36 h 876"/>
                    <a:gd name="T26" fmla="*/ 400 w 1718"/>
                    <a:gd name="T27" fmla="*/ 33 h 876"/>
                    <a:gd name="T28" fmla="*/ 378 w 1718"/>
                    <a:gd name="T29" fmla="*/ 30 h 876"/>
                    <a:gd name="T30" fmla="*/ 352 w 1718"/>
                    <a:gd name="T31" fmla="*/ 26 h 876"/>
                    <a:gd name="T32" fmla="*/ 326 w 1718"/>
                    <a:gd name="T33" fmla="*/ 21 h 876"/>
                    <a:gd name="T34" fmla="*/ 299 w 1718"/>
                    <a:gd name="T35" fmla="*/ 16 h 876"/>
                    <a:gd name="T36" fmla="*/ 275 w 1718"/>
                    <a:gd name="T37" fmla="*/ 12 h 876"/>
                    <a:gd name="T38" fmla="*/ 255 w 1718"/>
                    <a:gd name="T39" fmla="*/ 7 h 876"/>
                    <a:gd name="T40" fmla="*/ 240 w 1718"/>
                    <a:gd name="T41" fmla="*/ 3 h 876"/>
                    <a:gd name="T42" fmla="*/ 234 w 1718"/>
                    <a:gd name="T43" fmla="*/ 2 h 876"/>
                    <a:gd name="T44" fmla="*/ 225 w 1718"/>
                    <a:gd name="T45" fmla="*/ 12 h 876"/>
                    <a:gd name="T46" fmla="*/ 208 w 1718"/>
                    <a:gd name="T47" fmla="*/ 24 h 876"/>
                    <a:gd name="T48" fmla="*/ 184 w 1718"/>
                    <a:gd name="T49" fmla="*/ 38 h 876"/>
                    <a:gd name="T50" fmla="*/ 156 w 1718"/>
                    <a:gd name="T51" fmla="*/ 54 h 876"/>
                    <a:gd name="T52" fmla="*/ 124 w 1718"/>
                    <a:gd name="T53" fmla="*/ 71 h 876"/>
                    <a:gd name="T54" fmla="*/ 93 w 1718"/>
                    <a:gd name="T55" fmla="*/ 87 h 876"/>
                    <a:gd name="T56" fmla="*/ 63 w 1718"/>
                    <a:gd name="T57" fmla="*/ 101 h 876"/>
                    <a:gd name="T58" fmla="*/ 38 w 1718"/>
                    <a:gd name="T59" fmla="*/ 114 h 876"/>
                    <a:gd name="T60" fmla="*/ 17 w 1718"/>
                    <a:gd name="T61" fmla="*/ 123 h 876"/>
                    <a:gd name="T62" fmla="*/ 5 w 1718"/>
                    <a:gd name="T63" fmla="*/ 128 h 876"/>
                    <a:gd name="T64" fmla="*/ 0 w 1718"/>
                    <a:gd name="T65" fmla="*/ 132 h 876"/>
                    <a:gd name="T66" fmla="*/ 7 w 1718"/>
                    <a:gd name="T67" fmla="*/ 139 h 876"/>
                    <a:gd name="T68" fmla="*/ 25 w 1718"/>
                    <a:gd name="T69" fmla="*/ 148 h 876"/>
                    <a:gd name="T70" fmla="*/ 51 w 1718"/>
                    <a:gd name="T71" fmla="*/ 160 h 876"/>
                    <a:gd name="T72" fmla="*/ 84 w 1718"/>
                    <a:gd name="T73" fmla="*/ 172 h 876"/>
                    <a:gd name="T74" fmla="*/ 118 w 1718"/>
                    <a:gd name="T75" fmla="*/ 184 h 876"/>
                    <a:gd name="T76" fmla="*/ 154 w 1718"/>
                    <a:gd name="T77" fmla="*/ 196 h 876"/>
                    <a:gd name="T78" fmla="*/ 188 w 1718"/>
                    <a:gd name="T79" fmla="*/ 206 h 876"/>
                    <a:gd name="T80" fmla="*/ 216 w 1718"/>
                    <a:gd name="T81" fmla="*/ 214 h 876"/>
                    <a:gd name="T82" fmla="*/ 237 w 1718"/>
                    <a:gd name="T83" fmla="*/ 219 h 876"/>
                    <a:gd name="T84" fmla="*/ 247 w 1718"/>
                    <a:gd name="T85" fmla="*/ 220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0" name="Freeform 356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233 w 1653"/>
                    <a:gd name="T1" fmla="*/ 205 h 829"/>
                    <a:gd name="T2" fmla="*/ 241 w 1653"/>
                    <a:gd name="T3" fmla="*/ 195 h 829"/>
                    <a:gd name="T4" fmla="*/ 257 w 1653"/>
                    <a:gd name="T5" fmla="*/ 179 h 829"/>
                    <a:gd name="T6" fmla="*/ 278 w 1653"/>
                    <a:gd name="T7" fmla="*/ 158 h 829"/>
                    <a:gd name="T8" fmla="*/ 304 w 1653"/>
                    <a:gd name="T9" fmla="*/ 135 h 829"/>
                    <a:gd name="T10" fmla="*/ 331 w 1653"/>
                    <a:gd name="T11" fmla="*/ 110 h 829"/>
                    <a:gd name="T12" fmla="*/ 357 w 1653"/>
                    <a:gd name="T13" fmla="*/ 87 h 829"/>
                    <a:gd name="T14" fmla="*/ 381 w 1653"/>
                    <a:gd name="T15" fmla="*/ 65 h 829"/>
                    <a:gd name="T16" fmla="*/ 400 w 1653"/>
                    <a:gd name="T17" fmla="*/ 48 h 829"/>
                    <a:gd name="T18" fmla="*/ 411 w 1653"/>
                    <a:gd name="T19" fmla="*/ 37 h 829"/>
                    <a:gd name="T20" fmla="*/ 413 w 1653"/>
                    <a:gd name="T21" fmla="*/ 34 h 829"/>
                    <a:gd name="T22" fmla="*/ 411 w 1653"/>
                    <a:gd name="T23" fmla="*/ 33 h 829"/>
                    <a:gd name="T24" fmla="*/ 401 w 1653"/>
                    <a:gd name="T25" fmla="*/ 32 h 829"/>
                    <a:gd name="T26" fmla="*/ 385 w 1653"/>
                    <a:gd name="T27" fmla="*/ 30 h 829"/>
                    <a:gd name="T28" fmla="*/ 364 w 1653"/>
                    <a:gd name="T29" fmla="*/ 26 h 829"/>
                    <a:gd name="T30" fmla="*/ 340 w 1653"/>
                    <a:gd name="T31" fmla="*/ 22 h 829"/>
                    <a:gd name="T32" fmla="*/ 315 w 1653"/>
                    <a:gd name="T33" fmla="*/ 18 h 829"/>
                    <a:gd name="T34" fmla="*/ 290 w 1653"/>
                    <a:gd name="T35" fmla="*/ 14 h 829"/>
                    <a:gd name="T36" fmla="*/ 267 w 1653"/>
                    <a:gd name="T37" fmla="*/ 9 h 829"/>
                    <a:gd name="T38" fmla="*/ 248 w 1653"/>
                    <a:gd name="T39" fmla="*/ 5 h 829"/>
                    <a:gd name="T40" fmla="*/ 234 w 1653"/>
                    <a:gd name="T41" fmla="*/ 2 h 829"/>
                    <a:gd name="T42" fmla="*/ 227 w 1653"/>
                    <a:gd name="T43" fmla="*/ 3 h 829"/>
                    <a:gd name="T44" fmla="*/ 216 w 1653"/>
                    <a:gd name="T45" fmla="*/ 12 h 829"/>
                    <a:gd name="T46" fmla="*/ 197 w 1653"/>
                    <a:gd name="T47" fmla="*/ 24 h 829"/>
                    <a:gd name="T48" fmla="*/ 173 w 1653"/>
                    <a:gd name="T49" fmla="*/ 39 h 829"/>
                    <a:gd name="T50" fmla="*/ 145 w 1653"/>
                    <a:gd name="T51" fmla="*/ 54 h 829"/>
                    <a:gd name="T52" fmla="*/ 115 w 1653"/>
                    <a:gd name="T53" fmla="*/ 70 h 829"/>
                    <a:gd name="T54" fmla="*/ 85 w 1653"/>
                    <a:gd name="T55" fmla="*/ 85 h 829"/>
                    <a:gd name="T56" fmla="*/ 58 w 1653"/>
                    <a:gd name="T57" fmla="*/ 98 h 829"/>
                    <a:gd name="T58" fmla="*/ 33 w 1653"/>
                    <a:gd name="T59" fmla="*/ 110 h 829"/>
                    <a:gd name="T60" fmla="*/ 15 w 1653"/>
                    <a:gd name="T61" fmla="*/ 118 h 829"/>
                    <a:gd name="T62" fmla="*/ 5 w 1653"/>
                    <a:gd name="T63" fmla="*/ 122 h 829"/>
                    <a:gd name="T64" fmla="*/ 0 w 1653"/>
                    <a:gd name="T65" fmla="*/ 126 h 829"/>
                    <a:gd name="T66" fmla="*/ 7 w 1653"/>
                    <a:gd name="T67" fmla="*/ 133 h 829"/>
                    <a:gd name="T68" fmla="*/ 24 w 1653"/>
                    <a:gd name="T69" fmla="*/ 141 h 829"/>
                    <a:gd name="T70" fmla="*/ 48 w 1653"/>
                    <a:gd name="T71" fmla="*/ 152 h 829"/>
                    <a:gd name="T72" fmla="*/ 79 w 1653"/>
                    <a:gd name="T73" fmla="*/ 163 h 829"/>
                    <a:gd name="T74" fmla="*/ 112 w 1653"/>
                    <a:gd name="T75" fmla="*/ 175 h 829"/>
                    <a:gd name="T76" fmla="*/ 145 w 1653"/>
                    <a:gd name="T77" fmla="*/ 185 h 829"/>
                    <a:gd name="T78" fmla="*/ 177 w 1653"/>
                    <a:gd name="T79" fmla="*/ 195 h 829"/>
                    <a:gd name="T80" fmla="*/ 204 w 1653"/>
                    <a:gd name="T81" fmla="*/ 202 h 829"/>
                    <a:gd name="T82" fmla="*/ 224 w 1653"/>
                    <a:gd name="T83" fmla="*/ 207 h 829"/>
                    <a:gd name="T84" fmla="*/ 234 w 1653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1" name="Freeform 357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3 h 354"/>
                    <a:gd name="T12" fmla="*/ 82 w 951"/>
                    <a:gd name="T13" fmla="*/ 31 h 354"/>
                    <a:gd name="T14" fmla="*/ 100 w 951"/>
                    <a:gd name="T15" fmla="*/ 40 h 354"/>
                    <a:gd name="T16" fmla="*/ 119 w 951"/>
                    <a:gd name="T17" fmla="*/ 48 h 354"/>
                    <a:gd name="T18" fmla="*/ 139 w 951"/>
                    <a:gd name="T19" fmla="*/ 56 h 354"/>
                    <a:gd name="T20" fmla="*/ 158 w 951"/>
                    <a:gd name="T21" fmla="*/ 64 h 354"/>
                    <a:gd name="T22" fmla="*/ 176 w 951"/>
                    <a:gd name="T23" fmla="*/ 71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0 h 354"/>
                    <a:gd name="T40" fmla="*/ 173 w 951"/>
                    <a:gd name="T41" fmla="*/ 75 h 354"/>
                    <a:gd name="T42" fmla="*/ 154 w 951"/>
                    <a:gd name="T43" fmla="*/ 70 h 354"/>
                    <a:gd name="T44" fmla="*/ 134 w 951"/>
                    <a:gd name="T45" fmla="*/ 63 h 354"/>
                    <a:gd name="T46" fmla="*/ 115 w 951"/>
                    <a:gd name="T47" fmla="*/ 56 h 354"/>
                    <a:gd name="T48" fmla="*/ 95 w 951"/>
                    <a:gd name="T49" fmla="*/ 49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8 h 354"/>
                    <a:gd name="T56" fmla="*/ 28 w 951"/>
                    <a:gd name="T57" fmla="*/ 22 h 354"/>
                    <a:gd name="T58" fmla="*/ 16 w 951"/>
                    <a:gd name="T59" fmla="*/ 17 h 354"/>
                    <a:gd name="T60" fmla="*/ 7 w 951"/>
                    <a:gd name="T61" fmla="*/ 11 h 354"/>
                    <a:gd name="T62" fmla="*/ 1 w 951"/>
                    <a:gd name="T63" fmla="*/ 7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2" name="Freeform 358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13 w 949"/>
                    <a:gd name="T1" fmla="*/ 0 h 356"/>
                    <a:gd name="T2" fmla="*/ 17 w 949"/>
                    <a:gd name="T3" fmla="*/ 2 h 356"/>
                    <a:gd name="T4" fmla="*/ 24 w 949"/>
                    <a:gd name="T5" fmla="*/ 5 h 356"/>
                    <a:gd name="T6" fmla="*/ 35 w 949"/>
                    <a:gd name="T7" fmla="*/ 11 h 356"/>
                    <a:gd name="T8" fmla="*/ 49 w 949"/>
                    <a:gd name="T9" fmla="*/ 17 h 356"/>
                    <a:gd name="T10" fmla="*/ 65 w 949"/>
                    <a:gd name="T11" fmla="*/ 24 h 356"/>
                    <a:gd name="T12" fmla="*/ 82 w 949"/>
                    <a:gd name="T13" fmla="*/ 32 h 356"/>
                    <a:gd name="T14" fmla="*/ 100 w 949"/>
                    <a:gd name="T15" fmla="*/ 40 h 356"/>
                    <a:gd name="T16" fmla="*/ 120 w 949"/>
                    <a:gd name="T17" fmla="*/ 48 h 356"/>
                    <a:gd name="T18" fmla="*/ 139 w 949"/>
                    <a:gd name="T19" fmla="*/ 56 h 356"/>
                    <a:gd name="T20" fmla="*/ 158 w 949"/>
                    <a:gd name="T21" fmla="*/ 64 h 356"/>
                    <a:gd name="T22" fmla="*/ 177 w 949"/>
                    <a:gd name="T23" fmla="*/ 71 h 356"/>
                    <a:gd name="T24" fmla="*/ 194 w 949"/>
                    <a:gd name="T25" fmla="*/ 77 h 356"/>
                    <a:gd name="T26" fmla="*/ 209 w 949"/>
                    <a:gd name="T27" fmla="*/ 82 h 356"/>
                    <a:gd name="T28" fmla="*/ 223 w 949"/>
                    <a:gd name="T29" fmla="*/ 86 h 356"/>
                    <a:gd name="T30" fmla="*/ 234 w 949"/>
                    <a:gd name="T31" fmla="*/ 88 h 356"/>
                    <a:gd name="T32" fmla="*/ 233 w 949"/>
                    <a:gd name="T33" fmla="*/ 88 h 356"/>
                    <a:gd name="T34" fmla="*/ 221 w 949"/>
                    <a:gd name="T35" fmla="*/ 86 h 356"/>
                    <a:gd name="T36" fmla="*/ 207 w 949"/>
                    <a:gd name="T37" fmla="*/ 83 h 356"/>
                    <a:gd name="T38" fmla="*/ 191 w 949"/>
                    <a:gd name="T39" fmla="*/ 80 h 356"/>
                    <a:gd name="T40" fmla="*/ 173 w 949"/>
                    <a:gd name="T41" fmla="*/ 75 h 356"/>
                    <a:gd name="T42" fmla="*/ 154 w 949"/>
                    <a:gd name="T43" fmla="*/ 69 h 356"/>
                    <a:gd name="T44" fmla="*/ 135 w 949"/>
                    <a:gd name="T45" fmla="*/ 63 h 356"/>
                    <a:gd name="T46" fmla="*/ 115 w 949"/>
                    <a:gd name="T47" fmla="*/ 56 h 356"/>
                    <a:gd name="T48" fmla="*/ 96 w 949"/>
                    <a:gd name="T49" fmla="*/ 49 h 356"/>
                    <a:gd name="T50" fmla="*/ 77 w 949"/>
                    <a:gd name="T51" fmla="*/ 43 h 356"/>
                    <a:gd name="T52" fmla="*/ 59 w 949"/>
                    <a:gd name="T53" fmla="*/ 36 h 356"/>
                    <a:gd name="T54" fmla="*/ 43 w 949"/>
                    <a:gd name="T55" fmla="*/ 29 h 356"/>
                    <a:gd name="T56" fmla="*/ 29 w 949"/>
                    <a:gd name="T57" fmla="*/ 22 h 356"/>
                    <a:gd name="T58" fmla="*/ 17 w 949"/>
                    <a:gd name="T59" fmla="*/ 17 h 356"/>
                    <a:gd name="T60" fmla="*/ 7 w 949"/>
                    <a:gd name="T61" fmla="*/ 12 h 356"/>
                    <a:gd name="T62" fmla="*/ 2 w 949"/>
                    <a:gd name="T63" fmla="*/ 7 h 356"/>
                    <a:gd name="T64" fmla="*/ 1 w 949"/>
                    <a:gd name="T65" fmla="*/ 6 h 356"/>
                    <a:gd name="T66" fmla="*/ 4 w 949"/>
                    <a:gd name="T67" fmla="*/ 4 h 356"/>
                    <a:gd name="T68" fmla="*/ 9 w 949"/>
                    <a:gd name="T69" fmla="*/ 2 h 356"/>
                    <a:gd name="T70" fmla="*/ 12 w 949"/>
                    <a:gd name="T71" fmla="*/ 0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3" name="Freeform 359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246 w 1732"/>
                    <a:gd name="T1" fmla="*/ 217 h 876"/>
                    <a:gd name="T2" fmla="*/ 254 w 1732"/>
                    <a:gd name="T3" fmla="*/ 207 h 876"/>
                    <a:gd name="T4" fmla="*/ 271 w 1732"/>
                    <a:gd name="T5" fmla="*/ 190 h 876"/>
                    <a:gd name="T6" fmla="*/ 294 w 1732"/>
                    <a:gd name="T7" fmla="*/ 168 h 876"/>
                    <a:gd name="T8" fmla="*/ 320 w 1732"/>
                    <a:gd name="T9" fmla="*/ 144 h 876"/>
                    <a:gd name="T10" fmla="*/ 348 w 1732"/>
                    <a:gd name="T11" fmla="*/ 118 h 876"/>
                    <a:gd name="T12" fmla="*/ 375 w 1732"/>
                    <a:gd name="T13" fmla="*/ 94 h 876"/>
                    <a:gd name="T14" fmla="*/ 400 w 1732"/>
                    <a:gd name="T15" fmla="*/ 72 h 876"/>
                    <a:gd name="T16" fmla="*/ 419 w 1732"/>
                    <a:gd name="T17" fmla="*/ 54 h 876"/>
                    <a:gd name="T18" fmla="*/ 431 w 1732"/>
                    <a:gd name="T19" fmla="*/ 43 h 876"/>
                    <a:gd name="T20" fmla="*/ 433 w 1732"/>
                    <a:gd name="T21" fmla="*/ 39 h 876"/>
                    <a:gd name="T22" fmla="*/ 431 w 1732"/>
                    <a:gd name="T23" fmla="*/ 39 h 876"/>
                    <a:gd name="T24" fmla="*/ 420 w 1732"/>
                    <a:gd name="T25" fmla="*/ 37 h 876"/>
                    <a:gd name="T26" fmla="*/ 402 w 1732"/>
                    <a:gd name="T27" fmla="*/ 35 h 876"/>
                    <a:gd name="T28" fmla="*/ 380 w 1732"/>
                    <a:gd name="T29" fmla="*/ 30 h 876"/>
                    <a:gd name="T30" fmla="*/ 354 w 1732"/>
                    <a:gd name="T31" fmla="*/ 27 h 876"/>
                    <a:gd name="T32" fmla="*/ 327 w 1732"/>
                    <a:gd name="T33" fmla="*/ 22 h 876"/>
                    <a:gd name="T34" fmla="*/ 300 w 1732"/>
                    <a:gd name="T35" fmla="*/ 17 h 876"/>
                    <a:gd name="T36" fmla="*/ 276 w 1732"/>
                    <a:gd name="T37" fmla="*/ 12 h 876"/>
                    <a:gd name="T38" fmla="*/ 255 w 1732"/>
                    <a:gd name="T39" fmla="*/ 7 h 876"/>
                    <a:gd name="T40" fmla="*/ 240 w 1732"/>
                    <a:gd name="T41" fmla="*/ 3 h 876"/>
                    <a:gd name="T42" fmla="*/ 234 w 1732"/>
                    <a:gd name="T43" fmla="*/ 2 h 876"/>
                    <a:gd name="T44" fmla="*/ 225 w 1732"/>
                    <a:gd name="T45" fmla="*/ 12 h 876"/>
                    <a:gd name="T46" fmla="*/ 208 w 1732"/>
                    <a:gd name="T47" fmla="*/ 24 h 876"/>
                    <a:gd name="T48" fmla="*/ 184 w 1732"/>
                    <a:gd name="T49" fmla="*/ 38 h 876"/>
                    <a:gd name="T50" fmla="*/ 156 w 1732"/>
                    <a:gd name="T51" fmla="*/ 54 h 876"/>
                    <a:gd name="T52" fmla="*/ 124 w 1732"/>
                    <a:gd name="T53" fmla="*/ 70 h 876"/>
                    <a:gd name="T54" fmla="*/ 93 w 1732"/>
                    <a:gd name="T55" fmla="*/ 87 h 876"/>
                    <a:gd name="T56" fmla="*/ 63 w 1732"/>
                    <a:gd name="T57" fmla="*/ 101 h 876"/>
                    <a:gd name="T58" fmla="*/ 38 w 1732"/>
                    <a:gd name="T59" fmla="*/ 113 h 876"/>
                    <a:gd name="T60" fmla="*/ 17 w 1732"/>
                    <a:gd name="T61" fmla="*/ 122 h 876"/>
                    <a:gd name="T62" fmla="*/ 5 w 1732"/>
                    <a:gd name="T63" fmla="*/ 127 h 876"/>
                    <a:gd name="T64" fmla="*/ 0 w 1732"/>
                    <a:gd name="T65" fmla="*/ 131 h 876"/>
                    <a:gd name="T66" fmla="*/ 7 w 1732"/>
                    <a:gd name="T67" fmla="*/ 139 h 876"/>
                    <a:gd name="T68" fmla="*/ 25 w 1732"/>
                    <a:gd name="T69" fmla="*/ 148 h 876"/>
                    <a:gd name="T70" fmla="*/ 51 w 1732"/>
                    <a:gd name="T71" fmla="*/ 159 h 876"/>
                    <a:gd name="T72" fmla="*/ 84 w 1732"/>
                    <a:gd name="T73" fmla="*/ 172 h 876"/>
                    <a:gd name="T74" fmla="*/ 118 w 1732"/>
                    <a:gd name="T75" fmla="*/ 184 h 876"/>
                    <a:gd name="T76" fmla="*/ 154 w 1732"/>
                    <a:gd name="T77" fmla="*/ 196 h 876"/>
                    <a:gd name="T78" fmla="*/ 188 w 1732"/>
                    <a:gd name="T79" fmla="*/ 206 h 876"/>
                    <a:gd name="T80" fmla="*/ 216 w 1732"/>
                    <a:gd name="T81" fmla="*/ 213 h 876"/>
                    <a:gd name="T82" fmla="*/ 237 w 1732"/>
                    <a:gd name="T83" fmla="*/ 218 h 876"/>
                    <a:gd name="T84" fmla="*/ 247 w 1732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4" name="Freeform 360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232 w 1667"/>
                    <a:gd name="T1" fmla="*/ 205 h 829"/>
                    <a:gd name="T2" fmla="*/ 240 w 1667"/>
                    <a:gd name="T3" fmla="*/ 196 h 829"/>
                    <a:gd name="T4" fmla="*/ 256 w 1667"/>
                    <a:gd name="T5" fmla="*/ 179 h 829"/>
                    <a:gd name="T6" fmla="*/ 278 w 1667"/>
                    <a:gd name="T7" fmla="*/ 159 h 829"/>
                    <a:gd name="T8" fmla="*/ 304 w 1667"/>
                    <a:gd name="T9" fmla="*/ 136 h 829"/>
                    <a:gd name="T10" fmla="*/ 332 w 1667"/>
                    <a:gd name="T11" fmla="*/ 111 h 829"/>
                    <a:gd name="T12" fmla="*/ 359 w 1667"/>
                    <a:gd name="T13" fmla="*/ 88 h 829"/>
                    <a:gd name="T14" fmla="*/ 383 w 1667"/>
                    <a:gd name="T15" fmla="*/ 67 h 829"/>
                    <a:gd name="T16" fmla="*/ 402 w 1667"/>
                    <a:gd name="T17" fmla="*/ 50 h 829"/>
                    <a:gd name="T18" fmla="*/ 414 w 1667"/>
                    <a:gd name="T19" fmla="*/ 39 h 829"/>
                    <a:gd name="T20" fmla="*/ 416 w 1667"/>
                    <a:gd name="T21" fmla="*/ 35 h 829"/>
                    <a:gd name="T22" fmla="*/ 414 w 1667"/>
                    <a:gd name="T23" fmla="*/ 35 h 829"/>
                    <a:gd name="T24" fmla="*/ 404 w 1667"/>
                    <a:gd name="T25" fmla="*/ 34 h 829"/>
                    <a:gd name="T26" fmla="*/ 387 w 1667"/>
                    <a:gd name="T27" fmla="*/ 31 h 829"/>
                    <a:gd name="T28" fmla="*/ 366 w 1667"/>
                    <a:gd name="T29" fmla="*/ 27 h 829"/>
                    <a:gd name="T30" fmla="*/ 341 w 1667"/>
                    <a:gd name="T31" fmla="*/ 23 h 829"/>
                    <a:gd name="T32" fmla="*/ 315 w 1667"/>
                    <a:gd name="T33" fmla="*/ 19 h 829"/>
                    <a:gd name="T34" fmla="*/ 290 w 1667"/>
                    <a:gd name="T35" fmla="*/ 14 h 829"/>
                    <a:gd name="T36" fmla="*/ 267 w 1667"/>
                    <a:gd name="T37" fmla="*/ 10 h 829"/>
                    <a:gd name="T38" fmla="*/ 247 w 1667"/>
                    <a:gd name="T39" fmla="*/ 6 h 829"/>
                    <a:gd name="T40" fmla="*/ 233 w 1667"/>
                    <a:gd name="T41" fmla="*/ 2 h 829"/>
                    <a:gd name="T42" fmla="*/ 226 w 1667"/>
                    <a:gd name="T43" fmla="*/ 3 h 829"/>
                    <a:gd name="T44" fmla="*/ 215 w 1667"/>
                    <a:gd name="T45" fmla="*/ 12 h 829"/>
                    <a:gd name="T46" fmla="*/ 196 w 1667"/>
                    <a:gd name="T47" fmla="*/ 24 h 829"/>
                    <a:gd name="T48" fmla="*/ 172 w 1667"/>
                    <a:gd name="T49" fmla="*/ 39 h 829"/>
                    <a:gd name="T50" fmla="*/ 144 w 1667"/>
                    <a:gd name="T51" fmla="*/ 54 h 829"/>
                    <a:gd name="T52" fmla="*/ 114 w 1667"/>
                    <a:gd name="T53" fmla="*/ 70 h 829"/>
                    <a:gd name="T54" fmla="*/ 84 w 1667"/>
                    <a:gd name="T55" fmla="*/ 85 h 829"/>
                    <a:gd name="T56" fmla="*/ 57 w 1667"/>
                    <a:gd name="T57" fmla="*/ 98 h 829"/>
                    <a:gd name="T58" fmla="*/ 33 w 1667"/>
                    <a:gd name="T59" fmla="*/ 110 h 829"/>
                    <a:gd name="T60" fmla="*/ 14 w 1667"/>
                    <a:gd name="T61" fmla="*/ 118 h 829"/>
                    <a:gd name="T62" fmla="*/ 4 w 1667"/>
                    <a:gd name="T63" fmla="*/ 123 h 829"/>
                    <a:gd name="T64" fmla="*/ 0 w 1667"/>
                    <a:gd name="T65" fmla="*/ 126 h 829"/>
                    <a:gd name="T66" fmla="*/ 6 w 1667"/>
                    <a:gd name="T67" fmla="*/ 133 h 829"/>
                    <a:gd name="T68" fmla="*/ 23 w 1667"/>
                    <a:gd name="T69" fmla="*/ 141 h 829"/>
                    <a:gd name="T70" fmla="*/ 48 w 1667"/>
                    <a:gd name="T71" fmla="*/ 152 h 829"/>
                    <a:gd name="T72" fmla="*/ 78 w 1667"/>
                    <a:gd name="T73" fmla="*/ 163 h 829"/>
                    <a:gd name="T74" fmla="*/ 111 w 1667"/>
                    <a:gd name="T75" fmla="*/ 175 h 829"/>
                    <a:gd name="T76" fmla="*/ 144 w 1667"/>
                    <a:gd name="T77" fmla="*/ 185 h 829"/>
                    <a:gd name="T78" fmla="*/ 176 w 1667"/>
                    <a:gd name="T79" fmla="*/ 195 h 829"/>
                    <a:gd name="T80" fmla="*/ 203 w 1667"/>
                    <a:gd name="T81" fmla="*/ 202 h 829"/>
                    <a:gd name="T82" fmla="*/ 223 w 1667"/>
                    <a:gd name="T83" fmla="*/ 207 h 829"/>
                    <a:gd name="T84" fmla="*/ 233 w 1667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5" name="Freeform 361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248 w 1747"/>
                    <a:gd name="T1" fmla="*/ 216 h 877"/>
                    <a:gd name="T2" fmla="*/ 255 w 1747"/>
                    <a:gd name="T3" fmla="*/ 206 h 877"/>
                    <a:gd name="T4" fmla="*/ 272 w 1747"/>
                    <a:gd name="T5" fmla="*/ 190 h 877"/>
                    <a:gd name="T6" fmla="*/ 295 w 1747"/>
                    <a:gd name="T7" fmla="*/ 168 h 877"/>
                    <a:gd name="T8" fmla="*/ 322 w 1747"/>
                    <a:gd name="T9" fmla="*/ 144 h 877"/>
                    <a:gd name="T10" fmla="*/ 350 w 1747"/>
                    <a:gd name="T11" fmla="*/ 119 h 877"/>
                    <a:gd name="T12" fmla="*/ 378 w 1747"/>
                    <a:gd name="T13" fmla="*/ 95 h 877"/>
                    <a:gd name="T14" fmla="*/ 403 w 1747"/>
                    <a:gd name="T15" fmla="*/ 73 h 877"/>
                    <a:gd name="T16" fmla="*/ 423 w 1747"/>
                    <a:gd name="T17" fmla="*/ 56 h 877"/>
                    <a:gd name="T18" fmla="*/ 435 w 1747"/>
                    <a:gd name="T19" fmla="*/ 45 h 877"/>
                    <a:gd name="T20" fmla="*/ 437 w 1747"/>
                    <a:gd name="T21" fmla="*/ 41 h 877"/>
                    <a:gd name="T22" fmla="*/ 435 w 1747"/>
                    <a:gd name="T23" fmla="*/ 41 h 877"/>
                    <a:gd name="T24" fmla="*/ 424 w 1747"/>
                    <a:gd name="T25" fmla="*/ 39 h 877"/>
                    <a:gd name="T26" fmla="*/ 406 w 1747"/>
                    <a:gd name="T27" fmla="*/ 36 h 877"/>
                    <a:gd name="T28" fmla="*/ 383 w 1747"/>
                    <a:gd name="T29" fmla="*/ 32 h 877"/>
                    <a:gd name="T30" fmla="*/ 356 w 1747"/>
                    <a:gd name="T31" fmla="*/ 28 h 877"/>
                    <a:gd name="T32" fmla="*/ 329 w 1747"/>
                    <a:gd name="T33" fmla="*/ 22 h 877"/>
                    <a:gd name="T34" fmla="*/ 301 w 1747"/>
                    <a:gd name="T35" fmla="*/ 17 h 877"/>
                    <a:gd name="T36" fmla="*/ 277 w 1747"/>
                    <a:gd name="T37" fmla="*/ 12 h 877"/>
                    <a:gd name="T38" fmla="*/ 256 w 1747"/>
                    <a:gd name="T39" fmla="*/ 7 h 877"/>
                    <a:gd name="T40" fmla="*/ 241 w 1747"/>
                    <a:gd name="T41" fmla="*/ 2 h 877"/>
                    <a:gd name="T42" fmla="*/ 235 w 1747"/>
                    <a:gd name="T43" fmla="*/ 2 h 877"/>
                    <a:gd name="T44" fmla="*/ 226 w 1747"/>
                    <a:gd name="T45" fmla="*/ 11 h 877"/>
                    <a:gd name="T46" fmla="*/ 208 w 1747"/>
                    <a:gd name="T47" fmla="*/ 23 h 877"/>
                    <a:gd name="T48" fmla="*/ 185 w 1747"/>
                    <a:gd name="T49" fmla="*/ 38 h 877"/>
                    <a:gd name="T50" fmla="*/ 156 w 1747"/>
                    <a:gd name="T51" fmla="*/ 53 h 877"/>
                    <a:gd name="T52" fmla="*/ 125 w 1747"/>
                    <a:gd name="T53" fmla="*/ 70 h 877"/>
                    <a:gd name="T54" fmla="*/ 94 w 1747"/>
                    <a:gd name="T55" fmla="*/ 86 h 877"/>
                    <a:gd name="T56" fmla="*/ 64 w 1747"/>
                    <a:gd name="T57" fmla="*/ 100 h 877"/>
                    <a:gd name="T58" fmla="*/ 38 w 1747"/>
                    <a:gd name="T59" fmla="*/ 113 h 877"/>
                    <a:gd name="T60" fmla="*/ 17 w 1747"/>
                    <a:gd name="T61" fmla="*/ 122 h 877"/>
                    <a:gd name="T62" fmla="*/ 5 w 1747"/>
                    <a:gd name="T63" fmla="*/ 127 h 877"/>
                    <a:gd name="T64" fmla="*/ 0 w 1747"/>
                    <a:gd name="T65" fmla="*/ 131 h 877"/>
                    <a:gd name="T66" fmla="*/ 7 w 1747"/>
                    <a:gd name="T67" fmla="*/ 138 h 877"/>
                    <a:gd name="T68" fmla="*/ 25 w 1747"/>
                    <a:gd name="T69" fmla="*/ 147 h 877"/>
                    <a:gd name="T70" fmla="*/ 52 w 1747"/>
                    <a:gd name="T71" fmla="*/ 159 h 877"/>
                    <a:gd name="T72" fmla="*/ 84 w 1747"/>
                    <a:gd name="T73" fmla="*/ 171 h 877"/>
                    <a:gd name="T74" fmla="*/ 119 w 1747"/>
                    <a:gd name="T75" fmla="*/ 183 h 877"/>
                    <a:gd name="T76" fmla="*/ 155 w 1747"/>
                    <a:gd name="T77" fmla="*/ 195 h 877"/>
                    <a:gd name="T78" fmla="*/ 188 w 1747"/>
                    <a:gd name="T79" fmla="*/ 205 h 877"/>
                    <a:gd name="T80" fmla="*/ 216 w 1747"/>
                    <a:gd name="T81" fmla="*/ 213 h 877"/>
                    <a:gd name="T82" fmla="*/ 238 w 1747"/>
                    <a:gd name="T83" fmla="*/ 218 h 877"/>
                    <a:gd name="T84" fmla="*/ 248 w 1747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6" name="Freeform 362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233 w 1683"/>
                    <a:gd name="T1" fmla="*/ 205 h 830"/>
                    <a:gd name="T2" fmla="*/ 241 w 1683"/>
                    <a:gd name="T3" fmla="*/ 196 h 830"/>
                    <a:gd name="T4" fmla="*/ 258 w 1683"/>
                    <a:gd name="T5" fmla="*/ 180 h 830"/>
                    <a:gd name="T6" fmla="*/ 280 w 1683"/>
                    <a:gd name="T7" fmla="*/ 159 h 830"/>
                    <a:gd name="T8" fmla="*/ 307 w 1683"/>
                    <a:gd name="T9" fmla="*/ 137 h 830"/>
                    <a:gd name="T10" fmla="*/ 335 w 1683"/>
                    <a:gd name="T11" fmla="*/ 112 h 830"/>
                    <a:gd name="T12" fmla="*/ 363 w 1683"/>
                    <a:gd name="T13" fmla="*/ 90 h 830"/>
                    <a:gd name="T14" fmla="*/ 387 w 1683"/>
                    <a:gd name="T15" fmla="*/ 69 h 830"/>
                    <a:gd name="T16" fmla="*/ 406 w 1683"/>
                    <a:gd name="T17" fmla="*/ 52 h 830"/>
                    <a:gd name="T18" fmla="*/ 419 w 1683"/>
                    <a:gd name="T19" fmla="*/ 42 h 830"/>
                    <a:gd name="T20" fmla="*/ 421 w 1683"/>
                    <a:gd name="T21" fmla="*/ 38 h 830"/>
                    <a:gd name="T22" fmla="*/ 419 w 1683"/>
                    <a:gd name="T23" fmla="*/ 38 h 830"/>
                    <a:gd name="T24" fmla="*/ 408 w 1683"/>
                    <a:gd name="T25" fmla="*/ 36 h 830"/>
                    <a:gd name="T26" fmla="*/ 391 w 1683"/>
                    <a:gd name="T27" fmla="*/ 33 h 830"/>
                    <a:gd name="T28" fmla="*/ 369 w 1683"/>
                    <a:gd name="T29" fmla="*/ 29 h 830"/>
                    <a:gd name="T30" fmla="*/ 344 w 1683"/>
                    <a:gd name="T31" fmla="*/ 25 h 830"/>
                    <a:gd name="T32" fmla="*/ 318 w 1683"/>
                    <a:gd name="T33" fmla="*/ 20 h 830"/>
                    <a:gd name="T34" fmla="*/ 292 w 1683"/>
                    <a:gd name="T35" fmla="*/ 14 h 830"/>
                    <a:gd name="T36" fmla="*/ 269 w 1683"/>
                    <a:gd name="T37" fmla="*/ 10 h 830"/>
                    <a:gd name="T38" fmla="*/ 249 w 1683"/>
                    <a:gd name="T39" fmla="*/ 6 h 830"/>
                    <a:gd name="T40" fmla="*/ 235 w 1683"/>
                    <a:gd name="T41" fmla="*/ 2 h 830"/>
                    <a:gd name="T42" fmla="*/ 227 w 1683"/>
                    <a:gd name="T43" fmla="*/ 3 h 830"/>
                    <a:gd name="T44" fmla="*/ 216 w 1683"/>
                    <a:gd name="T45" fmla="*/ 13 h 830"/>
                    <a:gd name="T46" fmla="*/ 197 w 1683"/>
                    <a:gd name="T47" fmla="*/ 25 h 830"/>
                    <a:gd name="T48" fmla="*/ 173 w 1683"/>
                    <a:gd name="T49" fmla="*/ 39 h 830"/>
                    <a:gd name="T50" fmla="*/ 145 w 1683"/>
                    <a:gd name="T51" fmla="*/ 53 h 830"/>
                    <a:gd name="T52" fmla="*/ 115 w 1683"/>
                    <a:gd name="T53" fmla="*/ 70 h 830"/>
                    <a:gd name="T54" fmla="*/ 85 w 1683"/>
                    <a:gd name="T55" fmla="*/ 85 h 830"/>
                    <a:gd name="T56" fmla="*/ 58 w 1683"/>
                    <a:gd name="T57" fmla="*/ 98 h 830"/>
                    <a:gd name="T58" fmla="*/ 34 w 1683"/>
                    <a:gd name="T59" fmla="*/ 109 h 830"/>
                    <a:gd name="T60" fmla="*/ 15 w 1683"/>
                    <a:gd name="T61" fmla="*/ 118 h 830"/>
                    <a:gd name="T62" fmla="*/ 5 w 1683"/>
                    <a:gd name="T63" fmla="*/ 122 h 830"/>
                    <a:gd name="T64" fmla="*/ 0 w 1683"/>
                    <a:gd name="T65" fmla="*/ 125 h 830"/>
                    <a:gd name="T66" fmla="*/ 7 w 1683"/>
                    <a:gd name="T67" fmla="*/ 133 h 830"/>
                    <a:gd name="T68" fmla="*/ 24 w 1683"/>
                    <a:gd name="T69" fmla="*/ 142 h 830"/>
                    <a:gd name="T70" fmla="*/ 48 w 1683"/>
                    <a:gd name="T71" fmla="*/ 152 h 830"/>
                    <a:gd name="T72" fmla="*/ 79 w 1683"/>
                    <a:gd name="T73" fmla="*/ 163 h 830"/>
                    <a:gd name="T74" fmla="*/ 112 w 1683"/>
                    <a:gd name="T75" fmla="*/ 175 h 830"/>
                    <a:gd name="T76" fmla="*/ 146 w 1683"/>
                    <a:gd name="T77" fmla="*/ 186 h 830"/>
                    <a:gd name="T78" fmla="*/ 177 w 1683"/>
                    <a:gd name="T79" fmla="*/ 195 h 830"/>
                    <a:gd name="T80" fmla="*/ 204 w 1683"/>
                    <a:gd name="T81" fmla="*/ 202 h 830"/>
                    <a:gd name="T82" fmla="*/ 224 w 1683"/>
                    <a:gd name="T83" fmla="*/ 207 h 830"/>
                    <a:gd name="T84" fmla="*/ 234 w 1683"/>
                    <a:gd name="T85" fmla="*/ 208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" name="Freeform 363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247 w 1758"/>
                    <a:gd name="T1" fmla="*/ 217 h 876"/>
                    <a:gd name="T2" fmla="*/ 255 w 1758"/>
                    <a:gd name="T3" fmla="*/ 207 h 876"/>
                    <a:gd name="T4" fmla="*/ 272 w 1758"/>
                    <a:gd name="T5" fmla="*/ 191 h 876"/>
                    <a:gd name="T6" fmla="*/ 296 w 1758"/>
                    <a:gd name="T7" fmla="*/ 170 h 876"/>
                    <a:gd name="T8" fmla="*/ 323 w 1758"/>
                    <a:gd name="T9" fmla="*/ 147 h 876"/>
                    <a:gd name="T10" fmla="*/ 352 w 1758"/>
                    <a:gd name="T11" fmla="*/ 121 h 876"/>
                    <a:gd name="T12" fmla="*/ 380 w 1758"/>
                    <a:gd name="T13" fmla="*/ 98 h 876"/>
                    <a:gd name="T14" fmla="*/ 405 w 1758"/>
                    <a:gd name="T15" fmla="*/ 77 h 876"/>
                    <a:gd name="T16" fmla="*/ 425 w 1758"/>
                    <a:gd name="T17" fmla="*/ 59 h 876"/>
                    <a:gd name="T18" fmla="*/ 437 w 1758"/>
                    <a:gd name="T19" fmla="*/ 49 h 876"/>
                    <a:gd name="T20" fmla="*/ 439 w 1758"/>
                    <a:gd name="T21" fmla="*/ 46 h 876"/>
                    <a:gd name="T22" fmla="*/ 437 w 1758"/>
                    <a:gd name="T23" fmla="*/ 45 h 876"/>
                    <a:gd name="T24" fmla="*/ 426 w 1758"/>
                    <a:gd name="T25" fmla="*/ 43 h 876"/>
                    <a:gd name="T26" fmla="*/ 408 w 1758"/>
                    <a:gd name="T27" fmla="*/ 40 h 876"/>
                    <a:gd name="T28" fmla="*/ 385 w 1758"/>
                    <a:gd name="T29" fmla="*/ 35 h 876"/>
                    <a:gd name="T30" fmla="*/ 358 w 1758"/>
                    <a:gd name="T31" fmla="*/ 29 h 876"/>
                    <a:gd name="T32" fmla="*/ 330 w 1758"/>
                    <a:gd name="T33" fmla="*/ 24 h 876"/>
                    <a:gd name="T34" fmla="*/ 302 w 1758"/>
                    <a:gd name="T35" fmla="*/ 19 h 876"/>
                    <a:gd name="T36" fmla="*/ 277 w 1758"/>
                    <a:gd name="T37" fmla="*/ 13 h 876"/>
                    <a:gd name="T38" fmla="*/ 255 w 1758"/>
                    <a:gd name="T39" fmla="*/ 7 h 876"/>
                    <a:gd name="T40" fmla="*/ 240 w 1758"/>
                    <a:gd name="T41" fmla="*/ 3 h 876"/>
                    <a:gd name="T42" fmla="*/ 234 w 1758"/>
                    <a:gd name="T43" fmla="*/ 2 h 876"/>
                    <a:gd name="T44" fmla="*/ 225 w 1758"/>
                    <a:gd name="T45" fmla="*/ 12 h 876"/>
                    <a:gd name="T46" fmla="*/ 208 w 1758"/>
                    <a:gd name="T47" fmla="*/ 24 h 876"/>
                    <a:gd name="T48" fmla="*/ 184 w 1758"/>
                    <a:gd name="T49" fmla="*/ 38 h 876"/>
                    <a:gd name="T50" fmla="*/ 156 w 1758"/>
                    <a:gd name="T51" fmla="*/ 54 h 876"/>
                    <a:gd name="T52" fmla="*/ 124 w 1758"/>
                    <a:gd name="T53" fmla="*/ 71 h 876"/>
                    <a:gd name="T54" fmla="*/ 93 w 1758"/>
                    <a:gd name="T55" fmla="*/ 87 h 876"/>
                    <a:gd name="T56" fmla="*/ 63 w 1758"/>
                    <a:gd name="T57" fmla="*/ 101 h 876"/>
                    <a:gd name="T58" fmla="*/ 38 w 1758"/>
                    <a:gd name="T59" fmla="*/ 113 h 876"/>
                    <a:gd name="T60" fmla="*/ 17 w 1758"/>
                    <a:gd name="T61" fmla="*/ 122 h 876"/>
                    <a:gd name="T62" fmla="*/ 5 w 1758"/>
                    <a:gd name="T63" fmla="*/ 127 h 876"/>
                    <a:gd name="T64" fmla="*/ 0 w 1758"/>
                    <a:gd name="T65" fmla="*/ 131 h 876"/>
                    <a:gd name="T66" fmla="*/ 7 w 1758"/>
                    <a:gd name="T67" fmla="*/ 139 h 876"/>
                    <a:gd name="T68" fmla="*/ 25 w 1758"/>
                    <a:gd name="T69" fmla="*/ 148 h 876"/>
                    <a:gd name="T70" fmla="*/ 51 w 1758"/>
                    <a:gd name="T71" fmla="*/ 159 h 876"/>
                    <a:gd name="T72" fmla="*/ 84 w 1758"/>
                    <a:gd name="T73" fmla="*/ 172 h 876"/>
                    <a:gd name="T74" fmla="*/ 118 w 1758"/>
                    <a:gd name="T75" fmla="*/ 184 h 876"/>
                    <a:gd name="T76" fmla="*/ 155 w 1758"/>
                    <a:gd name="T77" fmla="*/ 196 h 876"/>
                    <a:gd name="T78" fmla="*/ 188 w 1758"/>
                    <a:gd name="T79" fmla="*/ 206 h 876"/>
                    <a:gd name="T80" fmla="*/ 216 w 1758"/>
                    <a:gd name="T81" fmla="*/ 213 h 876"/>
                    <a:gd name="T82" fmla="*/ 237 w 1758"/>
                    <a:gd name="T83" fmla="*/ 218 h 876"/>
                    <a:gd name="T84" fmla="*/ 247 w 1758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8" name="Freeform 364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236 w 1705"/>
                    <a:gd name="T1" fmla="*/ 206 h 831"/>
                    <a:gd name="T2" fmla="*/ 244 w 1705"/>
                    <a:gd name="T3" fmla="*/ 196 h 831"/>
                    <a:gd name="T4" fmla="*/ 261 w 1705"/>
                    <a:gd name="T5" fmla="*/ 181 h 831"/>
                    <a:gd name="T6" fmla="*/ 284 w 1705"/>
                    <a:gd name="T7" fmla="*/ 161 h 831"/>
                    <a:gd name="T8" fmla="*/ 311 w 1705"/>
                    <a:gd name="T9" fmla="*/ 139 h 831"/>
                    <a:gd name="T10" fmla="*/ 339 w 1705"/>
                    <a:gd name="T11" fmla="*/ 115 h 831"/>
                    <a:gd name="T12" fmla="*/ 367 w 1705"/>
                    <a:gd name="T13" fmla="*/ 92 h 831"/>
                    <a:gd name="T14" fmla="*/ 392 w 1705"/>
                    <a:gd name="T15" fmla="*/ 72 h 831"/>
                    <a:gd name="T16" fmla="*/ 412 w 1705"/>
                    <a:gd name="T17" fmla="*/ 56 h 831"/>
                    <a:gd name="T18" fmla="*/ 424 w 1705"/>
                    <a:gd name="T19" fmla="*/ 45 h 831"/>
                    <a:gd name="T20" fmla="*/ 426 w 1705"/>
                    <a:gd name="T21" fmla="*/ 42 h 831"/>
                    <a:gd name="T22" fmla="*/ 424 w 1705"/>
                    <a:gd name="T23" fmla="*/ 42 h 831"/>
                    <a:gd name="T24" fmla="*/ 413 w 1705"/>
                    <a:gd name="T25" fmla="*/ 40 h 831"/>
                    <a:gd name="T26" fmla="*/ 396 w 1705"/>
                    <a:gd name="T27" fmla="*/ 36 h 831"/>
                    <a:gd name="T28" fmla="*/ 374 w 1705"/>
                    <a:gd name="T29" fmla="*/ 32 h 831"/>
                    <a:gd name="T30" fmla="*/ 349 w 1705"/>
                    <a:gd name="T31" fmla="*/ 27 h 831"/>
                    <a:gd name="T32" fmla="*/ 322 w 1705"/>
                    <a:gd name="T33" fmla="*/ 22 h 831"/>
                    <a:gd name="T34" fmla="*/ 296 w 1705"/>
                    <a:gd name="T35" fmla="*/ 16 h 831"/>
                    <a:gd name="T36" fmla="*/ 272 w 1705"/>
                    <a:gd name="T37" fmla="*/ 11 h 831"/>
                    <a:gd name="T38" fmla="*/ 252 w 1705"/>
                    <a:gd name="T39" fmla="*/ 6 h 831"/>
                    <a:gd name="T40" fmla="*/ 237 w 1705"/>
                    <a:gd name="T41" fmla="*/ 2 h 831"/>
                    <a:gd name="T42" fmla="*/ 230 w 1705"/>
                    <a:gd name="T43" fmla="*/ 3 h 831"/>
                    <a:gd name="T44" fmla="*/ 218 w 1705"/>
                    <a:gd name="T45" fmla="*/ 12 h 831"/>
                    <a:gd name="T46" fmla="*/ 199 w 1705"/>
                    <a:gd name="T47" fmla="*/ 25 h 831"/>
                    <a:gd name="T48" fmla="*/ 174 w 1705"/>
                    <a:gd name="T49" fmla="*/ 39 h 831"/>
                    <a:gd name="T50" fmla="*/ 146 w 1705"/>
                    <a:gd name="T51" fmla="*/ 55 h 831"/>
                    <a:gd name="T52" fmla="*/ 115 w 1705"/>
                    <a:gd name="T53" fmla="*/ 70 h 831"/>
                    <a:gd name="T54" fmla="*/ 85 w 1705"/>
                    <a:gd name="T55" fmla="*/ 86 h 831"/>
                    <a:gd name="T56" fmla="*/ 56 w 1705"/>
                    <a:gd name="T57" fmla="*/ 100 h 831"/>
                    <a:gd name="T58" fmla="*/ 31 w 1705"/>
                    <a:gd name="T59" fmla="*/ 111 h 831"/>
                    <a:gd name="T60" fmla="*/ 13 w 1705"/>
                    <a:gd name="T61" fmla="*/ 120 h 831"/>
                    <a:gd name="T62" fmla="*/ 2 w 1705"/>
                    <a:gd name="T63" fmla="*/ 124 h 831"/>
                    <a:gd name="T64" fmla="*/ 2 w 1705"/>
                    <a:gd name="T65" fmla="*/ 128 h 831"/>
                    <a:gd name="T66" fmla="*/ 14 w 1705"/>
                    <a:gd name="T67" fmla="*/ 135 h 831"/>
                    <a:gd name="T68" fmla="*/ 34 w 1705"/>
                    <a:gd name="T69" fmla="*/ 144 h 831"/>
                    <a:gd name="T70" fmla="*/ 60 w 1705"/>
                    <a:gd name="T71" fmla="*/ 155 h 831"/>
                    <a:gd name="T72" fmla="*/ 90 w 1705"/>
                    <a:gd name="T73" fmla="*/ 166 h 831"/>
                    <a:gd name="T74" fmla="*/ 123 w 1705"/>
                    <a:gd name="T75" fmla="*/ 177 h 831"/>
                    <a:gd name="T76" fmla="*/ 154 w 1705"/>
                    <a:gd name="T77" fmla="*/ 187 h 831"/>
                    <a:gd name="T78" fmla="*/ 184 w 1705"/>
                    <a:gd name="T79" fmla="*/ 196 h 831"/>
                    <a:gd name="T80" fmla="*/ 209 w 1705"/>
                    <a:gd name="T81" fmla="*/ 203 h 831"/>
                    <a:gd name="T82" fmla="*/ 227 w 1705"/>
                    <a:gd name="T83" fmla="*/ 207 h 831"/>
                    <a:gd name="T84" fmla="*/ 237 w 1705"/>
                    <a:gd name="T85" fmla="*/ 208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9" name="Freeform 365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248 w 1758"/>
                    <a:gd name="T1" fmla="*/ 217 h 878"/>
                    <a:gd name="T2" fmla="*/ 256 w 1758"/>
                    <a:gd name="T3" fmla="*/ 207 h 878"/>
                    <a:gd name="T4" fmla="*/ 273 w 1758"/>
                    <a:gd name="T5" fmla="*/ 191 h 878"/>
                    <a:gd name="T6" fmla="*/ 296 w 1758"/>
                    <a:gd name="T7" fmla="*/ 170 h 878"/>
                    <a:gd name="T8" fmla="*/ 323 w 1758"/>
                    <a:gd name="T9" fmla="*/ 147 h 878"/>
                    <a:gd name="T10" fmla="*/ 352 w 1758"/>
                    <a:gd name="T11" fmla="*/ 122 h 878"/>
                    <a:gd name="T12" fmla="*/ 380 w 1758"/>
                    <a:gd name="T13" fmla="*/ 99 h 878"/>
                    <a:gd name="T14" fmla="*/ 406 w 1758"/>
                    <a:gd name="T15" fmla="*/ 77 h 878"/>
                    <a:gd name="T16" fmla="*/ 425 w 1758"/>
                    <a:gd name="T17" fmla="*/ 59 h 878"/>
                    <a:gd name="T18" fmla="*/ 438 w 1758"/>
                    <a:gd name="T19" fmla="*/ 49 h 878"/>
                    <a:gd name="T20" fmla="*/ 440 w 1758"/>
                    <a:gd name="T21" fmla="*/ 46 h 878"/>
                    <a:gd name="T22" fmla="*/ 438 w 1758"/>
                    <a:gd name="T23" fmla="*/ 45 h 878"/>
                    <a:gd name="T24" fmla="*/ 426 w 1758"/>
                    <a:gd name="T25" fmla="*/ 43 h 878"/>
                    <a:gd name="T26" fmla="*/ 408 w 1758"/>
                    <a:gd name="T27" fmla="*/ 39 h 878"/>
                    <a:gd name="T28" fmla="*/ 384 w 1758"/>
                    <a:gd name="T29" fmla="*/ 35 h 878"/>
                    <a:gd name="T30" fmla="*/ 356 w 1758"/>
                    <a:gd name="T31" fmla="*/ 28 h 878"/>
                    <a:gd name="T32" fmla="*/ 328 w 1758"/>
                    <a:gd name="T33" fmla="*/ 23 h 878"/>
                    <a:gd name="T34" fmla="*/ 300 w 1758"/>
                    <a:gd name="T35" fmla="*/ 17 h 878"/>
                    <a:gd name="T36" fmla="*/ 275 w 1758"/>
                    <a:gd name="T37" fmla="*/ 11 h 878"/>
                    <a:gd name="T38" fmla="*/ 254 w 1758"/>
                    <a:gd name="T39" fmla="*/ 6 h 878"/>
                    <a:gd name="T40" fmla="*/ 240 w 1758"/>
                    <a:gd name="T41" fmla="*/ 2 h 878"/>
                    <a:gd name="T42" fmla="*/ 235 w 1758"/>
                    <a:gd name="T43" fmla="*/ 2 h 878"/>
                    <a:gd name="T44" fmla="*/ 226 w 1758"/>
                    <a:gd name="T45" fmla="*/ 12 h 878"/>
                    <a:gd name="T46" fmla="*/ 208 w 1758"/>
                    <a:gd name="T47" fmla="*/ 24 h 878"/>
                    <a:gd name="T48" fmla="*/ 184 w 1758"/>
                    <a:gd name="T49" fmla="*/ 38 h 878"/>
                    <a:gd name="T50" fmla="*/ 156 w 1758"/>
                    <a:gd name="T51" fmla="*/ 54 h 878"/>
                    <a:gd name="T52" fmla="*/ 125 w 1758"/>
                    <a:gd name="T53" fmla="*/ 71 h 878"/>
                    <a:gd name="T54" fmla="*/ 93 w 1758"/>
                    <a:gd name="T55" fmla="*/ 87 h 878"/>
                    <a:gd name="T56" fmla="*/ 64 w 1758"/>
                    <a:gd name="T57" fmla="*/ 101 h 878"/>
                    <a:gd name="T58" fmla="*/ 38 w 1758"/>
                    <a:gd name="T59" fmla="*/ 113 h 878"/>
                    <a:gd name="T60" fmla="*/ 17 w 1758"/>
                    <a:gd name="T61" fmla="*/ 122 h 878"/>
                    <a:gd name="T62" fmla="*/ 5 w 1758"/>
                    <a:gd name="T63" fmla="*/ 127 h 878"/>
                    <a:gd name="T64" fmla="*/ 0 w 1758"/>
                    <a:gd name="T65" fmla="*/ 131 h 878"/>
                    <a:gd name="T66" fmla="*/ 7 w 1758"/>
                    <a:gd name="T67" fmla="*/ 139 h 878"/>
                    <a:gd name="T68" fmla="*/ 25 w 1758"/>
                    <a:gd name="T69" fmla="*/ 148 h 878"/>
                    <a:gd name="T70" fmla="*/ 52 w 1758"/>
                    <a:gd name="T71" fmla="*/ 160 h 878"/>
                    <a:gd name="T72" fmla="*/ 84 w 1758"/>
                    <a:gd name="T73" fmla="*/ 172 h 878"/>
                    <a:gd name="T74" fmla="*/ 119 w 1758"/>
                    <a:gd name="T75" fmla="*/ 184 h 878"/>
                    <a:gd name="T76" fmla="*/ 154 w 1758"/>
                    <a:gd name="T77" fmla="*/ 196 h 878"/>
                    <a:gd name="T78" fmla="*/ 188 w 1758"/>
                    <a:gd name="T79" fmla="*/ 206 h 878"/>
                    <a:gd name="T80" fmla="*/ 216 w 1758"/>
                    <a:gd name="T81" fmla="*/ 214 h 878"/>
                    <a:gd name="T82" fmla="*/ 238 w 1758"/>
                    <a:gd name="T83" fmla="*/ 219 h 878"/>
                    <a:gd name="T84" fmla="*/ 248 w 1758"/>
                    <a:gd name="T85" fmla="*/ 219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" name="Freeform 366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233 w 1694"/>
                    <a:gd name="T1" fmla="*/ 206 h 830"/>
                    <a:gd name="T2" fmla="*/ 241 w 1694"/>
                    <a:gd name="T3" fmla="*/ 196 h 830"/>
                    <a:gd name="T4" fmla="*/ 258 w 1694"/>
                    <a:gd name="T5" fmla="*/ 181 h 830"/>
                    <a:gd name="T6" fmla="*/ 281 w 1694"/>
                    <a:gd name="T7" fmla="*/ 161 h 830"/>
                    <a:gd name="T8" fmla="*/ 308 w 1694"/>
                    <a:gd name="T9" fmla="*/ 139 h 830"/>
                    <a:gd name="T10" fmla="*/ 337 w 1694"/>
                    <a:gd name="T11" fmla="*/ 115 h 830"/>
                    <a:gd name="T12" fmla="*/ 365 w 1694"/>
                    <a:gd name="T13" fmla="*/ 92 h 830"/>
                    <a:gd name="T14" fmla="*/ 390 w 1694"/>
                    <a:gd name="T15" fmla="*/ 72 h 830"/>
                    <a:gd name="T16" fmla="*/ 409 w 1694"/>
                    <a:gd name="T17" fmla="*/ 56 h 830"/>
                    <a:gd name="T18" fmla="*/ 421 w 1694"/>
                    <a:gd name="T19" fmla="*/ 45 h 830"/>
                    <a:gd name="T20" fmla="*/ 423 w 1694"/>
                    <a:gd name="T21" fmla="*/ 42 h 830"/>
                    <a:gd name="T22" fmla="*/ 421 w 1694"/>
                    <a:gd name="T23" fmla="*/ 42 h 830"/>
                    <a:gd name="T24" fmla="*/ 411 w 1694"/>
                    <a:gd name="T25" fmla="*/ 40 h 830"/>
                    <a:gd name="T26" fmla="*/ 393 w 1694"/>
                    <a:gd name="T27" fmla="*/ 36 h 830"/>
                    <a:gd name="T28" fmla="*/ 371 w 1694"/>
                    <a:gd name="T29" fmla="*/ 32 h 830"/>
                    <a:gd name="T30" fmla="*/ 346 w 1694"/>
                    <a:gd name="T31" fmla="*/ 27 h 830"/>
                    <a:gd name="T32" fmla="*/ 319 w 1694"/>
                    <a:gd name="T33" fmla="*/ 22 h 830"/>
                    <a:gd name="T34" fmla="*/ 293 w 1694"/>
                    <a:gd name="T35" fmla="*/ 16 h 830"/>
                    <a:gd name="T36" fmla="*/ 269 w 1694"/>
                    <a:gd name="T37" fmla="*/ 11 h 830"/>
                    <a:gd name="T38" fmla="*/ 248 w 1694"/>
                    <a:gd name="T39" fmla="*/ 6 h 830"/>
                    <a:gd name="T40" fmla="*/ 234 w 1694"/>
                    <a:gd name="T41" fmla="*/ 2 h 830"/>
                    <a:gd name="T42" fmla="*/ 227 w 1694"/>
                    <a:gd name="T43" fmla="*/ 3 h 830"/>
                    <a:gd name="T44" fmla="*/ 215 w 1694"/>
                    <a:gd name="T45" fmla="*/ 12 h 830"/>
                    <a:gd name="T46" fmla="*/ 197 w 1694"/>
                    <a:gd name="T47" fmla="*/ 24 h 830"/>
                    <a:gd name="T48" fmla="*/ 173 w 1694"/>
                    <a:gd name="T49" fmla="*/ 39 h 830"/>
                    <a:gd name="T50" fmla="*/ 145 w 1694"/>
                    <a:gd name="T51" fmla="*/ 54 h 830"/>
                    <a:gd name="T52" fmla="*/ 115 w 1694"/>
                    <a:gd name="T53" fmla="*/ 70 h 830"/>
                    <a:gd name="T54" fmla="*/ 85 w 1694"/>
                    <a:gd name="T55" fmla="*/ 85 h 830"/>
                    <a:gd name="T56" fmla="*/ 57 w 1694"/>
                    <a:gd name="T57" fmla="*/ 98 h 830"/>
                    <a:gd name="T58" fmla="*/ 34 w 1694"/>
                    <a:gd name="T59" fmla="*/ 110 h 830"/>
                    <a:gd name="T60" fmla="*/ 15 w 1694"/>
                    <a:gd name="T61" fmla="*/ 118 h 830"/>
                    <a:gd name="T62" fmla="*/ 5 w 1694"/>
                    <a:gd name="T63" fmla="*/ 123 h 830"/>
                    <a:gd name="T64" fmla="*/ 0 w 1694"/>
                    <a:gd name="T65" fmla="*/ 126 h 830"/>
                    <a:gd name="T66" fmla="*/ 7 w 1694"/>
                    <a:gd name="T67" fmla="*/ 133 h 830"/>
                    <a:gd name="T68" fmla="*/ 24 w 1694"/>
                    <a:gd name="T69" fmla="*/ 142 h 830"/>
                    <a:gd name="T70" fmla="*/ 49 w 1694"/>
                    <a:gd name="T71" fmla="*/ 152 h 830"/>
                    <a:gd name="T72" fmla="*/ 79 w 1694"/>
                    <a:gd name="T73" fmla="*/ 164 h 830"/>
                    <a:gd name="T74" fmla="*/ 111 w 1694"/>
                    <a:gd name="T75" fmla="*/ 175 h 830"/>
                    <a:gd name="T76" fmla="*/ 146 w 1694"/>
                    <a:gd name="T77" fmla="*/ 186 h 830"/>
                    <a:gd name="T78" fmla="*/ 177 w 1694"/>
                    <a:gd name="T79" fmla="*/ 196 h 830"/>
                    <a:gd name="T80" fmla="*/ 204 w 1694"/>
                    <a:gd name="T81" fmla="*/ 203 h 830"/>
                    <a:gd name="T82" fmla="*/ 223 w 1694"/>
                    <a:gd name="T83" fmla="*/ 207 h 830"/>
                    <a:gd name="T84" fmla="*/ 233 w 1694"/>
                    <a:gd name="T85" fmla="*/ 209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1" name="Freeform 367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13 w 950"/>
                    <a:gd name="T1" fmla="*/ 1 h 355"/>
                    <a:gd name="T2" fmla="*/ 17 w 950"/>
                    <a:gd name="T3" fmla="*/ 3 h 355"/>
                    <a:gd name="T4" fmla="*/ 25 w 950"/>
                    <a:gd name="T5" fmla="*/ 6 h 355"/>
                    <a:gd name="T6" fmla="*/ 35 w 950"/>
                    <a:gd name="T7" fmla="*/ 11 h 355"/>
                    <a:gd name="T8" fmla="*/ 49 w 950"/>
                    <a:gd name="T9" fmla="*/ 17 h 355"/>
                    <a:gd name="T10" fmla="*/ 65 w 950"/>
                    <a:gd name="T11" fmla="*/ 24 h 355"/>
                    <a:gd name="T12" fmla="*/ 82 w 950"/>
                    <a:gd name="T13" fmla="*/ 32 h 355"/>
                    <a:gd name="T14" fmla="*/ 101 w 950"/>
                    <a:gd name="T15" fmla="*/ 40 h 355"/>
                    <a:gd name="T16" fmla="*/ 119 w 950"/>
                    <a:gd name="T17" fmla="*/ 49 h 355"/>
                    <a:gd name="T18" fmla="*/ 139 w 950"/>
                    <a:gd name="T19" fmla="*/ 57 h 355"/>
                    <a:gd name="T20" fmla="*/ 158 w 950"/>
                    <a:gd name="T21" fmla="*/ 64 h 355"/>
                    <a:gd name="T22" fmla="*/ 177 w 950"/>
                    <a:gd name="T23" fmla="*/ 72 h 355"/>
                    <a:gd name="T24" fmla="*/ 194 w 950"/>
                    <a:gd name="T25" fmla="*/ 78 h 355"/>
                    <a:gd name="T26" fmla="*/ 210 w 950"/>
                    <a:gd name="T27" fmla="*/ 83 h 355"/>
                    <a:gd name="T28" fmla="*/ 223 w 950"/>
                    <a:gd name="T29" fmla="*/ 87 h 355"/>
                    <a:gd name="T30" fmla="*/ 234 w 950"/>
                    <a:gd name="T31" fmla="*/ 89 h 355"/>
                    <a:gd name="T32" fmla="*/ 233 w 950"/>
                    <a:gd name="T33" fmla="*/ 89 h 355"/>
                    <a:gd name="T34" fmla="*/ 221 w 950"/>
                    <a:gd name="T35" fmla="*/ 87 h 355"/>
                    <a:gd name="T36" fmla="*/ 207 w 950"/>
                    <a:gd name="T37" fmla="*/ 84 h 355"/>
                    <a:gd name="T38" fmla="*/ 191 w 950"/>
                    <a:gd name="T39" fmla="*/ 81 h 355"/>
                    <a:gd name="T40" fmla="*/ 173 w 950"/>
                    <a:gd name="T41" fmla="*/ 76 h 355"/>
                    <a:gd name="T42" fmla="*/ 154 w 950"/>
                    <a:gd name="T43" fmla="*/ 70 h 355"/>
                    <a:gd name="T44" fmla="*/ 135 w 950"/>
                    <a:gd name="T45" fmla="*/ 64 h 355"/>
                    <a:gd name="T46" fmla="*/ 115 w 950"/>
                    <a:gd name="T47" fmla="*/ 57 h 355"/>
                    <a:gd name="T48" fmla="*/ 96 w 950"/>
                    <a:gd name="T49" fmla="*/ 50 h 355"/>
                    <a:gd name="T50" fmla="*/ 77 w 950"/>
                    <a:gd name="T51" fmla="*/ 43 h 355"/>
                    <a:gd name="T52" fmla="*/ 59 w 950"/>
                    <a:gd name="T53" fmla="*/ 36 h 355"/>
                    <a:gd name="T54" fmla="*/ 43 w 950"/>
                    <a:gd name="T55" fmla="*/ 30 h 355"/>
                    <a:gd name="T56" fmla="*/ 29 w 950"/>
                    <a:gd name="T57" fmla="*/ 23 h 355"/>
                    <a:gd name="T58" fmla="*/ 17 w 950"/>
                    <a:gd name="T59" fmla="*/ 17 h 355"/>
                    <a:gd name="T60" fmla="*/ 7 w 950"/>
                    <a:gd name="T61" fmla="*/ 12 h 355"/>
                    <a:gd name="T62" fmla="*/ 2 w 950"/>
                    <a:gd name="T63" fmla="*/ 8 h 355"/>
                    <a:gd name="T64" fmla="*/ 1 w 950"/>
                    <a:gd name="T65" fmla="*/ 6 h 355"/>
                    <a:gd name="T66" fmla="*/ 5 w 950"/>
                    <a:gd name="T67" fmla="*/ 5 h 355"/>
                    <a:gd name="T68" fmla="*/ 9 w 950"/>
                    <a:gd name="T69" fmla="*/ 3 h 355"/>
                    <a:gd name="T70" fmla="*/ 12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2" name="Freeform 368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4 h 354"/>
                    <a:gd name="T12" fmla="*/ 82 w 951"/>
                    <a:gd name="T13" fmla="*/ 32 h 354"/>
                    <a:gd name="T14" fmla="*/ 100 w 951"/>
                    <a:gd name="T15" fmla="*/ 40 h 354"/>
                    <a:gd name="T16" fmla="*/ 119 w 951"/>
                    <a:gd name="T17" fmla="*/ 49 h 354"/>
                    <a:gd name="T18" fmla="*/ 139 w 951"/>
                    <a:gd name="T19" fmla="*/ 57 h 354"/>
                    <a:gd name="T20" fmla="*/ 158 w 951"/>
                    <a:gd name="T21" fmla="*/ 64 h 354"/>
                    <a:gd name="T22" fmla="*/ 176 w 951"/>
                    <a:gd name="T23" fmla="*/ 72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1 h 354"/>
                    <a:gd name="T40" fmla="*/ 173 w 951"/>
                    <a:gd name="T41" fmla="*/ 76 h 354"/>
                    <a:gd name="T42" fmla="*/ 154 w 951"/>
                    <a:gd name="T43" fmla="*/ 70 h 354"/>
                    <a:gd name="T44" fmla="*/ 134 w 951"/>
                    <a:gd name="T45" fmla="*/ 64 h 354"/>
                    <a:gd name="T46" fmla="*/ 115 w 951"/>
                    <a:gd name="T47" fmla="*/ 57 h 354"/>
                    <a:gd name="T48" fmla="*/ 95 w 951"/>
                    <a:gd name="T49" fmla="*/ 50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9 h 354"/>
                    <a:gd name="T56" fmla="*/ 28 w 951"/>
                    <a:gd name="T57" fmla="*/ 23 h 354"/>
                    <a:gd name="T58" fmla="*/ 16 w 951"/>
                    <a:gd name="T59" fmla="*/ 17 h 354"/>
                    <a:gd name="T60" fmla="*/ 7 w 951"/>
                    <a:gd name="T61" fmla="*/ 12 h 354"/>
                    <a:gd name="T62" fmla="*/ 1 w 951"/>
                    <a:gd name="T63" fmla="*/ 8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" name="Freeform 369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12 w 950"/>
                    <a:gd name="T1" fmla="*/ 0 h 355"/>
                    <a:gd name="T2" fmla="*/ 16 w 950"/>
                    <a:gd name="T3" fmla="*/ 2 h 355"/>
                    <a:gd name="T4" fmla="*/ 24 w 950"/>
                    <a:gd name="T5" fmla="*/ 5 h 355"/>
                    <a:gd name="T6" fmla="*/ 35 w 950"/>
                    <a:gd name="T7" fmla="*/ 10 h 355"/>
                    <a:gd name="T8" fmla="*/ 48 w 950"/>
                    <a:gd name="T9" fmla="*/ 17 h 355"/>
                    <a:gd name="T10" fmla="*/ 64 w 950"/>
                    <a:gd name="T11" fmla="*/ 24 h 355"/>
                    <a:gd name="T12" fmla="*/ 81 w 950"/>
                    <a:gd name="T13" fmla="*/ 31 h 355"/>
                    <a:gd name="T14" fmla="*/ 100 w 950"/>
                    <a:gd name="T15" fmla="*/ 39 h 355"/>
                    <a:gd name="T16" fmla="*/ 119 w 950"/>
                    <a:gd name="T17" fmla="*/ 48 h 355"/>
                    <a:gd name="T18" fmla="*/ 138 w 950"/>
                    <a:gd name="T19" fmla="*/ 56 h 355"/>
                    <a:gd name="T20" fmla="*/ 158 w 950"/>
                    <a:gd name="T21" fmla="*/ 64 h 355"/>
                    <a:gd name="T22" fmla="*/ 176 w 950"/>
                    <a:gd name="T23" fmla="*/ 71 h 355"/>
                    <a:gd name="T24" fmla="*/ 193 w 950"/>
                    <a:gd name="T25" fmla="*/ 77 h 355"/>
                    <a:gd name="T26" fmla="*/ 209 w 950"/>
                    <a:gd name="T27" fmla="*/ 82 h 355"/>
                    <a:gd name="T28" fmla="*/ 222 w 950"/>
                    <a:gd name="T29" fmla="*/ 86 h 355"/>
                    <a:gd name="T30" fmla="*/ 233 w 950"/>
                    <a:gd name="T31" fmla="*/ 88 h 355"/>
                    <a:gd name="T32" fmla="*/ 232 w 950"/>
                    <a:gd name="T33" fmla="*/ 88 h 355"/>
                    <a:gd name="T34" fmla="*/ 220 w 950"/>
                    <a:gd name="T35" fmla="*/ 86 h 355"/>
                    <a:gd name="T36" fmla="*/ 206 w 950"/>
                    <a:gd name="T37" fmla="*/ 83 h 355"/>
                    <a:gd name="T38" fmla="*/ 190 w 950"/>
                    <a:gd name="T39" fmla="*/ 80 h 355"/>
                    <a:gd name="T40" fmla="*/ 172 w 950"/>
                    <a:gd name="T41" fmla="*/ 75 h 355"/>
                    <a:gd name="T42" fmla="*/ 154 w 950"/>
                    <a:gd name="T43" fmla="*/ 69 h 355"/>
                    <a:gd name="T44" fmla="*/ 134 w 950"/>
                    <a:gd name="T45" fmla="*/ 63 h 355"/>
                    <a:gd name="T46" fmla="*/ 115 w 950"/>
                    <a:gd name="T47" fmla="*/ 56 h 355"/>
                    <a:gd name="T48" fmla="*/ 95 w 950"/>
                    <a:gd name="T49" fmla="*/ 49 h 355"/>
                    <a:gd name="T50" fmla="*/ 76 w 950"/>
                    <a:gd name="T51" fmla="*/ 42 h 355"/>
                    <a:gd name="T52" fmla="*/ 58 w 950"/>
                    <a:gd name="T53" fmla="*/ 35 h 355"/>
                    <a:gd name="T54" fmla="*/ 42 w 950"/>
                    <a:gd name="T55" fmla="*/ 29 h 355"/>
                    <a:gd name="T56" fmla="*/ 28 w 950"/>
                    <a:gd name="T57" fmla="*/ 22 h 355"/>
                    <a:gd name="T58" fmla="*/ 16 w 950"/>
                    <a:gd name="T59" fmla="*/ 16 h 355"/>
                    <a:gd name="T60" fmla="*/ 7 w 950"/>
                    <a:gd name="T61" fmla="*/ 11 h 355"/>
                    <a:gd name="T62" fmla="*/ 1 w 950"/>
                    <a:gd name="T63" fmla="*/ 7 h 355"/>
                    <a:gd name="T64" fmla="*/ 1 w 950"/>
                    <a:gd name="T65" fmla="*/ 5 h 355"/>
                    <a:gd name="T66" fmla="*/ 4 w 950"/>
                    <a:gd name="T67" fmla="*/ 4 h 355"/>
                    <a:gd name="T68" fmla="*/ 8 w 950"/>
                    <a:gd name="T69" fmla="*/ 2 h 355"/>
                    <a:gd name="T70" fmla="*/ 11 w 950"/>
                    <a:gd name="T71" fmla="*/ 0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" name="Freeform 370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1 w 530"/>
                    <a:gd name="T3" fmla="*/ 1 h 145"/>
                    <a:gd name="T4" fmla="*/ 5 w 530"/>
                    <a:gd name="T5" fmla="*/ 2 h 145"/>
                    <a:gd name="T6" fmla="*/ 11 w 530"/>
                    <a:gd name="T7" fmla="*/ 3 h 145"/>
                    <a:gd name="T8" fmla="*/ 18 w 530"/>
                    <a:gd name="T9" fmla="*/ 5 h 145"/>
                    <a:gd name="T10" fmla="*/ 28 w 530"/>
                    <a:gd name="T11" fmla="*/ 8 h 145"/>
                    <a:gd name="T12" fmla="*/ 38 w 530"/>
                    <a:gd name="T13" fmla="*/ 11 h 145"/>
                    <a:gd name="T14" fmla="*/ 49 w 530"/>
                    <a:gd name="T15" fmla="*/ 14 h 145"/>
                    <a:gd name="T16" fmla="*/ 61 w 530"/>
                    <a:gd name="T17" fmla="*/ 17 h 145"/>
                    <a:gd name="T18" fmla="*/ 73 w 530"/>
                    <a:gd name="T19" fmla="*/ 20 h 145"/>
                    <a:gd name="T20" fmla="*/ 84 w 530"/>
                    <a:gd name="T21" fmla="*/ 23 h 145"/>
                    <a:gd name="T22" fmla="*/ 96 w 530"/>
                    <a:gd name="T23" fmla="*/ 26 h 145"/>
                    <a:gd name="T24" fmla="*/ 106 w 530"/>
                    <a:gd name="T25" fmla="*/ 29 h 145"/>
                    <a:gd name="T26" fmla="*/ 115 w 530"/>
                    <a:gd name="T27" fmla="*/ 31 h 145"/>
                    <a:gd name="T28" fmla="*/ 123 w 530"/>
                    <a:gd name="T29" fmla="*/ 33 h 145"/>
                    <a:gd name="T30" fmla="*/ 129 w 530"/>
                    <a:gd name="T31" fmla="*/ 34 h 145"/>
                    <a:gd name="T32" fmla="*/ 133 w 530"/>
                    <a:gd name="T33" fmla="*/ 35 h 145"/>
                    <a:gd name="T34" fmla="*/ 131 w 530"/>
                    <a:gd name="T35" fmla="*/ 37 h 145"/>
                    <a:gd name="T36" fmla="*/ 129 w 530"/>
                    <a:gd name="T37" fmla="*/ 36 h 145"/>
                    <a:gd name="T38" fmla="*/ 125 w 530"/>
                    <a:gd name="T39" fmla="*/ 35 h 145"/>
                    <a:gd name="T40" fmla="*/ 119 w 530"/>
                    <a:gd name="T41" fmla="*/ 34 h 145"/>
                    <a:gd name="T42" fmla="*/ 111 w 530"/>
                    <a:gd name="T43" fmla="*/ 32 h 145"/>
                    <a:gd name="T44" fmla="*/ 102 w 530"/>
                    <a:gd name="T45" fmla="*/ 30 h 145"/>
                    <a:gd name="T46" fmla="*/ 91 w 530"/>
                    <a:gd name="T47" fmla="*/ 27 h 145"/>
                    <a:gd name="T48" fmla="*/ 80 w 530"/>
                    <a:gd name="T49" fmla="*/ 24 h 145"/>
                    <a:gd name="T50" fmla="*/ 68 w 530"/>
                    <a:gd name="T51" fmla="*/ 21 h 145"/>
                    <a:gd name="T52" fmla="*/ 56 w 530"/>
                    <a:gd name="T53" fmla="*/ 18 h 145"/>
                    <a:gd name="T54" fmla="*/ 45 w 530"/>
                    <a:gd name="T55" fmla="*/ 15 h 145"/>
                    <a:gd name="T56" fmla="*/ 34 w 530"/>
                    <a:gd name="T57" fmla="*/ 12 h 145"/>
                    <a:gd name="T58" fmla="*/ 24 w 530"/>
                    <a:gd name="T59" fmla="*/ 9 h 145"/>
                    <a:gd name="T60" fmla="*/ 15 w 530"/>
                    <a:gd name="T61" fmla="*/ 6 h 145"/>
                    <a:gd name="T62" fmla="*/ 8 w 530"/>
                    <a:gd name="T63" fmla="*/ 4 h 145"/>
                    <a:gd name="T64" fmla="*/ 3 w 530"/>
                    <a:gd name="T65" fmla="*/ 2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" name="Freeform 371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1 w 541"/>
                    <a:gd name="T3" fmla="*/ 1 h 150"/>
                    <a:gd name="T4" fmla="*/ 5 w 541"/>
                    <a:gd name="T5" fmla="*/ 1 h 150"/>
                    <a:gd name="T6" fmla="*/ 11 w 541"/>
                    <a:gd name="T7" fmla="*/ 3 h 150"/>
                    <a:gd name="T8" fmla="*/ 19 w 541"/>
                    <a:gd name="T9" fmla="*/ 5 h 150"/>
                    <a:gd name="T10" fmla="*/ 28 w 541"/>
                    <a:gd name="T11" fmla="*/ 8 h 150"/>
                    <a:gd name="T12" fmla="*/ 39 w 541"/>
                    <a:gd name="T13" fmla="*/ 10 h 150"/>
                    <a:gd name="T14" fmla="*/ 50 w 541"/>
                    <a:gd name="T15" fmla="*/ 14 h 150"/>
                    <a:gd name="T16" fmla="*/ 62 w 541"/>
                    <a:gd name="T17" fmla="*/ 18 h 150"/>
                    <a:gd name="T18" fmla="*/ 74 w 541"/>
                    <a:gd name="T19" fmla="*/ 20 h 150"/>
                    <a:gd name="T20" fmla="*/ 86 w 541"/>
                    <a:gd name="T21" fmla="*/ 23 h 150"/>
                    <a:gd name="T22" fmla="*/ 98 w 541"/>
                    <a:gd name="T23" fmla="*/ 26 h 150"/>
                    <a:gd name="T24" fmla="*/ 108 w 541"/>
                    <a:gd name="T25" fmla="*/ 29 h 150"/>
                    <a:gd name="T26" fmla="*/ 117 w 541"/>
                    <a:gd name="T27" fmla="*/ 31 h 150"/>
                    <a:gd name="T28" fmla="*/ 125 w 541"/>
                    <a:gd name="T29" fmla="*/ 34 h 150"/>
                    <a:gd name="T30" fmla="*/ 131 w 541"/>
                    <a:gd name="T31" fmla="*/ 36 h 150"/>
                    <a:gd name="T32" fmla="*/ 135 w 541"/>
                    <a:gd name="T33" fmla="*/ 36 h 150"/>
                    <a:gd name="T34" fmla="*/ 133 w 541"/>
                    <a:gd name="T35" fmla="*/ 38 h 150"/>
                    <a:gd name="T36" fmla="*/ 131 w 541"/>
                    <a:gd name="T37" fmla="*/ 38 h 150"/>
                    <a:gd name="T38" fmla="*/ 127 w 541"/>
                    <a:gd name="T39" fmla="*/ 37 h 150"/>
                    <a:gd name="T40" fmla="*/ 121 w 541"/>
                    <a:gd name="T41" fmla="*/ 35 h 150"/>
                    <a:gd name="T42" fmla="*/ 113 w 541"/>
                    <a:gd name="T43" fmla="*/ 33 h 150"/>
                    <a:gd name="T44" fmla="*/ 104 w 541"/>
                    <a:gd name="T45" fmla="*/ 30 h 150"/>
                    <a:gd name="T46" fmla="*/ 93 w 541"/>
                    <a:gd name="T47" fmla="*/ 27 h 150"/>
                    <a:gd name="T48" fmla="*/ 81 w 541"/>
                    <a:gd name="T49" fmla="*/ 24 h 150"/>
                    <a:gd name="T50" fmla="*/ 69 w 541"/>
                    <a:gd name="T51" fmla="*/ 21 h 150"/>
                    <a:gd name="T52" fmla="*/ 57 w 541"/>
                    <a:gd name="T53" fmla="*/ 18 h 150"/>
                    <a:gd name="T54" fmla="*/ 45 w 541"/>
                    <a:gd name="T55" fmla="*/ 14 h 150"/>
                    <a:gd name="T56" fmla="*/ 34 w 541"/>
                    <a:gd name="T57" fmla="*/ 11 h 150"/>
                    <a:gd name="T58" fmla="*/ 24 w 541"/>
                    <a:gd name="T59" fmla="*/ 9 h 150"/>
                    <a:gd name="T60" fmla="*/ 15 w 541"/>
                    <a:gd name="T61" fmla="*/ 6 h 150"/>
                    <a:gd name="T62" fmla="*/ 8 w 541"/>
                    <a:gd name="T63" fmla="*/ 3 h 150"/>
                    <a:gd name="T64" fmla="*/ 3 w 541"/>
                    <a:gd name="T65" fmla="*/ 1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" name="Freeform 372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1 w 552"/>
                    <a:gd name="T3" fmla="*/ 1 h 158"/>
                    <a:gd name="T4" fmla="*/ 5 w 552"/>
                    <a:gd name="T5" fmla="*/ 1 h 158"/>
                    <a:gd name="T6" fmla="*/ 11 w 552"/>
                    <a:gd name="T7" fmla="*/ 3 h 158"/>
                    <a:gd name="T8" fmla="*/ 19 w 552"/>
                    <a:gd name="T9" fmla="*/ 5 h 158"/>
                    <a:gd name="T10" fmla="*/ 29 w 552"/>
                    <a:gd name="T11" fmla="*/ 9 h 158"/>
                    <a:gd name="T12" fmla="*/ 40 w 552"/>
                    <a:gd name="T13" fmla="*/ 11 h 158"/>
                    <a:gd name="T14" fmla="*/ 52 w 552"/>
                    <a:gd name="T15" fmla="*/ 14 h 158"/>
                    <a:gd name="T16" fmla="*/ 64 w 552"/>
                    <a:gd name="T17" fmla="*/ 19 h 158"/>
                    <a:gd name="T18" fmla="*/ 76 w 552"/>
                    <a:gd name="T19" fmla="*/ 21 h 158"/>
                    <a:gd name="T20" fmla="*/ 88 w 552"/>
                    <a:gd name="T21" fmla="*/ 25 h 158"/>
                    <a:gd name="T22" fmla="*/ 100 w 552"/>
                    <a:gd name="T23" fmla="*/ 28 h 158"/>
                    <a:gd name="T24" fmla="*/ 111 w 552"/>
                    <a:gd name="T25" fmla="*/ 31 h 158"/>
                    <a:gd name="T26" fmla="*/ 120 w 552"/>
                    <a:gd name="T27" fmla="*/ 34 h 158"/>
                    <a:gd name="T28" fmla="*/ 129 w 552"/>
                    <a:gd name="T29" fmla="*/ 36 h 158"/>
                    <a:gd name="T30" fmla="*/ 135 w 552"/>
                    <a:gd name="T31" fmla="*/ 38 h 158"/>
                    <a:gd name="T32" fmla="*/ 138 w 552"/>
                    <a:gd name="T33" fmla="*/ 38 h 158"/>
                    <a:gd name="T34" fmla="*/ 136 w 552"/>
                    <a:gd name="T35" fmla="*/ 40 h 158"/>
                    <a:gd name="T36" fmla="*/ 135 w 552"/>
                    <a:gd name="T37" fmla="*/ 40 h 158"/>
                    <a:gd name="T38" fmla="*/ 131 w 552"/>
                    <a:gd name="T39" fmla="*/ 38 h 158"/>
                    <a:gd name="T40" fmla="*/ 124 w 552"/>
                    <a:gd name="T41" fmla="*/ 37 h 158"/>
                    <a:gd name="T42" fmla="*/ 115 w 552"/>
                    <a:gd name="T43" fmla="*/ 35 h 158"/>
                    <a:gd name="T44" fmla="*/ 106 w 552"/>
                    <a:gd name="T45" fmla="*/ 31 h 158"/>
                    <a:gd name="T46" fmla="*/ 95 w 552"/>
                    <a:gd name="T47" fmla="*/ 28 h 158"/>
                    <a:gd name="T48" fmla="*/ 83 w 552"/>
                    <a:gd name="T49" fmla="*/ 25 h 158"/>
                    <a:gd name="T50" fmla="*/ 71 w 552"/>
                    <a:gd name="T51" fmla="*/ 22 h 158"/>
                    <a:gd name="T52" fmla="*/ 58 w 552"/>
                    <a:gd name="T53" fmla="*/ 19 h 158"/>
                    <a:gd name="T54" fmla="*/ 46 w 552"/>
                    <a:gd name="T55" fmla="*/ 15 h 158"/>
                    <a:gd name="T56" fmla="*/ 35 w 552"/>
                    <a:gd name="T57" fmla="*/ 12 h 158"/>
                    <a:gd name="T58" fmla="*/ 24 w 552"/>
                    <a:gd name="T59" fmla="*/ 10 h 158"/>
                    <a:gd name="T60" fmla="*/ 15 w 552"/>
                    <a:gd name="T61" fmla="*/ 6 h 158"/>
                    <a:gd name="T62" fmla="*/ 9 w 552"/>
                    <a:gd name="T63" fmla="*/ 3 h 158"/>
                    <a:gd name="T64" fmla="*/ 3 w 552"/>
                    <a:gd name="T65" fmla="*/ 1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" name="Freeform 373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1 w 563"/>
                    <a:gd name="T3" fmla="*/ 0 h 165"/>
                    <a:gd name="T4" fmla="*/ 5 w 563"/>
                    <a:gd name="T5" fmla="*/ 1 h 165"/>
                    <a:gd name="T6" fmla="*/ 11 w 563"/>
                    <a:gd name="T7" fmla="*/ 3 h 165"/>
                    <a:gd name="T8" fmla="*/ 20 w 563"/>
                    <a:gd name="T9" fmla="*/ 6 h 165"/>
                    <a:gd name="T10" fmla="*/ 30 w 563"/>
                    <a:gd name="T11" fmla="*/ 9 h 165"/>
                    <a:gd name="T12" fmla="*/ 41 w 563"/>
                    <a:gd name="T13" fmla="*/ 12 h 165"/>
                    <a:gd name="T14" fmla="*/ 53 w 563"/>
                    <a:gd name="T15" fmla="*/ 15 h 165"/>
                    <a:gd name="T16" fmla="*/ 65 w 563"/>
                    <a:gd name="T17" fmla="*/ 19 h 165"/>
                    <a:gd name="T18" fmla="*/ 78 w 563"/>
                    <a:gd name="T19" fmla="*/ 22 h 165"/>
                    <a:gd name="T20" fmla="*/ 90 w 563"/>
                    <a:gd name="T21" fmla="*/ 26 h 165"/>
                    <a:gd name="T22" fmla="*/ 102 w 563"/>
                    <a:gd name="T23" fmla="*/ 29 h 165"/>
                    <a:gd name="T24" fmla="*/ 113 w 563"/>
                    <a:gd name="T25" fmla="*/ 32 h 165"/>
                    <a:gd name="T26" fmla="*/ 123 w 563"/>
                    <a:gd name="T27" fmla="*/ 35 h 165"/>
                    <a:gd name="T28" fmla="*/ 131 w 563"/>
                    <a:gd name="T29" fmla="*/ 37 h 165"/>
                    <a:gd name="T30" fmla="*/ 137 w 563"/>
                    <a:gd name="T31" fmla="*/ 38 h 165"/>
                    <a:gd name="T32" fmla="*/ 140 w 563"/>
                    <a:gd name="T33" fmla="*/ 39 h 165"/>
                    <a:gd name="T34" fmla="*/ 138 w 563"/>
                    <a:gd name="T35" fmla="*/ 41 h 165"/>
                    <a:gd name="T36" fmla="*/ 137 w 563"/>
                    <a:gd name="T37" fmla="*/ 41 h 165"/>
                    <a:gd name="T38" fmla="*/ 133 w 563"/>
                    <a:gd name="T39" fmla="*/ 39 h 165"/>
                    <a:gd name="T40" fmla="*/ 126 w 563"/>
                    <a:gd name="T41" fmla="*/ 38 h 165"/>
                    <a:gd name="T42" fmla="*/ 118 w 563"/>
                    <a:gd name="T43" fmla="*/ 35 h 165"/>
                    <a:gd name="T44" fmla="*/ 108 w 563"/>
                    <a:gd name="T45" fmla="*/ 33 h 165"/>
                    <a:gd name="T46" fmla="*/ 97 w 563"/>
                    <a:gd name="T47" fmla="*/ 30 h 165"/>
                    <a:gd name="T48" fmla="*/ 85 w 563"/>
                    <a:gd name="T49" fmla="*/ 26 h 165"/>
                    <a:gd name="T50" fmla="*/ 72 w 563"/>
                    <a:gd name="T51" fmla="*/ 23 h 165"/>
                    <a:gd name="T52" fmla="*/ 60 w 563"/>
                    <a:gd name="T53" fmla="*/ 20 h 165"/>
                    <a:gd name="T54" fmla="*/ 47 w 563"/>
                    <a:gd name="T55" fmla="*/ 16 h 165"/>
                    <a:gd name="T56" fmla="*/ 36 w 563"/>
                    <a:gd name="T57" fmla="*/ 12 h 165"/>
                    <a:gd name="T58" fmla="*/ 25 w 563"/>
                    <a:gd name="T59" fmla="*/ 9 h 165"/>
                    <a:gd name="T60" fmla="*/ 15 w 563"/>
                    <a:gd name="T61" fmla="*/ 6 h 165"/>
                    <a:gd name="T62" fmla="*/ 8 w 563"/>
                    <a:gd name="T63" fmla="*/ 3 h 165"/>
                    <a:gd name="T64" fmla="*/ 3 w 563"/>
                    <a:gd name="T65" fmla="*/ 1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" name="Freeform 374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2 w 575"/>
                    <a:gd name="T3" fmla="*/ 0 h 171"/>
                    <a:gd name="T4" fmla="*/ 6 w 575"/>
                    <a:gd name="T5" fmla="*/ 1 h 171"/>
                    <a:gd name="T6" fmla="*/ 12 w 575"/>
                    <a:gd name="T7" fmla="*/ 3 h 171"/>
                    <a:gd name="T8" fmla="*/ 21 w 575"/>
                    <a:gd name="T9" fmla="*/ 6 h 171"/>
                    <a:gd name="T10" fmla="*/ 31 w 575"/>
                    <a:gd name="T11" fmla="*/ 9 h 171"/>
                    <a:gd name="T12" fmla="*/ 42 w 575"/>
                    <a:gd name="T13" fmla="*/ 12 h 171"/>
                    <a:gd name="T14" fmla="*/ 55 w 575"/>
                    <a:gd name="T15" fmla="*/ 16 h 171"/>
                    <a:gd name="T16" fmla="*/ 67 w 575"/>
                    <a:gd name="T17" fmla="*/ 20 h 171"/>
                    <a:gd name="T18" fmla="*/ 80 w 575"/>
                    <a:gd name="T19" fmla="*/ 23 h 171"/>
                    <a:gd name="T20" fmla="*/ 93 w 575"/>
                    <a:gd name="T21" fmla="*/ 27 h 171"/>
                    <a:gd name="T22" fmla="*/ 105 w 575"/>
                    <a:gd name="T23" fmla="*/ 30 h 171"/>
                    <a:gd name="T24" fmla="*/ 116 w 575"/>
                    <a:gd name="T25" fmla="*/ 33 h 171"/>
                    <a:gd name="T26" fmla="*/ 126 w 575"/>
                    <a:gd name="T27" fmla="*/ 36 h 171"/>
                    <a:gd name="T28" fmla="*/ 134 w 575"/>
                    <a:gd name="T29" fmla="*/ 38 h 171"/>
                    <a:gd name="T30" fmla="*/ 140 w 575"/>
                    <a:gd name="T31" fmla="*/ 40 h 171"/>
                    <a:gd name="T32" fmla="*/ 144 w 575"/>
                    <a:gd name="T33" fmla="*/ 41 h 171"/>
                    <a:gd name="T34" fmla="*/ 142 w 575"/>
                    <a:gd name="T35" fmla="*/ 42 h 171"/>
                    <a:gd name="T36" fmla="*/ 141 w 575"/>
                    <a:gd name="T37" fmla="*/ 42 h 171"/>
                    <a:gd name="T38" fmla="*/ 136 w 575"/>
                    <a:gd name="T39" fmla="*/ 41 h 171"/>
                    <a:gd name="T40" fmla="*/ 130 w 575"/>
                    <a:gd name="T41" fmla="*/ 39 h 171"/>
                    <a:gd name="T42" fmla="*/ 121 w 575"/>
                    <a:gd name="T43" fmla="*/ 37 h 171"/>
                    <a:gd name="T44" fmla="*/ 111 w 575"/>
                    <a:gd name="T45" fmla="*/ 34 h 171"/>
                    <a:gd name="T46" fmla="*/ 99 w 575"/>
                    <a:gd name="T47" fmla="*/ 31 h 171"/>
                    <a:gd name="T48" fmla="*/ 87 w 575"/>
                    <a:gd name="T49" fmla="*/ 27 h 171"/>
                    <a:gd name="T50" fmla="*/ 74 w 575"/>
                    <a:gd name="T51" fmla="*/ 24 h 171"/>
                    <a:gd name="T52" fmla="*/ 62 w 575"/>
                    <a:gd name="T53" fmla="*/ 20 h 171"/>
                    <a:gd name="T54" fmla="*/ 49 w 575"/>
                    <a:gd name="T55" fmla="*/ 16 h 171"/>
                    <a:gd name="T56" fmla="*/ 37 w 575"/>
                    <a:gd name="T57" fmla="*/ 13 h 171"/>
                    <a:gd name="T58" fmla="*/ 26 w 575"/>
                    <a:gd name="T59" fmla="*/ 10 h 171"/>
                    <a:gd name="T60" fmla="*/ 17 w 575"/>
                    <a:gd name="T61" fmla="*/ 6 h 171"/>
                    <a:gd name="T62" fmla="*/ 9 w 575"/>
                    <a:gd name="T63" fmla="*/ 4 h 171"/>
                    <a:gd name="T64" fmla="*/ 3 w 575"/>
                    <a:gd name="T65" fmla="*/ 1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" name="Freeform 375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2 w 585"/>
                    <a:gd name="T3" fmla="*/ 1 h 176"/>
                    <a:gd name="T4" fmla="*/ 6 w 585"/>
                    <a:gd name="T5" fmla="*/ 1 h 176"/>
                    <a:gd name="T6" fmla="*/ 13 w 585"/>
                    <a:gd name="T7" fmla="*/ 3 h 176"/>
                    <a:gd name="T8" fmla="*/ 21 w 585"/>
                    <a:gd name="T9" fmla="*/ 6 h 176"/>
                    <a:gd name="T10" fmla="*/ 32 w 585"/>
                    <a:gd name="T11" fmla="*/ 10 h 176"/>
                    <a:gd name="T12" fmla="*/ 43 w 585"/>
                    <a:gd name="T13" fmla="*/ 13 h 176"/>
                    <a:gd name="T14" fmla="*/ 56 w 585"/>
                    <a:gd name="T15" fmla="*/ 17 h 176"/>
                    <a:gd name="T16" fmla="*/ 69 w 585"/>
                    <a:gd name="T17" fmla="*/ 21 h 176"/>
                    <a:gd name="T18" fmla="*/ 82 w 585"/>
                    <a:gd name="T19" fmla="*/ 24 h 176"/>
                    <a:gd name="T20" fmla="*/ 95 w 585"/>
                    <a:gd name="T21" fmla="*/ 28 h 176"/>
                    <a:gd name="T22" fmla="*/ 107 w 585"/>
                    <a:gd name="T23" fmla="*/ 31 h 176"/>
                    <a:gd name="T24" fmla="*/ 118 w 585"/>
                    <a:gd name="T25" fmla="*/ 35 h 176"/>
                    <a:gd name="T26" fmla="*/ 128 w 585"/>
                    <a:gd name="T27" fmla="*/ 38 h 176"/>
                    <a:gd name="T28" fmla="*/ 137 w 585"/>
                    <a:gd name="T29" fmla="*/ 40 h 176"/>
                    <a:gd name="T30" fmla="*/ 143 w 585"/>
                    <a:gd name="T31" fmla="*/ 42 h 176"/>
                    <a:gd name="T32" fmla="*/ 147 w 585"/>
                    <a:gd name="T33" fmla="*/ 43 h 176"/>
                    <a:gd name="T34" fmla="*/ 145 w 585"/>
                    <a:gd name="T35" fmla="*/ 44 h 176"/>
                    <a:gd name="T36" fmla="*/ 143 w 585"/>
                    <a:gd name="T37" fmla="*/ 44 h 176"/>
                    <a:gd name="T38" fmla="*/ 139 w 585"/>
                    <a:gd name="T39" fmla="*/ 43 h 176"/>
                    <a:gd name="T40" fmla="*/ 132 w 585"/>
                    <a:gd name="T41" fmla="*/ 41 h 176"/>
                    <a:gd name="T42" fmla="*/ 123 w 585"/>
                    <a:gd name="T43" fmla="*/ 39 h 176"/>
                    <a:gd name="T44" fmla="*/ 113 w 585"/>
                    <a:gd name="T45" fmla="*/ 36 h 176"/>
                    <a:gd name="T46" fmla="*/ 101 w 585"/>
                    <a:gd name="T47" fmla="*/ 32 h 176"/>
                    <a:gd name="T48" fmla="*/ 89 w 585"/>
                    <a:gd name="T49" fmla="*/ 28 h 176"/>
                    <a:gd name="T50" fmla="*/ 76 w 585"/>
                    <a:gd name="T51" fmla="*/ 24 h 176"/>
                    <a:gd name="T52" fmla="*/ 63 w 585"/>
                    <a:gd name="T53" fmla="*/ 21 h 176"/>
                    <a:gd name="T54" fmla="*/ 50 w 585"/>
                    <a:gd name="T55" fmla="*/ 17 h 176"/>
                    <a:gd name="T56" fmla="*/ 38 w 585"/>
                    <a:gd name="T57" fmla="*/ 13 h 176"/>
                    <a:gd name="T58" fmla="*/ 27 w 585"/>
                    <a:gd name="T59" fmla="*/ 10 h 176"/>
                    <a:gd name="T60" fmla="*/ 17 w 585"/>
                    <a:gd name="T61" fmla="*/ 6 h 176"/>
                    <a:gd name="T62" fmla="*/ 9 w 585"/>
                    <a:gd name="T63" fmla="*/ 5 h 176"/>
                    <a:gd name="T64" fmla="*/ 3 w 585"/>
                    <a:gd name="T65" fmla="*/ 1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0" name="Freeform 376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1 h 149"/>
                    <a:gd name="T2" fmla="*/ 2 w 621"/>
                    <a:gd name="T3" fmla="*/ 0 h 149"/>
                    <a:gd name="T4" fmla="*/ 3 w 621"/>
                    <a:gd name="T5" fmla="*/ 0 h 149"/>
                    <a:gd name="T6" fmla="*/ 5 w 621"/>
                    <a:gd name="T7" fmla="*/ 1 h 149"/>
                    <a:gd name="T8" fmla="*/ 10 w 621"/>
                    <a:gd name="T9" fmla="*/ 2 h 149"/>
                    <a:gd name="T10" fmla="*/ 15 w 621"/>
                    <a:gd name="T11" fmla="*/ 3 h 149"/>
                    <a:gd name="T12" fmla="*/ 21 w 621"/>
                    <a:gd name="T13" fmla="*/ 5 h 149"/>
                    <a:gd name="T14" fmla="*/ 29 w 621"/>
                    <a:gd name="T15" fmla="*/ 7 h 149"/>
                    <a:gd name="T16" fmla="*/ 38 w 621"/>
                    <a:gd name="T17" fmla="*/ 9 h 149"/>
                    <a:gd name="T18" fmla="*/ 48 w 621"/>
                    <a:gd name="T19" fmla="*/ 12 h 149"/>
                    <a:gd name="T20" fmla="*/ 59 w 621"/>
                    <a:gd name="T21" fmla="*/ 14 h 149"/>
                    <a:gd name="T22" fmla="*/ 71 w 621"/>
                    <a:gd name="T23" fmla="*/ 17 h 149"/>
                    <a:gd name="T24" fmla="*/ 84 w 621"/>
                    <a:gd name="T25" fmla="*/ 20 h 149"/>
                    <a:gd name="T26" fmla="*/ 97 w 621"/>
                    <a:gd name="T27" fmla="*/ 23 h 149"/>
                    <a:gd name="T28" fmla="*/ 111 w 621"/>
                    <a:gd name="T29" fmla="*/ 26 h 149"/>
                    <a:gd name="T30" fmla="*/ 125 w 621"/>
                    <a:gd name="T31" fmla="*/ 28 h 149"/>
                    <a:gd name="T32" fmla="*/ 140 w 621"/>
                    <a:gd name="T33" fmla="*/ 31 h 149"/>
                    <a:gd name="T34" fmla="*/ 155 w 621"/>
                    <a:gd name="T35" fmla="*/ 33 h 149"/>
                    <a:gd name="T36" fmla="*/ 147 w 621"/>
                    <a:gd name="T37" fmla="*/ 37 h 149"/>
                    <a:gd name="T38" fmla="*/ 146 w 621"/>
                    <a:gd name="T39" fmla="*/ 36 h 149"/>
                    <a:gd name="T40" fmla="*/ 143 w 621"/>
                    <a:gd name="T41" fmla="*/ 36 h 149"/>
                    <a:gd name="T42" fmla="*/ 138 w 621"/>
                    <a:gd name="T43" fmla="*/ 35 h 149"/>
                    <a:gd name="T44" fmla="*/ 131 w 621"/>
                    <a:gd name="T45" fmla="*/ 34 h 149"/>
                    <a:gd name="T46" fmla="*/ 123 w 621"/>
                    <a:gd name="T47" fmla="*/ 32 h 149"/>
                    <a:gd name="T48" fmla="*/ 113 w 621"/>
                    <a:gd name="T49" fmla="*/ 30 h 149"/>
                    <a:gd name="T50" fmla="*/ 103 w 621"/>
                    <a:gd name="T51" fmla="*/ 28 h 149"/>
                    <a:gd name="T52" fmla="*/ 91 w 621"/>
                    <a:gd name="T53" fmla="*/ 26 h 149"/>
                    <a:gd name="T54" fmla="*/ 79 w 621"/>
                    <a:gd name="T55" fmla="*/ 23 h 149"/>
                    <a:gd name="T56" fmla="*/ 67 w 621"/>
                    <a:gd name="T57" fmla="*/ 20 h 149"/>
                    <a:gd name="T58" fmla="*/ 55 w 621"/>
                    <a:gd name="T59" fmla="*/ 17 h 149"/>
                    <a:gd name="T60" fmla="*/ 43 w 621"/>
                    <a:gd name="T61" fmla="*/ 14 h 149"/>
                    <a:gd name="T62" fmla="*/ 31 w 621"/>
                    <a:gd name="T63" fmla="*/ 11 h 149"/>
                    <a:gd name="T64" fmla="*/ 20 w 621"/>
                    <a:gd name="T65" fmla="*/ 8 h 149"/>
                    <a:gd name="T66" fmla="*/ 9 w 621"/>
                    <a:gd name="T67" fmla="*/ 4 h 149"/>
                    <a:gd name="T68" fmla="*/ 0 w 621"/>
                    <a:gd name="T69" fmla="*/ 1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aphicFrame>
            <p:nvGraphicFramePr>
              <p:cNvPr id="1026" name="Object 377"/>
              <p:cNvGraphicFramePr>
                <a:graphicFrameLocks noChangeAspect="1"/>
              </p:cNvGraphicFramePr>
              <p:nvPr/>
            </p:nvGraphicFramePr>
            <p:xfrm>
              <a:off x="2288" y="1632"/>
              <a:ext cx="1227" cy="727"/>
            </p:xfrm>
            <a:graphic>
              <a:graphicData uri="http://schemas.openxmlformats.org/presentationml/2006/ole">
                <p:oleObj spid="_x0000_s1026" name="Clip" r:id="rId4" imgW="1947600" imgH="1155240" progId="">
                  <p:embed/>
                </p:oleObj>
              </a:graphicData>
            </a:graphic>
          </p:graphicFrame>
        </p:grpSp>
        <p:sp>
          <p:nvSpPr>
            <p:cNvPr id="1092" name="Text Box 378"/>
            <p:cNvSpPr txBox="1">
              <a:spLocks noChangeArrowheads="1"/>
            </p:cNvSpPr>
            <p:nvPr/>
          </p:nvSpPr>
          <p:spPr bwMode="auto">
            <a:xfrm rot="418926">
              <a:off x="2002245" y="3924140"/>
              <a:ext cx="68738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kumimoji="1" lang="en-US" sz="500">
                  <a:latin typeface="Arial" charset="0"/>
                </a:rPr>
                <a:t>Schedule</a:t>
              </a:r>
            </a:p>
            <a:p>
              <a:pPr eaLnBrk="0" hangingPunct="0"/>
              <a:r>
                <a:rPr kumimoji="1" lang="en-US" sz="500">
                  <a:latin typeface="Arial" charset="0"/>
                </a:rPr>
                <a:t>Release</a:t>
              </a:r>
            </a:p>
          </p:txBody>
        </p:sp>
      </p:grpSp>
      <p:sp>
        <p:nvSpPr>
          <p:cNvPr id="1073" name="Text Box 61"/>
          <p:cNvSpPr txBox="1">
            <a:spLocks noChangeArrowheads="1"/>
          </p:cNvSpPr>
          <p:nvPr/>
        </p:nvSpPr>
        <p:spPr bwMode="auto">
          <a:xfrm>
            <a:off x="5033990" y="5118398"/>
            <a:ext cx="1689886" cy="33855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accent1">
                <a:lumMod val="75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1600" b="1" dirty="0">
                <a:latin typeface="+mj-lt"/>
              </a:rPr>
              <a:t>Trading Partner</a:t>
            </a:r>
            <a:endParaRPr kumimoji="1" lang="en-US" sz="2400" b="1" dirty="0">
              <a:latin typeface="+mj-lt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Shipping Schedule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SS-PRO-180</a:t>
            </a:r>
          </a:p>
        </p:txBody>
      </p:sp>
      <p:pic>
        <p:nvPicPr>
          <p:cNvPr id="5" name="Picture 6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288" y="1044575"/>
            <a:ext cx="7827962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 Summary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SS-PRO-200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SS-PRO-020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Supplier Schedules</a:t>
            </a:r>
          </a:p>
          <a:p>
            <a:r>
              <a:rPr lang="en-US" dirty="0" smtClean="0"/>
              <a:t>Process Supplier Schedules Receipts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SS-PRO-210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SS-PRO-030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887" y="1034034"/>
            <a:ext cx="781843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Update from MRP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SS-PRO-040</a:t>
            </a: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5837238" y="2960688"/>
            <a:ext cx="1933575" cy="7191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chemeClr val="hlink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/>
              <a:t>First day of this</a:t>
            </a:r>
          </a:p>
          <a:p>
            <a:pPr eaLnBrk="0" hangingPunct="0">
              <a:defRPr/>
            </a:pPr>
            <a:r>
              <a:rPr kumimoji="1" lang="en-US" sz="1800"/>
              <a:t>schedule release</a:t>
            </a:r>
            <a:endParaRPr kumimoji="1" lang="en-US" sz="2400" b="1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303713" y="3570288"/>
            <a:ext cx="612775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1" name="AutoShape 7"/>
          <p:cNvCxnSpPr>
            <a:cxnSpLocks noChangeShapeType="1"/>
            <a:stCxn id="9" idx="1"/>
            <a:endCxn id="10" idx="3"/>
          </p:cNvCxnSpPr>
          <p:nvPr/>
        </p:nvCxnSpPr>
        <p:spPr bwMode="auto">
          <a:xfrm rot="10800000" flipV="1">
            <a:off x="4916488" y="3321050"/>
            <a:ext cx="911225" cy="327025"/>
          </a:xfrm>
          <a:prstGeom prst="bentConnector3">
            <a:avLst>
              <a:gd name="adj1" fmla="val 49477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800100" lvl="1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Calculating the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 Horizons – Firm Days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SS-PRO-060</a:t>
            </a:r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373063" y="1602501"/>
            <a:ext cx="8382000" cy="38131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5A87C6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6" name="Rectangle 22"/>
          <p:cNvSpPr>
            <a:spLocks noChangeArrowheads="1"/>
          </p:cNvSpPr>
          <p:nvPr/>
        </p:nvSpPr>
        <p:spPr bwMode="auto">
          <a:xfrm>
            <a:off x="3495969" y="1775539"/>
            <a:ext cx="2141537" cy="3095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600" b="1" dirty="0">
                <a:solidFill>
                  <a:srgbClr val="5A87C6"/>
                </a:solidFill>
                <a:latin typeface="+mj-lt"/>
              </a:rPr>
              <a:t>Firm Days = 10 days</a:t>
            </a:r>
          </a:p>
        </p:txBody>
      </p:sp>
      <p:sp>
        <p:nvSpPr>
          <p:cNvPr id="9237" name="Freeform 23"/>
          <p:cNvSpPr>
            <a:spLocks/>
          </p:cNvSpPr>
          <p:nvPr/>
        </p:nvSpPr>
        <p:spPr bwMode="auto">
          <a:xfrm>
            <a:off x="3947286" y="2153364"/>
            <a:ext cx="1235075" cy="219075"/>
          </a:xfrm>
          <a:custGeom>
            <a:avLst/>
            <a:gdLst>
              <a:gd name="T0" fmla="*/ 0 w 778"/>
              <a:gd name="T1" fmla="*/ 0 h 138"/>
              <a:gd name="T2" fmla="*/ 0 w 778"/>
              <a:gd name="T3" fmla="*/ 345262147 h 138"/>
              <a:gd name="T4" fmla="*/ 1958162379 w 778"/>
              <a:gd name="T5" fmla="*/ 345262147 h 138"/>
              <a:gd name="T6" fmla="*/ 1958162379 w 778"/>
              <a:gd name="T7" fmla="*/ 0 h 138"/>
              <a:gd name="T8" fmla="*/ 0 60000 65536"/>
              <a:gd name="T9" fmla="*/ 0 60000 65536"/>
              <a:gd name="T10" fmla="*/ 0 60000 65536"/>
              <a:gd name="T11" fmla="*/ 0 60000 65536"/>
              <a:gd name="T12" fmla="*/ 0 w 778"/>
              <a:gd name="T13" fmla="*/ 0 h 138"/>
              <a:gd name="T14" fmla="*/ 778 w 778"/>
              <a:gd name="T15" fmla="*/ 138 h 1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78" h="138">
                <a:moveTo>
                  <a:pt x="0" y="0"/>
                </a:moveTo>
                <a:lnTo>
                  <a:pt x="0" y="137"/>
                </a:lnTo>
                <a:lnTo>
                  <a:pt x="777" y="137"/>
                </a:lnTo>
                <a:lnTo>
                  <a:pt x="777" y="0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8" name="Rectangle 24"/>
          <p:cNvSpPr>
            <a:spLocks noChangeArrowheads="1"/>
          </p:cNvSpPr>
          <p:nvPr/>
        </p:nvSpPr>
        <p:spPr bwMode="auto">
          <a:xfrm>
            <a:off x="3410597" y="2461339"/>
            <a:ext cx="2324355" cy="311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600" b="1" dirty="0">
                <a:solidFill>
                  <a:srgbClr val="5A87C6"/>
                </a:solidFill>
                <a:latin typeface="+mj-lt"/>
              </a:rPr>
              <a:t>Time Fence = 10 days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08931" y="3136026"/>
            <a:ext cx="7308850" cy="1776413"/>
            <a:chOff x="855663" y="3429000"/>
            <a:chExt cx="7308850" cy="1776413"/>
          </a:xfrm>
        </p:grpSpPr>
        <p:sp>
          <p:nvSpPr>
            <p:cNvPr id="9221" name="Rectangle 6"/>
            <p:cNvSpPr>
              <a:spLocks noChangeArrowheads="1"/>
            </p:cNvSpPr>
            <p:nvPr/>
          </p:nvSpPr>
          <p:spPr bwMode="auto">
            <a:xfrm>
              <a:off x="1084263" y="3770313"/>
              <a:ext cx="128587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2" name="Rectangle 7"/>
            <p:cNvSpPr>
              <a:spLocks noChangeArrowheads="1"/>
            </p:cNvSpPr>
            <p:nvPr/>
          </p:nvSpPr>
          <p:spPr bwMode="auto">
            <a:xfrm>
              <a:off x="1263650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3" name="Rectangle 8"/>
            <p:cNvSpPr>
              <a:spLocks noChangeArrowheads="1"/>
            </p:cNvSpPr>
            <p:nvPr/>
          </p:nvSpPr>
          <p:spPr bwMode="auto">
            <a:xfrm>
              <a:off x="1443038" y="3770313"/>
              <a:ext cx="128587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4" name="Rectangle 9"/>
            <p:cNvSpPr>
              <a:spLocks noChangeArrowheads="1"/>
            </p:cNvSpPr>
            <p:nvPr/>
          </p:nvSpPr>
          <p:spPr bwMode="auto">
            <a:xfrm>
              <a:off x="1620838" y="3770313"/>
              <a:ext cx="128587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5" name="Rectangle 10"/>
            <p:cNvSpPr>
              <a:spLocks noChangeArrowheads="1"/>
            </p:cNvSpPr>
            <p:nvPr/>
          </p:nvSpPr>
          <p:spPr bwMode="auto">
            <a:xfrm>
              <a:off x="180022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6" name="Rectangle 11"/>
            <p:cNvSpPr>
              <a:spLocks noChangeArrowheads="1"/>
            </p:cNvSpPr>
            <p:nvPr/>
          </p:nvSpPr>
          <p:spPr bwMode="auto">
            <a:xfrm>
              <a:off x="197802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7" name="Rectangle 12"/>
            <p:cNvSpPr>
              <a:spLocks noChangeArrowheads="1"/>
            </p:cNvSpPr>
            <p:nvPr/>
          </p:nvSpPr>
          <p:spPr bwMode="auto">
            <a:xfrm>
              <a:off x="215582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8" name="Rectangle 13"/>
            <p:cNvSpPr>
              <a:spLocks noChangeArrowheads="1"/>
            </p:cNvSpPr>
            <p:nvPr/>
          </p:nvSpPr>
          <p:spPr bwMode="auto">
            <a:xfrm>
              <a:off x="233362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9" name="Rectangle 14"/>
            <p:cNvSpPr>
              <a:spLocks noChangeArrowheads="1"/>
            </p:cNvSpPr>
            <p:nvPr/>
          </p:nvSpPr>
          <p:spPr bwMode="auto">
            <a:xfrm>
              <a:off x="2513013" y="3770313"/>
              <a:ext cx="128587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0" name="Rectangle 15"/>
            <p:cNvSpPr>
              <a:spLocks noChangeArrowheads="1"/>
            </p:cNvSpPr>
            <p:nvPr/>
          </p:nvSpPr>
          <p:spPr bwMode="auto">
            <a:xfrm>
              <a:off x="3649663" y="3810000"/>
              <a:ext cx="866775" cy="347663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1" name="Rectangle 16"/>
            <p:cNvSpPr>
              <a:spLocks noChangeArrowheads="1"/>
            </p:cNvSpPr>
            <p:nvPr/>
          </p:nvSpPr>
          <p:spPr bwMode="auto">
            <a:xfrm>
              <a:off x="2747963" y="3810000"/>
              <a:ext cx="842962" cy="34925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2" name="Rectangle 17"/>
            <p:cNvSpPr>
              <a:spLocks noChangeArrowheads="1"/>
            </p:cNvSpPr>
            <p:nvPr/>
          </p:nvSpPr>
          <p:spPr bwMode="auto">
            <a:xfrm>
              <a:off x="4632325" y="3810000"/>
              <a:ext cx="3530600" cy="346075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3" name="Rectangle 18"/>
            <p:cNvSpPr>
              <a:spLocks noChangeArrowheads="1"/>
            </p:cNvSpPr>
            <p:nvPr/>
          </p:nvSpPr>
          <p:spPr bwMode="auto">
            <a:xfrm>
              <a:off x="90487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4" name="Rectangle 19"/>
            <p:cNvSpPr>
              <a:spLocks noChangeArrowheads="1"/>
            </p:cNvSpPr>
            <p:nvPr/>
          </p:nvSpPr>
          <p:spPr bwMode="auto">
            <a:xfrm>
              <a:off x="855663" y="3881438"/>
              <a:ext cx="2886075" cy="26828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300" b="1">
                  <a:latin typeface="Times New Roman" pitchFamily="18" charset="0"/>
                </a:rPr>
                <a:t>       </a:t>
              </a:r>
            </a:p>
          </p:txBody>
        </p:sp>
        <p:sp>
          <p:nvSpPr>
            <p:cNvPr id="9235" name="Rectangle 20"/>
            <p:cNvSpPr>
              <a:spLocks noChangeArrowheads="1"/>
            </p:cNvSpPr>
            <p:nvPr/>
          </p:nvSpPr>
          <p:spPr bwMode="auto">
            <a:xfrm>
              <a:off x="884238" y="3429000"/>
              <a:ext cx="1949253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Schedule Buckets</a:t>
              </a:r>
            </a:p>
          </p:txBody>
        </p:sp>
        <p:sp>
          <p:nvSpPr>
            <p:cNvPr id="9239" name="Rectangle 26"/>
            <p:cNvSpPr>
              <a:spLocks noChangeArrowheads="1"/>
            </p:cNvSpPr>
            <p:nvPr/>
          </p:nvSpPr>
          <p:spPr bwMode="auto">
            <a:xfrm>
              <a:off x="1446213" y="4435475"/>
              <a:ext cx="671660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FF0000"/>
                  </a:solidFill>
                  <a:latin typeface="+mj-lt"/>
                </a:rPr>
                <a:t>Days</a:t>
              </a:r>
              <a:endParaRPr kumimoji="1" lang="en-US" sz="1200" b="1">
                <a:latin typeface="+mj-lt"/>
              </a:endParaRPr>
            </a:p>
          </p:txBody>
        </p:sp>
        <p:sp>
          <p:nvSpPr>
            <p:cNvPr id="9240" name="Rectangle 27"/>
            <p:cNvSpPr>
              <a:spLocks noChangeArrowheads="1"/>
            </p:cNvSpPr>
            <p:nvPr/>
          </p:nvSpPr>
          <p:spPr bwMode="auto">
            <a:xfrm>
              <a:off x="3343275" y="4422775"/>
              <a:ext cx="838372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FF0000"/>
                  </a:solidFill>
                  <a:latin typeface="+mj-lt"/>
                </a:rPr>
                <a:t>Weeks</a:t>
              </a:r>
              <a:endParaRPr kumimoji="1" lang="en-US" sz="1200" b="1">
                <a:latin typeface="+mj-lt"/>
              </a:endParaRPr>
            </a:p>
          </p:txBody>
        </p:sp>
        <p:sp>
          <p:nvSpPr>
            <p:cNvPr id="9241" name="Rectangle 28"/>
            <p:cNvSpPr>
              <a:spLocks noChangeArrowheads="1"/>
            </p:cNvSpPr>
            <p:nvPr/>
          </p:nvSpPr>
          <p:spPr bwMode="auto">
            <a:xfrm>
              <a:off x="6032500" y="4422775"/>
              <a:ext cx="941388" cy="3095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FF0000"/>
                  </a:solidFill>
                  <a:latin typeface="+mj-lt"/>
                </a:rPr>
                <a:t>Months</a:t>
              </a:r>
              <a:r>
                <a:rPr kumimoji="1" lang="en-US" sz="1200" b="1">
                  <a:latin typeface="+mj-lt"/>
                </a:rPr>
                <a:t> </a:t>
              </a:r>
            </a:p>
          </p:txBody>
        </p:sp>
        <p:sp>
          <p:nvSpPr>
            <p:cNvPr id="9242" name="Freeform 29"/>
            <p:cNvSpPr>
              <a:spLocks/>
            </p:cNvSpPr>
            <p:nvPr/>
          </p:nvSpPr>
          <p:spPr bwMode="auto">
            <a:xfrm>
              <a:off x="2763838" y="4597400"/>
              <a:ext cx="5400675" cy="168275"/>
            </a:xfrm>
            <a:custGeom>
              <a:avLst/>
              <a:gdLst>
                <a:gd name="T0" fmla="*/ 0 w 778"/>
                <a:gd name="T1" fmla="*/ 0 h 138"/>
                <a:gd name="T2" fmla="*/ 0 w 778"/>
                <a:gd name="T3" fmla="*/ 203705409 h 138"/>
                <a:gd name="T4" fmla="*/ 2147483647 w 778"/>
                <a:gd name="T5" fmla="*/ 203705409 h 138"/>
                <a:gd name="T6" fmla="*/ 2147483647 w 778"/>
                <a:gd name="T7" fmla="*/ 0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8"/>
                <a:gd name="T13" fmla="*/ 0 h 138"/>
                <a:gd name="T14" fmla="*/ 778 w 778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8" h="138">
                  <a:moveTo>
                    <a:pt x="0" y="0"/>
                  </a:moveTo>
                  <a:lnTo>
                    <a:pt x="0" y="137"/>
                  </a:lnTo>
                  <a:lnTo>
                    <a:pt x="777" y="137"/>
                  </a:lnTo>
                  <a:lnTo>
                    <a:pt x="777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3" name="Rectangle 30"/>
            <p:cNvSpPr>
              <a:spLocks noChangeArrowheads="1"/>
            </p:cNvSpPr>
            <p:nvPr/>
          </p:nvSpPr>
          <p:spPr bwMode="auto">
            <a:xfrm>
              <a:off x="4570413" y="4870450"/>
              <a:ext cx="1718421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Planned Orders</a:t>
              </a:r>
            </a:p>
          </p:txBody>
        </p:sp>
        <p:sp>
          <p:nvSpPr>
            <p:cNvPr id="9244" name="Freeform 31"/>
            <p:cNvSpPr>
              <a:spLocks/>
            </p:cNvSpPr>
            <p:nvPr/>
          </p:nvSpPr>
          <p:spPr bwMode="auto">
            <a:xfrm>
              <a:off x="896938" y="4591050"/>
              <a:ext cx="1755775" cy="180975"/>
            </a:xfrm>
            <a:custGeom>
              <a:avLst/>
              <a:gdLst>
                <a:gd name="T0" fmla="*/ 0 w 778"/>
                <a:gd name="T1" fmla="*/ 0 h 138"/>
                <a:gd name="T2" fmla="*/ 0 w 778"/>
                <a:gd name="T3" fmla="*/ 235613691 h 138"/>
                <a:gd name="T4" fmla="*/ 2147483647 w 778"/>
                <a:gd name="T5" fmla="*/ 235613691 h 138"/>
                <a:gd name="T6" fmla="*/ 2147483647 w 778"/>
                <a:gd name="T7" fmla="*/ 0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8"/>
                <a:gd name="T13" fmla="*/ 0 h 138"/>
                <a:gd name="T14" fmla="*/ 778 w 778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8" h="138">
                  <a:moveTo>
                    <a:pt x="0" y="0"/>
                  </a:moveTo>
                  <a:lnTo>
                    <a:pt x="0" y="137"/>
                  </a:lnTo>
                  <a:lnTo>
                    <a:pt x="777" y="137"/>
                  </a:lnTo>
                  <a:lnTo>
                    <a:pt x="777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5" name="Rectangle 32"/>
            <p:cNvSpPr>
              <a:spLocks noChangeArrowheads="1"/>
            </p:cNvSpPr>
            <p:nvPr/>
          </p:nvSpPr>
          <p:spPr bwMode="auto">
            <a:xfrm>
              <a:off x="1035050" y="4895850"/>
              <a:ext cx="1582738" cy="3095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Firmed Orders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SS-PRO-070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SS-PRO-080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Maintenance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SS-PRO-090</a:t>
            </a:r>
          </a:p>
        </p:txBody>
      </p:sp>
      <p:pic>
        <p:nvPicPr>
          <p:cNvPr id="5" name="Picture 6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050" y="1036638"/>
            <a:ext cx="7818438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903</TotalTime>
  <Words>266</Words>
  <Application>Microsoft PowerPoint 7.0</Application>
  <PresentationFormat>On-screen Show (4:3)</PresentationFormat>
  <Paragraphs>92</Paragraphs>
  <Slides>20</Slides>
  <Notes>20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QAD 2010 Template</vt:lpstr>
      <vt:lpstr>Clip</vt:lpstr>
      <vt:lpstr>Process Supplier Schedules</vt:lpstr>
      <vt:lpstr>Supplier Schedules Setup</vt:lpstr>
      <vt:lpstr>Supplier Schedules Setup</vt:lpstr>
      <vt:lpstr>Schedule Update from MRP</vt:lpstr>
      <vt:lpstr>Supplier Schedules Setup</vt:lpstr>
      <vt:lpstr>Planning Horizons – Firm Days</vt:lpstr>
      <vt:lpstr>Exercises</vt:lpstr>
      <vt:lpstr>Supplier Schedules Setup</vt:lpstr>
      <vt:lpstr>Schedule Maintenance</vt:lpstr>
      <vt:lpstr>Schedule Maintenance: Schedule Detail Data</vt:lpstr>
      <vt:lpstr>Schedule Maintenance: Resource Authorization Data</vt:lpstr>
      <vt:lpstr>Exercises</vt:lpstr>
      <vt:lpstr>Supplier Schedules Setup</vt:lpstr>
      <vt:lpstr>Schedule Print</vt:lpstr>
      <vt:lpstr>Exercises</vt:lpstr>
      <vt:lpstr>Schedule Print in Fax Format</vt:lpstr>
      <vt:lpstr>Supplier Schedule Export</vt:lpstr>
      <vt:lpstr>Supplier Shipping Schedule</vt:lpstr>
      <vt:lpstr>Supplier Schedules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139</cp:revision>
  <dcterms:created xsi:type="dcterms:W3CDTF">2000-12-08T00:37:54Z</dcterms:created>
  <dcterms:modified xsi:type="dcterms:W3CDTF">2011-01-05T16:43:21Z</dcterms:modified>
</cp:coreProperties>
</file>