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notesMasterIdLst>
    <p:notesMasterId r:id="rId5"/>
  </p:notesMasterIdLst>
  <p:handoutMasterIdLst>
    <p:handoutMasterId r:id="rId6"/>
  </p:handoutMasterIdLst>
  <p:sldIdLst>
    <p:sldId id="279" r:id="rId2"/>
    <p:sldId id="277" r:id="rId3"/>
    <p:sldId id="278" r:id="rId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1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DF7F969-481D-4EED-A6B5-CA1D8FBF09F8}" type="datetime1">
              <a:rPr lang="en-US"/>
              <a:pPr>
                <a:defRPr/>
              </a:pPr>
              <a:t>1/5/2011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14E7724-6234-4EB8-B8FA-C9B4BF06A1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DB58428-9B2C-4A63-85A1-64F8ED415F06}" type="datetime1">
              <a:rPr lang="en-US"/>
              <a:pPr>
                <a:defRPr/>
              </a:pPr>
              <a:t>1/5/2011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88EA21B-86B9-4A68-A525-DC9197ABFA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ransition>
    <p:zoom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/>
              <a:t>QAD Enterprise Applications gives you the ability to:</a:t>
            </a:r>
          </a:p>
          <a:p>
            <a:r>
              <a:rPr lang="en-US" sz="2400" dirty="0" smtClean="0"/>
              <a:t>Modify cumulative receipt quantities for a scheduled order</a:t>
            </a:r>
          </a:p>
          <a:p>
            <a:r>
              <a:rPr lang="en-US" sz="2400" dirty="0" smtClean="0"/>
              <a:t>Reset an entire scheduled order with a new cumulative start date and zero quantity</a:t>
            </a:r>
          </a:p>
          <a:p>
            <a:r>
              <a:rPr lang="en-US" sz="2400" dirty="0" smtClean="0"/>
              <a:t>Reset the cumulative totals for one or more supplier schedules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Managing Cumulative Quantities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SS-SPPR-010</a:t>
            </a: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Cumulative Received Maintenance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SS-SPPR-020</a:t>
            </a:r>
          </a:p>
        </p:txBody>
      </p:sp>
      <p:pic>
        <p:nvPicPr>
          <p:cNvPr id="5" name="Picture 6" descr="Region Captur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47700" y="1048703"/>
            <a:ext cx="7828572" cy="4828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Cum Received Reset to Zero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SS-SPPR-030</a:t>
            </a:r>
          </a:p>
        </p:txBody>
      </p:sp>
      <p:pic>
        <p:nvPicPr>
          <p:cNvPr id="5" name="Picture 6" descr="Region Captur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52463" y="1042416"/>
            <a:ext cx="7819048" cy="48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762</TotalTime>
  <Words>55</Words>
  <Application>Microsoft PowerPoint 7.0</Application>
  <PresentationFormat>On-screen Show (4:3)</PresentationFormat>
  <Paragraphs>10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QAD 2010 Template</vt:lpstr>
      <vt:lpstr>Managing Cumulative Quantities</vt:lpstr>
      <vt:lpstr>Cumulative Received Maintenance</vt:lpstr>
      <vt:lpstr>Cum Received Reset to Zero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109</cp:revision>
  <dcterms:created xsi:type="dcterms:W3CDTF">2000-12-08T00:37:54Z</dcterms:created>
  <dcterms:modified xsi:type="dcterms:W3CDTF">2011-01-05T16:57:36Z</dcterms:modified>
</cp:coreProperties>
</file>