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4"/>
  </p:notesMasterIdLst>
  <p:handoutMasterIdLst>
    <p:handoutMasterId r:id="rId15"/>
  </p:handoutMasterIdLst>
  <p:sldIdLst>
    <p:sldId id="287" r:id="rId3"/>
    <p:sldId id="289" r:id="rId4"/>
    <p:sldId id="290" r:id="rId5"/>
    <p:sldId id="263" r:id="rId6"/>
    <p:sldId id="280" r:id="rId7"/>
    <p:sldId id="281" r:id="rId8"/>
    <p:sldId id="282" r:id="rId9"/>
    <p:sldId id="283" r:id="rId10"/>
    <p:sldId id="284" r:id="rId11"/>
    <p:sldId id="278" r:id="rId12"/>
    <p:sldId id="288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2AF6C7D-B011-4925-BF77-C8FCEB65B45C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78B824C-14C5-4938-8018-3D4CC800F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602C5-AA09-4A81-8969-70077A5C1D6A}" type="datetime1">
              <a:rPr lang="en-US"/>
              <a:pPr>
                <a:defRPr/>
              </a:pPr>
              <a:t>12/1/2010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E2743AE-4196-4690-8DFE-CB4595A42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02413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WIP Lot Trace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609600"/>
            <a:ext cx="5813425" cy="881063"/>
          </a:xfrm>
        </p:spPr>
        <p:txBody>
          <a:bodyPr/>
          <a:lstStyle/>
          <a:p>
            <a:pPr eaLnBrk="1" hangingPunct="1"/>
            <a:r>
              <a:rPr lang="en-US" smtClean="0"/>
              <a:t>Repetitive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WLT-REP-100</a:t>
            </a:r>
          </a:p>
        </p:txBody>
      </p:sp>
      <p:pic>
        <p:nvPicPr>
          <p:cNvPr id="12292" name="Picture 76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WLT-REP-110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b="1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Repetitive</a:t>
            </a:r>
            <a:endParaRPr lang="en-US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WLT-REP-020</a:t>
            </a:r>
            <a:endParaRPr 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mtClean="0"/>
              <a:t>Reworking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Report Labor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Handling Reject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Tracing Scrap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Repetitive Transaction History</a:t>
            </a:r>
          </a:p>
          <a:p>
            <a:pPr eaLnBrk="1" hangingPunct="1"/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7" descr="repetitive rework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2500" y="1292418"/>
            <a:ext cx="7228572" cy="4390476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Rework Transaction</a:t>
            </a:r>
            <a:endParaRPr lang="en-US" smtClean="0"/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WLT-REP-040</a:t>
            </a:r>
            <a:endParaRPr lang="en-US" smtClean="0"/>
          </a:p>
        </p:txBody>
      </p:sp>
      <p:sp>
        <p:nvSpPr>
          <p:cNvPr id="6149" name="Rectangle 26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Rework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Setup Transaction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WLT-REP-050</a:t>
            </a:r>
            <a:endParaRPr lang="en-US" smtClean="0"/>
          </a:p>
        </p:txBody>
      </p:sp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Labor WIP Lots Frame</a:t>
            </a:r>
          </a:p>
        </p:txBody>
      </p:sp>
      <p:pic>
        <p:nvPicPr>
          <p:cNvPr id="7173" name="Picture 11" descr="repetitive setup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09663" y="1297588"/>
            <a:ext cx="6914286" cy="45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repetitive labor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4088" y="1284828"/>
            <a:ext cx="7228572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Labor Transaction</a:t>
            </a:r>
            <a:endParaRPr lang="en-US" smtClean="0"/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WLT-REP-060</a:t>
            </a:r>
            <a:endParaRPr lang="en-US" smtClean="0"/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Receipts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repetitive reject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84887" y="1294059"/>
            <a:ext cx="6371429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Reject Transaction</a:t>
            </a:r>
            <a:endParaRPr lang="en-US" smtClean="0"/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WLT-REP-070</a:t>
            </a:r>
            <a:endParaRPr lang="en-US" smtClean="0"/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Input Queue Issue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repetitive scrap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44575" y="1294473"/>
            <a:ext cx="7038096" cy="455238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Scrap Transaction</a:t>
            </a:r>
            <a:endParaRPr lang="en-US" smtClean="0"/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WLT-REP-080</a:t>
            </a:r>
            <a:endParaRPr lang="en-US" smtClean="0"/>
          </a:p>
        </p:txBody>
      </p:sp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Reject Queue Issue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Trans Detail Inquiry</a:t>
            </a:r>
            <a:endParaRPr lang="en-US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WLT-REP-090</a:t>
            </a:r>
            <a:endParaRPr lang="en-US" smtClean="0"/>
          </a:p>
        </p:txBody>
      </p:sp>
      <p:pic>
        <p:nvPicPr>
          <p:cNvPr id="11268" name="Picture 12" descr="repetitive trans detail inquiry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71650" y="1510019"/>
            <a:ext cx="5600000" cy="37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1064</TotalTime>
  <Words>150</Words>
  <Application>Microsoft PowerPoint 7.0</Application>
  <PresentationFormat>On-screen Show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Tahoma</vt:lpstr>
      <vt:lpstr>Webdings</vt:lpstr>
      <vt:lpstr>Times New Roman</vt:lpstr>
      <vt:lpstr>Wingdings</vt:lpstr>
      <vt:lpstr>2_EX06PP_template</vt:lpstr>
      <vt:lpstr>QAD 2010 Template</vt:lpstr>
      <vt:lpstr>WIP Lot Trace</vt:lpstr>
      <vt:lpstr>WLT with Repetitive</vt:lpstr>
      <vt:lpstr>Repetitive</vt:lpstr>
      <vt:lpstr>Repetitive Rework Transaction</vt:lpstr>
      <vt:lpstr>Repetitive Setup Transaction</vt:lpstr>
      <vt:lpstr>Repetitive Labor Transaction</vt:lpstr>
      <vt:lpstr>Repetitive Reject Transaction</vt:lpstr>
      <vt:lpstr>Repetitive Scrap Transaction</vt:lpstr>
      <vt:lpstr>Repetitive Trans Detail Inquiry</vt:lpstr>
      <vt:lpstr>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137</cp:revision>
  <dcterms:created xsi:type="dcterms:W3CDTF">2000-12-08T00:37:54Z</dcterms:created>
  <dcterms:modified xsi:type="dcterms:W3CDTF">2010-12-01T19:28:08Z</dcterms:modified>
</cp:coreProperties>
</file>