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97" r:id="rId2"/>
  </p:sldMasterIdLst>
  <p:notesMasterIdLst>
    <p:notesMasterId r:id="rId13"/>
  </p:notesMasterIdLst>
  <p:handoutMasterIdLst>
    <p:handoutMasterId r:id="rId14"/>
  </p:handoutMasterIdLst>
  <p:sldIdLst>
    <p:sldId id="285" r:id="rId3"/>
    <p:sldId id="287" r:id="rId4"/>
    <p:sldId id="288" r:id="rId5"/>
    <p:sldId id="263" r:id="rId6"/>
    <p:sldId id="265" r:id="rId7"/>
    <p:sldId id="280" r:id="rId8"/>
    <p:sldId id="281" r:id="rId9"/>
    <p:sldId id="282" r:id="rId10"/>
    <p:sldId id="278" r:id="rId11"/>
    <p:sldId id="28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-20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25A09ED6-62D1-49FF-93DF-2595ECE8A98E}" type="datetime1">
              <a:rPr lang="en-US"/>
              <a:pPr>
                <a:defRPr/>
              </a:pPr>
              <a:t>12/1/2010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E7B4A64-AD7D-4142-8ABE-71E7E4D819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9108E873-EC6D-4815-B003-BD319EF1F77F}" type="datetime1">
              <a:rPr lang="en-US"/>
              <a:pPr>
                <a:defRPr/>
              </a:pPr>
              <a:t>12/1/2010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7866C9DC-29EF-4127-91F8-4612414069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0" y="6611938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WLT-AR-100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r>
              <a:rPr lang="en-US" b="1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with Advanced Repetitive</a:t>
            </a:r>
            <a:endParaRPr lang="en-US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WLT-AR-020</a:t>
            </a:r>
            <a:endParaRPr 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Backflushing WIP Material</a:t>
            </a:r>
          </a:p>
          <a:p>
            <a:r>
              <a:rPr lang="en-US" smtClean="0"/>
              <a:t>Reporting Run and Setup Labor</a:t>
            </a:r>
          </a:p>
          <a:p>
            <a:r>
              <a:rPr lang="en-US" smtClean="0"/>
              <a:t>Reworking Rejected Material</a:t>
            </a:r>
          </a:p>
          <a:p>
            <a:r>
              <a:rPr lang="en-US" smtClean="0"/>
              <a:t>Scrapping Reject Material</a:t>
            </a:r>
          </a:p>
          <a:p>
            <a:r>
              <a:rPr lang="en-US" smtClean="0"/>
              <a:t>Adjusting WIP Quantities</a:t>
            </a:r>
          </a:p>
          <a:p>
            <a:endParaRPr lang="en-US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</a:t>
            </a:r>
            <a:endParaRPr lang="en-US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WLT-AR-030</a:t>
            </a:r>
            <a:endParaRPr 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3" descr="wip lot output queue receipts da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105808"/>
            <a:ext cx="7410450" cy="500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Backflush Transaction</a:t>
            </a:r>
            <a:endParaRPr lang="en-US" smtClean="0"/>
          </a:p>
        </p:txBody>
      </p:sp>
      <p:sp>
        <p:nvSpPr>
          <p:cNvPr id="61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WLT-AR-040</a:t>
            </a:r>
            <a:endParaRPr lang="en-US" smtClean="0"/>
          </a:p>
        </p:txBody>
      </p:sp>
      <p:sp>
        <p:nvSpPr>
          <p:cNvPr id="6149" name="Rectangle 22"/>
          <p:cNvSpPr>
            <a:spLocks noChangeArrowheads="1"/>
          </p:cNvSpPr>
          <p:nvPr/>
        </p:nvSpPr>
        <p:spPr bwMode="auto">
          <a:xfrm>
            <a:off x="914400" y="731520"/>
            <a:ext cx="548640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Tahoma" pitchFamily="34" charset="0"/>
              </a:rPr>
              <a:t>WIP Lot Output Queue Receipt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Run Labor Transaction</a:t>
            </a:r>
            <a:endParaRPr lang="en-US" smtClean="0"/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WLT-AR-050</a:t>
            </a:r>
            <a:endParaRPr lang="en-US" smtClean="0"/>
          </a:p>
        </p:txBody>
      </p:sp>
      <p:pic>
        <p:nvPicPr>
          <p:cNvPr id="7172" name="Picture 26" descr="run labor transa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203" y="1111083"/>
            <a:ext cx="747077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27"/>
          <p:cNvSpPr>
            <a:spLocks noChangeArrowheads="1"/>
          </p:cNvSpPr>
          <p:nvPr/>
        </p:nvSpPr>
        <p:spPr bwMode="auto">
          <a:xfrm>
            <a:off x="914400" y="731520"/>
            <a:ext cx="548640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Tahoma" pitchFamily="34" charset="0"/>
              </a:rPr>
              <a:t>Labor WIP Lots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Rework Transaction</a:t>
            </a:r>
            <a:endParaRPr lang="en-US" smtClean="0"/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WLT-AR-060</a:t>
            </a:r>
            <a:endParaRPr lang="en-US" smtClean="0"/>
          </a:p>
        </p:txBody>
      </p:sp>
      <p:sp>
        <p:nvSpPr>
          <p:cNvPr id="8196" name="Rectangle 13"/>
          <p:cNvSpPr>
            <a:spLocks noChangeArrowheads="1"/>
          </p:cNvSpPr>
          <p:nvPr/>
        </p:nvSpPr>
        <p:spPr bwMode="auto">
          <a:xfrm>
            <a:off x="5021263" y="1441450"/>
            <a:ext cx="3462337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>
                <a:solidFill>
                  <a:srgbClr val="FF0000"/>
                </a:solidFill>
                <a:latin typeface="Tahoma" pitchFamily="34" charset="0"/>
              </a:rPr>
              <a:t>WIP Lot Rework Data Frame</a:t>
            </a:r>
          </a:p>
        </p:txBody>
      </p:sp>
      <p:pic>
        <p:nvPicPr>
          <p:cNvPr id="8197" name="Picture 14" descr="rework transa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1350" y="1083222"/>
            <a:ext cx="7853363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2" descr="scrap transa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8825" y="1128726"/>
            <a:ext cx="76104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Scrap Transaction</a:t>
            </a:r>
            <a:endParaRPr lang="en-US" smtClean="0"/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WLT-AR-070</a:t>
            </a:r>
            <a:endParaRPr lang="en-US" smtClean="0"/>
          </a:p>
        </p:txBody>
      </p:sp>
      <p:sp>
        <p:nvSpPr>
          <p:cNvPr id="9221" name="Rectangle 11"/>
          <p:cNvSpPr>
            <a:spLocks noChangeArrowheads="1"/>
          </p:cNvSpPr>
          <p:nvPr/>
        </p:nvSpPr>
        <p:spPr bwMode="auto">
          <a:xfrm>
            <a:off x="914400" y="731520"/>
            <a:ext cx="548640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Tahoma" pitchFamily="34" charset="0"/>
              </a:rPr>
              <a:t>WIP Lot Output Queue Scrap Data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Adjust Transaction</a:t>
            </a:r>
            <a:endParaRPr lang="en-US" smtClean="0"/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WLT-AR-080</a:t>
            </a:r>
            <a:endParaRPr lang="en-US" smtClean="0"/>
          </a:p>
        </p:txBody>
      </p:sp>
      <p:pic>
        <p:nvPicPr>
          <p:cNvPr id="10244" name="Picture 10" descr="wip adjust transa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363" y="1124784"/>
            <a:ext cx="7412037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11"/>
          <p:cNvSpPr>
            <a:spLocks noChangeArrowheads="1"/>
          </p:cNvSpPr>
          <p:nvPr/>
        </p:nvSpPr>
        <p:spPr bwMode="auto">
          <a:xfrm>
            <a:off x="914400" y="731520"/>
            <a:ext cx="548640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Tahoma" pitchFamily="34" charset="0"/>
              </a:rPr>
              <a:t>WIP Lot Output Queue Adjust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Exercises</a:t>
            </a:r>
            <a:endParaRPr lang="en-US" smtClean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WLT-AR-090</a:t>
            </a:r>
            <a:endParaRPr lang="en-US" smtClean="0"/>
          </a:p>
        </p:txBody>
      </p:sp>
      <p:pic>
        <p:nvPicPr>
          <p:cNvPr id="11268" name="Picture 71" descr="h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834</TotalTime>
  <Words>150</Words>
  <Application>Microsoft PowerPoint 7.0</Application>
  <PresentationFormat>On-screen Show (4:3)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Tahoma</vt:lpstr>
      <vt:lpstr>Webdings</vt:lpstr>
      <vt:lpstr>Times New Roman</vt:lpstr>
      <vt:lpstr>Wingdings</vt:lpstr>
      <vt:lpstr>2_EX06PP_template</vt:lpstr>
      <vt:lpstr>QAD 2010 Template</vt:lpstr>
      <vt:lpstr>WIP Lot Trace</vt:lpstr>
      <vt:lpstr>WLT with Advanced Repetitive</vt:lpstr>
      <vt:lpstr>Advanced Repetitive</vt:lpstr>
      <vt:lpstr>Backflush Transaction</vt:lpstr>
      <vt:lpstr>Run Labor Transaction</vt:lpstr>
      <vt:lpstr>Rework Transaction</vt:lpstr>
      <vt:lpstr>Scrap Transaction</vt:lpstr>
      <vt:lpstr>WIP Adjust Transaction</vt:lpstr>
      <vt:lpstr>Advanced Repetitive 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125</cp:revision>
  <dcterms:created xsi:type="dcterms:W3CDTF">2000-12-08T00:37:54Z</dcterms:created>
  <dcterms:modified xsi:type="dcterms:W3CDTF">2010-12-01T18:49:43Z</dcterms:modified>
</cp:coreProperties>
</file>