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85" r:id="rId2"/>
  </p:sldMasterIdLst>
  <p:notesMasterIdLst>
    <p:notesMasterId r:id="rId19"/>
  </p:notesMasterIdLst>
  <p:handoutMasterIdLst>
    <p:handoutMasterId r:id="rId20"/>
  </p:handoutMasterIdLst>
  <p:sldIdLst>
    <p:sldId id="280" r:id="rId3"/>
    <p:sldId id="283" r:id="rId4"/>
    <p:sldId id="284" r:id="rId5"/>
    <p:sldId id="262" r:id="rId6"/>
    <p:sldId id="263" r:id="rId7"/>
    <p:sldId id="265" r:id="rId8"/>
    <p:sldId id="267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81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BBA0EAC-4869-49B7-AE25-BB0E6BD5435E}" type="datetime1">
              <a:rPr lang="en-US"/>
              <a:pPr>
                <a:defRPr/>
              </a:pPr>
              <a:t>12/1/2010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BD54AEB-1960-485B-9A80-F2895184B8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24D7DBD-0001-4EA2-B082-7AB8CCCD6DF1}" type="datetime1">
              <a:rPr lang="en-US"/>
              <a:pPr>
                <a:defRPr/>
              </a:pPr>
              <a:t>12/1/2010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F86FB471-0E7B-439A-BD62-E49AFB8499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24D7DBD-0001-4EA2-B082-7AB8CCCD6DF1}" type="datetime1">
              <a:rPr lang="en-US" smtClean="0"/>
              <a:pPr>
                <a:defRPr/>
              </a:pPr>
              <a:t>12/1/2010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86FB471-0E7B-439A-BD62-E49AFB8499E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WIP Lots Frame</a:t>
            </a:r>
            <a:endParaRPr lang="en-US" smtClean="0"/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WLT-PR-100</a:t>
            </a:r>
            <a:endParaRPr lang="en-US" smtClean="0"/>
          </a:p>
        </p:txBody>
      </p:sp>
      <p:pic>
        <p:nvPicPr>
          <p:cNvPr id="12292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51645"/>
            <a:ext cx="7810500" cy="481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200400" y="6351588"/>
            <a:ext cx="27336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 i="1">
                <a:solidFill>
                  <a:srgbClr val="6287C6"/>
                </a:solidFill>
              </a:rPr>
              <a:t>Setup Labor Transaction (18.22.15)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Reporting Rework Data</a:t>
            </a:r>
            <a:endParaRPr lang="en-US" smtClean="0"/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WLT-PR-110</a:t>
            </a:r>
            <a:endParaRPr lang="en-US" smtClean="0"/>
          </a:p>
        </p:txBody>
      </p:sp>
      <p:pic>
        <p:nvPicPr>
          <p:cNvPr id="13316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4535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Move Data Frame</a:t>
            </a:r>
            <a:endParaRPr lang="en-US" smtClean="0"/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WLT-PR-120</a:t>
            </a:r>
            <a:endParaRPr lang="en-US" smtClean="0"/>
          </a:p>
        </p:txBody>
      </p:sp>
      <p:pic>
        <p:nvPicPr>
          <p:cNvPr id="14340" name="Picture 11" descr="wip lot move da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100" y="957923"/>
            <a:ext cx="77835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Work Center and Machine Frame</a:t>
            </a:r>
            <a:endParaRPr lang="en-US" dirty="0" smtClean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WLT-PR-130</a:t>
            </a:r>
            <a:endParaRPr lang="en-US" smtClean="0"/>
          </a:p>
        </p:txBody>
      </p:sp>
      <p:pic>
        <p:nvPicPr>
          <p:cNvPr id="15364" name="Picture 11" descr="wo component iss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525" y="1599513"/>
            <a:ext cx="78454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Issued To WIP Lots Frame</a:t>
            </a:r>
            <a:endParaRPr lang="en-US" smtClean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WLT-PR-140</a:t>
            </a:r>
            <a:endParaRPr lang="en-US" smtClean="0"/>
          </a:p>
        </p:txBody>
      </p:sp>
      <p:pic>
        <p:nvPicPr>
          <p:cNvPr id="16388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4464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Output Queue Issue Data Frame</a:t>
            </a:r>
            <a:endParaRPr lang="en-US" smtClean="0"/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WLT-PR-150</a:t>
            </a:r>
            <a:endParaRPr lang="en-US" smtClean="0"/>
          </a:p>
        </p:txBody>
      </p:sp>
      <p:pic>
        <p:nvPicPr>
          <p:cNvPr id="17412" name="Picture 11" descr="wip lot output queue issue da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975" y="956215"/>
            <a:ext cx="7399338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WLT-PR-160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 in QAD Standard Edition</a:t>
            </a:r>
          </a:p>
          <a:p>
            <a:r>
              <a:rPr lang="en-US" b="1" dirty="0" smtClean="0"/>
              <a:t>Process WLT in QAD Standard Edition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WLT</a:t>
            </a:r>
            <a:endParaRPr lang="en-US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WLT-PR-020</a:t>
            </a:r>
            <a:endParaRPr 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mtClean="0"/>
              <a:t>WIP material cannot be traced at non-milestone operations</a:t>
            </a:r>
          </a:p>
          <a:p>
            <a:r>
              <a:rPr lang="en-US" smtClean="0"/>
              <a:t>WIP lot/serial balances can reside only at milestone operations</a:t>
            </a:r>
          </a:p>
          <a:p>
            <a:r>
              <a:rPr lang="en-US" smtClean="0"/>
              <a:t>Some normally editable fields are not editable</a:t>
            </a:r>
          </a:p>
          <a:p>
            <a:pPr lvl="1"/>
            <a:r>
              <a:rPr lang="en-US" smtClean="0"/>
              <a:t>WLT data collection frames are used to record the information</a:t>
            </a:r>
          </a:p>
          <a:p>
            <a:r>
              <a:rPr lang="en-US" smtClean="0"/>
              <a:t>WIP QOH balances cannot reside in the input queue of the first milestone operation, even if the first milestone operation is not the first operation</a:t>
            </a:r>
          </a:p>
          <a:p>
            <a:r>
              <a:rPr lang="en-US" smtClean="0"/>
              <a:t>Any information entered in WLT data collection frames is used to update QOH balances and WLT history records</a:t>
            </a:r>
          </a:p>
          <a:p>
            <a:r>
              <a:rPr lang="en-US" smtClean="0"/>
              <a:t>Before processing any WLT modified transactions, the system checks for associated WLT routing or BOM registrations that include lot splitting, combining, and size restrictions</a:t>
            </a:r>
          </a:p>
          <a:p>
            <a:pPr lvl="1"/>
            <a:r>
              <a:rPr lang="en-US" smtClean="0"/>
              <a:t>If there are none, the system then looks for related restrictions in the WIP Lot Trace Control File (3.22.13.24)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Processing Tips</a:t>
            </a:r>
            <a:endParaRPr lang="en-US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WLT-PR-030</a:t>
            </a:r>
            <a:endParaRPr 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mtClean="0"/>
              <a:t>Destination Work Center and Machine</a:t>
            </a:r>
          </a:p>
          <a:p>
            <a:r>
              <a:rPr lang="en-US" smtClean="0"/>
              <a:t> WIP Lot Input Queue Issue Data</a:t>
            </a:r>
          </a:p>
          <a:p>
            <a:r>
              <a:rPr lang="en-US" smtClean="0"/>
              <a:t> WIP Lot Output Queue Receipt Data</a:t>
            </a:r>
          </a:p>
          <a:p>
            <a:r>
              <a:rPr lang="en-US" smtClean="0"/>
              <a:t> WIP Lot Reject Data</a:t>
            </a:r>
          </a:p>
          <a:p>
            <a:r>
              <a:rPr lang="en-US" smtClean="0"/>
              <a:t> WIP Lot Scrap Data</a:t>
            </a:r>
          </a:p>
          <a:p>
            <a:r>
              <a:rPr lang="en-US" smtClean="0"/>
              <a:t> WIP Lot Reject Queue Scrap Data</a:t>
            </a:r>
          </a:p>
          <a:p>
            <a:r>
              <a:rPr lang="en-US" smtClean="0"/>
              <a:t> WIP Lot Input Queue Scrap Data</a:t>
            </a:r>
          </a:p>
          <a:p>
            <a:r>
              <a:rPr lang="en-US" smtClean="0"/>
              <a:t> WIP Lot Output Queue Scrap Data</a:t>
            </a:r>
          </a:p>
          <a:p>
            <a:r>
              <a:rPr lang="en-US" smtClean="0"/>
              <a:t> Labor WIP Lots</a:t>
            </a:r>
          </a:p>
          <a:p>
            <a:r>
              <a:rPr lang="en-US" smtClean="0"/>
              <a:t> Reporting Rework Data</a:t>
            </a:r>
          </a:p>
          <a:p>
            <a:r>
              <a:rPr lang="en-US" smtClean="0"/>
              <a:t> WIP Lot Move Data</a:t>
            </a:r>
          </a:p>
          <a:p>
            <a:r>
              <a:rPr lang="en-US" smtClean="0"/>
              <a:t> Current Work Center and Machine</a:t>
            </a:r>
          </a:p>
          <a:p>
            <a:r>
              <a:rPr lang="en-US" smtClean="0"/>
              <a:t> Issued To WIP Lots</a:t>
            </a:r>
          </a:p>
          <a:p>
            <a:r>
              <a:rPr lang="en-US" smtClean="0"/>
              <a:t> WIP Lot Output Queue Issue Data</a:t>
            </a:r>
            <a:endParaRPr lang="en-US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Data Collection Frames</a:t>
            </a:r>
            <a:endParaRPr lang="en-US" smtClean="0"/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WLT-PR-040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Destination Work Center and Machine Frame</a:t>
            </a:r>
            <a:endParaRPr lang="en-US" smtClean="0"/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WLT-PR-050</a:t>
            </a:r>
            <a:endParaRPr lang="en-US" smtClean="0"/>
          </a:p>
        </p:txBody>
      </p:sp>
      <p:pic>
        <p:nvPicPr>
          <p:cNvPr id="7172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51538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Input Queue Issue Data Frame</a:t>
            </a:r>
            <a:endParaRPr lang="en-US" smtClean="0"/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WLT-PR-060</a:t>
            </a:r>
            <a:endParaRPr lang="en-US" smtClean="0"/>
          </a:p>
        </p:txBody>
      </p:sp>
      <p:pic>
        <p:nvPicPr>
          <p:cNvPr id="8196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50073"/>
            <a:ext cx="78200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WIP Lot Output Queue Receipt Data Frame</a:t>
            </a:r>
            <a:endParaRPr lang="en-US" smtClean="0"/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WLT-PR-070</a:t>
            </a:r>
            <a:endParaRPr lang="en-US" smtClean="0"/>
          </a:p>
        </p:txBody>
      </p:sp>
      <p:pic>
        <p:nvPicPr>
          <p:cNvPr id="9220" name="Picture 4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46126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Reject Data Frame</a:t>
            </a:r>
            <a:endParaRPr lang="en-US" smtClean="0"/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WLT-PR-080</a:t>
            </a:r>
            <a:endParaRPr lang="en-US" smtClean="0"/>
          </a:p>
        </p:txBody>
      </p:sp>
      <p:pic>
        <p:nvPicPr>
          <p:cNvPr id="10244" name="Picture 11" descr="wip lot reject da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2638" y="967045"/>
            <a:ext cx="7577137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Reporting Scrap Data</a:t>
            </a:r>
            <a:endParaRPr lang="en-US" smtClean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WLT-PR-090</a:t>
            </a:r>
            <a:endParaRPr lang="en-US" smtClean="0"/>
          </a:p>
        </p:txBody>
      </p:sp>
      <p:pic>
        <p:nvPicPr>
          <p:cNvPr id="11268" name="Picture 11" descr="wip lot scrap da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675" y="957863"/>
            <a:ext cx="74866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3287713" y="6410325"/>
            <a:ext cx="25685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 i="1">
                <a:solidFill>
                  <a:srgbClr val="6287C6"/>
                </a:solidFill>
              </a:rPr>
              <a:t>Backflush Transaction (18.22.13)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956</TotalTime>
  <Words>377</Words>
  <Application>Microsoft PowerPoint 7.0</Application>
  <PresentationFormat>On-screen Show (4:3)</PresentationFormat>
  <Paragraphs>73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Tahoma</vt:lpstr>
      <vt:lpstr>Webdings</vt:lpstr>
      <vt:lpstr>Times New Roman</vt:lpstr>
      <vt:lpstr>Wingdings</vt:lpstr>
      <vt:lpstr>2_EX06PP_template</vt:lpstr>
      <vt:lpstr>QAD 2010 Template</vt:lpstr>
      <vt:lpstr>WIP Lot Trace</vt:lpstr>
      <vt:lpstr>Process WLT</vt:lpstr>
      <vt:lpstr>Processing Tips</vt:lpstr>
      <vt:lpstr>WLT Data Collection Frames</vt:lpstr>
      <vt:lpstr>Destination Work Center and Machine Frame</vt:lpstr>
      <vt:lpstr>WIP Lot Input Queue Issue Data Frame</vt:lpstr>
      <vt:lpstr>WIP Lot Output Queue Receipt Data Frame</vt:lpstr>
      <vt:lpstr>WIP Lot Reject Data Frame</vt:lpstr>
      <vt:lpstr>Reporting Scrap Data</vt:lpstr>
      <vt:lpstr>Labor WIP Lots Frame</vt:lpstr>
      <vt:lpstr>Reporting Rework Data</vt:lpstr>
      <vt:lpstr>WIP Lot Move Data Frame</vt:lpstr>
      <vt:lpstr>Current Work Center and Machine Frame</vt:lpstr>
      <vt:lpstr>Issued To WIP Lots Frame</vt:lpstr>
      <vt:lpstr>WIP Lot Output Queue Issue Data Frame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86</cp:revision>
  <dcterms:created xsi:type="dcterms:W3CDTF">2000-12-08T00:37:54Z</dcterms:created>
  <dcterms:modified xsi:type="dcterms:W3CDTF">2010-12-01T18:22:04Z</dcterms:modified>
</cp:coreProperties>
</file>