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721" r:id="rId2"/>
  </p:sldMasterIdLst>
  <p:notesMasterIdLst>
    <p:notesMasterId r:id="rId14"/>
  </p:notesMasterIdLst>
  <p:handoutMasterIdLst>
    <p:handoutMasterId r:id="rId15"/>
  </p:handoutMasterIdLst>
  <p:sldIdLst>
    <p:sldId id="284" r:id="rId3"/>
    <p:sldId id="286" r:id="rId4"/>
    <p:sldId id="287" r:id="rId5"/>
    <p:sldId id="262" r:id="rId6"/>
    <p:sldId id="263" r:id="rId7"/>
    <p:sldId id="265" r:id="rId8"/>
    <p:sldId id="279" r:id="rId9"/>
    <p:sldId id="280" r:id="rId10"/>
    <p:sldId id="281" r:id="rId11"/>
    <p:sldId id="278" r:id="rId12"/>
    <p:sldId id="285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30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7CDC1C40-A39E-40D1-831D-0391796EB05E}" type="datetime1">
              <a:rPr lang="en-US"/>
              <a:pPr>
                <a:defRPr/>
              </a:pPr>
              <a:t>12/1/2010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197A01EB-61BC-4879-8397-F703462E6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9B01AB5B-D238-4AD3-9587-B8155DDFC6ED}" type="datetime1">
              <a:rPr lang="en-US"/>
              <a:pPr>
                <a:defRPr/>
              </a:pPr>
              <a:t>12/1/2010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BCBA78BB-D20B-438D-B9EB-D830FE7029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18" r:id="rId3"/>
    <p:sldLayoutId id="2147483717" r:id="rId4"/>
    <p:sldLayoutId id="2147483716" r:id="rId5"/>
    <p:sldLayoutId id="2147483715" r:id="rId6"/>
    <p:sldLayoutId id="2147483714" r:id="rId7"/>
    <p:sldLayoutId id="2147483713" r:id="rId8"/>
    <p:sldLayoutId id="2147483712" r:id="rId9"/>
    <p:sldLayoutId id="2147483711" r:id="rId10"/>
    <p:sldLayoutId id="214748371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Orders/SFC Exercises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WLT-WO-100</a:t>
            </a:r>
          </a:p>
        </p:txBody>
      </p:sp>
      <p:pic>
        <p:nvPicPr>
          <p:cNvPr id="12292" name="Picture 66" descr="h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 in QAD Standard Edition</a:t>
            </a:r>
          </a:p>
          <a:p>
            <a:r>
              <a:rPr lang="en-US" b="1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with Work Orders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Process</a:t>
            </a:r>
          </a:p>
        </p:txBody>
      </p:sp>
      <p:sp>
        <p:nvSpPr>
          <p:cNvPr id="51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WLT-WO-030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96818" y="1198576"/>
            <a:ext cx="2743200" cy="584775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Create Work Order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Or Approve MRP Orders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28800" y="2082623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</a:t>
            </a:r>
            <a:r>
              <a:rPr lang="en-US" sz="1600" dirty="0" smtClean="0">
                <a:latin typeface="+mn-lt"/>
              </a:rPr>
              <a:t>Order Component Issue (16.10</a:t>
            </a:r>
            <a:r>
              <a:rPr lang="en-US" sz="1600" dirty="0">
                <a:latin typeface="+mn-lt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0" y="3132146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Labor </a:t>
            </a:r>
            <a:r>
              <a:rPr lang="en-US" sz="1600" dirty="0" smtClean="0">
                <a:latin typeface="+mn-lt"/>
              </a:rPr>
              <a:t>Feedback By Work Order (</a:t>
            </a:r>
            <a:r>
              <a:rPr lang="en-US" sz="1600" dirty="0">
                <a:latin typeface="+mn-lt"/>
              </a:rPr>
              <a:t>17.1)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8800" y="4179808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Order 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Receipts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(16.11)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95945" y="5187963"/>
            <a:ext cx="2743200" cy="584775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</a:t>
            </a:r>
            <a:r>
              <a:rPr lang="en-US" sz="1600" dirty="0" smtClean="0">
                <a:latin typeface="+mn-lt"/>
              </a:rPr>
              <a:t>Order Accounting Close (16.21</a:t>
            </a:r>
            <a:r>
              <a:rPr lang="en-US" sz="1600" dirty="0">
                <a:latin typeface="+mn-lt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0" y="3018966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</a:t>
            </a:r>
            <a:r>
              <a:rPr lang="en-US" sz="1600" dirty="0" smtClean="0">
                <a:latin typeface="+mn-lt"/>
              </a:rPr>
              <a:t>Order Operation </a:t>
            </a:r>
            <a:r>
              <a:rPr lang="en-US" sz="1600" dirty="0" err="1" smtClean="0">
                <a:latin typeface="+mn-lt"/>
              </a:rPr>
              <a:t>Backflush</a:t>
            </a:r>
            <a:r>
              <a:rPr lang="en-US" sz="1600" dirty="0" smtClean="0">
                <a:latin typeface="+mn-lt"/>
              </a:rPr>
              <a:t> (16.19</a:t>
            </a:r>
            <a:r>
              <a:rPr lang="en-US" sz="1600" dirty="0">
                <a:latin typeface="+mn-lt"/>
              </a:rPr>
              <a:t>)</a:t>
            </a:r>
          </a:p>
        </p:txBody>
      </p:sp>
      <p:cxnSp>
        <p:nvCxnSpPr>
          <p:cNvPr id="5130" name="Elbow Connector 12"/>
          <p:cNvCxnSpPr>
            <a:cxnSpLocks noChangeShapeType="1"/>
            <a:stCxn id="5" idx="2"/>
            <a:endCxn id="6" idx="0"/>
          </p:cNvCxnSpPr>
          <p:nvPr/>
        </p:nvCxnSpPr>
        <p:spPr bwMode="auto">
          <a:xfrm rot="5400000">
            <a:off x="2633937" y="3022883"/>
            <a:ext cx="21852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1" name="Elbow Connector 14"/>
          <p:cNvCxnSpPr>
            <a:cxnSpLocks noChangeShapeType="1"/>
            <a:stCxn id="6" idx="2"/>
            <a:endCxn id="7" idx="0"/>
          </p:cNvCxnSpPr>
          <p:nvPr/>
        </p:nvCxnSpPr>
        <p:spPr bwMode="auto">
          <a:xfrm rot="5400000">
            <a:off x="2634868" y="4071475"/>
            <a:ext cx="216665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2" name="Shape 20"/>
          <p:cNvCxnSpPr>
            <a:cxnSpLocks noChangeShapeType="1"/>
            <a:stCxn id="4" idx="1"/>
            <a:endCxn id="5" idx="0"/>
          </p:cNvCxnSpPr>
          <p:nvPr/>
        </p:nvCxnSpPr>
        <p:spPr bwMode="auto">
          <a:xfrm rot="10800000" flipV="1">
            <a:off x="2743200" y="1490963"/>
            <a:ext cx="453618" cy="591659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3" name="Shape 22"/>
          <p:cNvCxnSpPr>
            <a:cxnSpLocks noChangeShapeType="1"/>
            <a:stCxn id="4" idx="3"/>
            <a:endCxn id="9" idx="0"/>
          </p:cNvCxnSpPr>
          <p:nvPr/>
        </p:nvCxnSpPr>
        <p:spPr bwMode="auto">
          <a:xfrm>
            <a:off x="5940018" y="1490964"/>
            <a:ext cx="460782" cy="1528002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4" name="Shape 24"/>
          <p:cNvCxnSpPr>
            <a:cxnSpLocks noChangeShapeType="1"/>
            <a:stCxn id="7" idx="2"/>
            <a:endCxn id="8" idx="1"/>
          </p:cNvCxnSpPr>
          <p:nvPr/>
        </p:nvCxnSpPr>
        <p:spPr bwMode="auto">
          <a:xfrm rot="16200000" flipH="1">
            <a:off x="2734799" y="5019205"/>
            <a:ext cx="469546" cy="45274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5" name="Shape 26"/>
          <p:cNvCxnSpPr>
            <a:cxnSpLocks noChangeShapeType="1"/>
            <a:stCxn id="9" idx="2"/>
            <a:endCxn id="8" idx="3"/>
          </p:cNvCxnSpPr>
          <p:nvPr/>
        </p:nvCxnSpPr>
        <p:spPr bwMode="auto">
          <a:xfrm rot="5400000">
            <a:off x="5354779" y="4434330"/>
            <a:ext cx="1630388" cy="46165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Process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WLT-WO-040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38006" y="1608031"/>
            <a:ext cx="2458190" cy="584775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Order Component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Issue (16.10)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39594" y="3024081"/>
            <a:ext cx="2458190" cy="584200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Labor Feedback by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Work Order (17.1)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41181" y="4448068"/>
            <a:ext cx="2458190" cy="585788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Order Receipts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(16.11)</a:t>
            </a:r>
          </a:p>
        </p:txBody>
      </p:sp>
      <p:cxnSp>
        <p:nvCxnSpPr>
          <p:cNvPr id="6151" name="Elbow Connector 14"/>
          <p:cNvCxnSpPr>
            <a:cxnSpLocks noChangeShapeType="1"/>
            <a:stCxn id="11" idx="2"/>
            <a:endCxn id="12" idx="0"/>
          </p:cNvCxnSpPr>
          <p:nvPr/>
        </p:nvCxnSpPr>
        <p:spPr bwMode="auto">
          <a:xfrm rot="16200000" flipH="1">
            <a:off x="4152258" y="2607649"/>
            <a:ext cx="831275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6152" name="Elbow Connector 16"/>
          <p:cNvCxnSpPr>
            <a:cxnSpLocks noChangeShapeType="1"/>
            <a:stCxn id="12" idx="2"/>
            <a:endCxn id="13" idx="0"/>
          </p:cNvCxnSpPr>
          <p:nvPr/>
        </p:nvCxnSpPr>
        <p:spPr bwMode="auto">
          <a:xfrm rot="16200000" flipH="1">
            <a:off x="4149589" y="4027380"/>
            <a:ext cx="839787" cy="158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Component Issue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WLT-WO-050</a:t>
            </a: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914400" y="732424"/>
            <a:ext cx="548640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CN" sz="18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Issued To WIP Lots Frame</a:t>
            </a:r>
          </a:p>
        </p:txBody>
      </p:sp>
      <p:pic>
        <p:nvPicPr>
          <p:cNvPr id="8" name="Picture 22" descr="issued to wip lots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77900" y="1061422"/>
            <a:ext cx="7171429" cy="5209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Labor Feedback by Work Order</a:t>
            </a:r>
          </a:p>
        </p:txBody>
      </p:sp>
      <p:sp>
        <p:nvSpPr>
          <p:cNvPr id="81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WLT-WO-060</a:t>
            </a:r>
          </a:p>
        </p:txBody>
      </p:sp>
      <p:pic>
        <p:nvPicPr>
          <p:cNvPr id="7" name="Picture 33" descr="labor feedback by workorder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17638" y="917575"/>
            <a:ext cx="6304762" cy="5495238"/>
          </a:xfrm>
          <a:prstGeom prst="rect">
            <a:avLst/>
          </a:prstGeom>
          <a:noFill/>
          <a:ln>
            <a:noFill/>
          </a:ln>
        </p:spPr>
      </p:pic>
      <p:sp>
        <p:nvSpPr>
          <p:cNvPr id="8197" name="Rectangle 34"/>
          <p:cNvSpPr>
            <a:spLocks noChangeArrowheads="1"/>
          </p:cNvSpPr>
          <p:nvPr/>
        </p:nvSpPr>
        <p:spPr bwMode="auto">
          <a:xfrm>
            <a:off x="4057572" y="826770"/>
            <a:ext cx="4162504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Receipt </a:t>
            </a:r>
            <a:r>
              <a:rPr kumimoji="0" lang="en-US" sz="1800" b="1" dirty="0" smtClean="0">
                <a:solidFill>
                  <a:srgbClr val="FF0000"/>
                </a:solidFill>
                <a:latin typeface="+mj-lt"/>
              </a:rPr>
              <a:t>Data</a:t>
            </a:r>
            <a:endParaRPr kumimoji="0" lang="en-US" sz="18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4" descr="wip lot output queue issue da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8850" y="1102224"/>
            <a:ext cx="7218363" cy="507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Receipt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WLT-WO-070</a:t>
            </a:r>
          </a:p>
        </p:txBody>
      </p:sp>
      <p:sp>
        <p:nvSpPr>
          <p:cNvPr id="9221" name="Rectangle 13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Issue Data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Process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WLT-WO-080</a:t>
            </a:r>
          </a:p>
        </p:txBody>
      </p:sp>
      <p:sp>
        <p:nvSpPr>
          <p:cNvPr id="46096" name="AutoShape 16"/>
          <p:cNvSpPr>
            <a:spLocks noChangeArrowheads="1"/>
          </p:cNvSpPr>
          <p:nvPr/>
        </p:nvSpPr>
        <p:spPr bwMode="auto">
          <a:xfrm>
            <a:off x="2817813" y="2909887"/>
            <a:ext cx="3500437" cy="11915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6287C6"/>
            </a:solidFill>
            <a:round/>
            <a:headEnd/>
            <a:tailEnd/>
          </a:ln>
          <a:effectLst>
            <a:outerShdw dist="63500" dir="2700000" algn="tl" rotWithShape="0">
              <a:schemeClr val="bg1">
                <a:lumMod val="7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>
              <a:defRPr/>
            </a:pPr>
            <a:r>
              <a:rPr lang="en-US" dirty="0">
                <a:latin typeface="+mj-lt"/>
              </a:rPr>
              <a:t>Work Order Operation Backflush (16.19)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5" descr="work order operation backflus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050" y="1105165"/>
            <a:ext cx="78168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Operation Backflush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WLT-WO-090</a:t>
            </a:r>
          </a:p>
        </p:txBody>
      </p:sp>
      <p:sp>
        <p:nvSpPr>
          <p:cNvPr id="11269" name="Rectangle 14"/>
          <p:cNvSpPr>
            <a:spLocks noChangeArrowheads="1"/>
          </p:cNvSpPr>
          <p:nvPr/>
        </p:nvSpPr>
        <p:spPr bwMode="auto">
          <a:xfrm>
            <a:off x="914400" y="731520"/>
            <a:ext cx="5486400" cy="36576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Receipts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876</TotalTime>
  <Words>211</Words>
  <Application>Microsoft PowerPoint 7.0</Application>
  <PresentationFormat>On-screen Show (4:3)</PresentationFormat>
  <Paragraphs>57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2_EX06PP_template</vt:lpstr>
      <vt:lpstr>QAD 2010 Template</vt:lpstr>
      <vt:lpstr>WIP Lot Trace</vt:lpstr>
      <vt:lpstr>WLT with Work Orders</vt:lpstr>
      <vt:lpstr>Work Order Process</vt:lpstr>
      <vt:lpstr>Work Order Process</vt:lpstr>
      <vt:lpstr>Work Order Component Issue</vt:lpstr>
      <vt:lpstr>Labor Feedback by Work Order</vt:lpstr>
      <vt:lpstr>Work Order Receipt</vt:lpstr>
      <vt:lpstr>Work Order Process</vt:lpstr>
      <vt:lpstr>Work Order Operation Backflush</vt:lpstr>
      <vt:lpstr>Work Orders/SFC 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136</cp:revision>
  <dcterms:created xsi:type="dcterms:W3CDTF">2000-12-08T00:37:54Z</dcterms:created>
  <dcterms:modified xsi:type="dcterms:W3CDTF">2010-12-01T23:12:10Z</dcterms:modified>
</cp:coreProperties>
</file>