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8"/>
  </p:notesMasterIdLst>
  <p:handoutMasterIdLst>
    <p:handoutMasterId r:id="rId9"/>
  </p:handoutMasterIdLst>
  <p:sldIdLst>
    <p:sldId id="269" r:id="rId3"/>
    <p:sldId id="265" r:id="rId4"/>
    <p:sldId id="266" r:id="rId5"/>
    <p:sldId id="267" r:id="rId6"/>
    <p:sldId id="268" r:id="rId7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E2E1B9"/>
    <a:srgbClr val="FFF0AF"/>
    <a:srgbClr val="CCCEFC"/>
    <a:srgbClr val="DAC7AA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FIN14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434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FIN14010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Prerequisites for 1099-MISC Reporting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FIN14020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20675" y="1095375"/>
            <a:ext cx="8489950" cy="4810125"/>
            <a:chOff x="349250" y="1695450"/>
            <a:chExt cx="8489950" cy="4810125"/>
          </a:xfrm>
        </p:grpSpPr>
        <p:pic>
          <p:nvPicPr>
            <p:cNvPr id="18437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9250" y="1695450"/>
              <a:ext cx="7342188" cy="4676775"/>
            </a:xfrm>
            <a:prstGeom prst="rect">
              <a:avLst/>
            </a:prstGeom>
            <a:noFill/>
          </p:spPr>
        </p:pic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477838" y="2947988"/>
              <a:ext cx="20193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668338" y="3567113"/>
              <a:ext cx="480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373063" y="4186238"/>
              <a:ext cx="1666875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1" name="Rectangle 9"/>
            <p:cNvSpPr>
              <a:spLocks noChangeArrowheads="1"/>
            </p:cNvSpPr>
            <p:nvPr/>
          </p:nvSpPr>
          <p:spPr bwMode="auto">
            <a:xfrm>
              <a:off x="744538" y="5186363"/>
              <a:ext cx="1143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49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06538" y="4800600"/>
              <a:ext cx="7332662" cy="1704975"/>
            </a:xfrm>
            <a:prstGeom prst="rect">
              <a:avLst/>
            </a:prstGeom>
            <a:noFill/>
          </p:spPr>
        </p:pic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5410200" y="5667375"/>
              <a:ext cx="99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52" name="Picture 2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0863" y="2190750"/>
              <a:ext cx="3114675" cy="2762250"/>
            </a:xfrm>
            <a:prstGeom prst="rect">
              <a:avLst/>
            </a:prstGeom>
            <a:noFill/>
          </p:spPr>
        </p:pic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5735638" y="3486150"/>
              <a:ext cx="2895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Company Prerequisites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20688" y="1114425"/>
            <a:ext cx="8297862" cy="4881563"/>
            <a:chOff x="220663" y="1543050"/>
            <a:chExt cx="8297862" cy="4881563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663" y="1612900"/>
              <a:ext cx="6097587" cy="2822575"/>
            </a:xfrm>
            <a:prstGeom prst="rect">
              <a:avLst/>
            </a:prstGeom>
            <a:noFill/>
          </p:spPr>
        </p:pic>
        <p:sp>
          <p:nvSpPr>
            <p:cNvPr id="19469" name="Rectangle 13"/>
            <p:cNvSpPr>
              <a:spLocks noChangeArrowheads="1"/>
            </p:cNvSpPr>
            <p:nvPr/>
          </p:nvSpPr>
          <p:spPr bwMode="auto">
            <a:xfrm>
              <a:off x="788988" y="3071813"/>
              <a:ext cx="2057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 sz="2400">
                <a:latin typeface="Times New Roman" pitchFamily="18" charset="0"/>
              </a:endParaRPr>
            </a:p>
          </p:txBody>
        </p:sp>
        <p:pic>
          <p:nvPicPr>
            <p:cNvPr id="19472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3355975"/>
              <a:ext cx="6854825" cy="3068638"/>
            </a:xfrm>
            <a:prstGeom prst="rect">
              <a:avLst/>
            </a:prstGeom>
            <a:noFill/>
          </p:spPr>
        </p:pic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1427163" y="4144963"/>
              <a:ext cx="1281112" cy="21431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1652588" y="5083175"/>
              <a:ext cx="5051425" cy="21272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1281113" y="6029325"/>
              <a:ext cx="854075" cy="21431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477" name="Picture 21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4325" y="1543050"/>
              <a:ext cx="3124200" cy="2762250"/>
            </a:xfrm>
            <a:prstGeom prst="rect">
              <a:avLst/>
            </a:prstGeom>
            <a:noFill/>
          </p:spPr>
        </p:pic>
        <p:sp>
          <p:nvSpPr>
            <p:cNvPr id="19478" name="Rectangle 22"/>
            <p:cNvSpPr>
              <a:spLocks noChangeArrowheads="1"/>
            </p:cNvSpPr>
            <p:nvPr/>
          </p:nvSpPr>
          <p:spPr bwMode="auto">
            <a:xfrm>
              <a:off x="5480050" y="3248025"/>
              <a:ext cx="29718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1099–MISC Reporting (Example)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FIN14040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794500" y="2043113"/>
            <a:ext cx="1879600" cy="1285875"/>
          </a:xfrm>
          <a:prstGeom prst="rect">
            <a:avLst/>
          </a:prstGeom>
          <a:solidFill>
            <a:srgbClr val="E2E1B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66725" y="2044700"/>
            <a:ext cx="1595438" cy="1296988"/>
          </a:xfrm>
          <a:prstGeom prst="rect">
            <a:avLst/>
          </a:prstGeom>
          <a:solidFill>
            <a:srgbClr val="DAC7AA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57279" y="2024063"/>
            <a:ext cx="976230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>
                <a:latin typeface="+mj-lt"/>
              </a:rPr>
              <a:t>Rent</a:t>
            </a:r>
          </a:p>
          <a:p>
            <a:pPr eaLnBrk="0" hangingPunct="0"/>
            <a:r>
              <a:rPr lang="en-US" sz="2000" b="1">
                <a:latin typeface="+mj-lt"/>
              </a:rPr>
              <a:t>$1,000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41363" y="3055938"/>
            <a:ext cx="1595437" cy="1296987"/>
          </a:xfrm>
          <a:prstGeom prst="rect">
            <a:avLst/>
          </a:prstGeom>
          <a:solidFill>
            <a:srgbClr val="CCCEFC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865188" y="3035300"/>
            <a:ext cx="1309687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>
                <a:latin typeface="+mj-lt"/>
              </a:rPr>
              <a:t>Royalties</a:t>
            </a:r>
          </a:p>
          <a:p>
            <a:pPr eaLnBrk="0" hangingPunct="0"/>
            <a:r>
              <a:rPr lang="en-US" sz="2000" b="1">
                <a:latin typeface="+mj-lt"/>
              </a:rPr>
              <a:t>$1,000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1036638" y="4094163"/>
            <a:ext cx="1595437" cy="1296987"/>
          </a:xfrm>
          <a:prstGeom prst="rect">
            <a:avLst/>
          </a:prstGeom>
          <a:solidFill>
            <a:srgbClr val="FFF0AF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1327192" y="4073525"/>
            <a:ext cx="976230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>
                <a:latin typeface="+mj-lt"/>
              </a:rPr>
              <a:t>NEC</a:t>
            </a:r>
          </a:p>
          <a:p>
            <a:pPr eaLnBrk="0" hangingPunct="0"/>
            <a:r>
              <a:rPr lang="en-US" sz="2000" b="1">
                <a:latin typeface="+mj-lt"/>
              </a:rPr>
              <a:t>$8,000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6789738" y="2068513"/>
            <a:ext cx="1853072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sz="2000" b="1" dirty="0">
                <a:latin typeface="+mj-lt"/>
              </a:rPr>
              <a:t>1099-MISC</a:t>
            </a:r>
          </a:p>
          <a:p>
            <a:pPr algn="l" eaLnBrk="0" hangingPunct="0"/>
            <a:r>
              <a:rPr lang="en-US" sz="2000" b="1" dirty="0" smtClean="0">
                <a:latin typeface="+mj-lt"/>
              </a:rPr>
              <a:t>RENT </a:t>
            </a:r>
            <a:r>
              <a:rPr lang="en-US" sz="2000" b="1" dirty="0">
                <a:latin typeface="+mj-lt"/>
              </a:rPr>
              <a:t>= $1,000</a:t>
            </a:r>
          </a:p>
          <a:p>
            <a:pPr algn="l" eaLnBrk="0" hangingPunct="0"/>
            <a:r>
              <a:rPr lang="en-US" sz="2000" b="1" dirty="0">
                <a:latin typeface="+mj-lt"/>
              </a:rPr>
              <a:t>NEC = $8,000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6748463" y="4121150"/>
            <a:ext cx="1728787" cy="1250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6743700" y="4111625"/>
            <a:ext cx="1853072" cy="1320874"/>
          </a:xfrm>
          <a:prstGeom prst="rect">
            <a:avLst/>
          </a:prstGeom>
          <a:solidFill>
            <a:srgbClr val="E2E1B9"/>
          </a:solidFill>
          <a:ln w="15875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>
                <a:latin typeface="+mj-lt"/>
              </a:rPr>
              <a:t>1099-MISC</a:t>
            </a:r>
          </a:p>
          <a:p>
            <a:pPr algn="l" eaLnBrk="0" hangingPunct="0"/>
            <a:endParaRPr lang="en-US" sz="2000" b="1">
              <a:latin typeface="+mj-lt"/>
            </a:endParaRPr>
          </a:p>
          <a:p>
            <a:pPr algn="l" eaLnBrk="0" hangingPunct="0"/>
            <a:r>
              <a:rPr lang="en-US" sz="2000" b="1">
                <a:latin typeface="+mj-lt"/>
              </a:rPr>
              <a:t>RENT = $1,000</a:t>
            </a:r>
          </a:p>
          <a:p>
            <a:pPr algn="l" eaLnBrk="0" hangingPunct="0"/>
            <a:r>
              <a:rPr lang="en-US" sz="2000" b="1">
                <a:latin typeface="+mj-lt"/>
              </a:rPr>
              <a:t>NEC = $9,000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3924300" y="3438525"/>
            <a:ext cx="583494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 i="1">
                <a:latin typeface="+mj-lt"/>
              </a:rPr>
              <a:t>but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2814638" y="2036763"/>
            <a:ext cx="27178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2286000" algn="ctr"/>
              </a:tabLst>
            </a:pPr>
            <a:r>
              <a:rPr lang="en-US" sz="2000" b="1" u="sng">
                <a:latin typeface="+mj-lt"/>
              </a:rPr>
              <a:t>Voucher Type	Box</a:t>
            </a:r>
            <a:br>
              <a:rPr lang="en-US" sz="2000" b="1" u="sng">
                <a:latin typeface="+mj-lt"/>
              </a:rPr>
            </a:br>
            <a:r>
              <a:rPr lang="en-US" sz="2000" b="1">
                <a:latin typeface="+mj-lt"/>
              </a:rPr>
              <a:t>RENT	1</a:t>
            </a:r>
            <a:br>
              <a:rPr lang="en-US" sz="2000" b="1">
                <a:latin typeface="+mj-lt"/>
              </a:rPr>
            </a:br>
            <a:r>
              <a:rPr lang="en-US" sz="2000" b="1">
                <a:latin typeface="+mj-lt"/>
              </a:rPr>
              <a:t>NEC	7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2814638" y="4473575"/>
            <a:ext cx="2717800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2286000" algn="ctr"/>
              </a:tabLst>
            </a:pPr>
            <a:r>
              <a:rPr lang="en-US" sz="2000" b="1" u="sng">
                <a:latin typeface="+mj-lt"/>
              </a:rPr>
              <a:t>Voucher Type	Box</a:t>
            </a:r>
            <a:br>
              <a:rPr lang="en-US" sz="2000" b="1" u="sng">
                <a:latin typeface="+mj-lt"/>
              </a:rPr>
            </a:br>
            <a:r>
              <a:rPr lang="en-US" sz="2000" b="1">
                <a:latin typeface="+mj-lt"/>
              </a:rPr>
              <a:t>RENT	1</a:t>
            </a:r>
            <a:br>
              <a:rPr lang="en-US" sz="2000" b="1">
                <a:latin typeface="+mj-lt"/>
              </a:rPr>
            </a:br>
            <a:r>
              <a:rPr lang="en-US" sz="2000" b="1" i="1">
                <a:latin typeface="+mj-lt"/>
              </a:rPr>
              <a:t>blank</a:t>
            </a:r>
            <a:r>
              <a:rPr lang="en-US" sz="2000" b="1">
                <a:latin typeface="+mj-lt"/>
              </a:rPr>
              <a:t>	7</a:t>
            </a:r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5573713" y="2679700"/>
            <a:ext cx="1169987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5565775" y="4745038"/>
            <a:ext cx="1138238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612775" y="1651000"/>
            <a:ext cx="1354539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b="1" i="1">
                <a:latin typeface="+mj-lt"/>
              </a:rPr>
              <a:t>Vouchers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1099–MISC Magnetic Media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FIN14050</a:t>
            </a:r>
          </a:p>
        </p:txBody>
      </p:sp>
      <p:pic>
        <p:nvPicPr>
          <p:cNvPr id="2150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2047875"/>
            <a:ext cx="7332663" cy="290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1470048523</TotalTime>
  <Pages>4</Pages>
  <Words>136</Words>
  <Application>Microsoft Office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1_EX06PP_template</vt:lpstr>
      <vt:lpstr>QAD 2010 Template</vt:lpstr>
      <vt:lpstr>QAD Standard Edition Financial Management</vt:lpstr>
      <vt:lpstr>Prerequisites for 1099-MISC Reporting</vt:lpstr>
      <vt:lpstr>Company Prerequisites</vt:lpstr>
      <vt:lpstr>1099–MISC Reporting (Example)</vt:lpstr>
      <vt:lpstr>1099–MISC Magnetic Media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26</cp:revision>
  <cp:lastPrinted>1601-01-01T00:00:00Z</cp:lastPrinted>
  <dcterms:created xsi:type="dcterms:W3CDTF">1997-01-20T18:12:10Z</dcterms:created>
  <dcterms:modified xsi:type="dcterms:W3CDTF">2011-02-17T20:57:47Z</dcterms:modified>
</cp:coreProperties>
</file>