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678" r:id="rId2"/>
  </p:sldMasterIdLst>
  <p:notesMasterIdLst>
    <p:notesMasterId r:id="rId13"/>
  </p:notesMasterIdLst>
  <p:sldIdLst>
    <p:sldId id="284" r:id="rId3"/>
    <p:sldId id="285" r:id="rId4"/>
    <p:sldId id="289" r:id="rId5"/>
    <p:sldId id="290" r:id="rId6"/>
    <p:sldId id="291" r:id="rId7"/>
    <p:sldId id="292" r:id="rId8"/>
    <p:sldId id="293" r:id="rId9"/>
    <p:sldId id="286" r:id="rId10"/>
    <p:sldId id="287" r:id="rId11"/>
    <p:sldId id="288" r:id="rId1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0000"/>
    <a:srgbClr val="3366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3" autoAdjust="0"/>
    <p:restoredTop sz="99340" autoAdjust="0"/>
  </p:normalViewPr>
  <p:slideViewPr>
    <p:cSldViewPr snapToGrid="0" snapToObjects="1">
      <p:cViewPr>
        <p:scale>
          <a:sx n="80" d="100"/>
          <a:sy n="80" d="100"/>
        </p:scale>
        <p:origin x="-96" y="-78"/>
      </p:cViewPr>
      <p:guideLst>
        <p:guide orient="horz" pos="4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7" d="100"/>
          <a:sy n="57" d="100"/>
        </p:scale>
        <p:origin x="-180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181DB95-5F7A-45BF-9E7C-680F03591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81DB95-5F7A-45BF-9E7C-680F0359148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2008-FA-BU-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2008-FA-BU-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2008-FA-BU-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Business Considerations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FA-BU-010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SzPct val="125000"/>
            </a:pPr>
            <a:r>
              <a:rPr lang="en-US" b="1" dirty="0" smtClean="0"/>
              <a:t>Identify key business considerations before setting up Fixed Assets in QAD Enterprise Applications</a:t>
            </a:r>
          </a:p>
          <a:p>
            <a:pPr eaLnBrk="1" hangingPunct="1">
              <a:lnSpc>
                <a:spcPct val="120000"/>
              </a:lnSpc>
              <a:buSzPct val="125000"/>
              <a:buFont typeface="Arial" pitchFamily="34" charset="0"/>
              <a:buChar char="•"/>
            </a:pPr>
            <a:r>
              <a:rPr lang="en-US" dirty="0" smtClean="0"/>
              <a:t>Set Up </a:t>
            </a:r>
            <a:r>
              <a:rPr lang="en-US" dirty="0" smtClean="0"/>
              <a:t>Fixed Assets in QAD Enterprise Applications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/>
              <a:t>Process Fixed Assets in QAD Enterprise Applications</a:t>
            </a:r>
          </a:p>
          <a:p>
            <a:pPr eaLnBrk="1" hangingPunct="1">
              <a:lnSpc>
                <a:spcPct val="120000"/>
              </a:lnSpc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Fixed Assets</a:t>
            </a:r>
          </a:p>
          <a:p>
            <a:pPr eaLnBrk="1" hangingPunct="1"/>
            <a:r>
              <a:rPr lang="en-US" dirty="0" smtClean="0"/>
              <a:t>Business Considerations</a:t>
            </a:r>
          </a:p>
          <a:p>
            <a:pPr eaLnBrk="1" hangingPunct="1"/>
            <a:r>
              <a:rPr lang="en-US" smtClean="0"/>
              <a:t>Set </a:t>
            </a:r>
            <a:r>
              <a:rPr lang="en-US" smtClean="0"/>
              <a:t>Up </a:t>
            </a:r>
            <a:r>
              <a:rPr lang="en-US" smtClean="0"/>
              <a:t>Fixed Assets</a:t>
            </a:r>
          </a:p>
          <a:p>
            <a:pPr eaLnBrk="1" hangingPunct="1"/>
            <a:r>
              <a:rPr lang="en-US" dirty="0" smtClean="0"/>
              <a:t>Process Fixed Assets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FA-BU-050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b="1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b="1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b="1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b="1" dirty="0" smtClean="0"/>
              <a:t>Classes </a:t>
            </a:r>
          </a:p>
          <a:p>
            <a:pPr eaLnBrk="1" hangingPunct="1"/>
            <a:r>
              <a:rPr lang="en-US" dirty="0" smtClean="0"/>
              <a:t>Asset Locations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Fixed Asset Calendar</a:t>
            </a:r>
          </a:p>
          <a:p>
            <a:pPr eaLnBrk="1" hangingPunct="1"/>
            <a:r>
              <a:rPr lang="en-US" dirty="0" smtClean="0"/>
              <a:t>Books</a:t>
            </a:r>
          </a:p>
          <a:p>
            <a:pPr eaLnBrk="1" hangingPunct="1"/>
            <a:r>
              <a:rPr lang="en-US" dirty="0" smtClean="0"/>
              <a:t>Depreciation Method</a:t>
            </a:r>
          </a:p>
          <a:p>
            <a:pPr eaLnBrk="1" hangingPunct="1"/>
            <a:r>
              <a:rPr lang="en-US" dirty="0" smtClean="0"/>
              <a:t>Conventions</a:t>
            </a:r>
          </a:p>
          <a:p>
            <a:pPr eaLnBrk="1" hangingPunct="1"/>
            <a:r>
              <a:rPr lang="en-US" dirty="0" smtClean="0"/>
              <a:t>Classes </a:t>
            </a:r>
          </a:p>
          <a:p>
            <a:pPr eaLnBrk="1" hangingPunct="1"/>
            <a:r>
              <a:rPr lang="en-US" b="1" dirty="0" smtClean="0"/>
              <a:t>Asset Locations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Asset Concepts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FA-BU-025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Straight-Line</a:t>
            </a:r>
          </a:p>
          <a:p>
            <a:pPr eaLnBrk="1" hangingPunct="1"/>
            <a:r>
              <a:rPr lang="en-US" smtClean="0"/>
              <a:t>Units of Production</a:t>
            </a:r>
          </a:p>
          <a:p>
            <a:pPr eaLnBrk="1" hangingPunct="1"/>
            <a:r>
              <a:rPr lang="en-US" smtClean="0"/>
              <a:t>Declining Balance</a:t>
            </a:r>
          </a:p>
          <a:p>
            <a:pPr eaLnBrk="1" hangingPunct="1"/>
            <a:r>
              <a:rPr lang="en-US" smtClean="0"/>
              <a:t>Sum-of-the-Year’s Digits</a:t>
            </a:r>
          </a:p>
          <a:p>
            <a:pPr eaLnBrk="1" hangingPunct="1"/>
            <a:r>
              <a:rPr lang="en-US" smtClean="0"/>
              <a:t>Flat Rate</a:t>
            </a:r>
          </a:p>
          <a:p>
            <a:pPr eaLnBrk="1" hangingPunct="1"/>
            <a:r>
              <a:rPr lang="en-US" smtClean="0"/>
              <a:t>Custom Table - User defined</a:t>
            </a:r>
          </a:p>
          <a:p>
            <a:pPr eaLnBrk="1" hangingPunct="1"/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Depreciation Methods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FA-BU-030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Full Period</a:t>
            </a:r>
          </a:p>
          <a:p>
            <a:pPr eaLnBrk="1" hangingPunct="1"/>
            <a:r>
              <a:rPr lang="en-US" smtClean="0"/>
              <a:t>Half Period</a:t>
            </a:r>
          </a:p>
          <a:p>
            <a:pPr eaLnBrk="1" hangingPunct="1"/>
            <a:r>
              <a:rPr lang="en-US" smtClean="0"/>
              <a:t>Next Period</a:t>
            </a:r>
          </a:p>
          <a:p>
            <a:pPr eaLnBrk="1" hangingPunct="1"/>
            <a:r>
              <a:rPr lang="en-US" smtClean="0"/>
              <a:t>Full Quarter</a:t>
            </a:r>
          </a:p>
          <a:p>
            <a:pPr eaLnBrk="1" hangingPunct="1"/>
            <a:r>
              <a:rPr lang="en-US" smtClean="0"/>
              <a:t>Half Quarter</a:t>
            </a:r>
          </a:p>
          <a:p>
            <a:pPr eaLnBrk="1" hangingPunct="1"/>
            <a:r>
              <a:rPr lang="en-US" smtClean="0"/>
              <a:t>Full Year</a:t>
            </a:r>
          </a:p>
          <a:p>
            <a:pPr eaLnBrk="1" hangingPunct="1"/>
            <a:r>
              <a:rPr lang="en-US" smtClean="0"/>
              <a:t>Half Year </a:t>
            </a:r>
          </a:p>
          <a:p>
            <a:pPr eaLnBrk="1" hangingPunct="1"/>
            <a:r>
              <a:rPr lang="en-US" smtClean="0"/>
              <a:t>Modified Mid Year Version 1</a:t>
            </a:r>
          </a:p>
          <a:p>
            <a:pPr eaLnBrk="1" hangingPunct="1"/>
            <a:r>
              <a:rPr lang="en-US" smtClean="0"/>
              <a:t>Modified Mid Year Version 2</a:t>
            </a:r>
          </a:p>
          <a:p>
            <a:pPr eaLnBrk="1" hangingPunct="1"/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Conventions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FA-BU-040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942</TotalTime>
  <Words>176</Words>
  <Application>Microsoft Office PowerPoint</Application>
  <PresentationFormat>On-screen Show (4:3)</PresentationFormat>
  <Paragraphs>79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1_EX06PP_template</vt:lpstr>
      <vt:lpstr>QAD 2010 Template</vt:lpstr>
      <vt:lpstr>Business Considerations</vt:lpstr>
      <vt:lpstr>Fixed Asset Concepts</vt:lpstr>
      <vt:lpstr>Fixed Asset Concepts</vt:lpstr>
      <vt:lpstr>Fixed Asset Concepts</vt:lpstr>
      <vt:lpstr>Fixed Asset Concepts</vt:lpstr>
      <vt:lpstr>Fixed Asset Concepts</vt:lpstr>
      <vt:lpstr>Fixed Asset Concepts</vt:lpstr>
      <vt:lpstr>Depreciation Methods</vt:lpstr>
      <vt:lpstr>Conventions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60</cp:revision>
  <dcterms:created xsi:type="dcterms:W3CDTF">1998-03-17T23:27:45Z</dcterms:created>
  <dcterms:modified xsi:type="dcterms:W3CDTF">2012-08-31T01:01:39Z</dcterms:modified>
</cp:coreProperties>
</file>