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663" r:id="rId2"/>
  </p:sldMasterIdLst>
  <p:notesMasterIdLst>
    <p:notesMasterId r:id="rId4"/>
  </p:notesMasterIdLst>
  <p:handoutMasterIdLst>
    <p:handoutMasterId r:id="rId5"/>
  </p:handoutMasterIdLst>
  <p:sldIdLst>
    <p:sldId id="256" r:id="rId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-306" y="-90"/>
      </p:cViewPr>
      <p:guideLst>
        <p:guide orient="horz" pos="2160"/>
        <p:guide orient="horz" pos="28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164A6306-E841-408E-A72F-9B25FD5AB7BE}" type="datetime1">
              <a:rPr lang="en-US"/>
              <a:pPr/>
              <a:t>1/4/2011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94D1BCFA-F87D-417A-A2DA-38D8E90255A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0B306900-90ED-4D81-B9F6-BD53B9372C29}" type="datetime1">
              <a:rPr lang="en-US"/>
              <a:pPr/>
              <a:t>1/4/2011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55F9C7CE-8674-4C97-9DF2-148BAC14E81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93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93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eB-IC-GL-010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eB-IC-GL-010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eB-IC-GL-010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eB-IC-GL-010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eB-IC-GL-010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eB-IC-GL-010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eB-IC-GL-010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9830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983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13613" y="6619875"/>
            <a:ext cx="1763712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1" sz="800">
                <a:latin typeface="Arial" charset="0"/>
              </a:defRPr>
            </a:lvl1pPr>
          </a:lstStyle>
          <a:p>
            <a:r>
              <a:rPr lang="en-US"/>
              <a:t>eB-IC-GL-010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eB-IC-GL-010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3" name="Rectangle 8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pPr eaLnBrk="0" hangingPunct="0">
              <a:lnSpc>
                <a:spcPct val="100000"/>
              </a:lnSpc>
              <a:tabLst>
                <a:tab pos="461963" algn="l"/>
              </a:tabLst>
            </a:pPr>
            <a:r>
              <a:rPr kumimoji="1" lang="en-US"/>
              <a:t>General Ledger Effects</a:t>
            </a:r>
          </a:p>
        </p:txBody>
      </p:sp>
      <p:sp>
        <p:nvSpPr>
          <p:cNvPr id="6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IC-GL-010</a:t>
            </a:r>
          </a:p>
        </p:txBody>
      </p:sp>
      <p:sp>
        <p:nvSpPr>
          <p:cNvPr id="15444" name="Rectangle 84"/>
          <p:cNvSpPr>
            <a:spLocks noChangeArrowheads="1"/>
          </p:cNvSpPr>
          <p:nvPr/>
        </p:nvSpPr>
        <p:spPr bwMode="auto">
          <a:xfrm>
            <a:off x="523875" y="298607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 eaLnBrk="0" hangingPunct="0">
              <a:tabLst>
                <a:tab pos="461963" algn="l"/>
              </a:tabLst>
            </a:pPr>
            <a:r>
              <a:rPr lang="en-US" sz="2000" b="1">
                <a:solidFill>
                  <a:srgbClr val="5A87C6"/>
                </a:solidFill>
                <a:latin typeface="+mj-lt"/>
              </a:rPr>
              <a:t>GL Consequences Default Accounts</a:t>
            </a:r>
          </a:p>
        </p:txBody>
      </p:sp>
      <p:sp>
        <p:nvSpPr>
          <p:cNvPr id="15445" name="Rectangle 85"/>
          <p:cNvSpPr>
            <a:spLocks noChangeArrowheads="1"/>
          </p:cNvSpPr>
          <p:nvPr/>
        </p:nvSpPr>
        <p:spPr bwMode="auto">
          <a:xfrm>
            <a:off x="519113" y="1346357"/>
            <a:ext cx="8148637" cy="4886325"/>
          </a:xfrm>
          <a:prstGeom prst="rect">
            <a:avLst/>
          </a:prstGeom>
          <a:solidFill>
            <a:schemeClr val="bg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graphicFrame>
        <p:nvGraphicFramePr>
          <p:cNvPr id="15514" name="Group 154"/>
          <p:cNvGraphicFramePr>
            <a:graphicFrameLocks noGrp="1"/>
          </p:cNvGraphicFramePr>
          <p:nvPr/>
        </p:nvGraphicFramePr>
        <p:xfrm>
          <a:off x="457200" y="1270157"/>
          <a:ext cx="8153400" cy="4785300"/>
        </p:xfrm>
        <a:graphic>
          <a:graphicData uri="http://schemas.openxmlformats.org/drawingml/2006/table">
            <a:tbl>
              <a:tblPr/>
              <a:tblGrid>
                <a:gridCol w="3426643"/>
                <a:gridCol w="2705493"/>
                <a:gridCol w="2021264"/>
              </a:tblGrid>
              <a:tr h="560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Transaction</a:t>
                      </a:r>
                    </a:p>
                  </a:txBody>
                  <a:tcPr marL="182880" marR="182880" marT="91440" marB="9144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Debit Acct</a:t>
                      </a:r>
                      <a:b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Sub Acct/CC</a:t>
                      </a:r>
                    </a:p>
                  </a:txBody>
                  <a:tcPr marL="182880" marR="182880" marT="91440" marB="91440" anchor="b" horzOverflow="overflow">
                    <a:lnL cap="flat"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Credit Acct</a:t>
                      </a:r>
                      <a:b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Sub Acct/CC</a:t>
                      </a:r>
                    </a:p>
                  </a:txBody>
                  <a:tcPr marL="182880" marR="182880" marT="91440" marB="91440" anchor="b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Unplanned Receipt</a:t>
                      </a:r>
                    </a:p>
                  </a:txBody>
                  <a:tcPr marL="182880" marR="1828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Inventory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Purchase Expense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Unplanned Issue</a:t>
                      </a:r>
                    </a:p>
                  </a:txBody>
                  <a:tcPr marL="182880" marR="1828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Cost of Production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Inventory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Sales Return</a:t>
                      </a:r>
                    </a:p>
                  </a:txBody>
                  <a:tcPr marL="182880" marR="1828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Inventory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Sales Returns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Return to Supplier</a:t>
                      </a:r>
                      <a:b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(Inv. Items)</a:t>
                      </a:r>
                    </a:p>
                  </a:txBody>
                  <a:tcPr marL="182880" marR="1828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 Receipts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Inventory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Return to Supplier</a:t>
                      </a:r>
                      <a:b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(Non-Inv. Items)</a:t>
                      </a:r>
                    </a:p>
                  </a:txBody>
                  <a:tcPr marL="182880" marR="1828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Purchase Expense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Inventory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Return to Stock</a:t>
                      </a:r>
                    </a:p>
                  </a:txBody>
                  <a:tcPr marL="182880" marR="1828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Inventory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Cost of Production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Receipts-Backward</a:t>
                      </a:r>
                    </a:p>
                  </a:txBody>
                  <a:tcPr marL="182880" marR="1828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Inventory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Work In Process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82880" marR="1828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Work In Process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Inventory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82880" marR="1828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Work In Process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Labor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82880" marR="1828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Work In Process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Burden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82880" marR="1828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Work In Process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WO Variance</a:t>
                      </a:r>
                    </a:p>
                  </a:txBody>
                  <a:tcPr marL="182880" marR="182880" marT="0" marB="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Cycle Count Adjustment</a:t>
                      </a:r>
                    </a:p>
                  </a:txBody>
                  <a:tcPr marL="182880" marR="182880" marT="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Inventory</a:t>
                      </a:r>
                    </a:p>
                  </a:txBody>
                  <a:tcPr marL="182880" marR="182880" marT="0" marB="9144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Discrepancy</a:t>
                      </a:r>
                    </a:p>
                  </a:txBody>
                  <a:tcPr marL="182880" marR="182880" marT="0" marB="9144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631</TotalTime>
  <Words>75</Words>
  <Application>Microsoft Office PowerPoint</Application>
  <PresentationFormat>On-screen Show (4:3)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Times New Roman</vt:lpstr>
      <vt:lpstr>Tahoma</vt:lpstr>
      <vt:lpstr>Webdings</vt:lpstr>
      <vt:lpstr>Arial</vt:lpstr>
      <vt:lpstr>1_EX06PP_template</vt:lpstr>
      <vt:lpstr>QAD 2010 Template</vt:lpstr>
      <vt:lpstr>General Ledger Effects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27</cp:revision>
  <dcterms:created xsi:type="dcterms:W3CDTF">2000-12-08T00:37:54Z</dcterms:created>
  <dcterms:modified xsi:type="dcterms:W3CDTF">2011-01-04T18:52:42Z</dcterms:modified>
</cp:coreProperties>
</file>