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1" r:id="rId1"/>
  </p:sldMasterIdLst>
  <p:notesMasterIdLst>
    <p:notesMasterId r:id="rId7"/>
  </p:notesMasterIdLst>
  <p:handoutMasterIdLst>
    <p:handoutMasterId r:id="rId8"/>
  </p:handoutMasterIdLst>
  <p:sldIdLst>
    <p:sldId id="273" r:id="rId2"/>
    <p:sldId id="274" r:id="rId3"/>
    <p:sldId id="275" r:id="rId4"/>
    <p:sldId id="276" r:id="rId5"/>
    <p:sldId id="277" r:id="rId6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9933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-4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7A752A93-ACA6-47A7-830A-93A8B324CB0C}" type="datetime1">
              <a:rPr lang="en-US"/>
              <a:pPr/>
              <a:t>2/16/2011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1AC4C8E4-7BDD-4A6B-8082-D785D52646D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7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4874C44C-BB22-416E-A97F-5E019E22B155}" type="datetime1">
              <a:rPr lang="en-US"/>
              <a:pPr/>
              <a:t>2/16/2011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AAC97157-025C-4992-AB5F-F45BF5067E2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PL-PriMaint-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PL-PriMaint-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PL-PriMaint-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PL-PriMaint-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PL-PriMaint-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PL-PriMaint-</a:t>
            </a:r>
            <a:endParaRPr lang="en-US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PL-PriMaint-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061649" y="6638544"/>
            <a:ext cx="1082351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PL-PriMaint-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this section you learn how to:</a:t>
            </a:r>
          </a:p>
          <a:p>
            <a:r>
              <a:rPr lang="en-US" dirty="0">
                <a:solidFill>
                  <a:schemeClr val="folHlink"/>
                </a:solidFill>
              </a:rPr>
              <a:t>Identify key business considerations before setting up List/Discount Table Pricing in QAD Enterprise Applications</a:t>
            </a:r>
          </a:p>
          <a:p>
            <a:r>
              <a:rPr lang="en-US" dirty="0">
                <a:solidFill>
                  <a:schemeClr val="folHlink"/>
                </a:solidFill>
              </a:rPr>
              <a:t>Set up List/Discount Table Pricing in QAD Enterprise Applications</a:t>
            </a:r>
          </a:p>
          <a:p>
            <a:r>
              <a:rPr lang="en-US" b="1" dirty="0"/>
              <a:t>Maintain List/Discount Table Pricing in QAD Enterprise Applications</a:t>
            </a:r>
          </a:p>
          <a:p>
            <a:endParaRPr lang="en-US" dirty="0"/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Maintain List/Discount Table Pricing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PL-PriMaint-010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Price List Browse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PL-PriMaint-020</a:t>
            </a:r>
            <a:endParaRPr lang="en-US"/>
          </a:p>
        </p:txBody>
      </p:sp>
      <p:pic>
        <p:nvPicPr>
          <p:cNvPr id="4710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215817"/>
            <a:ext cx="8428037" cy="4391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Price List Report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PL-PriMaint-030</a:t>
            </a:r>
            <a:endParaRPr lang="en-US"/>
          </a:p>
        </p:txBody>
      </p:sp>
      <p:pic>
        <p:nvPicPr>
          <p:cNvPr id="4813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20554"/>
            <a:ext cx="7818437" cy="4819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PL-PriMaint-040</a:t>
            </a:r>
            <a:endParaRPr lang="en-US"/>
          </a:p>
        </p:txBody>
      </p:sp>
      <p:pic>
        <p:nvPicPr>
          <p:cNvPr id="50180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107395"/>
            <a:ext cx="7143750" cy="2695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Introduction to List/Discount Table Pricing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Business Considerations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Set up List/Discount Table Pricing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Maintain List/Discount Table Pricing</a:t>
            </a:r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Course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PL-PriMaint-050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54</TotalTime>
  <Words>73</Words>
  <Application>Microsoft Office PowerPoint</Application>
  <PresentationFormat>On-screen Show (4:3)</PresentationFormat>
  <Paragraphs>18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Times New Roman</vt:lpstr>
      <vt:lpstr>Tahoma</vt:lpstr>
      <vt:lpstr>Webdings</vt:lpstr>
      <vt:lpstr>Arial</vt:lpstr>
      <vt:lpstr>Wingdings</vt:lpstr>
      <vt:lpstr>QAD 2010 Template</vt:lpstr>
      <vt:lpstr>Maintain List/Discount Table Pricing</vt:lpstr>
      <vt:lpstr>Price List Browse</vt:lpstr>
      <vt:lpstr>Price List Report</vt:lpstr>
      <vt:lpstr>Exercise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14</cp:revision>
  <dcterms:created xsi:type="dcterms:W3CDTF">2000-12-08T00:37:54Z</dcterms:created>
  <dcterms:modified xsi:type="dcterms:W3CDTF">2011-02-16T17:56:35Z</dcterms:modified>
</cp:coreProperties>
</file>