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97" r:id="rId2"/>
  </p:sldMasterIdLst>
  <p:notesMasterIdLst>
    <p:notesMasterId r:id="rId59"/>
  </p:notesMasterIdLst>
  <p:sldIdLst>
    <p:sldId id="256" r:id="rId3"/>
    <p:sldId id="258" r:id="rId4"/>
    <p:sldId id="274" r:id="rId5"/>
    <p:sldId id="276" r:id="rId6"/>
    <p:sldId id="257" r:id="rId7"/>
    <p:sldId id="290" r:id="rId8"/>
    <p:sldId id="289" r:id="rId9"/>
    <p:sldId id="291" r:id="rId10"/>
    <p:sldId id="292" r:id="rId11"/>
    <p:sldId id="293" r:id="rId12"/>
    <p:sldId id="294" r:id="rId13"/>
    <p:sldId id="297" r:id="rId14"/>
    <p:sldId id="296" r:id="rId15"/>
    <p:sldId id="295" r:id="rId16"/>
    <p:sldId id="262" r:id="rId17"/>
    <p:sldId id="306" r:id="rId18"/>
    <p:sldId id="281" r:id="rId19"/>
    <p:sldId id="305" r:id="rId20"/>
    <p:sldId id="277" r:id="rId21"/>
    <p:sldId id="280" r:id="rId22"/>
    <p:sldId id="279" r:id="rId23"/>
    <p:sldId id="278" r:id="rId24"/>
    <p:sldId id="264" r:id="rId25"/>
    <p:sldId id="307" r:id="rId26"/>
    <p:sldId id="298" r:id="rId27"/>
    <p:sldId id="282" r:id="rId28"/>
    <p:sldId id="308" r:id="rId29"/>
    <p:sldId id="265" r:id="rId30"/>
    <p:sldId id="302" r:id="rId31"/>
    <p:sldId id="283" r:id="rId32"/>
    <p:sldId id="309" r:id="rId33"/>
    <p:sldId id="299" r:id="rId34"/>
    <p:sldId id="266" r:id="rId35"/>
    <p:sldId id="310" r:id="rId36"/>
    <p:sldId id="285" r:id="rId37"/>
    <p:sldId id="268" r:id="rId38"/>
    <p:sldId id="311" r:id="rId39"/>
    <p:sldId id="284" r:id="rId40"/>
    <p:sldId id="304" r:id="rId41"/>
    <p:sldId id="312" r:id="rId42"/>
    <p:sldId id="269" r:id="rId43"/>
    <p:sldId id="313" r:id="rId44"/>
    <p:sldId id="286" r:id="rId45"/>
    <p:sldId id="314" r:id="rId46"/>
    <p:sldId id="273" r:id="rId47"/>
    <p:sldId id="300" r:id="rId48"/>
    <p:sldId id="272" r:id="rId49"/>
    <p:sldId id="315" r:id="rId50"/>
    <p:sldId id="301" r:id="rId51"/>
    <p:sldId id="287" r:id="rId52"/>
    <p:sldId id="316" r:id="rId53"/>
    <p:sldId id="270" r:id="rId54"/>
    <p:sldId id="288" r:id="rId55"/>
    <p:sldId id="317" r:id="rId56"/>
    <p:sldId id="303" r:id="rId57"/>
    <p:sldId id="259" r:id="rId58"/>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FF0000"/>
    <a:srgbClr val="890C4C"/>
    <a:srgbClr val="990033"/>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1" autoAdjust="0"/>
    <p:restoredTop sz="80206" autoAdjust="0"/>
  </p:normalViewPr>
  <p:slideViewPr>
    <p:cSldViewPr snapToGrid="0">
      <p:cViewPr varScale="1">
        <p:scale>
          <a:sx n="107" d="100"/>
          <a:sy n="107" d="100"/>
        </p:scale>
        <p:origin x="-84" y="-126"/>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Lst>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8" Type="http://schemas.openxmlformats.org/officeDocument/2006/relationships/slide" Target="slides/slide37.xml"/><Relationship Id="rId13" Type="http://schemas.openxmlformats.org/officeDocument/2006/relationships/slide" Target="slides/slide51.xml"/><Relationship Id="rId3" Type="http://schemas.openxmlformats.org/officeDocument/2006/relationships/slide" Target="slides/slide27.xml"/><Relationship Id="rId7" Type="http://schemas.openxmlformats.org/officeDocument/2006/relationships/slide" Target="slides/slide36.xml"/><Relationship Id="rId12" Type="http://schemas.openxmlformats.org/officeDocument/2006/relationships/slide" Target="slides/slide50.xml"/><Relationship Id="rId2" Type="http://schemas.openxmlformats.org/officeDocument/2006/relationships/slide" Target="slides/slide26.xml"/><Relationship Id="rId1" Type="http://schemas.openxmlformats.org/officeDocument/2006/relationships/slide" Target="slides/slide2.xml"/><Relationship Id="rId6" Type="http://schemas.openxmlformats.org/officeDocument/2006/relationships/slide" Target="slides/slide31.xml"/><Relationship Id="rId11" Type="http://schemas.openxmlformats.org/officeDocument/2006/relationships/slide" Target="slides/slide45.xml"/><Relationship Id="rId5" Type="http://schemas.openxmlformats.org/officeDocument/2006/relationships/slide" Target="slides/slide30.xml"/><Relationship Id="rId10" Type="http://schemas.openxmlformats.org/officeDocument/2006/relationships/slide" Target="slides/slide42.xml"/><Relationship Id="rId4" Type="http://schemas.openxmlformats.org/officeDocument/2006/relationships/slide" Target="slides/slide29.xml"/><Relationship Id="rId9" Type="http://schemas.openxmlformats.org/officeDocument/2006/relationships/slide" Target="slides/slide4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921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33203E42-344E-4C78-8C9C-FB69FEA4A27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p>
            <a:fld id="{34AB3323-615F-4B36-9241-867F4DA90218}" type="slidenum">
              <a:rPr lang="en-US" smtClean="0"/>
              <a:pPr/>
              <a:t>1</a:t>
            </a:fld>
            <a:endParaRPr lang="en-US"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a:noFill/>
          <a:ln/>
        </p:spPr>
        <p:txBody>
          <a:bodyPr/>
          <a:lstStyle/>
          <a:p>
            <a:r>
              <a:rPr lang="en-US" smtClean="0"/>
              <a:t>In the Select Layout Step, you can choose your report orientation as either Portrait or Landscape.  Additionally, you can choose the report layout as Labels or Columns.  After you click Next, the next screen will vary depending on whether you have choosen Labels or Columns.</a:t>
            </a:r>
          </a:p>
          <a:p>
            <a:endParaRPr lang="en-US" smtClean="0"/>
          </a:p>
          <a:p>
            <a:r>
              <a:rPr lang="en-US" smtClean="0"/>
              <a:t>If adjust fields to fit page is selected, it will stretch fields out to fit (fill) page.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a:noFill/>
          <a:ln/>
        </p:spPr>
        <p:txBody>
          <a:bodyPr/>
          <a:lstStyle/>
          <a:p>
            <a:r>
              <a:rPr lang="en-US" smtClean="0"/>
              <a:t>For Column layout, you select the fields you want to use from the available fields of your data source.  Optionally, you can organize the columns into groupings.  This feature is similar to the “group by” display feature in browses.</a:t>
            </a:r>
          </a:p>
          <a:p>
            <a:endParaRPr lang="en-US" smtClean="0"/>
          </a:p>
          <a:p>
            <a:r>
              <a:rPr lang="en-US" smtClean="0"/>
              <a:t>The ones we are picking here are just for the initial generation – we can change these selections later.</a:t>
            </a:r>
          </a:p>
          <a:p>
            <a:endParaRPr lang="en-US" smtClean="0"/>
          </a:p>
          <a:p>
            <a:r>
              <a:rPr lang="en-US" smtClean="0"/>
              <a:t>The wizard is only for the first time you create – you can not use the wizard to modify later.</a:t>
            </a:r>
          </a:p>
          <a:p>
            <a:endParaRPr lang="en-US" smtClean="0"/>
          </a:p>
          <a:p>
            <a:r>
              <a:rPr lang="en-US" smtClean="0"/>
              <a:t>Difference between groups and details:  Fields in Details go into Detail band of report.  However, if you place fields in Groups area, you can organize the fields in a “group by” fashion.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a:noFill/>
          <a:ln/>
        </p:spPr>
        <p:txBody>
          <a:bodyPr/>
          <a:lstStyle/>
          <a:p>
            <a:r>
              <a:rPr lang="en-US" smtClean="0"/>
              <a:t>If you have chosen column layout and specified groups, you next select the type of layout you would like as Stepped, Outline, or Aligned.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a:noFill/>
          <a:ln/>
        </p:spPr>
        <p:txBody>
          <a:bodyPr/>
          <a:lstStyle/>
          <a:p>
            <a:r>
              <a:rPr lang="en-US" smtClean="0"/>
              <a:t>If you pick Label layout, you will get a different field selector.</a:t>
            </a:r>
          </a:p>
          <a:p>
            <a:endParaRPr lang="en-US" smtClean="0"/>
          </a:p>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a:noFill/>
          <a:ln/>
        </p:spPr>
        <p:txBody>
          <a:bodyPr/>
          <a:lstStyle/>
          <a:p>
            <a:r>
              <a:rPr lang="en-US" smtClean="0"/>
              <a:t>Upon completion, the Report Wizard’s summary screen displays information about the template, data source, and layout. Finally, Click Finish.</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6E133F7-D5FB-41EE-A680-548AC6C04E00}" type="slidenum">
              <a:rPr lang="en-US" sz="1200">
                <a:latin typeface="Arial" charset="0"/>
              </a:rPr>
              <a:pPr algn="r"/>
              <a:t>15</a:t>
            </a:fld>
            <a:endParaRPr lang="en-US" sz="1200">
              <a:latin typeface="Arial"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r>
              <a:rPr lang="en-US" smtClean="0"/>
              <a:t>This slide gives an overview of the topics covered in more detail in subsequent slides.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6E133F7-D5FB-41EE-A680-548AC6C04E00}" type="slidenum">
              <a:rPr lang="en-US" sz="1200">
                <a:latin typeface="Arial" charset="0"/>
              </a:rPr>
              <a:pPr algn="r"/>
              <a:t>16</a:t>
            </a:fld>
            <a:endParaRPr lang="en-US" sz="1200">
              <a:latin typeface="Arial"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r>
              <a:rPr lang="en-US" smtClean="0"/>
              <a:t>This slide gives an overview of the topics covered in more detail in subsequent slides.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1118053-7FB2-4511-B9BE-F50F39659A95}" type="slidenum">
              <a:rPr lang="en-US" sz="1200">
                <a:latin typeface="Arial" charset="0"/>
              </a:rPr>
              <a:pPr algn="r"/>
              <a:t>17</a:t>
            </a:fld>
            <a:endParaRPr lang="en-US" sz="1200">
              <a:latin typeface="Arial"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smtClean="0"/>
              <a:t>Fields: Report fields can be added to any desired section.  Fields can be used for many different types of information to display:</a:t>
            </a:r>
          </a:p>
          <a:p>
            <a:pPr eaLnBrk="1" hangingPunct="1">
              <a:buFontTx/>
              <a:buChar char="-"/>
            </a:pPr>
            <a:r>
              <a:rPr lang="en-US" smtClean="0"/>
              <a:t>Can be tied to data fields in the underlying data source</a:t>
            </a:r>
          </a:p>
          <a:p>
            <a:pPr eaLnBrk="1" hangingPunct="1">
              <a:buFontTx/>
              <a:buChar char="-"/>
            </a:pPr>
            <a:r>
              <a:rPr lang="en-US" smtClean="0"/>
              <a:t>Can be tied to filter parameters or other report settings</a:t>
            </a:r>
          </a:p>
          <a:p>
            <a:pPr eaLnBrk="1" hangingPunct="1">
              <a:buFontTx/>
              <a:buChar char="-"/>
            </a:pPr>
            <a:r>
              <a:rPr lang="en-US" smtClean="0"/>
              <a:t>Can be used to display labels or other static text</a:t>
            </a:r>
          </a:p>
          <a:p>
            <a:pPr eaLnBrk="1" hangingPunct="1">
              <a:buFontTx/>
              <a:buChar char="-"/>
            </a:pPr>
            <a:r>
              <a:rPr lang="en-US" smtClean="0"/>
              <a:t>Can be used for calculated expressions</a:t>
            </a:r>
          </a:p>
          <a:p>
            <a:pPr eaLnBrk="1" hangingPunct="1">
              <a:buFontTx/>
              <a:buChar char="-"/>
            </a:pPr>
            <a:r>
              <a:rPr lang="en-US" smtClean="0"/>
              <a:t>Can be used to display images, or build simple graphics (lines, rectangles)</a:t>
            </a:r>
          </a:p>
          <a:p>
            <a:pPr eaLnBrk="1" hangingPunct="1">
              <a:buFontTx/>
              <a:buChar char="-"/>
            </a:pPr>
            <a:r>
              <a:rPr lang="en-US" smtClean="0"/>
              <a:t>Can be used to create charts</a:t>
            </a:r>
          </a:p>
          <a:p>
            <a:pPr eaLnBrk="1" hangingPunct="1">
              <a:buFontTx/>
              <a:buChar char="-"/>
            </a:pPr>
            <a:r>
              <a:rPr lang="en-US" smtClean="0"/>
              <a:t>Can be used for bar codes</a:t>
            </a:r>
          </a:p>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a:noFill/>
          <a:ln/>
        </p:spPr>
        <p:txBody>
          <a:bodyPr/>
          <a:lstStyle/>
          <a:p>
            <a:r>
              <a:rPr lang="en-US" smtClean="0"/>
              <a:t>Click double right arrow icon at right edge to see hidden options such as Edit Report Definition File and About.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74F5D0B-34E1-4336-9C49-AD05170E8F49}" type="slidenum">
              <a:rPr lang="en-US" sz="1200">
                <a:latin typeface="Arial" charset="0"/>
              </a:rPr>
              <a:pPr algn="r"/>
              <a:t>19</a:t>
            </a:fld>
            <a:endParaRPr lang="en-US" sz="1200">
              <a:latin typeface="Arial"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r>
              <a:rPr lang="en-US" smtClean="0"/>
              <a:t>Cut: Cut the selected objects on the report.</a:t>
            </a:r>
          </a:p>
          <a:p>
            <a:pPr eaLnBrk="1" hangingPunct="1"/>
            <a:r>
              <a:rPr lang="en-US" smtClean="0"/>
              <a:t>Copy: Copy the selected objects on the report to the clipboard.</a:t>
            </a:r>
          </a:p>
          <a:p>
            <a:pPr eaLnBrk="1" hangingPunct="1"/>
            <a:r>
              <a:rPr lang="en-US" smtClean="0"/>
              <a:t>Paste: Paste cut or copied objects from the clipboard to the currently selected area on the report.</a:t>
            </a:r>
          </a:p>
          <a:p>
            <a:pPr eaLnBrk="1" hangingPunct="1"/>
            <a:r>
              <a:rPr lang="en-US" smtClean="0"/>
              <a:t>Undo: Undo any actions you have performed on the report.</a:t>
            </a:r>
          </a:p>
          <a:p>
            <a:pPr eaLnBrk="1" hangingPunct="1"/>
            <a:r>
              <a:rPr lang="en-US" smtClean="0"/>
              <a:t>Redo: Redo the actions you have undone.</a:t>
            </a:r>
          </a:p>
          <a:p>
            <a:pPr eaLnBrk="1" hangingPunct="1"/>
            <a:r>
              <a:rPr lang="en-US" smtClean="0"/>
              <a:t>Show Grid: Toggle background grid on and off.</a:t>
            </a:r>
          </a:p>
          <a:p>
            <a:pPr eaLnBrk="1" hangingPunct="1"/>
            <a:r>
              <a:rPr lang="en-US" smtClean="0"/>
              <a:t>Grid Settings: Configure grid settings such as grid units and grid spacing.</a:t>
            </a:r>
          </a:p>
          <a:p>
            <a:pPr eaLnBrk="1" hangingPunct="1"/>
            <a:r>
              <a:rPr lang="en-US" smtClean="0"/>
              <a:t>Brush: When multiple objects are selected, apply the format of the last selected object to all other selected objects.</a:t>
            </a:r>
          </a:p>
          <a:p>
            <a:pPr eaLnBrk="1" hangingPunct="1"/>
            <a:r>
              <a:rPr lang="en-US" smtClean="0"/>
              <a:t>Bring to Front: Bring the selected object to the foreground.</a:t>
            </a:r>
          </a:p>
          <a:p>
            <a:pPr eaLnBrk="1" hangingPunct="1"/>
            <a:r>
              <a:rPr lang="en-US" smtClean="0"/>
              <a:t>Send to Back: Send the selected object to the background.</a:t>
            </a:r>
          </a:p>
          <a:p>
            <a:pPr eaLnBrk="1" hangingPunct="1"/>
            <a:endParaRPr lang="en-US" smtClean="0"/>
          </a:p>
          <a:p>
            <a:pPr eaLnBrk="1" hangingPunct="1"/>
            <a:r>
              <a:rPr lang="en-US" smtClean="0"/>
              <a:t>The “Multiple Object Positioning Tools” only apply to multiple objects on the report and will be grayed if only one object is selected:</a:t>
            </a:r>
          </a:p>
          <a:p>
            <a:pPr eaLnBrk="1" hangingPunct="1"/>
            <a:endParaRPr lang="en-US" smtClean="0"/>
          </a:p>
          <a:p>
            <a:pPr eaLnBrk="1" hangingPunct="1"/>
            <a:r>
              <a:rPr lang="en-US" smtClean="0"/>
              <a:t>Table Fields: Merge selected objects into table fields.</a:t>
            </a:r>
          </a:p>
          <a:p>
            <a:pPr eaLnBrk="1" hangingPunct="1"/>
            <a:r>
              <a:rPr lang="en-US" smtClean="0"/>
              <a:t>Align Left: Align multiple selected objects to the left boundary of the last selected object.</a:t>
            </a:r>
          </a:p>
          <a:p>
            <a:pPr eaLnBrk="1" hangingPunct="1"/>
            <a:r>
              <a:rPr lang="en-US" smtClean="0"/>
              <a:t>Align Center: Horizontally align multiple selected objects to the center of the last selected object.</a:t>
            </a:r>
          </a:p>
          <a:p>
            <a:pPr eaLnBrk="1" hangingPunct="1"/>
            <a:r>
              <a:rPr lang="en-US" smtClean="0"/>
              <a:t>Align Right: Align multiple selected objects to the right boundary of the last selected object.</a:t>
            </a:r>
          </a:p>
          <a:p>
            <a:pPr eaLnBrk="1" hangingPunct="1"/>
            <a:r>
              <a:rPr lang="en-US" smtClean="0"/>
              <a:t>Center Horizontally on Section: Horizontally position selected objects to the center of the section.</a:t>
            </a:r>
          </a:p>
          <a:p>
            <a:pPr eaLnBrk="1" hangingPunct="1"/>
            <a:r>
              <a:rPr lang="en-US" smtClean="0"/>
              <a:t>Align Top: Align multiple selected objects to the top boundary of the last selected object.</a:t>
            </a:r>
          </a:p>
          <a:p>
            <a:pPr eaLnBrk="1" hangingPunct="1"/>
            <a:r>
              <a:rPr lang="en-US" smtClean="0"/>
              <a:t>Align Middle: Vertically align multiple selected objects to the middle of the last selected object.</a:t>
            </a:r>
          </a:p>
          <a:p>
            <a:pPr eaLnBrk="1" hangingPunct="1"/>
            <a:r>
              <a:rPr lang="en-US" smtClean="0"/>
              <a:t>Center Vertically on Section: Vertically position selected objects to the center of the section.</a:t>
            </a:r>
          </a:p>
          <a:p>
            <a:pPr eaLnBrk="1" hangingPunct="1"/>
            <a:r>
              <a:rPr lang="en-US" smtClean="0"/>
              <a:t>Align Bottom: Align multiple selected objects to the bottom boundary of the last selected object.</a:t>
            </a:r>
          </a:p>
          <a:p>
            <a:pPr eaLnBrk="1" hangingPunct="1"/>
            <a:r>
              <a:rPr lang="en-US" smtClean="0"/>
              <a:t>Equal Height: Resize multiple selected objects to the same height.</a:t>
            </a:r>
          </a:p>
          <a:p>
            <a:pPr eaLnBrk="1" hangingPunct="1"/>
            <a:r>
              <a:rPr lang="en-US" smtClean="0"/>
              <a:t>Equal Width: Resize multiple selected objects to the same width.</a:t>
            </a:r>
          </a:p>
          <a:p>
            <a:pPr eaLnBrk="1" hangingPunct="1"/>
            <a:r>
              <a:rPr lang="en-US" smtClean="0"/>
              <a:t>Equal Size: Resize multiple selected objects to the same height and width.</a:t>
            </a:r>
          </a:p>
          <a:p>
            <a:pPr eaLnBrk="1" hangingPunct="1"/>
            <a:r>
              <a:rPr lang="en-US" smtClean="0"/>
              <a:t>Equal Horizontal Spacing: Reposition multiple selected objects so that they are equally spaced out horizontally.</a:t>
            </a:r>
          </a:p>
          <a:p>
            <a:pPr eaLnBrk="1" hangingPunct="1"/>
            <a:r>
              <a:rPr lang="en-US" smtClean="0"/>
              <a:t>Decrease Horizontal Spacing: Horizontally reduce spacing between multiple selected objects.</a:t>
            </a:r>
          </a:p>
          <a:p>
            <a:pPr eaLnBrk="1" hangingPunct="1"/>
            <a:r>
              <a:rPr lang="en-US" smtClean="0"/>
              <a:t>Increase Horizontal Spacing: Horizontally increment spacing between multiple selected objects.</a:t>
            </a:r>
          </a:p>
          <a:p>
            <a:pPr eaLnBrk="1" hangingPunct="1"/>
            <a:r>
              <a:rPr lang="en-US" smtClean="0"/>
              <a:t>Equal Vertical Spacing: Reposition multiple selected objects so that they are equally spaced out vertically.</a:t>
            </a:r>
          </a:p>
          <a:p>
            <a:pPr eaLnBrk="1" hangingPunct="1"/>
            <a:r>
              <a:rPr lang="en-US" smtClean="0"/>
              <a:t>Decrease Vertical Spacing: Vertically reduce spacing between multiple selected objects.</a:t>
            </a:r>
          </a:p>
          <a:p>
            <a:pPr eaLnBrk="1" hangingPunct="1"/>
            <a:r>
              <a:rPr lang="en-US" smtClean="0"/>
              <a:t>Increase Vertical Spacing: Vertically increment spacing between multiple selected objects.</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DBE9AD34-F111-4BEF-9DA8-9F554339FC1A}" type="slidenum">
              <a:rPr lang="en-US" smtClean="0"/>
              <a:pPr/>
              <a:t>2</a:t>
            </a:fld>
            <a:endParaRPr lang="en-US" smtClean="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D1FEA082-8078-42E7-A097-C450AE413C39}" type="slidenum">
              <a:rPr lang="en-US" sz="1200">
                <a:latin typeface="Arial" charset="0"/>
              </a:rPr>
              <a:pPr algn="r"/>
              <a:t>20</a:t>
            </a:fld>
            <a:endParaRPr lang="en-US" sz="1200">
              <a:latin typeface="Arial"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spcBef>
                <a:spcPts val="800"/>
              </a:spcBef>
            </a:pPr>
            <a:r>
              <a:rPr lang="en-US" smtClean="0"/>
              <a:t>The Reports tab displays the report definition you are designing as well as all subordinate sub-reports embedded in the current report.</a:t>
            </a:r>
          </a:p>
          <a:p>
            <a:pPr eaLnBrk="1" hangingPunct="1">
              <a:spcBef>
                <a:spcPts val="800"/>
              </a:spcBef>
            </a:pPr>
            <a:endParaRPr lang="en-US" smtClean="0"/>
          </a:p>
          <a:p>
            <a:pPr eaLnBrk="1" hangingPunct="1">
              <a:spcBef>
                <a:spcPts val="800"/>
              </a:spcBef>
            </a:pPr>
            <a:r>
              <a:rPr lang="en-US" smtClean="0"/>
              <a:t>Right-clicking on the current report definition in this window brings up a shortcut menu that gives you access to a number of report design functions. </a:t>
            </a:r>
          </a:p>
          <a:p>
            <a:pPr eaLnBrk="1" hangingPunct="1">
              <a:spcBef>
                <a:spcPts val="800"/>
              </a:spcBef>
            </a:pPr>
            <a:endParaRPr lang="en-US" smtClean="0"/>
          </a:p>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A3A035F7-092B-4742-9E79-A734DD9C72DD}" type="slidenum">
              <a:rPr lang="en-US" sz="1200">
                <a:latin typeface="Arial" charset="0"/>
              </a:rPr>
              <a:pPr algn="r"/>
              <a:t>21</a:t>
            </a:fld>
            <a:endParaRPr lang="en-US" sz="1200">
              <a:latin typeface="Arial"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spcBef>
                <a:spcPts val="800"/>
              </a:spcBef>
            </a:pPr>
            <a:r>
              <a:rPr lang="en-US" smtClean="0"/>
              <a:t>The Data tab contains three groups of data: fields, parameters, and report settings. Except for the Pointer button, which is used to deselect any currently selected object, each button under these groups creates a field on the report and initializes its properties.</a:t>
            </a:r>
          </a:p>
          <a:p>
            <a:r>
              <a:rPr lang="en-US" smtClean="0"/>
              <a:t>The Fields group contains all the available fields that are bound to the source record set. </a:t>
            </a:r>
          </a:p>
          <a:p>
            <a:r>
              <a:rPr lang="en-US" smtClean="0"/>
              <a:t>The Parameters group contains all the available search condition parameters under the Filter tab in Report Viewer. </a:t>
            </a:r>
          </a:p>
          <a:p>
            <a:r>
              <a:rPr lang="en-US" smtClean="0"/>
              <a:t>The Report Settings group contains all the available setting variables under the Settings tab in Report Viewer.</a:t>
            </a:r>
          </a:p>
          <a:p>
            <a:pPr eaLnBrk="1" hangingPunct="1">
              <a:spcBef>
                <a:spcPts val="800"/>
              </a:spcBef>
            </a:pPr>
            <a:endParaRPr lang="en-US" smtClean="0"/>
          </a:p>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CDA19868-553C-492C-9474-F314655D7FC6}" type="slidenum">
              <a:rPr lang="en-US" sz="1200">
                <a:latin typeface="Arial" charset="0"/>
              </a:rPr>
              <a:pPr algn="r"/>
              <a:t>22</a:t>
            </a:fld>
            <a:endParaRPr lang="en-US" sz="1200">
              <a:latin typeface="Arial" charset="0"/>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742950" lvl="1" indent="-285750" eaLnBrk="1" hangingPunct="1"/>
            <a:r>
              <a:rPr lang="en-US" b="1" smtClean="0"/>
              <a:t>Pointer</a:t>
            </a:r>
            <a:r>
              <a:rPr lang="en-US" smtClean="0"/>
              <a:t>: cancels any previous field selection to get back to the pointer tool</a:t>
            </a:r>
          </a:p>
          <a:p>
            <a:pPr marL="742950" lvl="1" indent="-285750" eaLnBrk="1" hangingPunct="1"/>
            <a:r>
              <a:rPr lang="en-US" b="1" smtClean="0"/>
              <a:t>Label</a:t>
            </a:r>
            <a:r>
              <a:rPr lang="en-US" smtClean="0"/>
              <a:t>: static text (with provisions for linking to translated labels)</a:t>
            </a:r>
          </a:p>
          <a:p>
            <a:pPr marL="742950" lvl="1" indent="-285750" eaLnBrk="1" hangingPunct="1"/>
            <a:r>
              <a:rPr lang="en-US" b="1" smtClean="0"/>
              <a:t>Calculated Field</a:t>
            </a:r>
            <a:r>
              <a:rPr lang="en-US" smtClean="0"/>
              <a:t>: contains a VBScript expression</a:t>
            </a:r>
          </a:p>
          <a:p>
            <a:pPr marL="742950" lvl="1" indent="-285750" eaLnBrk="1" hangingPunct="1"/>
            <a:r>
              <a:rPr lang="en-US" b="1" smtClean="0"/>
              <a:t>Common Field</a:t>
            </a:r>
            <a:r>
              <a:rPr lang="en-US" smtClean="0"/>
              <a:t>: several types of pre-defined fields</a:t>
            </a:r>
          </a:p>
          <a:p>
            <a:pPr marL="742950" lvl="1" indent="-285750" eaLnBrk="1" hangingPunct="1"/>
            <a:r>
              <a:rPr lang="en-US" b="1" smtClean="0"/>
              <a:t>Unbound Picture</a:t>
            </a:r>
            <a:r>
              <a:rPr lang="en-US" smtClean="0"/>
              <a:t>: used to display an image from a file</a:t>
            </a:r>
          </a:p>
          <a:p>
            <a:pPr marL="1143000" lvl="2" indent="-228600" eaLnBrk="1" hangingPunct="1"/>
            <a:r>
              <a:rPr lang="en-US" smtClean="0"/>
              <a:t>Image bits get embedded into report design XML</a:t>
            </a:r>
          </a:p>
          <a:p>
            <a:pPr marL="742950" lvl="1" indent="-285750" eaLnBrk="1" hangingPunct="1"/>
            <a:r>
              <a:rPr lang="en-US" b="1" smtClean="0"/>
              <a:t>Line, Rectangle</a:t>
            </a:r>
            <a:r>
              <a:rPr lang="en-US" smtClean="0"/>
              <a:t>: simple geometric shapes</a:t>
            </a:r>
          </a:p>
          <a:p>
            <a:pPr marL="742950" lvl="1" indent="-285750" eaLnBrk="1" hangingPunct="1"/>
            <a:r>
              <a:rPr lang="en-US" b="1" smtClean="0"/>
              <a:t>Page Break</a:t>
            </a:r>
            <a:r>
              <a:rPr lang="en-US" smtClean="0"/>
              <a:t>: Inserts page break for every N rows of data</a:t>
            </a:r>
          </a:p>
          <a:p>
            <a:pPr marL="742950" lvl="1" indent="-285750" eaLnBrk="1" hangingPunct="1"/>
            <a:r>
              <a:rPr lang="en-US" b="1" smtClean="0"/>
              <a:t>Chart</a:t>
            </a:r>
            <a:r>
              <a:rPr lang="en-US" smtClean="0"/>
              <a:t>: Create simple charts tied to data source</a:t>
            </a:r>
          </a:p>
          <a:p>
            <a:pPr marL="742950" lvl="1" indent="-285750" eaLnBrk="1" hangingPunct="1"/>
            <a:r>
              <a:rPr lang="en-US" b="1" smtClean="0"/>
              <a:t>Bar Code</a:t>
            </a:r>
            <a:r>
              <a:rPr lang="en-US" smtClean="0"/>
              <a:t>: create bar code tied to any data field</a:t>
            </a:r>
          </a:p>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B16B123-D733-4E0A-8A92-475B97B7C6D4}" type="slidenum">
              <a:rPr lang="en-US" sz="1200">
                <a:latin typeface="Arial" charset="0"/>
              </a:rPr>
              <a:pPr algn="r"/>
              <a:t>23</a:t>
            </a:fld>
            <a:endParaRPr lang="en-US" sz="1200">
              <a:latin typeface="Arial"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B16B123-D733-4E0A-8A92-475B97B7C6D4}" type="slidenum">
              <a:rPr lang="en-US" sz="1200">
                <a:latin typeface="Arial" charset="0"/>
              </a:rPr>
              <a:pPr algn="r"/>
              <a:t>24</a:t>
            </a:fld>
            <a:endParaRPr lang="en-US" sz="1200">
              <a:latin typeface="Arial"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noFill/>
          <a:ln/>
        </p:spPr>
        <p:txBody>
          <a:bodyPr/>
          <a:lstStyle/>
          <a:p>
            <a:r>
              <a:rPr lang="en-US" smtClean="0"/>
              <a:t>Once an object is selected, you can use the Properties window to edit its properties.</a:t>
            </a:r>
          </a:p>
          <a:p>
            <a:r>
              <a:rPr lang="en-US" smtClean="0"/>
              <a:t>When one or more fields are selected, the Properties window shows property values that all fields have in common, and leaves the other properties blank. If no fields are selected and you click on a section (or on the bar above a section), the Section properties are displayed. If you click the gray area in the background, the Report properties are displayed.</a:t>
            </a:r>
          </a:p>
          <a:p>
            <a:r>
              <a:rPr lang="en-US" smtClean="0"/>
              <a:t>To see how this works, click the label in the Header section and change its Font and ForeColor properties. You can also change a field’s position and dimensions by typing new values for the Left, Top, Width, and Height properties.</a:t>
            </a:r>
          </a:p>
          <a:p>
            <a:endParaRPr lang="en-US" smtClean="0"/>
          </a:p>
          <a:p>
            <a:r>
              <a:rPr lang="en-US" smtClean="0"/>
              <a:t>The various Section, Report, and Field properties are described in detail in the </a:t>
            </a:r>
            <a:r>
              <a:rPr lang="en-US" i="1" smtClean="0"/>
              <a:t>Reporting Framework User Guide</a:t>
            </a:r>
            <a:r>
              <a:rPr lang="en-US" smtClean="0"/>
              <a: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4556700-BD59-419E-B4EB-AE8C29650FF6}" type="slidenum">
              <a:rPr lang="en-US" sz="1200">
                <a:latin typeface="Arial" charset="0"/>
              </a:rPr>
              <a:pPr algn="r"/>
              <a:t>26</a:t>
            </a:fld>
            <a:endParaRPr lang="en-US" sz="1200">
              <a:latin typeface="Arial" charset="0"/>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spcBef>
                <a:spcPts val="800"/>
              </a:spcBef>
            </a:pPr>
            <a:r>
              <a:rPr lang="en-US" smtClean="0"/>
              <a:t>You can design reports that can be readily localized into multiple languages. When localized, the system dynamically reads the label master table to determine the appropriate labels to display on your reports. This table contains translated labels that can be specified with a string that specifies the desired label (the label term key, for example “SALES_ORDER”). A report design can use these label term keys so that when the report is run, the system will retrieve the translated label in the appropriate language for the user.</a:t>
            </a:r>
          </a:p>
          <a:p>
            <a:pPr eaLnBrk="1" hangingPunct="1">
              <a:spcBef>
                <a:spcPts val="800"/>
              </a:spcBef>
            </a:pPr>
            <a:endParaRPr lang="en-US" smtClean="0"/>
          </a:p>
          <a:p>
            <a:r>
              <a:rPr lang="en-US" smtClean="0"/>
              <a:t>If you attempt to translate a label that does not exist in the label master, you should create a record for it using Label Master Maintenance (36.4.17.24) so that the label can be translated and maintained.</a:t>
            </a:r>
          </a:p>
          <a:p>
            <a:endParaRPr lang="en-US" smtClean="0"/>
          </a:p>
          <a:p>
            <a:r>
              <a:rPr lang="en-US" smtClean="0"/>
              <a:t>For Label report fields, the value of the Text property will typically be literally displayed in the field when the report is rendered. However, the system can be instructed to automatically select translated labels when the report is rendered. This mode of operation is triggered when the Text property contains a value with the special ${</a:t>
            </a:r>
            <a:r>
              <a:rPr lang="en-US" i="1" smtClean="0"/>
              <a:t>LABEL_TERM</a:t>
            </a:r>
            <a:r>
              <a:rPr lang="en-US" smtClean="0"/>
              <a:t>} format, which instructs the system to look up the translated label corresponding to the LABEL_TERM used.</a:t>
            </a:r>
          </a:p>
          <a:p>
            <a:endParaRPr lang="en-US" smtClean="0"/>
          </a:p>
          <a:p>
            <a:r>
              <a:rPr lang="en-US" smtClean="0"/>
              <a:t>System labels can have short, medium, and long versions, of which the system intelligently selects the largest that will fit into the report field, taking into account factors such as field width and font size. For example, if the field width is not large enough to display the large label for the given text in the given font, the medium label will be displayed automatically if it fits.</a:t>
            </a:r>
          </a:p>
          <a:p>
            <a:endParaRPr lang="en-US" smtClean="0"/>
          </a:p>
          <a:p>
            <a:r>
              <a:rPr lang="en-US" smtClean="0"/>
              <a:t>Note that the Reporting Framework is flexible about the format of the label terms. For example, you can enter the term for Sales Order as ${SALES_ORDER} or ${Sales Order}. The system will replace spaces with underscores and perform case-sensitive matching at run-time.</a:t>
            </a:r>
          </a:p>
          <a:p>
            <a:r>
              <a:rPr lang="en-US" smtClean="0"/>
              <a:t>There are also some variations on this format that allow you to explicitly specify which label should be used:</a:t>
            </a:r>
          </a:p>
          <a:p>
            <a:r>
              <a:rPr lang="en-US" smtClean="0"/>
              <a:t>${TERM}S — specifies the short label</a:t>
            </a:r>
          </a:p>
          <a:p>
            <a:r>
              <a:rPr lang="en-US" smtClean="0"/>
              <a:t>${TERM}M — specifies the medium label</a:t>
            </a:r>
          </a:p>
          <a:p>
            <a:r>
              <a:rPr lang="en-US" smtClean="0"/>
              <a:t>${TERM}L — specifies the long label</a:t>
            </a:r>
          </a:p>
          <a:p>
            <a:r>
              <a:rPr lang="en-US" smtClean="0"/>
              <a:t>${TERM}! — specifies a stacked label</a:t>
            </a:r>
          </a:p>
          <a:p>
            <a:endParaRPr lang="en-US" smtClean="0"/>
          </a:p>
          <a:p>
            <a:r>
              <a:rPr lang="en-US" smtClean="0"/>
              <a:t>Note that in the case of stacked labels, the height of the field must be large enough to fit all the levels in the stacked label or the display of the label will be truncated.</a:t>
            </a:r>
          </a:p>
          <a:p>
            <a:endParaRPr lang="en-US" smtClean="0"/>
          </a:p>
          <a:p>
            <a:r>
              <a:rPr lang="en-US" smtClean="0"/>
              <a:t>For Calculated fields, the value of the Text property is evaluated as a VBScript expression and the result will be displayed in the field when the report is rendered. One special case is when the expression consists of the name of a report data field, in which case the value of that data field will be displayed when the report is rendered.</a:t>
            </a:r>
          </a:p>
          <a:p>
            <a:endParaRPr lang="en-US" smtClean="0"/>
          </a:p>
          <a:p>
            <a:r>
              <a:rPr lang="en-US" smtClean="0"/>
              <a:t>For Calculated fields, you can also specify to have integers converted into the words for the number. For instance, you can have “12” displayed as “twelve.” The format is as follows:</a:t>
            </a:r>
          </a:p>
          <a:p>
            <a:r>
              <a:rPr lang="en-US" smtClean="0"/>
              <a:t>${TERM}N — specifies integer to words conversion</a:t>
            </a:r>
          </a:p>
          <a:p>
            <a:endParaRPr lang="en-US" smtClean="0"/>
          </a:p>
          <a:p>
            <a:pPr eaLnBrk="1" hangingPunct="1">
              <a:spcBef>
                <a:spcPts val="800"/>
              </a:spcBef>
            </a:pPr>
            <a:endParaRPr lang="en-US" smtClean="0"/>
          </a:p>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4556700-BD59-419E-B4EB-AE8C29650FF6}" type="slidenum">
              <a:rPr lang="en-US" sz="1200">
                <a:latin typeface="Arial" charset="0"/>
              </a:rPr>
              <a:pPr algn="r"/>
              <a:t>27</a:t>
            </a:fld>
            <a:endParaRPr lang="en-US" sz="1200">
              <a:latin typeface="Arial" charset="0"/>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spcBef>
                <a:spcPts val="800"/>
              </a:spcBef>
            </a:pPr>
            <a:r>
              <a:rPr lang="en-US" smtClean="0"/>
              <a:t>You can design reports that can be readily localized into multiple languages. When localized, the system dynamically reads the label master table to determine the appropriate labels to display on your reports. This table contains translated labels that can be specified with a string that specifies the desired label (the label term key, for example “SALES_ORDER”). A report design can use these label term keys so that when the report is run, the system will retrieve the translated label in the appropriate language for the user.</a:t>
            </a:r>
          </a:p>
          <a:p>
            <a:pPr eaLnBrk="1" hangingPunct="1">
              <a:spcBef>
                <a:spcPts val="800"/>
              </a:spcBef>
            </a:pPr>
            <a:endParaRPr lang="en-US" smtClean="0"/>
          </a:p>
          <a:p>
            <a:r>
              <a:rPr lang="en-US" smtClean="0"/>
              <a:t>If you attempt to translate a label that does not exist in the label master, you should create a record for it using Label Master Maintenance (36.4.17.24) so that the label can be translated and maintained.</a:t>
            </a:r>
          </a:p>
          <a:p>
            <a:endParaRPr lang="en-US" smtClean="0"/>
          </a:p>
          <a:p>
            <a:r>
              <a:rPr lang="en-US" smtClean="0"/>
              <a:t>For Label report fields, the value of the Text property will typically be literally displayed in the field when the report is rendered. However, the system can be instructed to automatically select translated labels when the report is rendered. This mode of operation is triggered when the Text property contains a value with the special ${</a:t>
            </a:r>
            <a:r>
              <a:rPr lang="en-US" i="1" smtClean="0"/>
              <a:t>LABEL_TERM</a:t>
            </a:r>
            <a:r>
              <a:rPr lang="en-US" smtClean="0"/>
              <a:t>} format, which instructs the system to look up the translated label corresponding to the LABEL_TERM used.</a:t>
            </a:r>
          </a:p>
          <a:p>
            <a:endParaRPr lang="en-US" smtClean="0"/>
          </a:p>
          <a:p>
            <a:r>
              <a:rPr lang="en-US" smtClean="0"/>
              <a:t>System labels can have short, medium, and long versions, of which the system intelligently selects the largest that will fit into the report field, taking into account factors such as field width and font size. For example, if the field width is not large enough to display the large label for the given text in the given font, the medium label will be displayed automatically if it fits.</a:t>
            </a:r>
          </a:p>
          <a:p>
            <a:endParaRPr lang="en-US" smtClean="0"/>
          </a:p>
          <a:p>
            <a:r>
              <a:rPr lang="en-US" smtClean="0"/>
              <a:t>Note that the Reporting Framework is flexible about the format of the label terms. For example, you can enter the term for Sales Order as ${SALES_ORDER} or ${Sales Order}. The system will replace spaces with underscores and perform case-sensitive matching at run-time.</a:t>
            </a:r>
          </a:p>
          <a:p>
            <a:r>
              <a:rPr lang="en-US" smtClean="0"/>
              <a:t>There are also some variations on this format that allow you to explicitly specify which label should be used:</a:t>
            </a:r>
          </a:p>
          <a:p>
            <a:r>
              <a:rPr lang="en-US" smtClean="0"/>
              <a:t>${TERM}S — specifies the short label</a:t>
            </a:r>
          </a:p>
          <a:p>
            <a:r>
              <a:rPr lang="en-US" smtClean="0"/>
              <a:t>${TERM}M — specifies the medium label</a:t>
            </a:r>
          </a:p>
          <a:p>
            <a:r>
              <a:rPr lang="en-US" smtClean="0"/>
              <a:t>${TERM}L — specifies the long label</a:t>
            </a:r>
          </a:p>
          <a:p>
            <a:r>
              <a:rPr lang="en-US" smtClean="0"/>
              <a:t>${TERM}! — specifies a stacked label</a:t>
            </a:r>
          </a:p>
          <a:p>
            <a:endParaRPr lang="en-US" smtClean="0"/>
          </a:p>
          <a:p>
            <a:r>
              <a:rPr lang="en-US" smtClean="0"/>
              <a:t>Note that in the case of stacked labels, the height of the field must be large enough to fit all the levels in the stacked label or the display of the label will be truncated.</a:t>
            </a:r>
          </a:p>
          <a:p>
            <a:endParaRPr lang="en-US" smtClean="0"/>
          </a:p>
          <a:p>
            <a:r>
              <a:rPr lang="en-US" smtClean="0"/>
              <a:t>For Calculated fields, the value of the Text property is evaluated as a VBScript expression and the result will be displayed in the field when the report is rendered. One special case is when the expression consists of the name of a report data field, in which case the value of that data field will be displayed when the report is rendered.</a:t>
            </a:r>
          </a:p>
          <a:p>
            <a:endParaRPr lang="en-US" smtClean="0"/>
          </a:p>
          <a:p>
            <a:r>
              <a:rPr lang="en-US" smtClean="0"/>
              <a:t>For Calculated fields, you can also specify to have integers converted into the words for the number. For instance, you can have “12” displayed as “twelve.” The format is as follows:</a:t>
            </a:r>
          </a:p>
          <a:p>
            <a:r>
              <a:rPr lang="en-US" smtClean="0"/>
              <a:t>${TERM}N — specifies integer to words conversion</a:t>
            </a:r>
          </a:p>
          <a:p>
            <a:endParaRPr lang="en-US" smtClean="0"/>
          </a:p>
          <a:p>
            <a:pPr eaLnBrk="1" hangingPunct="1">
              <a:spcBef>
                <a:spcPts val="800"/>
              </a:spcBef>
            </a:pPr>
            <a:endParaRPr lang="en-US" smtClean="0"/>
          </a:p>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0A54F0A-3692-4003-ADFA-65E9B948131D}" type="slidenum">
              <a:rPr lang="en-US" sz="1200">
                <a:latin typeface="Arial" charset="0"/>
              </a:rPr>
              <a:pPr algn="r"/>
              <a:t>28</a:t>
            </a:fld>
            <a:endParaRPr lang="en-US" sz="1200">
              <a:latin typeface="Arial" charset="0"/>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6FE46BB-8C15-4269-80AB-CC6E4AEC1FCE}" type="slidenum">
              <a:rPr lang="en-US" sz="1200">
                <a:latin typeface="Arial" charset="0"/>
              </a:rPr>
              <a:pPr algn="r"/>
              <a:t>29</a:t>
            </a:fld>
            <a:endParaRPr lang="en-US" sz="1200">
              <a:latin typeface="Arial" charset="0"/>
            </a:endParaRPr>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D76F1496-1103-483F-ACB7-EB5479DAA758}" type="slidenum">
              <a:rPr lang="en-US" sz="1200">
                <a:latin typeface="Arial" charset="0"/>
              </a:rPr>
              <a:pPr algn="r"/>
              <a:t>3</a:t>
            </a:fld>
            <a:endParaRPr lang="en-US" sz="1200">
              <a:latin typeface="Arial"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E78CDC52-1B54-4D68-B5D0-CEDEF681A084}" type="slidenum">
              <a:rPr lang="en-US" sz="1200">
                <a:latin typeface="Arial" charset="0"/>
              </a:rPr>
              <a:pPr algn="r"/>
              <a:t>30</a:t>
            </a:fld>
            <a:endParaRPr lang="en-US" sz="1200">
              <a:latin typeface="Arial"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E78CDC52-1B54-4D68-B5D0-CEDEF681A084}" type="slidenum">
              <a:rPr lang="en-US" sz="1200">
                <a:latin typeface="Arial" charset="0"/>
              </a:rPr>
              <a:pPr algn="r"/>
              <a:t>31</a:t>
            </a:fld>
            <a:endParaRPr lang="en-US" sz="1200">
              <a:latin typeface="Arial"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E7BDF19-7C90-4D86-8C66-FF7431270A38}" type="slidenum">
              <a:rPr lang="en-US" sz="1200">
                <a:latin typeface="Arial" charset="0"/>
              </a:rPr>
              <a:pPr algn="r"/>
              <a:t>33</a:t>
            </a:fld>
            <a:endParaRPr lang="en-US" sz="1200">
              <a:latin typeface="Arial" charset="0"/>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E7BDF19-7C90-4D86-8C66-FF7431270A38}" type="slidenum">
              <a:rPr lang="en-US" sz="1200">
                <a:latin typeface="Arial" charset="0"/>
              </a:rPr>
              <a:pPr algn="r"/>
              <a:t>34</a:t>
            </a:fld>
            <a:endParaRPr lang="en-US" sz="1200">
              <a:latin typeface="Arial" charset="0"/>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BDDCEB4-0C46-4155-A476-B20674AF63ED}" type="slidenum">
              <a:rPr lang="en-US" sz="1200">
                <a:latin typeface="Arial" charset="0"/>
              </a:rPr>
              <a:pPr algn="r"/>
              <a:t>35</a:t>
            </a:fld>
            <a:endParaRPr lang="en-US" sz="1200">
              <a:latin typeface="Arial" charset="0"/>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r>
              <a:rPr lang="en-US" smtClean="0"/>
              <a:t>Note that it is possible to create a master-detail type of page layout whether the data source returns a single flat table (containing both master and detail fields) or two related tables (master and detail).  For the flat data source, the report layout design can use grouping to achieve the desired layout.  For the two-table data source, a sub-report can be used.</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9D9B8EE-0478-4380-B369-886048FFC0B9}" type="slidenum">
              <a:rPr lang="en-US" sz="1200">
                <a:latin typeface="Arial" charset="0"/>
              </a:rPr>
              <a:pPr algn="r"/>
              <a:t>36</a:t>
            </a:fld>
            <a:endParaRPr lang="en-US" sz="1200">
              <a:latin typeface="Arial" charset="0"/>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r>
              <a:rPr lang="en-US" smtClean="0"/>
              <a:t>Section-level Script settings:</a:t>
            </a:r>
          </a:p>
          <a:p>
            <a:pPr eaLnBrk="1" hangingPunct="1"/>
            <a:r>
              <a:rPr lang="en-US" b="1" smtClean="0"/>
              <a:t>OnFormat</a:t>
            </a:r>
            <a:r>
              <a:rPr lang="en-US" smtClean="0"/>
              <a:t>: Enter a Visual Basic script that will be executed during the formatting stage of report rendering.</a:t>
            </a:r>
          </a:p>
          <a:p>
            <a:pPr eaLnBrk="1" hangingPunct="1"/>
            <a:r>
              <a:rPr lang="en-US" b="1" smtClean="0"/>
              <a:t>OnPrint</a:t>
            </a:r>
            <a:r>
              <a:rPr lang="en-US" smtClean="0"/>
              <a:t>: Enter a Visual Basic script that will be executed in the final stage of rendering, after all report field values have been filled.</a:t>
            </a:r>
          </a:p>
          <a:p>
            <a:pPr eaLnBrk="1" hangingPunct="1"/>
            <a:endParaRPr lang="en-US" smtClean="0"/>
          </a:p>
          <a:p>
            <a:pPr eaLnBrk="1" hangingPunct="1"/>
            <a:r>
              <a:rPr lang="en-US" smtClean="0"/>
              <a:t>Report-level Script settings:</a:t>
            </a:r>
          </a:p>
          <a:p>
            <a:pPr eaLnBrk="1" hangingPunct="1"/>
            <a:r>
              <a:rPr lang="en-US" b="1" smtClean="0"/>
              <a:t>OnClose</a:t>
            </a:r>
            <a:r>
              <a:rPr lang="en-US" smtClean="0"/>
              <a:t>: Enter a Visual Basic script that will be executed when the report finishes rendering.</a:t>
            </a:r>
          </a:p>
          <a:p>
            <a:pPr eaLnBrk="1" hangingPunct="1"/>
            <a:r>
              <a:rPr lang="en-US" b="1" smtClean="0"/>
              <a:t>OnError</a:t>
            </a:r>
            <a:r>
              <a:rPr lang="en-US" smtClean="0"/>
              <a:t>: Enter a Visual Basic script that will be executed when an error occurs.</a:t>
            </a:r>
          </a:p>
          <a:p>
            <a:pPr eaLnBrk="1" hangingPunct="1"/>
            <a:r>
              <a:rPr lang="en-US" b="1" smtClean="0"/>
              <a:t>OnNoData</a:t>
            </a:r>
            <a:r>
              <a:rPr lang="en-US" smtClean="0"/>
              <a:t>: Enter a Visual Basic script that will be executed when the report has no data.</a:t>
            </a:r>
          </a:p>
          <a:p>
            <a:pPr eaLnBrk="1" hangingPunct="1"/>
            <a:r>
              <a:rPr lang="en-US" b="1" smtClean="0"/>
              <a:t>OnOpen</a:t>
            </a:r>
            <a:r>
              <a:rPr lang="en-US" smtClean="0"/>
              <a:t>: Enter a Visual Basic script that will be executed when the report starts rendering.</a:t>
            </a:r>
          </a:p>
          <a:p>
            <a:pPr eaLnBrk="1" hangingPunct="1"/>
            <a:r>
              <a:rPr lang="en-US" b="1" smtClean="0"/>
              <a:t>OnPage</a:t>
            </a:r>
            <a:r>
              <a:rPr lang="en-US" smtClean="0"/>
              <a:t>: Enter a Visual Basic script that will be executed each time a new page is created.</a:t>
            </a:r>
          </a:p>
          <a:p>
            <a:pPr eaLnBrk="1" hangingPunct="1"/>
            <a:endParaRPr lang="en-US" smtClean="0"/>
          </a:p>
          <a:p>
            <a:pPr eaLnBrk="1" hangingPunct="1"/>
            <a:r>
              <a:rPr lang="en-US" smtClean="0"/>
              <a:t>Design Philosophy for using VBScript:</a:t>
            </a:r>
          </a:p>
          <a:p>
            <a:pPr eaLnBrk="1" hangingPunct="1"/>
            <a:r>
              <a:rPr lang="en-US" smtClean="0"/>
              <a:t>Less is more!  Try to use as little as possible, since it can add to the cost of maintaining the report in the future.  VBScript used too much can add a lot of complexity to the report layout design.</a:t>
            </a:r>
          </a:p>
          <a:p>
            <a:pPr eaLnBrk="1" hangingPunct="1"/>
            <a:r>
              <a:rPr lang="en-US" smtClean="0"/>
              <a:t>VBScript is often necessary for achieving certain dynamic layout goals, for example changing a fiel’s color or visibility based on its data value.  </a:t>
            </a:r>
          </a:p>
          <a:p>
            <a:pPr eaLnBrk="1" hangingPunct="1"/>
            <a:endParaRPr lang="en-US" smtClean="0"/>
          </a:p>
          <a:p>
            <a:pPr eaLnBrk="1" hangingPunct="1"/>
            <a:r>
              <a:rPr lang="en-US" smtClean="0"/>
              <a:t>Some reports may need to change the properties of many fields at a time based on data values, even moving their location dynamically.  Instead of the brute-force approach of using conditional statements with lots of fine-grained field property setting VBScript statements, it is often preferable to instead use tow or more sub-reports, each containing one of the different layout options, and using a single VBScript statement to conditionally determine which sub-report to make visible.  This is a more maintainable approach that leads to report designs that are easier to read, understand, and enhance in the future.</a:t>
            </a:r>
          </a:p>
          <a:p>
            <a:pPr eaLnBrk="1" hangingPunct="1"/>
            <a:endParaRPr lang="en-US" smtClean="0"/>
          </a:p>
          <a:p>
            <a:pPr eaLnBrk="1" hangingPunct="1"/>
            <a:endParaRPr lang="en-US" smtClean="0"/>
          </a:p>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9D9B8EE-0478-4380-B369-886048FFC0B9}" type="slidenum">
              <a:rPr lang="en-US" sz="1200">
                <a:latin typeface="Arial" charset="0"/>
              </a:rPr>
              <a:pPr algn="r"/>
              <a:t>37</a:t>
            </a:fld>
            <a:endParaRPr lang="en-US" sz="1200">
              <a:latin typeface="Arial" charset="0"/>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r>
              <a:rPr lang="en-US" smtClean="0"/>
              <a:t>Section-level Script settings:</a:t>
            </a:r>
          </a:p>
          <a:p>
            <a:pPr eaLnBrk="1" hangingPunct="1"/>
            <a:r>
              <a:rPr lang="en-US" b="1" smtClean="0"/>
              <a:t>OnFormat</a:t>
            </a:r>
            <a:r>
              <a:rPr lang="en-US" smtClean="0"/>
              <a:t>: Enter a Visual Basic script that will be executed during the formatting stage of report rendering.</a:t>
            </a:r>
          </a:p>
          <a:p>
            <a:pPr eaLnBrk="1" hangingPunct="1"/>
            <a:r>
              <a:rPr lang="en-US" b="1" smtClean="0"/>
              <a:t>OnPrint</a:t>
            </a:r>
            <a:r>
              <a:rPr lang="en-US" smtClean="0"/>
              <a:t>: Enter a Visual Basic script that will be executed in the final stage of rendering, after all report field values have been filled.</a:t>
            </a:r>
          </a:p>
          <a:p>
            <a:pPr eaLnBrk="1" hangingPunct="1"/>
            <a:endParaRPr lang="en-US" smtClean="0"/>
          </a:p>
          <a:p>
            <a:pPr eaLnBrk="1" hangingPunct="1"/>
            <a:r>
              <a:rPr lang="en-US" smtClean="0"/>
              <a:t>Report-level Script settings:</a:t>
            </a:r>
          </a:p>
          <a:p>
            <a:pPr eaLnBrk="1" hangingPunct="1"/>
            <a:r>
              <a:rPr lang="en-US" b="1" smtClean="0"/>
              <a:t>OnClose</a:t>
            </a:r>
            <a:r>
              <a:rPr lang="en-US" smtClean="0"/>
              <a:t>: Enter a Visual Basic script that will be executed when the report finishes rendering.</a:t>
            </a:r>
          </a:p>
          <a:p>
            <a:pPr eaLnBrk="1" hangingPunct="1"/>
            <a:r>
              <a:rPr lang="en-US" b="1" smtClean="0"/>
              <a:t>OnError</a:t>
            </a:r>
            <a:r>
              <a:rPr lang="en-US" smtClean="0"/>
              <a:t>: Enter a Visual Basic script that will be executed when an error occurs.</a:t>
            </a:r>
          </a:p>
          <a:p>
            <a:pPr eaLnBrk="1" hangingPunct="1"/>
            <a:r>
              <a:rPr lang="en-US" b="1" smtClean="0"/>
              <a:t>OnNoData</a:t>
            </a:r>
            <a:r>
              <a:rPr lang="en-US" smtClean="0"/>
              <a:t>: Enter a Visual Basic script that will be executed when the report has no data.</a:t>
            </a:r>
          </a:p>
          <a:p>
            <a:pPr eaLnBrk="1" hangingPunct="1"/>
            <a:r>
              <a:rPr lang="en-US" b="1" smtClean="0"/>
              <a:t>OnOpen</a:t>
            </a:r>
            <a:r>
              <a:rPr lang="en-US" smtClean="0"/>
              <a:t>: Enter a Visual Basic script that will be executed when the report starts rendering.</a:t>
            </a:r>
          </a:p>
          <a:p>
            <a:pPr eaLnBrk="1" hangingPunct="1"/>
            <a:r>
              <a:rPr lang="en-US" b="1" smtClean="0"/>
              <a:t>OnPage</a:t>
            </a:r>
            <a:r>
              <a:rPr lang="en-US" smtClean="0"/>
              <a:t>: Enter a Visual Basic script that will be executed each time a new page is created.</a:t>
            </a:r>
          </a:p>
          <a:p>
            <a:pPr eaLnBrk="1" hangingPunct="1"/>
            <a:endParaRPr lang="en-US" smtClean="0"/>
          </a:p>
          <a:p>
            <a:pPr eaLnBrk="1" hangingPunct="1"/>
            <a:r>
              <a:rPr lang="en-US" smtClean="0"/>
              <a:t>Design Philosophy for using VBScript:</a:t>
            </a:r>
          </a:p>
          <a:p>
            <a:pPr eaLnBrk="1" hangingPunct="1"/>
            <a:r>
              <a:rPr lang="en-US" smtClean="0"/>
              <a:t>Less is more!  Try to use as little as possible, since it can add to the cost of maintaining the report in the future.  VBScript used too much can add a lot of complexity to the report layout design.</a:t>
            </a:r>
          </a:p>
          <a:p>
            <a:pPr eaLnBrk="1" hangingPunct="1"/>
            <a:r>
              <a:rPr lang="en-US" smtClean="0"/>
              <a:t>VBScript is often necessary for achieving certain dynamic layout goals, for example changing a fiel’s color or visibility based on its data value.  </a:t>
            </a:r>
          </a:p>
          <a:p>
            <a:pPr eaLnBrk="1" hangingPunct="1"/>
            <a:endParaRPr lang="en-US" smtClean="0"/>
          </a:p>
          <a:p>
            <a:pPr eaLnBrk="1" hangingPunct="1"/>
            <a:r>
              <a:rPr lang="en-US" smtClean="0"/>
              <a:t>Some reports may need to change the properties of many fields at a time based on data values, even moving their location dynamically.  Instead of the brute-force approach of using conditional statements with lots of fine-grained field property setting VBScript statements, it is often preferable to instead use tow or more sub-reports, each containing one of the different layout options, and using a single VBScript statement to conditionally determine which sub-report to make visible.  This is a more maintainable approach that leads to report designs that are easier to read, understand, and enhance in the future.</a:t>
            </a:r>
          </a:p>
          <a:p>
            <a:pPr eaLnBrk="1" hangingPunct="1"/>
            <a:endParaRPr lang="en-US" smtClean="0"/>
          </a:p>
          <a:p>
            <a:pPr eaLnBrk="1" hangingPunct="1"/>
            <a:endParaRPr lang="en-US" smtClean="0"/>
          </a:p>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2FAD1C5-AF03-44B7-8790-44172C1FA1D1}" type="slidenum">
              <a:rPr lang="en-US" sz="1200">
                <a:latin typeface="Arial" charset="0"/>
              </a:rPr>
              <a:pPr algn="r"/>
              <a:t>38</a:t>
            </a:fld>
            <a:endParaRPr lang="en-US" sz="1200">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5184BF1-168D-42E8-80DA-1EB067106AD4}" type="slidenum">
              <a:rPr lang="en-US" sz="1200">
                <a:latin typeface="Arial" charset="0"/>
              </a:rPr>
              <a:pPr algn="r"/>
              <a:t>39</a:t>
            </a:fld>
            <a:endParaRPr lang="en-US" sz="1200">
              <a:latin typeface="Arial" charset="0"/>
            </a:endParaRPr>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5184BF1-168D-42E8-80DA-1EB067106AD4}" type="slidenum">
              <a:rPr lang="en-US" sz="1200">
                <a:latin typeface="Arial" charset="0"/>
              </a:rPr>
              <a:pPr algn="r"/>
              <a:t>40</a:t>
            </a:fld>
            <a:endParaRPr lang="en-US" sz="1200">
              <a:latin typeface="Arial" charset="0"/>
            </a:endParaRPr>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p:spPr>
        <p:txBody>
          <a:bodyPr/>
          <a:lstStyle/>
          <a:p>
            <a:r>
              <a:rPr lang="en-US" smtClean="0"/>
              <a:t>Open Report Resource Designer and review usage</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ECF2EA9-8C27-48A8-B300-3E69AB00AE92}" type="slidenum">
              <a:rPr lang="en-US" sz="1200">
                <a:latin typeface="Arial" charset="0"/>
              </a:rPr>
              <a:pPr algn="r"/>
              <a:t>41</a:t>
            </a:fld>
            <a:endParaRPr lang="en-US" sz="1200">
              <a:latin typeface="Arial" charset="0"/>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ECF2EA9-8C27-48A8-B300-3E69AB00AE92}" type="slidenum">
              <a:rPr lang="en-US" sz="1200">
                <a:latin typeface="Arial" charset="0"/>
              </a:rPr>
              <a:pPr algn="r"/>
              <a:t>42</a:t>
            </a:fld>
            <a:endParaRPr lang="en-US" sz="1200">
              <a:latin typeface="Arial" charset="0"/>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196A86DB-FD84-4B5A-A97B-A1703D577A96}" type="slidenum">
              <a:rPr lang="en-US" sz="1200">
                <a:latin typeface="Arial" charset="0"/>
              </a:rPr>
              <a:pPr algn="r"/>
              <a:t>43</a:t>
            </a:fld>
            <a:endParaRPr lang="en-US" sz="1200">
              <a:latin typeface="Arial"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196A86DB-FD84-4B5A-A97B-A1703D577A96}" type="slidenum">
              <a:rPr lang="en-US" sz="1200">
                <a:latin typeface="Arial" charset="0"/>
              </a:rPr>
              <a:pPr algn="r"/>
              <a:t>44</a:t>
            </a:fld>
            <a:endParaRPr lang="en-US" sz="1200">
              <a:latin typeface="Arial"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E681A163-1707-4445-991C-0D77B223D886}" type="slidenum">
              <a:rPr lang="en-US" sz="1200">
                <a:latin typeface="Arial" charset="0"/>
              </a:rPr>
              <a:pPr algn="r"/>
              <a:t>45</a:t>
            </a:fld>
            <a:endParaRPr lang="en-US" sz="1200">
              <a:latin typeface="Arial"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AEAF307-3FDA-4F0E-B9D7-C9B74B372BAC}" type="slidenum">
              <a:rPr lang="en-US" sz="1200">
                <a:latin typeface="Arial" charset="0"/>
              </a:rPr>
              <a:pPr algn="r"/>
              <a:t>47</a:t>
            </a:fld>
            <a:endParaRPr lang="en-US" sz="1200">
              <a:latin typeface="Arial"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AEAF307-3FDA-4F0E-B9D7-C9B74B372BAC}" type="slidenum">
              <a:rPr lang="en-US" sz="1200">
                <a:latin typeface="Arial" charset="0"/>
              </a:rPr>
              <a:pPr algn="r"/>
              <a:t>48</a:t>
            </a:fld>
            <a:endParaRPr lang="en-US" sz="1200">
              <a:latin typeface="Arial"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5ABCD1A-758A-47DF-8BFD-2425E696E286}" type="slidenum">
              <a:rPr lang="en-US" sz="1200">
                <a:latin typeface="Arial" charset="0"/>
              </a:rPr>
              <a:pPr algn="r"/>
              <a:t>50</a:t>
            </a:fld>
            <a:endParaRPr lang="en-US" sz="1200">
              <a:latin typeface="Arial"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55ABCD1A-758A-47DF-8BFD-2425E696E286}" type="slidenum">
              <a:rPr lang="en-US" sz="1200">
                <a:latin typeface="Arial" charset="0"/>
              </a:rPr>
              <a:pPr algn="r"/>
              <a:t>51</a:t>
            </a:fld>
            <a:endParaRPr lang="en-US" sz="1200">
              <a:latin typeface="Arial"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7B817305-3116-4804-9EC3-351A5BEC9650}" type="slidenum">
              <a:rPr lang="en-US" sz="1200">
                <a:latin typeface="Arial" charset="0"/>
              </a:rPr>
              <a:pPr algn="r"/>
              <a:t>52</a:t>
            </a:fld>
            <a:endParaRPr lang="en-US" sz="1200">
              <a:latin typeface="Arial" charset="0"/>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r>
              <a:rPr lang="en-US" smtClean="0"/>
              <a:t>Starting with the QAD Enterprise Applications 2010 release, the QAD standard reports included with the product use one of the following templates:</a:t>
            </a:r>
          </a:p>
          <a:p>
            <a:r>
              <a:rPr lang="en-US" smtClean="0"/>
              <a:t>Active_Template_Landscape —the template typically used by QAD standard reports with landscape orientation.</a:t>
            </a:r>
          </a:p>
          <a:p>
            <a:r>
              <a:rPr lang="en-US" smtClean="0"/>
              <a:t>Active_Template_Portrait — the template typically used by QAD standard reports with portrait orientation.</a:t>
            </a:r>
          </a:p>
          <a:p>
            <a:r>
              <a:rPr lang="en-US" smtClean="0"/>
              <a:t>Additionally, four QAD standard templates are included:</a:t>
            </a:r>
          </a:p>
          <a:p>
            <a:r>
              <a:rPr lang="en-US" smtClean="0"/>
              <a:t>QAD_Standard_Template_A4_Landscape — the QAD standard template for the A4 (210 x 297 mm, or 8.27 x 11.69 inches) paper size with landscape orientation.</a:t>
            </a:r>
          </a:p>
          <a:p>
            <a:r>
              <a:rPr lang="en-US" smtClean="0"/>
              <a:t>QAD_Standard_Template_A4_Portrait — the QAD standard template for the A4 paper size with portrait orientation.</a:t>
            </a:r>
          </a:p>
          <a:p>
            <a:r>
              <a:rPr lang="en-US" smtClean="0"/>
              <a:t>QAD_Standard_Template_Letter_Landscape — the QAD standard template for the Letter (8.5 x 11 inches) paper size with landscape orientation.</a:t>
            </a:r>
          </a:p>
          <a:p>
            <a:r>
              <a:rPr lang="en-US" smtClean="0"/>
              <a:t>QAD_Standard_Template_Letter_Portrait — the QAD standard template for the Letter paper size with portrait orientation.</a:t>
            </a:r>
          </a:p>
          <a:p>
            <a:r>
              <a:rPr lang="en-US" smtClean="0"/>
              <a:t>As shipped, the contents of Active_Template_Landscape are identical to QAD_Standard_Template_Letter_Landscape, and the contents of Active_Template_Portrait are identical to QAD_Standard_Template_Letter_Portrait. If template customizations are desired, they can be done in the Active templates (which the QAD reports reference), and the original QAD_ templates should be kept unmodified in case any changes might need to be rolled back.</a:t>
            </a:r>
          </a:p>
          <a:p>
            <a:r>
              <a:rPr lang="en-US" smtClean="0"/>
              <a:t>Careful management of these templates is highly recommended.</a:t>
            </a:r>
          </a:p>
          <a:p>
            <a:endParaRPr lang="en-US" smtClean="0"/>
          </a:p>
          <a:p>
            <a:r>
              <a:rPr lang="en-US" b="1" smtClean="0"/>
              <a:t>Template Modification Recommendations</a:t>
            </a:r>
            <a:endParaRPr lang="en-US" smtClean="0"/>
          </a:p>
          <a:p>
            <a:r>
              <a:rPr lang="en-US" smtClean="0"/>
              <a:t>The Active_Template_Landscape and Active_Template_Portrait are used by the QAD standard reports as their templates. Modifying these two active templates will in turn modify the format of all the reports that use these templates; such changes will take effect in the system as soon as any template changes are saved. Using Active_Template_Landscape and Active_Template_Portrait as your active templates gives you a powerful way to make a change to the format of many reports all at once.</a:t>
            </a:r>
            <a:endParaRPr lang="en-US" b="1" smtClean="0"/>
          </a:p>
          <a:p>
            <a:r>
              <a:rPr lang="en-US" smtClean="0"/>
              <a:t>When upgrades are installed for the Reporting Framework, the QAD-shipped templates will generally get over-written.</a:t>
            </a:r>
            <a:endParaRPr lang="en-US" b="1" smtClean="0"/>
          </a:p>
          <a:p>
            <a:r>
              <a:rPr lang="en-US" smtClean="0"/>
              <a:t>Before you modify the Active templates, QAD recommends that you make backup copies of them by exporting them using the Template Designer’s Export function. You can specify the directory to which you want to export the templates from the Export Template window. QAD recommends that these files be backed up or version controlled.</a:t>
            </a:r>
            <a:endParaRPr lang="en-US" b="1" smtClean="0"/>
          </a:p>
          <a:p>
            <a:r>
              <a:rPr lang="en-US" smtClean="0"/>
              <a:t>As an alternative to making direct changes to the Active templates, you can also replace an Active template with some other template. For example, the default Active_Template_Portrait is based on QAD_Standard_Template_Letter_Portrait, which has the 8.5 x 11 inch paper size. If you want all QAD standard reports to use the A4 paper size, you can replace Active_Template_Portrait with QAD_Standard_Template_A4_Portrait. To do so, first save a copy of the current Active_Template_Portrait by exporting it. Next, open QAD_Standard_Template_A4_Portrait and save it as Active_Template_Portrait.</a:t>
            </a:r>
            <a:endParaRPr lang="en-US" b="1" smtClean="0"/>
          </a:p>
          <a:p>
            <a:r>
              <a:rPr lang="en-US" smtClean="0"/>
              <a:t>QAD discourages direct modification of the Active templates in the Template Designer because as soon as those changes are saved, they will affect all the QAD standard reports without giving the designer a chance to test the template changes. Instead, QAD recommends that you make a copy of the template that you want to change, give the copy a new name, and then modify the copy and test it with a test report. Once the changes have been tested and are satisfactory, the copied report can be saved as the name of original template, at which point the changes will effectively be rolled out to the reports in the live system.</a:t>
            </a:r>
            <a:endParaRPr lang="en-US" b="1" smtClean="0"/>
          </a:p>
          <a:p>
            <a:r>
              <a:rPr lang="en-US" b="1" smtClean="0"/>
              <a:t>Upgrading and Templates</a:t>
            </a:r>
            <a:endParaRPr lang="en-US" smtClean="0"/>
          </a:p>
          <a:p>
            <a:r>
              <a:rPr lang="en-US" smtClean="0"/>
              <a:t>When you upgrade to a new version of the software, after the QAD Enterprise Applications 2010 release, you should first be sure to export and save the templates you are using, especially the two Active templates (Active_Template_Portrait and Active_Template_Landscape). This way your customized versions can be re-imported if the upgrade overwrites these templates.</a:t>
            </a:r>
            <a:endParaRPr lang="en-US" b="1" smtClean="0"/>
          </a:p>
          <a:p>
            <a:endParaRPr lang="en-US" smtClean="0"/>
          </a:p>
          <a:p>
            <a:endParaRPr lang="en-US" smtClean="0"/>
          </a:p>
          <a:p>
            <a:endParaRPr lang="en-US" smtClean="0"/>
          </a:p>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p>
            <a:fld id="{CEC69CC0-B4AE-4C6F-A0EB-26D3095F1C93}" type="slidenum">
              <a:rPr lang="en-US" smtClean="0"/>
              <a:pPr/>
              <a:t>5</a:t>
            </a:fld>
            <a:endParaRPr lang="en-US" smtClean="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ln/>
        </p:spPr>
        <p:txBody>
          <a:bodyPr/>
          <a:lstStyle/>
          <a:p>
            <a:r>
              <a:rPr lang="en-US" b="1" smtClean="0"/>
              <a:t>New</a:t>
            </a:r>
            <a:r>
              <a:rPr lang="en-US" smtClean="0"/>
              <a:t>: Launch Report Wizard to create a new report definition.</a:t>
            </a:r>
          </a:p>
          <a:p>
            <a:r>
              <a:rPr lang="en-US" b="1" smtClean="0"/>
              <a:t>Open</a:t>
            </a:r>
            <a:r>
              <a:rPr lang="en-US" smtClean="0"/>
              <a:t>: Open an existing definition.</a:t>
            </a:r>
          </a:p>
          <a:p>
            <a:r>
              <a:rPr lang="en-US" b="1" smtClean="0"/>
              <a:t>Close</a:t>
            </a:r>
            <a:r>
              <a:rPr lang="en-US" smtClean="0"/>
              <a:t>: Close the current report definition.</a:t>
            </a:r>
          </a:p>
          <a:p>
            <a:r>
              <a:rPr lang="en-US" b="1" smtClean="0"/>
              <a:t>Save</a:t>
            </a:r>
            <a:r>
              <a:rPr lang="en-US" smtClean="0"/>
              <a:t>: Save current report definition.</a:t>
            </a:r>
          </a:p>
          <a:p>
            <a:r>
              <a:rPr lang="en-US" b="1" smtClean="0"/>
              <a:t>Save As</a:t>
            </a:r>
            <a:r>
              <a:rPr lang="en-US" smtClean="0"/>
              <a:t>: Save current report definition under a different name.</a:t>
            </a:r>
          </a:p>
          <a:p>
            <a:endParaRPr lang="en-US" smtClean="0"/>
          </a:p>
          <a:p>
            <a:r>
              <a:rPr lang="en-US" smtClean="0"/>
              <a:t>Manager Form (Report Definition Manager Form): Click the Manager button on the toolbar…</a:t>
            </a:r>
          </a:p>
          <a:p>
            <a:r>
              <a:rPr lang="en-US" smtClean="0"/>
              <a:t>To delete an existing report definition:</a:t>
            </a:r>
          </a:p>
          <a:p>
            <a:r>
              <a:rPr lang="en-US" smtClean="0"/>
              <a:t>In the Manager window, click the report definition and then click the Delete button at the top. Confirm the deletion when prompted. </a:t>
            </a:r>
            <a:endParaRPr lang="en-US" b="1" smtClean="0"/>
          </a:p>
          <a:p>
            <a:r>
              <a:rPr lang="en-US" smtClean="0"/>
              <a:t>To select a different template for a report definition:</a:t>
            </a:r>
          </a:p>
          <a:p>
            <a:r>
              <a:rPr lang="en-US" smtClean="0"/>
              <a:t>Click the current template next to the report definition and select a different template from the list. The layout and formatting of the report definition will be changed after you assign a different template to it.</a:t>
            </a:r>
            <a:endParaRPr lang="en-US" b="1" smtClean="0"/>
          </a:p>
          <a:p>
            <a:r>
              <a:rPr lang="en-US" smtClean="0"/>
              <a:t>To set the default report definition for the report resource:</a:t>
            </a:r>
          </a:p>
          <a:p>
            <a:r>
              <a:rPr lang="en-US" smtClean="0"/>
              <a:t>Select the Is Default check box for the report definition. You must set one and only one default report definition. </a:t>
            </a:r>
            <a:endParaRPr lang="en-US" b="1" smtClean="0"/>
          </a:p>
          <a:p>
            <a:r>
              <a:rPr lang="en-US" smtClean="0"/>
              <a:t>When you open the report resource from the Applications menu tree, the default report definition is loaded. </a:t>
            </a:r>
          </a:p>
          <a:p>
            <a:endParaRPr lang="en-US" smtClean="0"/>
          </a:p>
          <a:p>
            <a:r>
              <a:rPr lang="en-US" smtClean="0"/>
              <a:t>Click Preview to display the current report definition in preview mode. In the preview mode, you can only navigate through the generated report.</a:t>
            </a:r>
          </a:p>
          <a:p>
            <a:endParaRPr lang="en-US" smtClean="0"/>
          </a:p>
          <a:p>
            <a:r>
              <a:rPr lang="en-US" smtClean="0"/>
              <a:t>You can export report metadata to an XML file for review and debug a report design. On the toolbar, choose Actions and click Export Metadata.</a:t>
            </a:r>
          </a:p>
          <a:p>
            <a:r>
              <a:rPr lang="en-US" smtClean="0"/>
              <a:t>In the Save As dialog box, specify the name of the XML file and where you want to save the file. By default, the file is named after the current report with _meta.xml appended.</a:t>
            </a:r>
          </a:p>
          <a:p>
            <a:endParaRPr lang="en-US" smtClean="0"/>
          </a:p>
          <a:p>
            <a:r>
              <a:rPr lang="en-US" smtClean="0"/>
              <a:t>You can export the data for a report to an XML file for review, testing, and debugging purposes. You can then import an XML file containing report data and run it. The exporting and importing actions will not take place until a preview of the report is run from the Report Designer.</a:t>
            </a:r>
          </a:p>
          <a:p>
            <a:r>
              <a:rPr lang="en-US" smtClean="0"/>
              <a:t>Importing report data from an XML file is a useful tool for scenarios such as:</a:t>
            </a:r>
          </a:p>
          <a:p>
            <a:r>
              <a:rPr lang="en-US" smtClean="0"/>
              <a:t>Repeated testing of a report whose data source takes a long time to run.</a:t>
            </a:r>
          </a:p>
          <a:p>
            <a:r>
              <a:rPr lang="en-US" smtClean="0"/>
              <a:t>Manually changing data values for the purpose of quickly testing report design logic, without having to change them in the live production database.</a:t>
            </a:r>
          </a:p>
          <a:p>
            <a:endParaRPr lang="en-US" smtClean="0"/>
          </a:p>
          <a:p>
            <a:endParaRPr lang="en-US" smtClean="0"/>
          </a:p>
          <a:p>
            <a:endParaRPr lang="en-US" smtClean="0"/>
          </a:p>
          <a:p>
            <a:pPr>
              <a:spcBef>
                <a:spcPts val="800"/>
              </a:spcBef>
            </a:pPr>
            <a:endParaRPr lang="en-US" smtClean="0"/>
          </a:p>
          <a:p>
            <a:endParaRPr lang="en-US" smtClean="0"/>
          </a:p>
          <a:p>
            <a:pPr eaLnBrk="1" hangingPunct="1">
              <a:spcBef>
                <a:spcPts val="800"/>
              </a:spcBef>
            </a:pPr>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94E71232-FE88-4882-83A6-356DA70C41CD}" type="slidenum">
              <a:rPr lang="en-US" sz="1200">
                <a:latin typeface="Arial" charset="0"/>
              </a:rPr>
              <a:pPr algn="r"/>
              <a:t>53</a:t>
            </a:fld>
            <a:endParaRPr lang="en-US" sz="1200">
              <a:latin typeface="Arial" charset="0"/>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6703CE8-CA40-4963-931D-9AA68037D046}" type="slidenum">
              <a:rPr lang="en-US" sz="1200">
                <a:latin typeface="Arial" charset="0"/>
              </a:rPr>
              <a:pPr algn="r"/>
              <a:t>54</a:t>
            </a:fld>
            <a:endParaRPr lang="en-US" sz="1200">
              <a:latin typeface="Arial" charset="0"/>
            </a:endParaRPr>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pPr eaLnBrk="1" hangingPunct="1"/>
            <a:r>
              <a:rPr lang="en-US" smtClean="0"/>
              <a:t>Note that it is possible to create a master-detail type of page layout whether the data source returns a single flat table (containing both master and detail fields) or two related tables (master and detail).  For the flat data source, the report layout design can use grouping to achieve the desired layout.  For the two-table data source, a sub-report can be used.</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6703CE8-CA40-4963-931D-9AA68037D046}" type="slidenum">
              <a:rPr lang="en-US" sz="1200">
                <a:latin typeface="Arial" charset="0"/>
              </a:rPr>
              <a:pPr algn="r"/>
              <a:t>55</a:t>
            </a:fld>
            <a:endParaRPr lang="en-US" sz="1200">
              <a:latin typeface="Arial" charset="0"/>
            </a:endParaRPr>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pPr eaLnBrk="1" hangingPunct="1"/>
            <a:r>
              <a:rPr lang="en-US" smtClean="0"/>
              <a:t>Note that it is possible to create a master-detail type of page layout whether the data source returns a single flat table (containing both master and detail fields) or two related tables (master and detail).  For the flat data source, the report layout design can use grouping to achieve the desired layout.  For the two-table data source, a sub-report can be used.</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p>
            <a:fld id="{2E9D09D5-E99B-4E36-ADF9-FCD6ADF946CE}" type="slidenum">
              <a:rPr lang="en-US" smtClean="0"/>
              <a:pPr/>
              <a:t>56</a:t>
            </a:fld>
            <a:endParaRPr lang="en-US" smtClean="0"/>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a:ln/>
        </p:spPr>
        <p:txBody>
          <a:bodyPr/>
          <a:lstStyle/>
          <a:p>
            <a:r>
              <a:rPr lang="en-US" smtClean="0"/>
              <a:t>Click New to launch the Report Wizard.</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noFill/>
          <a:ln/>
        </p:spPr>
        <p:txBody>
          <a:bodyPr/>
          <a:lstStyle/>
          <a:p>
            <a:r>
              <a:rPr lang="en-US" smtClean="0"/>
              <a:t>Select a report resource and click Next.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p:spPr>
        <p:txBody>
          <a:bodyPr/>
          <a:lstStyle/>
          <a:p>
            <a:r>
              <a:rPr lang="en-US" smtClean="0"/>
              <a:t>Select a template name such as Active_Template_Portrait and click Next.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a:noFill/>
          <a:ln/>
        </p:spPr>
        <p:txBody>
          <a:bodyPr/>
          <a:lstStyle/>
          <a:p>
            <a:r>
              <a:rPr lang="en-US" smtClean="0"/>
              <a:t>Select a data source and click Next.</a:t>
            </a:r>
          </a:p>
          <a:p>
            <a:endParaRPr lang="en-US" smtClean="0"/>
          </a:p>
          <a:p>
            <a:r>
              <a:rPr lang="en-US" smtClean="0"/>
              <a:t>Actually, you are selecting data tables here (vs. data “source”).</a:t>
            </a:r>
          </a:p>
          <a:p>
            <a:endParaRPr lang="en-US" smtClean="0"/>
          </a:p>
          <a:p>
            <a:r>
              <a:rPr lang="en-US" smtClean="0"/>
              <a:t>Data source: business logic + metadata query.</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RF-DES-</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RF-DES-</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RF-DES-</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RF-DES-</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RF-DES-</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RF-DES-</a:t>
            </a:r>
            <a:endParaRPr lang="en-US"/>
          </a:p>
        </p:txBody>
      </p:sp>
    </p:spTree>
    <p:extLst>
      <p:ext uri="{BB962C8B-B14F-4D97-AF65-F5344CB8AC3E}">
        <p14:creationId xmlns="" xmlns:p14="http://schemas.microsoft.com/office/powerpoint/2010/main" val="7067509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RF-DES-</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4102"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defRPr>
            </a:lvl1pPr>
          </a:lstStyle>
          <a:p>
            <a:pPr>
              <a:defRPr/>
            </a:pPr>
            <a:r>
              <a:rPr lang="en-US" smtClean="0"/>
              <a:t>RF-DES-</a:t>
            </a:r>
            <a:endParaRPr lang="en-US"/>
          </a:p>
        </p:txBody>
      </p:sp>
    </p:spTree>
  </p:cSld>
  <p:clrMap bg1="lt1" tx1="dk1" bg2="lt2" tx2="dk2" accent1="accent1" accent2="accent2" accent3="accent3" accent4="accent4" accent5="accent5" accent6="accent6" hlink="hlink" folHlink="folHlink"/>
  <p:sldLayoutIdLst>
    <p:sldLayoutId id="2147483696"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RF-DES-</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smtClean="0"/>
              <a:t>Development Using Designer</a:t>
            </a:r>
          </a:p>
        </p:txBody>
      </p:sp>
      <p:sp>
        <p:nvSpPr>
          <p:cNvPr id="3075" name="Rectangle 3"/>
          <p:cNvSpPr>
            <a:spLocks noGrp="1" noChangeArrowheads="1"/>
          </p:cNvSpPr>
          <p:nvPr>
            <p:ph type="body" sz="quarter" idx="10"/>
          </p:nvPr>
        </p:nvSpPr>
        <p:spPr/>
        <p:txBody>
          <a:bodyPr/>
          <a:lstStyle/>
          <a:p>
            <a:r>
              <a:rPr lang="en-US" smtClean="0"/>
              <a:t>Reporting Framework Training Course</a:t>
            </a:r>
          </a:p>
        </p:txBody>
      </p:sp>
      <p:sp>
        <p:nvSpPr>
          <p:cNvPr id="7" name="Text Placeholder 6"/>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en-US" dirty="0" smtClean="0"/>
              <a:t>Report Wizard: Select Layout Step</a:t>
            </a:r>
          </a:p>
        </p:txBody>
      </p:sp>
      <p:pic>
        <p:nvPicPr>
          <p:cNvPr id="94212" name="Picture 4"/>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RF-DES-100</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normAutofit fontScale="90000"/>
          </a:bodyPr>
          <a:lstStyle/>
          <a:p>
            <a:r>
              <a:rPr lang="en-US" sz="3600" dirty="0" smtClean="0"/>
              <a:t>Report Wizard: Select Fields </a:t>
            </a:r>
            <a:r>
              <a:rPr lang="en-US" dirty="0" smtClean="0"/>
              <a:t/>
            </a:r>
            <a:br>
              <a:rPr lang="en-US" dirty="0" smtClean="0"/>
            </a:br>
            <a:r>
              <a:rPr lang="en-US" sz="2200" dirty="0" smtClean="0"/>
              <a:t>(Column Layout)</a:t>
            </a:r>
          </a:p>
        </p:txBody>
      </p:sp>
      <p:sp>
        <p:nvSpPr>
          <p:cNvPr id="4" name="Footer Placeholder 3"/>
          <p:cNvSpPr>
            <a:spLocks noGrp="1"/>
          </p:cNvSpPr>
          <p:nvPr>
            <p:ph type="ftr" sz="quarter" idx="10"/>
          </p:nvPr>
        </p:nvSpPr>
        <p:spPr/>
        <p:txBody>
          <a:bodyPr/>
          <a:lstStyle/>
          <a:p>
            <a:r>
              <a:rPr lang="en-US" smtClean="0"/>
              <a:t>RF-DES-110</a:t>
            </a:r>
            <a:endParaRPr lang="en-US" dirty="0"/>
          </a:p>
        </p:txBody>
      </p:sp>
      <p:pic>
        <p:nvPicPr>
          <p:cNvPr id="95236" name="Picture 4"/>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457200" y="182880"/>
            <a:ext cx="8686800" cy="838052"/>
          </a:xfrm>
        </p:spPr>
        <p:txBody>
          <a:bodyPr>
            <a:normAutofit fontScale="90000"/>
          </a:bodyPr>
          <a:lstStyle/>
          <a:p>
            <a:r>
              <a:rPr lang="en-US" sz="3600" dirty="0" smtClean="0"/>
              <a:t>Report Wizard: Select Fields </a:t>
            </a:r>
            <a:r>
              <a:rPr lang="en-US" sz="2600" dirty="0" smtClean="0"/>
              <a:t/>
            </a:r>
            <a:br>
              <a:rPr lang="en-US" sz="2600" dirty="0" smtClean="0"/>
            </a:br>
            <a:r>
              <a:rPr lang="en-US" sz="2200" dirty="0" smtClean="0"/>
              <a:t>(Column Layout with Groups)</a:t>
            </a:r>
          </a:p>
        </p:txBody>
      </p:sp>
      <p:sp>
        <p:nvSpPr>
          <p:cNvPr id="4" name="Footer Placeholder 3"/>
          <p:cNvSpPr>
            <a:spLocks noGrp="1"/>
          </p:cNvSpPr>
          <p:nvPr>
            <p:ph type="ftr" sz="quarter" idx="10"/>
          </p:nvPr>
        </p:nvSpPr>
        <p:spPr/>
        <p:txBody>
          <a:bodyPr/>
          <a:lstStyle/>
          <a:p>
            <a:r>
              <a:rPr lang="en-US" smtClean="0"/>
              <a:t>RF-DES-120</a:t>
            </a:r>
            <a:endParaRPr lang="en-US" dirty="0"/>
          </a:p>
        </p:txBody>
      </p:sp>
      <p:pic>
        <p:nvPicPr>
          <p:cNvPr id="98309" name="Picture 5"/>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normAutofit fontScale="90000"/>
          </a:bodyPr>
          <a:lstStyle/>
          <a:p>
            <a:r>
              <a:rPr lang="en-US" sz="3600" dirty="0" smtClean="0"/>
              <a:t>Report Wizard: Select Fields </a:t>
            </a:r>
            <a:r>
              <a:rPr lang="en-US" dirty="0" smtClean="0"/>
              <a:t/>
            </a:r>
            <a:br>
              <a:rPr lang="en-US" dirty="0" smtClean="0"/>
            </a:br>
            <a:r>
              <a:rPr lang="en-US" sz="2200" dirty="0" smtClean="0"/>
              <a:t>(Label Layout)</a:t>
            </a:r>
          </a:p>
        </p:txBody>
      </p:sp>
      <p:sp>
        <p:nvSpPr>
          <p:cNvPr id="4" name="Footer Placeholder 3"/>
          <p:cNvSpPr>
            <a:spLocks noGrp="1"/>
          </p:cNvSpPr>
          <p:nvPr>
            <p:ph type="ftr" sz="quarter" idx="10"/>
          </p:nvPr>
        </p:nvSpPr>
        <p:spPr/>
        <p:txBody>
          <a:bodyPr/>
          <a:lstStyle/>
          <a:p>
            <a:r>
              <a:rPr lang="en-US" smtClean="0"/>
              <a:t>RF-DES-130</a:t>
            </a:r>
            <a:endParaRPr lang="en-US" dirty="0"/>
          </a:p>
        </p:txBody>
      </p:sp>
      <p:pic>
        <p:nvPicPr>
          <p:cNvPr id="97284" name="Picture 4"/>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dirty="0" smtClean="0"/>
              <a:t>Report Wizard: Summary</a:t>
            </a:r>
          </a:p>
        </p:txBody>
      </p:sp>
      <p:sp>
        <p:nvSpPr>
          <p:cNvPr id="4" name="Footer Placeholder 3"/>
          <p:cNvSpPr>
            <a:spLocks noGrp="1"/>
          </p:cNvSpPr>
          <p:nvPr>
            <p:ph type="ftr" sz="quarter" idx="10"/>
          </p:nvPr>
        </p:nvSpPr>
        <p:spPr/>
        <p:txBody>
          <a:bodyPr/>
          <a:lstStyle/>
          <a:p>
            <a:r>
              <a:rPr lang="en-US" smtClean="0"/>
              <a:t>RF-DES-140</a:t>
            </a:r>
            <a:endParaRPr lang="en-US" dirty="0"/>
          </a:p>
        </p:txBody>
      </p:sp>
      <p:pic>
        <p:nvPicPr>
          <p:cNvPr id="96260" name="Picture 4"/>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p:txBody>
          <a:bodyPr>
            <a:normAutofit/>
          </a:bodyPr>
          <a:lstStyle/>
          <a:p>
            <a:r>
              <a:rPr lang="en-US" dirty="0" smtClean="0"/>
              <a:t>General Concepts</a:t>
            </a:r>
          </a:p>
          <a:p>
            <a:pPr lvl="1"/>
            <a:r>
              <a:rPr lang="en-US" dirty="0" smtClean="0"/>
              <a:t>Sections</a:t>
            </a:r>
          </a:p>
          <a:p>
            <a:pPr lvl="1"/>
            <a:r>
              <a:rPr lang="en-US" dirty="0" smtClean="0"/>
              <a:t>Fields</a:t>
            </a:r>
          </a:p>
          <a:p>
            <a:r>
              <a:rPr lang="en-US" dirty="0" smtClean="0"/>
              <a:t>Primary Tool Bar</a:t>
            </a:r>
          </a:p>
          <a:p>
            <a:r>
              <a:rPr lang="en-US" dirty="0" smtClean="0"/>
              <a:t>Secondary Tool Bar</a:t>
            </a:r>
          </a:p>
          <a:p>
            <a:pPr lvl="1"/>
            <a:r>
              <a:rPr lang="en-US" dirty="0" smtClean="0"/>
              <a:t>Sub-sections for each tool</a:t>
            </a:r>
          </a:p>
        </p:txBody>
      </p:sp>
      <p:sp>
        <p:nvSpPr>
          <p:cNvPr id="27650" name="Rectangle 2"/>
          <p:cNvSpPr>
            <a:spLocks noGrp="1" noChangeArrowheads="1"/>
          </p:cNvSpPr>
          <p:nvPr>
            <p:ph type="title"/>
          </p:nvPr>
        </p:nvSpPr>
        <p:spPr/>
        <p:txBody>
          <a:bodyPr/>
          <a:lstStyle/>
          <a:p>
            <a:r>
              <a:rPr lang="en-US" smtClean="0"/>
              <a:t>Manually Working With Layout</a:t>
            </a:r>
          </a:p>
        </p:txBody>
      </p:sp>
      <p:sp>
        <p:nvSpPr>
          <p:cNvPr id="4" name="Footer Placeholder 3"/>
          <p:cNvSpPr>
            <a:spLocks noGrp="1"/>
          </p:cNvSpPr>
          <p:nvPr>
            <p:ph type="ftr" sz="quarter" idx="10"/>
          </p:nvPr>
        </p:nvSpPr>
        <p:spPr/>
        <p:txBody>
          <a:bodyPr/>
          <a:lstStyle/>
          <a:p>
            <a:r>
              <a:rPr lang="en-US" smtClean="0"/>
              <a:t>RF-DES-150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7651">
                                            <p:txEl>
                                              <p:pRg st="0" end="0"/>
                                            </p:txEl>
                                          </p:spTgt>
                                        </p:tgtEl>
                                        <p:attrNameLst>
                                          <p:attrName>style.fontStyle</p:attrName>
                                        </p:attrNameLst>
                                      </p:cBhvr>
                                      <p:to>
                                        <p:strVal val="normal"/>
                                      </p:to>
                                    </p:set>
                                    <p:set>
                                      <p:cBhvr override="childStyle">
                                        <p:cTn id="7" dur="indefinite"/>
                                        <p:tgtEl>
                                          <p:spTgt spid="27651">
                                            <p:txEl>
                                              <p:pRg st="0" end="0"/>
                                            </p:txEl>
                                          </p:spTgt>
                                        </p:tgtEl>
                                        <p:attrNameLst>
                                          <p:attrName>style.fontWeight</p:attrName>
                                        </p:attrNameLst>
                                      </p:cBhvr>
                                      <p:to>
                                        <p:strVal val="bold"/>
                                      </p:to>
                                    </p:set>
                                    <p:set>
                                      <p:cBhvr override="childStyle">
                                        <p:cTn id="8" dur="indefinite"/>
                                        <p:tgtEl>
                                          <p:spTgt spid="27651">
                                            <p:txEl>
                                              <p:pRg st="0" end="0"/>
                                            </p:txEl>
                                          </p:spTgt>
                                        </p:tgtEl>
                                        <p:attrNameLst>
                                          <p:attrName>style.textDecorationUnderline</p:attrName>
                                        </p:attrNameLst>
                                      </p:cBhvr>
                                      <p:to>
                                        <p:strVal val="false"/>
                                      </p:to>
                                    </p:set>
                                  </p:childTnLst>
                                </p:cTn>
                              </p:par>
                              <p:par>
                                <p:cTn id="9" presetID="5" presetClass="emph" presetSubtype="1" nodeType="withEffect">
                                  <p:stCondLst>
                                    <p:cond delay="0"/>
                                  </p:stCondLst>
                                  <p:endCondLst>
                                    <p:cond evt="onNext" delay="0">
                                      <p:tgtEl>
                                        <p:sldTgt/>
                                      </p:tgtEl>
                                    </p:cond>
                                  </p:endCondLst>
                                  <p:childTnLst>
                                    <p:set>
                                      <p:cBhvr override="childStyle">
                                        <p:cTn id="10" dur="indefinite"/>
                                        <p:tgtEl>
                                          <p:spTgt spid="27651">
                                            <p:txEl>
                                              <p:pRg st="1" end="1"/>
                                            </p:txEl>
                                          </p:spTgt>
                                        </p:tgtEl>
                                        <p:attrNameLst>
                                          <p:attrName>style.fontStyle</p:attrName>
                                        </p:attrNameLst>
                                      </p:cBhvr>
                                      <p:to>
                                        <p:strVal val="normal"/>
                                      </p:to>
                                    </p:set>
                                    <p:set>
                                      <p:cBhvr override="childStyle">
                                        <p:cTn id="11" dur="indefinite"/>
                                        <p:tgtEl>
                                          <p:spTgt spid="27651">
                                            <p:txEl>
                                              <p:pRg st="1" end="1"/>
                                            </p:txEl>
                                          </p:spTgt>
                                        </p:tgtEl>
                                        <p:attrNameLst>
                                          <p:attrName>style.fontWeight</p:attrName>
                                        </p:attrNameLst>
                                      </p:cBhvr>
                                      <p:to>
                                        <p:strVal val="bold"/>
                                      </p:to>
                                    </p:set>
                                    <p:set>
                                      <p:cBhvr override="childStyle">
                                        <p:cTn id="12" dur="indefinite"/>
                                        <p:tgtEl>
                                          <p:spTgt spid="27651">
                                            <p:txEl>
                                              <p:pRg st="1" end="1"/>
                                            </p:txEl>
                                          </p:spTgt>
                                        </p:tgtEl>
                                        <p:attrNameLst>
                                          <p:attrName>style.textDecorationUnderline</p:attrName>
                                        </p:attrNameLst>
                                      </p:cBhvr>
                                      <p:to>
                                        <p:strVal val="false"/>
                                      </p:to>
                                    </p:set>
                                  </p:childTnLst>
                                </p:cTn>
                              </p:par>
                              <p:par>
                                <p:cTn id="13" presetID="5" presetClass="emph" presetSubtype="1" nodeType="withEffect">
                                  <p:stCondLst>
                                    <p:cond delay="0"/>
                                  </p:stCondLst>
                                  <p:endCondLst>
                                    <p:cond evt="onNext" delay="0">
                                      <p:tgtEl>
                                        <p:sldTgt/>
                                      </p:tgtEl>
                                    </p:cond>
                                  </p:endCondLst>
                                  <p:childTnLst>
                                    <p:set>
                                      <p:cBhvr override="childStyle">
                                        <p:cTn id="14" dur="indefinite"/>
                                        <p:tgtEl>
                                          <p:spTgt spid="27651">
                                            <p:txEl>
                                              <p:pRg st="2" end="2"/>
                                            </p:txEl>
                                          </p:spTgt>
                                        </p:tgtEl>
                                        <p:attrNameLst>
                                          <p:attrName>style.fontStyle</p:attrName>
                                        </p:attrNameLst>
                                      </p:cBhvr>
                                      <p:to>
                                        <p:strVal val="normal"/>
                                      </p:to>
                                    </p:set>
                                    <p:set>
                                      <p:cBhvr override="childStyle">
                                        <p:cTn id="15" dur="indefinite"/>
                                        <p:tgtEl>
                                          <p:spTgt spid="27651">
                                            <p:txEl>
                                              <p:pRg st="2" end="2"/>
                                            </p:txEl>
                                          </p:spTgt>
                                        </p:tgtEl>
                                        <p:attrNameLst>
                                          <p:attrName>style.fontWeight</p:attrName>
                                        </p:attrNameLst>
                                      </p:cBhvr>
                                      <p:to>
                                        <p:strVal val="bold"/>
                                      </p:to>
                                    </p:set>
                                    <p:set>
                                      <p:cBhvr override="childStyle">
                                        <p:cTn id="16" dur="indefinite"/>
                                        <p:tgtEl>
                                          <p:spTgt spid="27651">
                                            <p:txEl>
                                              <p:pRg st="2" end="2"/>
                                            </p:txEl>
                                          </p:spTgt>
                                        </p:tgtEl>
                                        <p:attrNameLst>
                                          <p:attrName>style.textDecorationUnderline</p:attrName>
                                        </p:attrNameLst>
                                      </p:cBhvr>
                                      <p:to>
                                        <p:strVal val="false"/>
                                      </p:to>
                                    </p:set>
                                  </p:childTnLst>
                                </p:cTn>
                              </p:par>
                              <p:par>
                                <p:cTn id="17" presetID="5" presetClass="emph" presetSubtype="1" nodeType="withEffect">
                                  <p:stCondLst>
                                    <p:cond delay="0"/>
                                  </p:stCondLst>
                                  <p:endCondLst>
                                    <p:cond evt="onNext" delay="0">
                                      <p:tgtEl>
                                        <p:sldTgt/>
                                      </p:tgtEl>
                                    </p:cond>
                                  </p:endCondLst>
                                  <p:childTnLst>
                                    <p:set>
                                      <p:cBhvr override="childStyle">
                                        <p:cTn id="18" dur="indefinite"/>
                                        <p:tgtEl>
                                          <p:spTgt spid="27651">
                                            <p:txEl>
                                              <p:pRg st="3" end="3"/>
                                            </p:txEl>
                                          </p:spTgt>
                                        </p:tgtEl>
                                        <p:attrNameLst>
                                          <p:attrName>style.fontStyle</p:attrName>
                                        </p:attrNameLst>
                                      </p:cBhvr>
                                      <p:to>
                                        <p:strVal val="normal"/>
                                      </p:to>
                                    </p:set>
                                    <p:set>
                                      <p:cBhvr override="childStyle">
                                        <p:cTn id="19" dur="indefinite"/>
                                        <p:tgtEl>
                                          <p:spTgt spid="27651">
                                            <p:txEl>
                                              <p:pRg st="3" end="3"/>
                                            </p:txEl>
                                          </p:spTgt>
                                        </p:tgtEl>
                                        <p:attrNameLst>
                                          <p:attrName>style.fontWeight</p:attrName>
                                        </p:attrNameLst>
                                      </p:cBhvr>
                                      <p:to>
                                        <p:strVal val="bold"/>
                                      </p:to>
                                    </p:set>
                                    <p:set>
                                      <p:cBhvr override="childStyle">
                                        <p:cTn id="20" dur="indefinite"/>
                                        <p:tgtEl>
                                          <p:spTgt spid="27651">
                                            <p:txEl>
                                              <p:pRg st="3" end="3"/>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27651">
                                            <p:txEl>
                                              <p:pRg st="4" end="4"/>
                                            </p:txEl>
                                          </p:spTgt>
                                        </p:tgtEl>
                                        <p:attrNameLst>
                                          <p:attrName>style.fontStyle</p:attrName>
                                        </p:attrNameLst>
                                      </p:cBhvr>
                                      <p:to>
                                        <p:strVal val="normal"/>
                                      </p:to>
                                    </p:set>
                                    <p:set>
                                      <p:cBhvr override="childStyle">
                                        <p:cTn id="25" dur="indefinite"/>
                                        <p:tgtEl>
                                          <p:spTgt spid="27651">
                                            <p:txEl>
                                              <p:pRg st="4" end="4"/>
                                            </p:txEl>
                                          </p:spTgt>
                                        </p:tgtEl>
                                        <p:attrNameLst>
                                          <p:attrName>style.fontWeight</p:attrName>
                                        </p:attrNameLst>
                                      </p:cBhvr>
                                      <p:to>
                                        <p:strVal val="bold"/>
                                      </p:to>
                                    </p:set>
                                    <p:set>
                                      <p:cBhvr override="childStyle">
                                        <p:cTn id="26" dur="indefinite"/>
                                        <p:tgtEl>
                                          <p:spTgt spid="27651">
                                            <p:txEl>
                                              <p:pRg st="4" end="4"/>
                                            </p:txEl>
                                          </p:spTgt>
                                        </p:tgtEl>
                                        <p:attrNameLst>
                                          <p:attrName>style.textDecorationUnderline</p:attrName>
                                        </p:attrNameLst>
                                      </p:cBhvr>
                                      <p:to>
                                        <p:strVal val="false"/>
                                      </p:to>
                                    </p:set>
                                  </p:childTnLst>
                                </p:cTn>
                              </p:par>
                              <p:par>
                                <p:cTn id="27" presetID="5" presetClass="emph" presetSubtype="1" nodeType="withEffect">
                                  <p:stCondLst>
                                    <p:cond delay="0"/>
                                  </p:stCondLst>
                                  <p:endCondLst>
                                    <p:cond evt="onNext" delay="0">
                                      <p:tgtEl>
                                        <p:sldTgt/>
                                      </p:tgtEl>
                                    </p:cond>
                                  </p:endCondLst>
                                  <p:childTnLst>
                                    <p:set>
                                      <p:cBhvr override="childStyle">
                                        <p:cTn id="28" dur="indefinite"/>
                                        <p:tgtEl>
                                          <p:spTgt spid="27651">
                                            <p:txEl>
                                              <p:pRg st="5" end="5"/>
                                            </p:txEl>
                                          </p:spTgt>
                                        </p:tgtEl>
                                        <p:attrNameLst>
                                          <p:attrName>style.fontStyle</p:attrName>
                                        </p:attrNameLst>
                                      </p:cBhvr>
                                      <p:to>
                                        <p:strVal val="normal"/>
                                      </p:to>
                                    </p:set>
                                    <p:set>
                                      <p:cBhvr override="childStyle">
                                        <p:cTn id="29" dur="indefinite"/>
                                        <p:tgtEl>
                                          <p:spTgt spid="27651">
                                            <p:txEl>
                                              <p:pRg st="5" end="5"/>
                                            </p:txEl>
                                          </p:spTgt>
                                        </p:tgtEl>
                                        <p:attrNameLst>
                                          <p:attrName>style.fontWeight</p:attrName>
                                        </p:attrNameLst>
                                      </p:cBhvr>
                                      <p:to>
                                        <p:strVal val="bold"/>
                                      </p:to>
                                    </p:set>
                                    <p:set>
                                      <p:cBhvr override="childStyle">
                                        <p:cTn id="30" dur="indefinite"/>
                                        <p:tgtEl>
                                          <p:spTgt spid="27651">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p:txBody>
          <a:bodyPr>
            <a:normAutofit/>
          </a:bodyPr>
          <a:lstStyle/>
          <a:p>
            <a:r>
              <a:rPr lang="en-US" dirty="0" smtClean="0"/>
              <a:t>Tool Box</a:t>
            </a:r>
          </a:p>
          <a:p>
            <a:pPr lvl="1"/>
            <a:r>
              <a:rPr lang="en-US" dirty="0" smtClean="0"/>
              <a:t>Reports Tab</a:t>
            </a:r>
          </a:p>
          <a:p>
            <a:pPr lvl="2"/>
            <a:r>
              <a:rPr lang="en-US" dirty="0" smtClean="0"/>
              <a:t>Create Subreport</a:t>
            </a:r>
          </a:p>
          <a:p>
            <a:pPr lvl="2"/>
            <a:r>
              <a:rPr lang="en-US" dirty="0" smtClean="0"/>
              <a:t>Rename</a:t>
            </a:r>
          </a:p>
          <a:p>
            <a:pPr lvl="2"/>
            <a:r>
              <a:rPr lang="en-US" dirty="0" smtClean="0"/>
              <a:t>Data Source</a:t>
            </a:r>
          </a:p>
          <a:p>
            <a:pPr lvl="2"/>
            <a:r>
              <a:rPr lang="en-US" dirty="0" smtClean="0"/>
              <a:t>Sorting and Grouping</a:t>
            </a:r>
          </a:p>
          <a:p>
            <a:pPr lvl="1"/>
            <a:r>
              <a:rPr lang="en-US" dirty="0" smtClean="0"/>
              <a:t>Data Tab</a:t>
            </a:r>
          </a:p>
          <a:p>
            <a:pPr lvl="2"/>
            <a:r>
              <a:rPr lang="en-US" dirty="0" smtClean="0"/>
              <a:t>Fields</a:t>
            </a:r>
          </a:p>
          <a:p>
            <a:pPr lvl="2"/>
            <a:r>
              <a:rPr lang="en-US" dirty="0" smtClean="0"/>
              <a:t>Parameters</a:t>
            </a:r>
          </a:p>
          <a:p>
            <a:pPr lvl="2"/>
            <a:r>
              <a:rPr lang="en-US" dirty="0" smtClean="0"/>
              <a:t>Settings</a:t>
            </a:r>
          </a:p>
          <a:p>
            <a:pPr lvl="1"/>
            <a:r>
              <a:rPr lang="en-US" dirty="0" smtClean="0"/>
              <a:t>Controls Tab</a:t>
            </a:r>
          </a:p>
          <a:p>
            <a:pPr lvl="2"/>
            <a:r>
              <a:rPr lang="en-US" dirty="0" smtClean="0"/>
              <a:t>Sub-sections for each type of control</a:t>
            </a:r>
          </a:p>
          <a:p>
            <a:r>
              <a:rPr lang="en-US" dirty="0" smtClean="0"/>
              <a:t>Properties Pane</a:t>
            </a:r>
          </a:p>
        </p:txBody>
      </p:sp>
      <p:sp>
        <p:nvSpPr>
          <p:cNvPr id="27650" name="Rectangle 2"/>
          <p:cNvSpPr>
            <a:spLocks noGrp="1" noChangeArrowheads="1"/>
          </p:cNvSpPr>
          <p:nvPr>
            <p:ph type="title"/>
          </p:nvPr>
        </p:nvSpPr>
        <p:spPr/>
        <p:txBody>
          <a:bodyPr/>
          <a:lstStyle/>
          <a:p>
            <a:r>
              <a:rPr lang="en-US" dirty="0" smtClean="0"/>
              <a:t>Manually Working With Layout</a:t>
            </a:r>
          </a:p>
        </p:txBody>
      </p:sp>
      <p:sp>
        <p:nvSpPr>
          <p:cNvPr id="4" name="Footer Placeholder 3"/>
          <p:cNvSpPr>
            <a:spLocks noGrp="1"/>
          </p:cNvSpPr>
          <p:nvPr>
            <p:ph type="ftr" sz="quarter" idx="10"/>
          </p:nvPr>
        </p:nvSpPr>
        <p:spPr/>
        <p:txBody>
          <a:bodyPr/>
          <a:lstStyle/>
          <a:p>
            <a:r>
              <a:rPr lang="en-US" dirty="0" smtClean="0"/>
              <a:t>RF-DES-160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7651">
                                            <p:txEl>
                                              <p:pRg st="6" end="6"/>
                                            </p:txEl>
                                          </p:spTgt>
                                        </p:tgtEl>
                                        <p:attrNameLst>
                                          <p:attrName>style.fontStyle</p:attrName>
                                        </p:attrNameLst>
                                      </p:cBhvr>
                                      <p:to>
                                        <p:strVal val="normal"/>
                                      </p:to>
                                    </p:set>
                                    <p:set>
                                      <p:cBhvr override="childStyle">
                                        <p:cTn id="7" dur="indefinite"/>
                                        <p:tgtEl>
                                          <p:spTgt spid="27651">
                                            <p:txEl>
                                              <p:pRg st="6" end="6"/>
                                            </p:txEl>
                                          </p:spTgt>
                                        </p:tgtEl>
                                        <p:attrNameLst>
                                          <p:attrName>style.fontWeight</p:attrName>
                                        </p:attrNameLst>
                                      </p:cBhvr>
                                      <p:to>
                                        <p:strVal val="bold"/>
                                      </p:to>
                                    </p:set>
                                    <p:set>
                                      <p:cBhvr override="childStyle">
                                        <p:cTn id="8" dur="indefinite"/>
                                        <p:tgtEl>
                                          <p:spTgt spid="27651">
                                            <p:txEl>
                                              <p:pRg st="6" end="6"/>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7651">
                                            <p:txEl>
                                              <p:pRg st="0" end="0"/>
                                            </p:txEl>
                                          </p:spTgt>
                                        </p:tgtEl>
                                        <p:attrNameLst>
                                          <p:attrName>style.fontStyle</p:attrName>
                                        </p:attrNameLst>
                                      </p:cBhvr>
                                      <p:to>
                                        <p:strVal val="normal"/>
                                      </p:to>
                                    </p:set>
                                    <p:set>
                                      <p:cBhvr override="childStyle">
                                        <p:cTn id="13" dur="indefinite"/>
                                        <p:tgtEl>
                                          <p:spTgt spid="27651">
                                            <p:txEl>
                                              <p:pRg st="0" end="0"/>
                                            </p:txEl>
                                          </p:spTgt>
                                        </p:tgtEl>
                                        <p:attrNameLst>
                                          <p:attrName>style.fontWeight</p:attrName>
                                        </p:attrNameLst>
                                      </p:cBhvr>
                                      <p:to>
                                        <p:strVal val="bold"/>
                                      </p:to>
                                    </p:set>
                                    <p:set>
                                      <p:cBhvr override="childStyle">
                                        <p:cTn id="14" dur="indefinite"/>
                                        <p:tgtEl>
                                          <p:spTgt spid="27651">
                                            <p:txEl>
                                              <p:pRg st="0" end="0"/>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27651">
                                            <p:txEl>
                                              <p:pRg st="1" end="1"/>
                                            </p:txEl>
                                          </p:spTgt>
                                        </p:tgtEl>
                                        <p:attrNameLst>
                                          <p:attrName>style.fontStyle</p:attrName>
                                        </p:attrNameLst>
                                      </p:cBhvr>
                                      <p:to>
                                        <p:strVal val="normal"/>
                                      </p:to>
                                    </p:set>
                                    <p:set>
                                      <p:cBhvr override="childStyle">
                                        <p:cTn id="19" dur="indefinite"/>
                                        <p:tgtEl>
                                          <p:spTgt spid="27651">
                                            <p:txEl>
                                              <p:pRg st="1" end="1"/>
                                            </p:txEl>
                                          </p:spTgt>
                                        </p:tgtEl>
                                        <p:attrNameLst>
                                          <p:attrName>style.fontWeight</p:attrName>
                                        </p:attrNameLst>
                                      </p:cBhvr>
                                      <p:to>
                                        <p:strVal val="bold"/>
                                      </p:to>
                                    </p:set>
                                    <p:set>
                                      <p:cBhvr override="childStyle">
                                        <p:cTn id="20" dur="indefinite"/>
                                        <p:tgtEl>
                                          <p:spTgt spid="27651">
                                            <p:txEl>
                                              <p:pRg st="1" end="1"/>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27651">
                                            <p:txEl>
                                              <p:pRg st="2" end="2"/>
                                            </p:txEl>
                                          </p:spTgt>
                                        </p:tgtEl>
                                        <p:attrNameLst>
                                          <p:attrName>style.fontStyle</p:attrName>
                                        </p:attrNameLst>
                                      </p:cBhvr>
                                      <p:to>
                                        <p:strVal val="normal"/>
                                      </p:to>
                                    </p:set>
                                    <p:set>
                                      <p:cBhvr override="childStyle">
                                        <p:cTn id="25" dur="indefinite"/>
                                        <p:tgtEl>
                                          <p:spTgt spid="27651">
                                            <p:txEl>
                                              <p:pRg st="2" end="2"/>
                                            </p:txEl>
                                          </p:spTgt>
                                        </p:tgtEl>
                                        <p:attrNameLst>
                                          <p:attrName>style.fontWeight</p:attrName>
                                        </p:attrNameLst>
                                      </p:cBhvr>
                                      <p:to>
                                        <p:strVal val="bold"/>
                                      </p:to>
                                    </p:set>
                                    <p:set>
                                      <p:cBhvr override="childStyle">
                                        <p:cTn id="26" dur="indefinite"/>
                                        <p:tgtEl>
                                          <p:spTgt spid="27651">
                                            <p:txEl>
                                              <p:pRg st="2" end="2"/>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27651">
                                            <p:txEl>
                                              <p:pRg st="3" end="3"/>
                                            </p:txEl>
                                          </p:spTgt>
                                        </p:tgtEl>
                                        <p:attrNameLst>
                                          <p:attrName>style.fontStyle</p:attrName>
                                        </p:attrNameLst>
                                      </p:cBhvr>
                                      <p:to>
                                        <p:strVal val="normal"/>
                                      </p:to>
                                    </p:set>
                                    <p:set>
                                      <p:cBhvr override="childStyle">
                                        <p:cTn id="31" dur="indefinite"/>
                                        <p:tgtEl>
                                          <p:spTgt spid="27651">
                                            <p:txEl>
                                              <p:pRg st="3" end="3"/>
                                            </p:txEl>
                                          </p:spTgt>
                                        </p:tgtEl>
                                        <p:attrNameLst>
                                          <p:attrName>style.fontWeight</p:attrName>
                                        </p:attrNameLst>
                                      </p:cBhvr>
                                      <p:to>
                                        <p:strVal val="bold"/>
                                      </p:to>
                                    </p:set>
                                    <p:set>
                                      <p:cBhvr override="childStyle">
                                        <p:cTn id="32" dur="indefinite"/>
                                        <p:tgtEl>
                                          <p:spTgt spid="27651">
                                            <p:txEl>
                                              <p:pRg st="3" end="3"/>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27651">
                                            <p:txEl>
                                              <p:pRg st="4" end="4"/>
                                            </p:txEl>
                                          </p:spTgt>
                                        </p:tgtEl>
                                        <p:attrNameLst>
                                          <p:attrName>style.fontStyle</p:attrName>
                                        </p:attrNameLst>
                                      </p:cBhvr>
                                      <p:to>
                                        <p:strVal val="normal"/>
                                      </p:to>
                                    </p:set>
                                    <p:set>
                                      <p:cBhvr override="childStyle">
                                        <p:cTn id="37" dur="indefinite"/>
                                        <p:tgtEl>
                                          <p:spTgt spid="27651">
                                            <p:txEl>
                                              <p:pRg st="4" end="4"/>
                                            </p:txEl>
                                          </p:spTgt>
                                        </p:tgtEl>
                                        <p:attrNameLst>
                                          <p:attrName>style.fontWeight</p:attrName>
                                        </p:attrNameLst>
                                      </p:cBhvr>
                                      <p:to>
                                        <p:strVal val="bold"/>
                                      </p:to>
                                    </p:set>
                                    <p:set>
                                      <p:cBhvr override="childStyle">
                                        <p:cTn id="38" dur="indefinite"/>
                                        <p:tgtEl>
                                          <p:spTgt spid="27651">
                                            <p:txEl>
                                              <p:pRg st="4" end="4"/>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27651">
                                            <p:txEl>
                                              <p:pRg st="5" end="5"/>
                                            </p:txEl>
                                          </p:spTgt>
                                        </p:tgtEl>
                                        <p:attrNameLst>
                                          <p:attrName>style.fontStyle</p:attrName>
                                        </p:attrNameLst>
                                      </p:cBhvr>
                                      <p:to>
                                        <p:strVal val="normal"/>
                                      </p:to>
                                    </p:set>
                                    <p:set>
                                      <p:cBhvr override="childStyle">
                                        <p:cTn id="43" dur="indefinite"/>
                                        <p:tgtEl>
                                          <p:spTgt spid="27651">
                                            <p:txEl>
                                              <p:pRg st="5" end="5"/>
                                            </p:txEl>
                                          </p:spTgt>
                                        </p:tgtEl>
                                        <p:attrNameLst>
                                          <p:attrName>style.fontWeight</p:attrName>
                                        </p:attrNameLst>
                                      </p:cBhvr>
                                      <p:to>
                                        <p:strVal val="bold"/>
                                      </p:to>
                                    </p:set>
                                    <p:set>
                                      <p:cBhvr override="childStyle">
                                        <p:cTn id="44" dur="indefinite"/>
                                        <p:tgtEl>
                                          <p:spTgt spid="27651">
                                            <p:txEl>
                                              <p:pRg st="5" end="5"/>
                                            </p:txEl>
                                          </p:spTgt>
                                        </p:tgtEl>
                                        <p:attrNameLst>
                                          <p:attrName>style.textDecorationUnderline</p:attrName>
                                        </p:attrNameLst>
                                      </p:cBhvr>
                                      <p:to>
                                        <p:strVal val="false"/>
                                      </p:to>
                                    </p:set>
                                  </p:childTnLst>
                                </p:cTn>
                              </p:par>
                              <p:par>
                                <p:cTn id="45" presetID="5" presetClass="emph" presetSubtype="1" nodeType="withEffect">
                                  <p:stCondLst>
                                    <p:cond delay="0"/>
                                  </p:stCondLst>
                                  <p:endCondLst>
                                    <p:cond evt="onNext" delay="0">
                                      <p:tgtEl>
                                        <p:sldTgt/>
                                      </p:tgtEl>
                                    </p:cond>
                                  </p:endCondLst>
                                  <p:childTnLst>
                                    <p:set>
                                      <p:cBhvr override="childStyle">
                                        <p:cTn id="46" dur="indefinite"/>
                                        <p:tgtEl>
                                          <p:spTgt spid="27651">
                                            <p:txEl>
                                              <p:pRg st="7" end="7"/>
                                            </p:txEl>
                                          </p:spTgt>
                                        </p:tgtEl>
                                        <p:attrNameLst>
                                          <p:attrName>style.fontStyle</p:attrName>
                                        </p:attrNameLst>
                                      </p:cBhvr>
                                      <p:to>
                                        <p:strVal val="normal"/>
                                      </p:to>
                                    </p:set>
                                    <p:set>
                                      <p:cBhvr override="childStyle">
                                        <p:cTn id="47" dur="indefinite"/>
                                        <p:tgtEl>
                                          <p:spTgt spid="27651">
                                            <p:txEl>
                                              <p:pRg st="7" end="7"/>
                                            </p:txEl>
                                          </p:spTgt>
                                        </p:tgtEl>
                                        <p:attrNameLst>
                                          <p:attrName>style.fontWeight</p:attrName>
                                        </p:attrNameLst>
                                      </p:cBhvr>
                                      <p:to>
                                        <p:strVal val="bold"/>
                                      </p:to>
                                    </p:set>
                                    <p:set>
                                      <p:cBhvr override="childStyle">
                                        <p:cTn id="48" dur="indefinite"/>
                                        <p:tgtEl>
                                          <p:spTgt spid="27651">
                                            <p:txEl>
                                              <p:pRg st="7" end="7"/>
                                            </p:txEl>
                                          </p:spTgt>
                                        </p:tgtEl>
                                        <p:attrNameLst>
                                          <p:attrName>style.textDecorationUnderline</p:attrName>
                                        </p:attrNameLst>
                                      </p:cBhvr>
                                      <p:to>
                                        <p:strVal val="false"/>
                                      </p:to>
                                    </p:set>
                                  </p:childTnLst>
                                </p:cTn>
                              </p:par>
                              <p:par>
                                <p:cTn id="49" presetID="5" presetClass="emph" presetSubtype="1" nodeType="withEffect">
                                  <p:stCondLst>
                                    <p:cond delay="0"/>
                                  </p:stCondLst>
                                  <p:endCondLst>
                                    <p:cond evt="onNext" delay="0">
                                      <p:tgtEl>
                                        <p:sldTgt/>
                                      </p:tgtEl>
                                    </p:cond>
                                  </p:endCondLst>
                                  <p:childTnLst>
                                    <p:set>
                                      <p:cBhvr override="childStyle">
                                        <p:cTn id="50" dur="indefinite"/>
                                        <p:tgtEl>
                                          <p:spTgt spid="27651">
                                            <p:txEl>
                                              <p:pRg st="8" end="8"/>
                                            </p:txEl>
                                          </p:spTgt>
                                        </p:tgtEl>
                                        <p:attrNameLst>
                                          <p:attrName>style.fontStyle</p:attrName>
                                        </p:attrNameLst>
                                      </p:cBhvr>
                                      <p:to>
                                        <p:strVal val="normal"/>
                                      </p:to>
                                    </p:set>
                                    <p:set>
                                      <p:cBhvr override="childStyle">
                                        <p:cTn id="51" dur="indefinite"/>
                                        <p:tgtEl>
                                          <p:spTgt spid="27651">
                                            <p:txEl>
                                              <p:pRg st="8" end="8"/>
                                            </p:txEl>
                                          </p:spTgt>
                                        </p:tgtEl>
                                        <p:attrNameLst>
                                          <p:attrName>style.fontWeight</p:attrName>
                                        </p:attrNameLst>
                                      </p:cBhvr>
                                      <p:to>
                                        <p:strVal val="bold"/>
                                      </p:to>
                                    </p:set>
                                    <p:set>
                                      <p:cBhvr override="childStyle">
                                        <p:cTn id="52" dur="indefinite"/>
                                        <p:tgtEl>
                                          <p:spTgt spid="27651">
                                            <p:txEl>
                                              <p:pRg st="8" end="8"/>
                                            </p:txEl>
                                          </p:spTgt>
                                        </p:tgtEl>
                                        <p:attrNameLst>
                                          <p:attrName>style.textDecorationUnderline</p:attrName>
                                        </p:attrNameLst>
                                      </p:cBhvr>
                                      <p:to>
                                        <p:strVal val="false"/>
                                      </p:to>
                                    </p:set>
                                  </p:childTnLst>
                                </p:cTn>
                              </p:par>
                              <p:par>
                                <p:cTn id="53" presetID="5" presetClass="emph" presetSubtype="1" nodeType="withEffect">
                                  <p:stCondLst>
                                    <p:cond delay="0"/>
                                  </p:stCondLst>
                                  <p:endCondLst>
                                    <p:cond evt="onNext" delay="0">
                                      <p:tgtEl>
                                        <p:sldTgt/>
                                      </p:tgtEl>
                                    </p:cond>
                                  </p:endCondLst>
                                  <p:childTnLst>
                                    <p:set>
                                      <p:cBhvr override="childStyle">
                                        <p:cTn id="54" dur="indefinite"/>
                                        <p:tgtEl>
                                          <p:spTgt spid="27651">
                                            <p:txEl>
                                              <p:pRg st="9" end="9"/>
                                            </p:txEl>
                                          </p:spTgt>
                                        </p:tgtEl>
                                        <p:attrNameLst>
                                          <p:attrName>style.fontStyle</p:attrName>
                                        </p:attrNameLst>
                                      </p:cBhvr>
                                      <p:to>
                                        <p:strVal val="normal"/>
                                      </p:to>
                                    </p:set>
                                    <p:set>
                                      <p:cBhvr override="childStyle">
                                        <p:cTn id="55" dur="indefinite"/>
                                        <p:tgtEl>
                                          <p:spTgt spid="27651">
                                            <p:txEl>
                                              <p:pRg st="9" end="9"/>
                                            </p:txEl>
                                          </p:spTgt>
                                        </p:tgtEl>
                                        <p:attrNameLst>
                                          <p:attrName>style.fontWeight</p:attrName>
                                        </p:attrNameLst>
                                      </p:cBhvr>
                                      <p:to>
                                        <p:strVal val="bold"/>
                                      </p:to>
                                    </p:set>
                                    <p:set>
                                      <p:cBhvr override="childStyle">
                                        <p:cTn id="56" dur="indefinite"/>
                                        <p:tgtEl>
                                          <p:spTgt spid="27651">
                                            <p:txEl>
                                              <p:pRg st="9" end="9"/>
                                            </p:txEl>
                                          </p:spTgt>
                                        </p:tgtEl>
                                        <p:attrNameLst>
                                          <p:attrName>style.textDecorationUnderline</p:attrName>
                                        </p:attrNameLst>
                                      </p:cBhvr>
                                      <p:to>
                                        <p:strVal val="false"/>
                                      </p:to>
                                    </p:set>
                                  </p:childTnLst>
                                </p:cTn>
                              </p:par>
                            </p:childTnLst>
                          </p:cTn>
                        </p:par>
                      </p:childTnLst>
                    </p:cTn>
                  </p:par>
                  <p:par>
                    <p:cTn id="57" fill="hold">
                      <p:stCondLst>
                        <p:cond delay="indefinite"/>
                      </p:stCondLst>
                      <p:childTnLst>
                        <p:par>
                          <p:cTn id="58" fill="hold">
                            <p:stCondLst>
                              <p:cond delay="0"/>
                            </p:stCondLst>
                            <p:childTnLst>
                              <p:par>
                                <p:cTn id="59" presetID="5" presetClass="emph" presetSubtype="1" nodeType="clickEffect">
                                  <p:stCondLst>
                                    <p:cond delay="0"/>
                                  </p:stCondLst>
                                  <p:endCondLst>
                                    <p:cond evt="onNext" delay="0">
                                      <p:tgtEl>
                                        <p:sldTgt/>
                                      </p:tgtEl>
                                    </p:cond>
                                  </p:endCondLst>
                                  <p:childTnLst>
                                    <p:set>
                                      <p:cBhvr override="childStyle">
                                        <p:cTn id="60" dur="indefinite"/>
                                        <p:tgtEl>
                                          <p:spTgt spid="27651">
                                            <p:txEl>
                                              <p:pRg st="10" end="10"/>
                                            </p:txEl>
                                          </p:spTgt>
                                        </p:tgtEl>
                                        <p:attrNameLst>
                                          <p:attrName>style.fontStyle</p:attrName>
                                        </p:attrNameLst>
                                      </p:cBhvr>
                                      <p:to>
                                        <p:strVal val="normal"/>
                                      </p:to>
                                    </p:set>
                                    <p:set>
                                      <p:cBhvr override="childStyle">
                                        <p:cTn id="61" dur="indefinite"/>
                                        <p:tgtEl>
                                          <p:spTgt spid="27651">
                                            <p:txEl>
                                              <p:pRg st="10" end="10"/>
                                            </p:txEl>
                                          </p:spTgt>
                                        </p:tgtEl>
                                        <p:attrNameLst>
                                          <p:attrName>style.fontWeight</p:attrName>
                                        </p:attrNameLst>
                                      </p:cBhvr>
                                      <p:to>
                                        <p:strVal val="bold"/>
                                      </p:to>
                                    </p:set>
                                    <p:set>
                                      <p:cBhvr override="childStyle">
                                        <p:cTn id="62" dur="indefinite"/>
                                        <p:tgtEl>
                                          <p:spTgt spid="27651">
                                            <p:txEl>
                                              <p:pRg st="10" end="10"/>
                                            </p:txEl>
                                          </p:spTgt>
                                        </p:tgtEl>
                                        <p:attrNameLst>
                                          <p:attrName>style.textDecorationUnderline</p:attrName>
                                        </p:attrNameLst>
                                      </p:cBhvr>
                                      <p:to>
                                        <p:strVal val="false"/>
                                      </p:to>
                                    </p:set>
                                  </p:childTnLst>
                                </p:cTn>
                              </p:par>
                              <p:par>
                                <p:cTn id="63" presetID="5" presetClass="emph" presetSubtype="1" nodeType="withEffect">
                                  <p:stCondLst>
                                    <p:cond delay="0"/>
                                  </p:stCondLst>
                                  <p:endCondLst>
                                    <p:cond evt="onNext" delay="0">
                                      <p:tgtEl>
                                        <p:sldTgt/>
                                      </p:tgtEl>
                                    </p:cond>
                                  </p:endCondLst>
                                  <p:childTnLst>
                                    <p:set>
                                      <p:cBhvr override="childStyle">
                                        <p:cTn id="64" dur="indefinite"/>
                                        <p:tgtEl>
                                          <p:spTgt spid="27651">
                                            <p:txEl>
                                              <p:pRg st="11" end="11"/>
                                            </p:txEl>
                                          </p:spTgt>
                                        </p:tgtEl>
                                        <p:attrNameLst>
                                          <p:attrName>style.fontStyle</p:attrName>
                                        </p:attrNameLst>
                                      </p:cBhvr>
                                      <p:to>
                                        <p:strVal val="normal"/>
                                      </p:to>
                                    </p:set>
                                    <p:set>
                                      <p:cBhvr override="childStyle">
                                        <p:cTn id="65" dur="indefinite"/>
                                        <p:tgtEl>
                                          <p:spTgt spid="27651">
                                            <p:txEl>
                                              <p:pRg st="11" end="11"/>
                                            </p:txEl>
                                          </p:spTgt>
                                        </p:tgtEl>
                                        <p:attrNameLst>
                                          <p:attrName>style.fontWeight</p:attrName>
                                        </p:attrNameLst>
                                      </p:cBhvr>
                                      <p:to>
                                        <p:strVal val="bold"/>
                                      </p:to>
                                    </p:set>
                                    <p:set>
                                      <p:cBhvr override="childStyle">
                                        <p:cTn id="66" dur="indefinite"/>
                                        <p:tgtEl>
                                          <p:spTgt spid="27651">
                                            <p:txEl>
                                              <p:pRg st="11" end="11"/>
                                            </p:txEl>
                                          </p:spTgt>
                                        </p:tgtEl>
                                        <p:attrNameLst>
                                          <p:attrName>style.textDecorationUnderline</p:attrName>
                                        </p:attrNameLst>
                                      </p:cBhvr>
                                      <p:to>
                                        <p:strVal val="false"/>
                                      </p:to>
                                    </p:set>
                                  </p:childTnLst>
                                </p:cTn>
                              </p:par>
                              <p:par>
                                <p:cTn id="67" presetID="5" presetClass="emph" presetSubtype="1" nodeType="withEffect">
                                  <p:stCondLst>
                                    <p:cond delay="0"/>
                                  </p:stCondLst>
                                  <p:endCondLst>
                                    <p:cond evt="onNext" delay="0">
                                      <p:tgtEl>
                                        <p:sldTgt/>
                                      </p:tgtEl>
                                    </p:cond>
                                  </p:endCondLst>
                                  <p:childTnLst>
                                    <p:set>
                                      <p:cBhvr override="childStyle">
                                        <p:cTn id="68" dur="indefinite"/>
                                        <p:tgtEl>
                                          <p:spTgt spid="27651">
                                            <p:txEl>
                                              <p:pRg st="12" end="12"/>
                                            </p:txEl>
                                          </p:spTgt>
                                        </p:tgtEl>
                                        <p:attrNameLst>
                                          <p:attrName>style.fontStyle</p:attrName>
                                        </p:attrNameLst>
                                      </p:cBhvr>
                                      <p:to>
                                        <p:strVal val="normal"/>
                                      </p:to>
                                    </p:set>
                                    <p:set>
                                      <p:cBhvr override="childStyle">
                                        <p:cTn id="69" dur="indefinite"/>
                                        <p:tgtEl>
                                          <p:spTgt spid="27651">
                                            <p:txEl>
                                              <p:pRg st="12" end="12"/>
                                            </p:txEl>
                                          </p:spTgt>
                                        </p:tgtEl>
                                        <p:attrNameLst>
                                          <p:attrName>style.fontWeight</p:attrName>
                                        </p:attrNameLst>
                                      </p:cBhvr>
                                      <p:to>
                                        <p:strVal val="bold"/>
                                      </p:to>
                                    </p:set>
                                    <p:set>
                                      <p:cBhvr override="childStyle">
                                        <p:cTn id="70" dur="indefinite"/>
                                        <p:tgtEl>
                                          <p:spTgt spid="27651">
                                            <p:txEl>
                                              <p:pRg st="12" end="1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3"/>
          <p:cNvSpPr>
            <a:spLocks noGrp="1" noChangeArrowheads="1"/>
          </p:cNvSpPr>
          <p:nvPr>
            <p:ph idx="1"/>
          </p:nvPr>
        </p:nvSpPr>
        <p:spPr>
          <a:xfrm>
            <a:off x="457199" y="891610"/>
            <a:ext cx="8512629" cy="5424523"/>
          </a:xfrm>
        </p:spPr>
        <p:txBody>
          <a:bodyPr>
            <a:normAutofit/>
          </a:bodyPr>
          <a:lstStyle/>
          <a:p>
            <a:r>
              <a:rPr lang="en-US" dirty="0" smtClean="0"/>
              <a:t>Sections</a:t>
            </a:r>
          </a:p>
          <a:p>
            <a:pPr marL="579438" lvl="1"/>
            <a:r>
              <a:rPr lang="en-US" dirty="0" smtClean="0"/>
              <a:t>Header:		 	Rendered once at beginning of report</a:t>
            </a:r>
          </a:p>
          <a:p>
            <a:pPr marL="579438" lvl="1"/>
            <a:r>
              <a:rPr lang="en-US" dirty="0" smtClean="0"/>
              <a:t>Page Header:	Rendered at beginning of each page</a:t>
            </a:r>
          </a:p>
          <a:p>
            <a:pPr marL="579438" lvl="1"/>
            <a:r>
              <a:rPr lang="en-US" dirty="0" smtClean="0"/>
              <a:t>Group Header: 	Rendered at start of each record group</a:t>
            </a:r>
          </a:p>
          <a:p>
            <a:pPr marL="579438" lvl="1"/>
            <a:r>
              <a:rPr lang="en-US" dirty="0" smtClean="0"/>
              <a:t>Detail:			Rendered once per data record</a:t>
            </a:r>
          </a:p>
          <a:p>
            <a:pPr marL="579438" lvl="1"/>
            <a:r>
              <a:rPr lang="en-US" dirty="0" smtClean="0"/>
              <a:t>Group Footer: 	Rendered at end of each record group</a:t>
            </a:r>
          </a:p>
          <a:p>
            <a:pPr marL="579438" lvl="1"/>
            <a:r>
              <a:rPr lang="en-US" dirty="0" err="1" smtClean="0"/>
              <a:t>PageFooter</a:t>
            </a:r>
            <a:r>
              <a:rPr lang="en-US" dirty="0" smtClean="0"/>
              <a:t>:	 	Rendered at end of each page</a:t>
            </a:r>
          </a:p>
          <a:p>
            <a:pPr marL="579438" lvl="1"/>
            <a:r>
              <a:rPr lang="en-US" dirty="0" smtClean="0"/>
              <a:t>Footer:		 	Rendered once at end of report</a:t>
            </a:r>
          </a:p>
          <a:p>
            <a:pPr lvl="1"/>
            <a:endParaRPr lang="en-US" dirty="0" smtClean="0"/>
          </a:p>
          <a:p>
            <a:r>
              <a:rPr lang="en-US" dirty="0" smtClean="0"/>
              <a:t>Fields</a:t>
            </a:r>
          </a:p>
        </p:txBody>
      </p:sp>
      <p:sp>
        <p:nvSpPr>
          <p:cNvPr id="66562" name="Rectangle 2"/>
          <p:cNvSpPr>
            <a:spLocks noGrp="1" noChangeArrowheads="1"/>
          </p:cNvSpPr>
          <p:nvPr>
            <p:ph type="title"/>
          </p:nvPr>
        </p:nvSpPr>
        <p:spPr/>
        <p:txBody>
          <a:bodyPr/>
          <a:lstStyle/>
          <a:p>
            <a:r>
              <a:rPr lang="en-US" smtClean="0"/>
              <a:t>General Layout Concepts</a:t>
            </a:r>
          </a:p>
        </p:txBody>
      </p:sp>
      <p:sp>
        <p:nvSpPr>
          <p:cNvPr id="4" name="Footer Placeholder 3"/>
          <p:cNvSpPr>
            <a:spLocks noGrp="1"/>
          </p:cNvSpPr>
          <p:nvPr>
            <p:ph type="ftr" sz="quarter" idx="10"/>
          </p:nvPr>
        </p:nvSpPr>
        <p:spPr/>
        <p:txBody>
          <a:bodyPr/>
          <a:lstStyle/>
          <a:p>
            <a:r>
              <a:rPr lang="en-US" dirty="0" smtClean="0"/>
              <a:t>RF-DES-170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6563">
                                            <p:txEl>
                                              <p:pRg st="0" end="0"/>
                                            </p:txEl>
                                          </p:spTgt>
                                        </p:tgtEl>
                                        <p:attrNameLst>
                                          <p:attrName>style.fontStyle</p:attrName>
                                        </p:attrNameLst>
                                      </p:cBhvr>
                                      <p:to>
                                        <p:strVal val="normal"/>
                                      </p:to>
                                    </p:set>
                                    <p:set>
                                      <p:cBhvr override="childStyle">
                                        <p:cTn id="7" dur="indefinite"/>
                                        <p:tgtEl>
                                          <p:spTgt spid="66563">
                                            <p:txEl>
                                              <p:pRg st="0" end="0"/>
                                            </p:txEl>
                                          </p:spTgt>
                                        </p:tgtEl>
                                        <p:attrNameLst>
                                          <p:attrName>style.fontWeight</p:attrName>
                                        </p:attrNameLst>
                                      </p:cBhvr>
                                      <p:to>
                                        <p:strVal val="bold"/>
                                      </p:to>
                                    </p:set>
                                    <p:set>
                                      <p:cBhvr override="childStyle">
                                        <p:cTn id="8" dur="indefinite"/>
                                        <p:tgtEl>
                                          <p:spTgt spid="6656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6563">
                                            <p:txEl>
                                              <p:pRg st="1" end="1"/>
                                            </p:txEl>
                                          </p:spTgt>
                                        </p:tgtEl>
                                        <p:attrNameLst>
                                          <p:attrName>style.fontStyle</p:attrName>
                                        </p:attrNameLst>
                                      </p:cBhvr>
                                      <p:to>
                                        <p:strVal val="normal"/>
                                      </p:to>
                                    </p:set>
                                    <p:set>
                                      <p:cBhvr override="childStyle">
                                        <p:cTn id="13" dur="indefinite"/>
                                        <p:tgtEl>
                                          <p:spTgt spid="66563">
                                            <p:txEl>
                                              <p:pRg st="1" end="1"/>
                                            </p:txEl>
                                          </p:spTgt>
                                        </p:tgtEl>
                                        <p:attrNameLst>
                                          <p:attrName>style.fontWeight</p:attrName>
                                        </p:attrNameLst>
                                      </p:cBhvr>
                                      <p:to>
                                        <p:strVal val="bold"/>
                                      </p:to>
                                    </p:set>
                                    <p:set>
                                      <p:cBhvr override="childStyle">
                                        <p:cTn id="14" dur="indefinite"/>
                                        <p:tgtEl>
                                          <p:spTgt spid="6656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6563">
                                            <p:txEl>
                                              <p:pRg st="2" end="2"/>
                                            </p:txEl>
                                          </p:spTgt>
                                        </p:tgtEl>
                                        <p:attrNameLst>
                                          <p:attrName>style.fontStyle</p:attrName>
                                        </p:attrNameLst>
                                      </p:cBhvr>
                                      <p:to>
                                        <p:strVal val="normal"/>
                                      </p:to>
                                    </p:set>
                                    <p:set>
                                      <p:cBhvr override="childStyle">
                                        <p:cTn id="19" dur="indefinite"/>
                                        <p:tgtEl>
                                          <p:spTgt spid="66563">
                                            <p:txEl>
                                              <p:pRg st="2" end="2"/>
                                            </p:txEl>
                                          </p:spTgt>
                                        </p:tgtEl>
                                        <p:attrNameLst>
                                          <p:attrName>style.fontWeight</p:attrName>
                                        </p:attrNameLst>
                                      </p:cBhvr>
                                      <p:to>
                                        <p:strVal val="bold"/>
                                      </p:to>
                                    </p:set>
                                    <p:set>
                                      <p:cBhvr override="childStyle">
                                        <p:cTn id="20" dur="indefinite"/>
                                        <p:tgtEl>
                                          <p:spTgt spid="6656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6563">
                                            <p:txEl>
                                              <p:pRg st="3" end="3"/>
                                            </p:txEl>
                                          </p:spTgt>
                                        </p:tgtEl>
                                        <p:attrNameLst>
                                          <p:attrName>style.fontStyle</p:attrName>
                                        </p:attrNameLst>
                                      </p:cBhvr>
                                      <p:to>
                                        <p:strVal val="normal"/>
                                      </p:to>
                                    </p:set>
                                    <p:set>
                                      <p:cBhvr override="childStyle">
                                        <p:cTn id="25" dur="indefinite"/>
                                        <p:tgtEl>
                                          <p:spTgt spid="66563">
                                            <p:txEl>
                                              <p:pRg st="3" end="3"/>
                                            </p:txEl>
                                          </p:spTgt>
                                        </p:tgtEl>
                                        <p:attrNameLst>
                                          <p:attrName>style.fontWeight</p:attrName>
                                        </p:attrNameLst>
                                      </p:cBhvr>
                                      <p:to>
                                        <p:strVal val="bold"/>
                                      </p:to>
                                    </p:set>
                                    <p:set>
                                      <p:cBhvr override="childStyle">
                                        <p:cTn id="26" dur="indefinite"/>
                                        <p:tgtEl>
                                          <p:spTgt spid="6656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66563">
                                            <p:txEl>
                                              <p:pRg st="4" end="4"/>
                                            </p:txEl>
                                          </p:spTgt>
                                        </p:tgtEl>
                                        <p:attrNameLst>
                                          <p:attrName>style.fontStyle</p:attrName>
                                        </p:attrNameLst>
                                      </p:cBhvr>
                                      <p:to>
                                        <p:strVal val="normal"/>
                                      </p:to>
                                    </p:set>
                                    <p:set>
                                      <p:cBhvr override="childStyle">
                                        <p:cTn id="31" dur="indefinite"/>
                                        <p:tgtEl>
                                          <p:spTgt spid="66563">
                                            <p:txEl>
                                              <p:pRg st="4" end="4"/>
                                            </p:txEl>
                                          </p:spTgt>
                                        </p:tgtEl>
                                        <p:attrNameLst>
                                          <p:attrName>style.fontWeight</p:attrName>
                                        </p:attrNameLst>
                                      </p:cBhvr>
                                      <p:to>
                                        <p:strVal val="bold"/>
                                      </p:to>
                                    </p:set>
                                    <p:set>
                                      <p:cBhvr override="childStyle">
                                        <p:cTn id="32" dur="indefinite"/>
                                        <p:tgtEl>
                                          <p:spTgt spid="6656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66563">
                                            <p:txEl>
                                              <p:pRg st="5" end="5"/>
                                            </p:txEl>
                                          </p:spTgt>
                                        </p:tgtEl>
                                        <p:attrNameLst>
                                          <p:attrName>style.fontStyle</p:attrName>
                                        </p:attrNameLst>
                                      </p:cBhvr>
                                      <p:to>
                                        <p:strVal val="normal"/>
                                      </p:to>
                                    </p:set>
                                    <p:set>
                                      <p:cBhvr override="childStyle">
                                        <p:cTn id="37" dur="indefinite"/>
                                        <p:tgtEl>
                                          <p:spTgt spid="66563">
                                            <p:txEl>
                                              <p:pRg st="5" end="5"/>
                                            </p:txEl>
                                          </p:spTgt>
                                        </p:tgtEl>
                                        <p:attrNameLst>
                                          <p:attrName>style.fontWeight</p:attrName>
                                        </p:attrNameLst>
                                      </p:cBhvr>
                                      <p:to>
                                        <p:strVal val="bold"/>
                                      </p:to>
                                    </p:set>
                                    <p:set>
                                      <p:cBhvr override="childStyle">
                                        <p:cTn id="38" dur="indefinite"/>
                                        <p:tgtEl>
                                          <p:spTgt spid="66563">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66563">
                                            <p:txEl>
                                              <p:pRg st="6" end="6"/>
                                            </p:txEl>
                                          </p:spTgt>
                                        </p:tgtEl>
                                        <p:attrNameLst>
                                          <p:attrName>style.fontStyle</p:attrName>
                                        </p:attrNameLst>
                                      </p:cBhvr>
                                      <p:to>
                                        <p:strVal val="normal"/>
                                      </p:to>
                                    </p:set>
                                    <p:set>
                                      <p:cBhvr override="childStyle">
                                        <p:cTn id="43" dur="indefinite"/>
                                        <p:tgtEl>
                                          <p:spTgt spid="66563">
                                            <p:txEl>
                                              <p:pRg st="6" end="6"/>
                                            </p:txEl>
                                          </p:spTgt>
                                        </p:tgtEl>
                                        <p:attrNameLst>
                                          <p:attrName>style.fontWeight</p:attrName>
                                        </p:attrNameLst>
                                      </p:cBhvr>
                                      <p:to>
                                        <p:strVal val="bold"/>
                                      </p:to>
                                    </p:set>
                                    <p:set>
                                      <p:cBhvr override="childStyle">
                                        <p:cTn id="44" dur="indefinite"/>
                                        <p:tgtEl>
                                          <p:spTgt spid="66563">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66563">
                                            <p:txEl>
                                              <p:pRg st="7" end="7"/>
                                            </p:txEl>
                                          </p:spTgt>
                                        </p:tgtEl>
                                        <p:attrNameLst>
                                          <p:attrName>style.fontStyle</p:attrName>
                                        </p:attrNameLst>
                                      </p:cBhvr>
                                      <p:to>
                                        <p:strVal val="normal"/>
                                      </p:to>
                                    </p:set>
                                    <p:set>
                                      <p:cBhvr override="childStyle">
                                        <p:cTn id="49" dur="indefinite"/>
                                        <p:tgtEl>
                                          <p:spTgt spid="66563">
                                            <p:txEl>
                                              <p:pRg st="7" end="7"/>
                                            </p:txEl>
                                          </p:spTgt>
                                        </p:tgtEl>
                                        <p:attrNameLst>
                                          <p:attrName>style.fontWeight</p:attrName>
                                        </p:attrNameLst>
                                      </p:cBhvr>
                                      <p:to>
                                        <p:strVal val="bold"/>
                                      </p:to>
                                    </p:set>
                                    <p:set>
                                      <p:cBhvr override="childStyle">
                                        <p:cTn id="50" dur="indefinite"/>
                                        <p:tgtEl>
                                          <p:spTgt spid="66563">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66563">
                                            <p:txEl>
                                              <p:pRg st="9" end="9"/>
                                            </p:txEl>
                                          </p:spTgt>
                                        </p:tgtEl>
                                        <p:attrNameLst>
                                          <p:attrName>style.fontStyle</p:attrName>
                                        </p:attrNameLst>
                                      </p:cBhvr>
                                      <p:to>
                                        <p:strVal val="normal"/>
                                      </p:to>
                                    </p:set>
                                    <p:set>
                                      <p:cBhvr override="childStyle">
                                        <p:cTn id="55" dur="indefinite"/>
                                        <p:tgtEl>
                                          <p:spTgt spid="66563">
                                            <p:txEl>
                                              <p:pRg st="9" end="9"/>
                                            </p:txEl>
                                          </p:spTgt>
                                        </p:tgtEl>
                                        <p:attrNameLst>
                                          <p:attrName>style.fontWeight</p:attrName>
                                        </p:attrNameLst>
                                      </p:cBhvr>
                                      <p:to>
                                        <p:strVal val="bold"/>
                                      </p:to>
                                    </p:set>
                                    <p:set>
                                      <p:cBhvr override="childStyle">
                                        <p:cTn id="56" dur="indefinite"/>
                                        <p:tgtEl>
                                          <p:spTgt spid="66563">
                                            <p:txEl>
                                              <p:pRg st="9" end="9"/>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3" name="Rectangle 3"/>
          <p:cNvSpPr>
            <a:spLocks noGrp="1" noChangeArrowheads="1"/>
          </p:cNvSpPr>
          <p:nvPr>
            <p:ph idx="1"/>
          </p:nvPr>
        </p:nvSpPr>
        <p:spPr/>
        <p:txBody>
          <a:bodyPr>
            <a:normAutofit lnSpcReduction="10000"/>
          </a:bodyPr>
          <a:lstStyle/>
          <a:p>
            <a:endParaRPr lang="en-US" dirty="0" smtClean="0"/>
          </a:p>
          <a:p>
            <a:r>
              <a:rPr lang="en-US" dirty="0" smtClean="0"/>
              <a:t>Goto</a:t>
            </a:r>
          </a:p>
          <a:p>
            <a:r>
              <a:rPr lang="en-US" dirty="0" smtClean="0"/>
              <a:t>Actions: Export Metadata, Enable Data Import/Export</a:t>
            </a:r>
          </a:p>
          <a:p>
            <a:r>
              <a:rPr lang="en-US" dirty="0" smtClean="0"/>
              <a:t>New, Open, Close, Save, Save As</a:t>
            </a:r>
          </a:p>
          <a:p>
            <a:r>
              <a:rPr lang="en-US" dirty="0" smtClean="0"/>
              <a:t>Delete</a:t>
            </a:r>
          </a:p>
          <a:p>
            <a:r>
              <a:rPr lang="en-US" dirty="0" smtClean="0"/>
              <a:t>Manager</a:t>
            </a:r>
          </a:p>
          <a:p>
            <a:r>
              <a:rPr lang="en-US" dirty="0" smtClean="0"/>
              <a:t>Preview</a:t>
            </a:r>
          </a:p>
          <a:p>
            <a:r>
              <a:rPr lang="en-US" dirty="0" smtClean="0"/>
              <a:t>Validation</a:t>
            </a:r>
          </a:p>
          <a:p>
            <a:r>
              <a:rPr lang="en-US" dirty="0" smtClean="0"/>
              <a:t>Edit Report Definition File</a:t>
            </a:r>
          </a:p>
          <a:p>
            <a:r>
              <a:rPr lang="en-US" dirty="0" smtClean="0"/>
              <a:t>About</a:t>
            </a:r>
          </a:p>
        </p:txBody>
      </p:sp>
      <p:sp>
        <p:nvSpPr>
          <p:cNvPr id="122882" name="Rectangle 2"/>
          <p:cNvSpPr>
            <a:spLocks noGrp="1" noChangeArrowheads="1"/>
          </p:cNvSpPr>
          <p:nvPr>
            <p:ph type="title"/>
          </p:nvPr>
        </p:nvSpPr>
        <p:spPr/>
        <p:txBody>
          <a:bodyPr/>
          <a:lstStyle/>
          <a:p>
            <a:r>
              <a:rPr lang="en-US" dirty="0" smtClean="0"/>
              <a:t>Primary Tool Bar</a:t>
            </a:r>
          </a:p>
        </p:txBody>
      </p:sp>
      <p:sp>
        <p:nvSpPr>
          <p:cNvPr id="5" name="Footer Placeholder 4"/>
          <p:cNvSpPr>
            <a:spLocks noGrp="1"/>
          </p:cNvSpPr>
          <p:nvPr>
            <p:ph type="ftr" sz="quarter" idx="10"/>
          </p:nvPr>
        </p:nvSpPr>
        <p:spPr/>
        <p:txBody>
          <a:bodyPr/>
          <a:lstStyle/>
          <a:p>
            <a:r>
              <a:rPr lang="en-US" dirty="0" smtClean="0"/>
              <a:t>RF-DES-180</a:t>
            </a:r>
            <a:endParaRPr lang="en-US" dirty="0"/>
          </a:p>
        </p:txBody>
      </p:sp>
      <p:pic>
        <p:nvPicPr>
          <p:cNvPr id="122884" name="Picture 4"/>
          <p:cNvPicPr>
            <a:picLocks noChangeAspect="1" noChangeArrowheads="1"/>
          </p:cNvPicPr>
          <p:nvPr/>
        </p:nvPicPr>
        <p:blipFill>
          <a:blip r:embed="rId3" cstate="print"/>
          <a:stretch>
            <a:fillRect/>
          </a:stretch>
        </p:blipFill>
        <p:spPr bwMode="auto">
          <a:xfrm>
            <a:off x="536323" y="951762"/>
            <a:ext cx="8266667" cy="34303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22883">
                                            <p:txEl>
                                              <p:pRg st="1" end="1"/>
                                            </p:txEl>
                                          </p:spTgt>
                                        </p:tgtEl>
                                        <p:attrNameLst>
                                          <p:attrName>style.fontStyle</p:attrName>
                                        </p:attrNameLst>
                                      </p:cBhvr>
                                      <p:to>
                                        <p:strVal val="normal"/>
                                      </p:to>
                                    </p:set>
                                    <p:set>
                                      <p:cBhvr override="childStyle">
                                        <p:cTn id="7" dur="indefinite"/>
                                        <p:tgtEl>
                                          <p:spTgt spid="122883">
                                            <p:txEl>
                                              <p:pRg st="1" end="1"/>
                                            </p:txEl>
                                          </p:spTgt>
                                        </p:tgtEl>
                                        <p:attrNameLst>
                                          <p:attrName>style.fontWeight</p:attrName>
                                        </p:attrNameLst>
                                      </p:cBhvr>
                                      <p:to>
                                        <p:strVal val="bold"/>
                                      </p:to>
                                    </p:set>
                                    <p:set>
                                      <p:cBhvr override="childStyle">
                                        <p:cTn id="8" dur="indefinite"/>
                                        <p:tgtEl>
                                          <p:spTgt spid="122883">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22883">
                                            <p:txEl>
                                              <p:pRg st="2" end="2"/>
                                            </p:txEl>
                                          </p:spTgt>
                                        </p:tgtEl>
                                        <p:attrNameLst>
                                          <p:attrName>style.fontStyle</p:attrName>
                                        </p:attrNameLst>
                                      </p:cBhvr>
                                      <p:to>
                                        <p:strVal val="normal"/>
                                      </p:to>
                                    </p:set>
                                    <p:set>
                                      <p:cBhvr override="childStyle">
                                        <p:cTn id="13" dur="indefinite"/>
                                        <p:tgtEl>
                                          <p:spTgt spid="122883">
                                            <p:txEl>
                                              <p:pRg st="2" end="2"/>
                                            </p:txEl>
                                          </p:spTgt>
                                        </p:tgtEl>
                                        <p:attrNameLst>
                                          <p:attrName>style.fontWeight</p:attrName>
                                        </p:attrNameLst>
                                      </p:cBhvr>
                                      <p:to>
                                        <p:strVal val="bold"/>
                                      </p:to>
                                    </p:set>
                                    <p:set>
                                      <p:cBhvr override="childStyle">
                                        <p:cTn id="14" dur="indefinite"/>
                                        <p:tgtEl>
                                          <p:spTgt spid="122883">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22883">
                                            <p:txEl>
                                              <p:pRg st="3" end="3"/>
                                            </p:txEl>
                                          </p:spTgt>
                                        </p:tgtEl>
                                        <p:attrNameLst>
                                          <p:attrName>style.fontStyle</p:attrName>
                                        </p:attrNameLst>
                                      </p:cBhvr>
                                      <p:to>
                                        <p:strVal val="normal"/>
                                      </p:to>
                                    </p:set>
                                    <p:set>
                                      <p:cBhvr override="childStyle">
                                        <p:cTn id="19" dur="indefinite"/>
                                        <p:tgtEl>
                                          <p:spTgt spid="122883">
                                            <p:txEl>
                                              <p:pRg st="3" end="3"/>
                                            </p:txEl>
                                          </p:spTgt>
                                        </p:tgtEl>
                                        <p:attrNameLst>
                                          <p:attrName>style.fontWeight</p:attrName>
                                        </p:attrNameLst>
                                      </p:cBhvr>
                                      <p:to>
                                        <p:strVal val="bold"/>
                                      </p:to>
                                    </p:set>
                                    <p:set>
                                      <p:cBhvr override="childStyle">
                                        <p:cTn id="20" dur="indefinite"/>
                                        <p:tgtEl>
                                          <p:spTgt spid="122883">
                                            <p:txEl>
                                              <p:pRg st="3" end="3"/>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22883">
                                            <p:txEl>
                                              <p:pRg st="4" end="4"/>
                                            </p:txEl>
                                          </p:spTgt>
                                        </p:tgtEl>
                                        <p:attrNameLst>
                                          <p:attrName>style.fontStyle</p:attrName>
                                        </p:attrNameLst>
                                      </p:cBhvr>
                                      <p:to>
                                        <p:strVal val="normal"/>
                                      </p:to>
                                    </p:set>
                                    <p:set>
                                      <p:cBhvr override="childStyle">
                                        <p:cTn id="25" dur="indefinite"/>
                                        <p:tgtEl>
                                          <p:spTgt spid="122883">
                                            <p:txEl>
                                              <p:pRg st="4" end="4"/>
                                            </p:txEl>
                                          </p:spTgt>
                                        </p:tgtEl>
                                        <p:attrNameLst>
                                          <p:attrName>style.fontWeight</p:attrName>
                                        </p:attrNameLst>
                                      </p:cBhvr>
                                      <p:to>
                                        <p:strVal val="bold"/>
                                      </p:to>
                                    </p:set>
                                    <p:set>
                                      <p:cBhvr override="childStyle">
                                        <p:cTn id="26" dur="indefinite"/>
                                        <p:tgtEl>
                                          <p:spTgt spid="122883">
                                            <p:txEl>
                                              <p:pRg st="4" end="4"/>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22883">
                                            <p:txEl>
                                              <p:pRg st="5" end="5"/>
                                            </p:txEl>
                                          </p:spTgt>
                                        </p:tgtEl>
                                        <p:attrNameLst>
                                          <p:attrName>style.fontStyle</p:attrName>
                                        </p:attrNameLst>
                                      </p:cBhvr>
                                      <p:to>
                                        <p:strVal val="normal"/>
                                      </p:to>
                                    </p:set>
                                    <p:set>
                                      <p:cBhvr override="childStyle">
                                        <p:cTn id="31" dur="indefinite"/>
                                        <p:tgtEl>
                                          <p:spTgt spid="122883">
                                            <p:txEl>
                                              <p:pRg st="5" end="5"/>
                                            </p:txEl>
                                          </p:spTgt>
                                        </p:tgtEl>
                                        <p:attrNameLst>
                                          <p:attrName>style.fontWeight</p:attrName>
                                        </p:attrNameLst>
                                      </p:cBhvr>
                                      <p:to>
                                        <p:strVal val="bold"/>
                                      </p:to>
                                    </p:set>
                                    <p:set>
                                      <p:cBhvr override="childStyle">
                                        <p:cTn id="32" dur="indefinite"/>
                                        <p:tgtEl>
                                          <p:spTgt spid="122883">
                                            <p:txEl>
                                              <p:pRg st="5" end="5"/>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22883">
                                            <p:txEl>
                                              <p:pRg st="6" end="6"/>
                                            </p:txEl>
                                          </p:spTgt>
                                        </p:tgtEl>
                                        <p:attrNameLst>
                                          <p:attrName>style.fontStyle</p:attrName>
                                        </p:attrNameLst>
                                      </p:cBhvr>
                                      <p:to>
                                        <p:strVal val="normal"/>
                                      </p:to>
                                    </p:set>
                                    <p:set>
                                      <p:cBhvr override="childStyle">
                                        <p:cTn id="37" dur="indefinite"/>
                                        <p:tgtEl>
                                          <p:spTgt spid="122883">
                                            <p:txEl>
                                              <p:pRg st="6" end="6"/>
                                            </p:txEl>
                                          </p:spTgt>
                                        </p:tgtEl>
                                        <p:attrNameLst>
                                          <p:attrName>style.fontWeight</p:attrName>
                                        </p:attrNameLst>
                                      </p:cBhvr>
                                      <p:to>
                                        <p:strVal val="bold"/>
                                      </p:to>
                                    </p:set>
                                    <p:set>
                                      <p:cBhvr override="childStyle">
                                        <p:cTn id="38" dur="indefinite"/>
                                        <p:tgtEl>
                                          <p:spTgt spid="122883">
                                            <p:txEl>
                                              <p:pRg st="6" end="6"/>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122883">
                                            <p:txEl>
                                              <p:pRg st="7" end="7"/>
                                            </p:txEl>
                                          </p:spTgt>
                                        </p:tgtEl>
                                        <p:attrNameLst>
                                          <p:attrName>style.fontStyle</p:attrName>
                                        </p:attrNameLst>
                                      </p:cBhvr>
                                      <p:to>
                                        <p:strVal val="normal"/>
                                      </p:to>
                                    </p:set>
                                    <p:set>
                                      <p:cBhvr override="childStyle">
                                        <p:cTn id="43" dur="indefinite"/>
                                        <p:tgtEl>
                                          <p:spTgt spid="122883">
                                            <p:txEl>
                                              <p:pRg st="7" end="7"/>
                                            </p:txEl>
                                          </p:spTgt>
                                        </p:tgtEl>
                                        <p:attrNameLst>
                                          <p:attrName>style.fontWeight</p:attrName>
                                        </p:attrNameLst>
                                      </p:cBhvr>
                                      <p:to>
                                        <p:strVal val="bold"/>
                                      </p:to>
                                    </p:set>
                                    <p:set>
                                      <p:cBhvr override="childStyle">
                                        <p:cTn id="44" dur="indefinite"/>
                                        <p:tgtEl>
                                          <p:spTgt spid="122883">
                                            <p:txEl>
                                              <p:pRg st="7" end="7"/>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122883">
                                            <p:txEl>
                                              <p:pRg st="8" end="8"/>
                                            </p:txEl>
                                          </p:spTgt>
                                        </p:tgtEl>
                                        <p:attrNameLst>
                                          <p:attrName>style.fontStyle</p:attrName>
                                        </p:attrNameLst>
                                      </p:cBhvr>
                                      <p:to>
                                        <p:strVal val="normal"/>
                                      </p:to>
                                    </p:set>
                                    <p:set>
                                      <p:cBhvr override="childStyle">
                                        <p:cTn id="49" dur="indefinite"/>
                                        <p:tgtEl>
                                          <p:spTgt spid="122883">
                                            <p:txEl>
                                              <p:pRg st="8" end="8"/>
                                            </p:txEl>
                                          </p:spTgt>
                                        </p:tgtEl>
                                        <p:attrNameLst>
                                          <p:attrName>style.fontWeight</p:attrName>
                                        </p:attrNameLst>
                                      </p:cBhvr>
                                      <p:to>
                                        <p:strVal val="bold"/>
                                      </p:to>
                                    </p:set>
                                    <p:set>
                                      <p:cBhvr override="childStyle">
                                        <p:cTn id="50" dur="indefinite"/>
                                        <p:tgtEl>
                                          <p:spTgt spid="122883">
                                            <p:txEl>
                                              <p:pRg st="8" end="8"/>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122883">
                                            <p:txEl>
                                              <p:pRg st="9" end="9"/>
                                            </p:txEl>
                                          </p:spTgt>
                                        </p:tgtEl>
                                        <p:attrNameLst>
                                          <p:attrName>style.fontStyle</p:attrName>
                                        </p:attrNameLst>
                                      </p:cBhvr>
                                      <p:to>
                                        <p:strVal val="normal"/>
                                      </p:to>
                                    </p:set>
                                    <p:set>
                                      <p:cBhvr override="childStyle">
                                        <p:cTn id="55" dur="indefinite"/>
                                        <p:tgtEl>
                                          <p:spTgt spid="122883">
                                            <p:txEl>
                                              <p:pRg st="9" end="9"/>
                                            </p:txEl>
                                          </p:spTgt>
                                        </p:tgtEl>
                                        <p:attrNameLst>
                                          <p:attrName>style.fontWeight</p:attrName>
                                        </p:attrNameLst>
                                      </p:cBhvr>
                                      <p:to>
                                        <p:strVal val="bold"/>
                                      </p:to>
                                    </p:set>
                                    <p:set>
                                      <p:cBhvr override="childStyle">
                                        <p:cTn id="56" dur="indefinite"/>
                                        <p:tgtEl>
                                          <p:spTgt spid="122883">
                                            <p:txEl>
                                              <p:pRg st="9" end="9"/>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idx="1"/>
          </p:nvPr>
        </p:nvSpPr>
        <p:spPr/>
        <p:txBody>
          <a:bodyPr/>
          <a:lstStyle/>
          <a:p>
            <a:endParaRPr lang="en-US" dirty="0" smtClean="0"/>
          </a:p>
          <a:p>
            <a:endParaRPr lang="en-US" dirty="0" smtClean="0"/>
          </a:p>
          <a:p>
            <a:r>
              <a:rPr lang="en-US" dirty="0" smtClean="0"/>
              <a:t>Secondary tool bar includes editing functions</a:t>
            </a:r>
          </a:p>
          <a:p>
            <a:r>
              <a:rPr lang="en-US" dirty="0" smtClean="0"/>
              <a:t>Cut, Copy, Paste</a:t>
            </a:r>
          </a:p>
          <a:p>
            <a:r>
              <a:rPr lang="en-US" dirty="0" smtClean="0"/>
              <a:t>Undo, Redo</a:t>
            </a:r>
          </a:p>
          <a:p>
            <a:r>
              <a:rPr lang="en-US" dirty="0" smtClean="0"/>
              <a:t>Show Grid, Grid Setting</a:t>
            </a:r>
          </a:p>
          <a:p>
            <a:r>
              <a:rPr lang="en-US" dirty="0" smtClean="0"/>
              <a:t>Brush</a:t>
            </a:r>
          </a:p>
          <a:p>
            <a:r>
              <a:rPr lang="en-US" dirty="0" smtClean="0"/>
              <a:t>Bring To Front, Send To Back</a:t>
            </a:r>
          </a:p>
          <a:p>
            <a:r>
              <a:rPr lang="en-US" dirty="0" smtClean="0"/>
              <a:t>Multiple Object Positioning Tools…</a:t>
            </a:r>
          </a:p>
        </p:txBody>
      </p:sp>
      <p:sp>
        <p:nvSpPr>
          <p:cNvPr id="58370" name="Rectangle 2"/>
          <p:cNvSpPr>
            <a:spLocks noGrp="1" noChangeArrowheads="1"/>
          </p:cNvSpPr>
          <p:nvPr>
            <p:ph type="title"/>
          </p:nvPr>
        </p:nvSpPr>
        <p:spPr/>
        <p:txBody>
          <a:bodyPr/>
          <a:lstStyle/>
          <a:p>
            <a:r>
              <a:rPr lang="en-US" dirty="0" smtClean="0"/>
              <a:t>Secondary Tool Bar</a:t>
            </a:r>
          </a:p>
        </p:txBody>
      </p:sp>
      <p:sp>
        <p:nvSpPr>
          <p:cNvPr id="6" name="Footer Placeholder 5"/>
          <p:cNvSpPr>
            <a:spLocks noGrp="1"/>
          </p:cNvSpPr>
          <p:nvPr>
            <p:ph type="ftr" sz="quarter" idx="10"/>
          </p:nvPr>
        </p:nvSpPr>
        <p:spPr/>
        <p:txBody>
          <a:bodyPr/>
          <a:lstStyle/>
          <a:p>
            <a:r>
              <a:rPr lang="en-US" dirty="0" smtClean="0"/>
              <a:t>RF-DES-190</a:t>
            </a:r>
            <a:endParaRPr lang="en-US" dirty="0"/>
          </a:p>
        </p:txBody>
      </p:sp>
      <p:pic>
        <p:nvPicPr>
          <p:cNvPr id="58373" name="Picture 5"/>
          <p:cNvPicPr>
            <a:picLocks noChangeAspect="1" noChangeArrowheads="1"/>
          </p:cNvPicPr>
          <p:nvPr/>
        </p:nvPicPr>
        <p:blipFill>
          <a:blip r:embed="rId3" cstate="print"/>
          <a:stretch>
            <a:fillRect/>
          </a:stretch>
        </p:blipFill>
        <p:spPr bwMode="auto">
          <a:xfrm>
            <a:off x="562493" y="877043"/>
            <a:ext cx="7752381" cy="343039"/>
          </a:xfrm>
          <a:prstGeom prst="rect">
            <a:avLst/>
          </a:prstGeom>
          <a:noFill/>
          <a:ln>
            <a:noFill/>
          </a:ln>
        </p:spPr>
      </p:pic>
      <p:pic>
        <p:nvPicPr>
          <p:cNvPr id="58374" name="Picture 6"/>
          <p:cNvPicPr>
            <a:picLocks noChangeAspect="1" noChangeArrowheads="1"/>
          </p:cNvPicPr>
          <p:nvPr/>
        </p:nvPicPr>
        <p:blipFill>
          <a:blip r:embed="rId4" cstate="print"/>
          <a:stretch>
            <a:fillRect/>
          </a:stretch>
        </p:blipFill>
        <p:spPr bwMode="auto">
          <a:xfrm>
            <a:off x="556437" y="1327954"/>
            <a:ext cx="5304762" cy="34303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8371">
                                            <p:txEl>
                                              <p:pRg st="2" end="2"/>
                                            </p:txEl>
                                          </p:spTgt>
                                        </p:tgtEl>
                                        <p:attrNameLst>
                                          <p:attrName>style.fontStyle</p:attrName>
                                        </p:attrNameLst>
                                      </p:cBhvr>
                                      <p:to>
                                        <p:strVal val="normal"/>
                                      </p:to>
                                    </p:set>
                                    <p:set>
                                      <p:cBhvr override="childStyle">
                                        <p:cTn id="7" dur="indefinite"/>
                                        <p:tgtEl>
                                          <p:spTgt spid="58371">
                                            <p:txEl>
                                              <p:pRg st="2" end="2"/>
                                            </p:txEl>
                                          </p:spTgt>
                                        </p:tgtEl>
                                        <p:attrNameLst>
                                          <p:attrName>style.fontWeight</p:attrName>
                                        </p:attrNameLst>
                                      </p:cBhvr>
                                      <p:to>
                                        <p:strVal val="bold"/>
                                      </p:to>
                                    </p:set>
                                    <p:set>
                                      <p:cBhvr override="childStyle">
                                        <p:cTn id="8" dur="indefinite"/>
                                        <p:tgtEl>
                                          <p:spTgt spid="58371">
                                            <p:txEl>
                                              <p:pRg st="2" end="2"/>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8371">
                                            <p:txEl>
                                              <p:pRg st="3" end="3"/>
                                            </p:txEl>
                                          </p:spTgt>
                                        </p:tgtEl>
                                        <p:attrNameLst>
                                          <p:attrName>style.fontStyle</p:attrName>
                                        </p:attrNameLst>
                                      </p:cBhvr>
                                      <p:to>
                                        <p:strVal val="normal"/>
                                      </p:to>
                                    </p:set>
                                    <p:set>
                                      <p:cBhvr override="childStyle">
                                        <p:cTn id="13" dur="indefinite"/>
                                        <p:tgtEl>
                                          <p:spTgt spid="58371">
                                            <p:txEl>
                                              <p:pRg st="3" end="3"/>
                                            </p:txEl>
                                          </p:spTgt>
                                        </p:tgtEl>
                                        <p:attrNameLst>
                                          <p:attrName>style.fontWeight</p:attrName>
                                        </p:attrNameLst>
                                      </p:cBhvr>
                                      <p:to>
                                        <p:strVal val="bold"/>
                                      </p:to>
                                    </p:set>
                                    <p:set>
                                      <p:cBhvr override="childStyle">
                                        <p:cTn id="14" dur="indefinite"/>
                                        <p:tgtEl>
                                          <p:spTgt spid="58371">
                                            <p:txEl>
                                              <p:pRg st="3" end="3"/>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8371">
                                            <p:txEl>
                                              <p:pRg st="4" end="4"/>
                                            </p:txEl>
                                          </p:spTgt>
                                        </p:tgtEl>
                                        <p:attrNameLst>
                                          <p:attrName>style.fontStyle</p:attrName>
                                        </p:attrNameLst>
                                      </p:cBhvr>
                                      <p:to>
                                        <p:strVal val="normal"/>
                                      </p:to>
                                    </p:set>
                                    <p:set>
                                      <p:cBhvr override="childStyle">
                                        <p:cTn id="19" dur="indefinite"/>
                                        <p:tgtEl>
                                          <p:spTgt spid="58371">
                                            <p:txEl>
                                              <p:pRg st="4" end="4"/>
                                            </p:txEl>
                                          </p:spTgt>
                                        </p:tgtEl>
                                        <p:attrNameLst>
                                          <p:attrName>style.fontWeight</p:attrName>
                                        </p:attrNameLst>
                                      </p:cBhvr>
                                      <p:to>
                                        <p:strVal val="bold"/>
                                      </p:to>
                                    </p:set>
                                    <p:set>
                                      <p:cBhvr override="childStyle">
                                        <p:cTn id="20" dur="indefinite"/>
                                        <p:tgtEl>
                                          <p:spTgt spid="58371">
                                            <p:txEl>
                                              <p:pRg st="4" end="4"/>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8371">
                                            <p:txEl>
                                              <p:pRg st="5" end="5"/>
                                            </p:txEl>
                                          </p:spTgt>
                                        </p:tgtEl>
                                        <p:attrNameLst>
                                          <p:attrName>style.fontStyle</p:attrName>
                                        </p:attrNameLst>
                                      </p:cBhvr>
                                      <p:to>
                                        <p:strVal val="normal"/>
                                      </p:to>
                                    </p:set>
                                    <p:set>
                                      <p:cBhvr override="childStyle">
                                        <p:cTn id="25" dur="indefinite"/>
                                        <p:tgtEl>
                                          <p:spTgt spid="58371">
                                            <p:txEl>
                                              <p:pRg st="5" end="5"/>
                                            </p:txEl>
                                          </p:spTgt>
                                        </p:tgtEl>
                                        <p:attrNameLst>
                                          <p:attrName>style.fontWeight</p:attrName>
                                        </p:attrNameLst>
                                      </p:cBhvr>
                                      <p:to>
                                        <p:strVal val="bold"/>
                                      </p:to>
                                    </p:set>
                                    <p:set>
                                      <p:cBhvr override="childStyle">
                                        <p:cTn id="26" dur="indefinite"/>
                                        <p:tgtEl>
                                          <p:spTgt spid="58371">
                                            <p:txEl>
                                              <p:pRg st="5" end="5"/>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8371">
                                            <p:txEl>
                                              <p:pRg st="6" end="6"/>
                                            </p:txEl>
                                          </p:spTgt>
                                        </p:tgtEl>
                                        <p:attrNameLst>
                                          <p:attrName>style.fontStyle</p:attrName>
                                        </p:attrNameLst>
                                      </p:cBhvr>
                                      <p:to>
                                        <p:strVal val="normal"/>
                                      </p:to>
                                    </p:set>
                                    <p:set>
                                      <p:cBhvr override="childStyle">
                                        <p:cTn id="31" dur="indefinite"/>
                                        <p:tgtEl>
                                          <p:spTgt spid="58371">
                                            <p:txEl>
                                              <p:pRg st="6" end="6"/>
                                            </p:txEl>
                                          </p:spTgt>
                                        </p:tgtEl>
                                        <p:attrNameLst>
                                          <p:attrName>style.fontWeight</p:attrName>
                                        </p:attrNameLst>
                                      </p:cBhvr>
                                      <p:to>
                                        <p:strVal val="bold"/>
                                      </p:to>
                                    </p:set>
                                    <p:set>
                                      <p:cBhvr override="childStyle">
                                        <p:cTn id="32" dur="indefinite"/>
                                        <p:tgtEl>
                                          <p:spTgt spid="58371">
                                            <p:txEl>
                                              <p:pRg st="6" end="6"/>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58371">
                                            <p:txEl>
                                              <p:pRg st="7" end="7"/>
                                            </p:txEl>
                                          </p:spTgt>
                                        </p:tgtEl>
                                        <p:attrNameLst>
                                          <p:attrName>style.fontStyle</p:attrName>
                                        </p:attrNameLst>
                                      </p:cBhvr>
                                      <p:to>
                                        <p:strVal val="normal"/>
                                      </p:to>
                                    </p:set>
                                    <p:set>
                                      <p:cBhvr override="childStyle">
                                        <p:cTn id="37" dur="indefinite"/>
                                        <p:tgtEl>
                                          <p:spTgt spid="58371">
                                            <p:txEl>
                                              <p:pRg st="7" end="7"/>
                                            </p:txEl>
                                          </p:spTgt>
                                        </p:tgtEl>
                                        <p:attrNameLst>
                                          <p:attrName>style.fontWeight</p:attrName>
                                        </p:attrNameLst>
                                      </p:cBhvr>
                                      <p:to>
                                        <p:strVal val="bold"/>
                                      </p:to>
                                    </p:set>
                                    <p:set>
                                      <p:cBhvr override="childStyle">
                                        <p:cTn id="38" dur="indefinite"/>
                                        <p:tgtEl>
                                          <p:spTgt spid="58371">
                                            <p:txEl>
                                              <p:pRg st="7" end="7"/>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58371">
                                            <p:txEl>
                                              <p:pRg st="8" end="8"/>
                                            </p:txEl>
                                          </p:spTgt>
                                        </p:tgtEl>
                                        <p:attrNameLst>
                                          <p:attrName>style.fontStyle</p:attrName>
                                        </p:attrNameLst>
                                      </p:cBhvr>
                                      <p:to>
                                        <p:strVal val="normal"/>
                                      </p:to>
                                    </p:set>
                                    <p:set>
                                      <p:cBhvr override="childStyle">
                                        <p:cTn id="43" dur="indefinite"/>
                                        <p:tgtEl>
                                          <p:spTgt spid="58371">
                                            <p:txEl>
                                              <p:pRg st="8" end="8"/>
                                            </p:txEl>
                                          </p:spTgt>
                                        </p:tgtEl>
                                        <p:attrNameLst>
                                          <p:attrName>style.fontWeight</p:attrName>
                                        </p:attrNameLst>
                                      </p:cBhvr>
                                      <p:to>
                                        <p:strVal val="bold"/>
                                      </p:to>
                                    </p:set>
                                    <p:set>
                                      <p:cBhvr override="childStyle">
                                        <p:cTn id="44" dur="indefinite"/>
                                        <p:tgtEl>
                                          <p:spTgt spid="58371">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eaLnBrk="1" hangingPunct="1">
              <a:buFont typeface="Webdings" pitchFamily="18" charset="2"/>
              <a:buNone/>
            </a:pPr>
            <a:r>
              <a:rPr lang="en-US" b="1" dirty="0" smtClean="0"/>
              <a:t>You will learn how to:</a:t>
            </a:r>
          </a:p>
          <a:p>
            <a:pPr eaLnBrk="1" hangingPunct="1"/>
            <a:r>
              <a:rPr lang="en-US" dirty="0" smtClean="0"/>
              <a:t>Create and modify report page layouts using the Report Resource Designer</a:t>
            </a:r>
          </a:p>
          <a:p>
            <a:pPr eaLnBrk="1" hangingPunct="1"/>
            <a:r>
              <a:rPr lang="en-US" dirty="0" smtClean="0"/>
              <a:t>Use sub-reports to work with multi-table data sources</a:t>
            </a:r>
          </a:p>
          <a:p>
            <a:pPr eaLnBrk="1" hangingPunct="1"/>
            <a:r>
              <a:rPr lang="en-US" dirty="0" smtClean="0"/>
              <a:t>Add VBScript logic for dynamic layout modification</a:t>
            </a:r>
          </a:p>
          <a:p>
            <a:pPr eaLnBrk="1" hangingPunct="1"/>
            <a:r>
              <a:rPr lang="en-US" dirty="0" smtClean="0"/>
              <a:t>Use and create templates, allowing standardization and mass changes across reports</a:t>
            </a:r>
          </a:p>
          <a:p>
            <a:pPr eaLnBrk="1" hangingPunct="1"/>
            <a:endParaRPr lang="en-US" dirty="0" smtClean="0"/>
          </a:p>
        </p:txBody>
      </p:sp>
      <p:sp>
        <p:nvSpPr>
          <p:cNvPr id="4098" name="Rectangle 2"/>
          <p:cNvSpPr>
            <a:spLocks noGrp="1" noChangeArrowheads="1"/>
          </p:cNvSpPr>
          <p:nvPr>
            <p:ph type="title"/>
          </p:nvPr>
        </p:nvSpPr>
        <p:spPr/>
        <p:txBody>
          <a:bodyPr/>
          <a:lstStyle/>
          <a:p>
            <a:pPr eaLnBrk="1" hangingPunct="1"/>
            <a:r>
              <a:rPr lang="en-US" smtClean="0"/>
              <a:t>Session Objectives</a:t>
            </a:r>
          </a:p>
        </p:txBody>
      </p:sp>
      <p:sp>
        <p:nvSpPr>
          <p:cNvPr id="4" name="Footer Placeholder 3"/>
          <p:cNvSpPr>
            <a:spLocks noGrp="1"/>
          </p:cNvSpPr>
          <p:nvPr>
            <p:ph type="ftr" sz="quarter" idx="10"/>
          </p:nvPr>
        </p:nvSpPr>
        <p:spPr/>
        <p:txBody>
          <a:bodyPr/>
          <a:lstStyle/>
          <a:p>
            <a:pPr>
              <a:defRPr/>
            </a:pPr>
            <a:r>
              <a:rPr lang="en-US" smtClean="0"/>
              <a:t>RF-DES-020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099">
                                            <p:txEl>
                                              <p:pRg st="1" end="1"/>
                                            </p:txEl>
                                          </p:spTgt>
                                        </p:tgtEl>
                                        <p:attrNameLst>
                                          <p:attrName>style.fontStyle</p:attrName>
                                        </p:attrNameLst>
                                      </p:cBhvr>
                                      <p:to>
                                        <p:strVal val="normal"/>
                                      </p:to>
                                    </p:set>
                                    <p:set>
                                      <p:cBhvr override="childStyle">
                                        <p:cTn id="7" dur="indefinite"/>
                                        <p:tgtEl>
                                          <p:spTgt spid="4099">
                                            <p:txEl>
                                              <p:pRg st="1" end="1"/>
                                            </p:txEl>
                                          </p:spTgt>
                                        </p:tgtEl>
                                        <p:attrNameLst>
                                          <p:attrName>style.fontWeight</p:attrName>
                                        </p:attrNameLst>
                                      </p:cBhvr>
                                      <p:to>
                                        <p:strVal val="bold"/>
                                      </p:to>
                                    </p:set>
                                    <p:set>
                                      <p:cBhvr override="childStyle">
                                        <p:cTn id="8" dur="indefinite"/>
                                        <p:tgtEl>
                                          <p:spTgt spid="4099">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099">
                                            <p:txEl>
                                              <p:pRg st="2" end="2"/>
                                            </p:txEl>
                                          </p:spTgt>
                                        </p:tgtEl>
                                        <p:attrNameLst>
                                          <p:attrName>style.fontStyle</p:attrName>
                                        </p:attrNameLst>
                                      </p:cBhvr>
                                      <p:to>
                                        <p:strVal val="normal"/>
                                      </p:to>
                                    </p:set>
                                    <p:set>
                                      <p:cBhvr override="childStyle">
                                        <p:cTn id="13" dur="indefinite"/>
                                        <p:tgtEl>
                                          <p:spTgt spid="4099">
                                            <p:txEl>
                                              <p:pRg st="2" end="2"/>
                                            </p:txEl>
                                          </p:spTgt>
                                        </p:tgtEl>
                                        <p:attrNameLst>
                                          <p:attrName>style.fontWeight</p:attrName>
                                        </p:attrNameLst>
                                      </p:cBhvr>
                                      <p:to>
                                        <p:strVal val="bold"/>
                                      </p:to>
                                    </p:set>
                                    <p:set>
                                      <p:cBhvr override="childStyle">
                                        <p:cTn id="14" dur="indefinite"/>
                                        <p:tgtEl>
                                          <p:spTgt spid="4099">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4099">
                                            <p:txEl>
                                              <p:pRg st="3" end="3"/>
                                            </p:txEl>
                                          </p:spTgt>
                                        </p:tgtEl>
                                        <p:attrNameLst>
                                          <p:attrName>style.fontStyle</p:attrName>
                                        </p:attrNameLst>
                                      </p:cBhvr>
                                      <p:to>
                                        <p:strVal val="normal"/>
                                      </p:to>
                                    </p:set>
                                    <p:set>
                                      <p:cBhvr override="childStyle">
                                        <p:cTn id="19" dur="indefinite"/>
                                        <p:tgtEl>
                                          <p:spTgt spid="4099">
                                            <p:txEl>
                                              <p:pRg st="3" end="3"/>
                                            </p:txEl>
                                          </p:spTgt>
                                        </p:tgtEl>
                                        <p:attrNameLst>
                                          <p:attrName>style.fontWeight</p:attrName>
                                        </p:attrNameLst>
                                      </p:cBhvr>
                                      <p:to>
                                        <p:strVal val="bold"/>
                                      </p:to>
                                    </p:set>
                                    <p:set>
                                      <p:cBhvr override="childStyle">
                                        <p:cTn id="20" dur="indefinite"/>
                                        <p:tgtEl>
                                          <p:spTgt spid="4099">
                                            <p:txEl>
                                              <p:pRg st="3" end="3"/>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4099">
                                            <p:txEl>
                                              <p:pRg st="4" end="4"/>
                                            </p:txEl>
                                          </p:spTgt>
                                        </p:tgtEl>
                                        <p:attrNameLst>
                                          <p:attrName>style.fontStyle</p:attrName>
                                        </p:attrNameLst>
                                      </p:cBhvr>
                                      <p:to>
                                        <p:strVal val="normal"/>
                                      </p:to>
                                    </p:set>
                                    <p:set>
                                      <p:cBhvr override="childStyle">
                                        <p:cTn id="25" dur="indefinite"/>
                                        <p:tgtEl>
                                          <p:spTgt spid="4099">
                                            <p:txEl>
                                              <p:pRg st="4" end="4"/>
                                            </p:txEl>
                                          </p:spTgt>
                                        </p:tgtEl>
                                        <p:attrNameLst>
                                          <p:attrName>style.fontWeight</p:attrName>
                                        </p:attrNameLst>
                                      </p:cBhvr>
                                      <p:to>
                                        <p:strVal val="bold"/>
                                      </p:to>
                                    </p:set>
                                    <p:set>
                                      <p:cBhvr override="childStyle">
                                        <p:cTn id="26" dur="indefinite"/>
                                        <p:tgtEl>
                                          <p:spTgt spid="4099">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idx="1"/>
          </p:nvPr>
        </p:nvSpPr>
        <p:spPr/>
        <p:txBody>
          <a:bodyPr/>
          <a:lstStyle/>
          <a:p>
            <a:r>
              <a:rPr lang="en-US" dirty="0" smtClean="0"/>
              <a:t>Right click...</a:t>
            </a:r>
          </a:p>
          <a:p>
            <a:endParaRPr lang="en-US" dirty="0" smtClean="0"/>
          </a:p>
          <a:p>
            <a:endParaRPr lang="en-US" dirty="0" smtClean="0"/>
          </a:p>
          <a:p>
            <a:endParaRPr lang="en-US" dirty="0" smtClean="0"/>
          </a:p>
          <a:p>
            <a:r>
              <a:rPr lang="en-US" dirty="0" smtClean="0"/>
              <a:t>View / Edit name of report</a:t>
            </a:r>
          </a:p>
          <a:p>
            <a:r>
              <a:rPr lang="en-US" dirty="0" smtClean="0"/>
              <a:t>Data Source</a:t>
            </a:r>
          </a:p>
          <a:p>
            <a:r>
              <a:rPr lang="en-US" dirty="0" smtClean="0"/>
              <a:t>Sorting and Grouping</a:t>
            </a:r>
          </a:p>
          <a:p>
            <a:r>
              <a:rPr lang="en-US" dirty="0" smtClean="0"/>
              <a:t>Create Sub reports (more details later)</a:t>
            </a:r>
          </a:p>
        </p:txBody>
      </p:sp>
      <p:sp>
        <p:nvSpPr>
          <p:cNvPr id="64514" name="Rectangle 2"/>
          <p:cNvSpPr>
            <a:spLocks noGrp="1" noChangeArrowheads="1"/>
          </p:cNvSpPr>
          <p:nvPr>
            <p:ph type="title"/>
          </p:nvPr>
        </p:nvSpPr>
        <p:spPr/>
        <p:txBody>
          <a:bodyPr/>
          <a:lstStyle/>
          <a:p>
            <a:r>
              <a:rPr lang="en-US" dirty="0" smtClean="0"/>
              <a:t>Reports Tab</a:t>
            </a:r>
          </a:p>
        </p:txBody>
      </p:sp>
      <p:sp>
        <p:nvSpPr>
          <p:cNvPr id="5" name="Footer Placeholder 4"/>
          <p:cNvSpPr>
            <a:spLocks noGrp="1"/>
          </p:cNvSpPr>
          <p:nvPr>
            <p:ph type="ftr" sz="quarter" idx="10"/>
          </p:nvPr>
        </p:nvSpPr>
        <p:spPr/>
        <p:txBody>
          <a:bodyPr/>
          <a:lstStyle/>
          <a:p>
            <a:r>
              <a:rPr lang="en-US" dirty="0" smtClean="0"/>
              <a:t>RF-DES-200</a:t>
            </a:r>
            <a:endParaRPr lang="en-US" dirty="0"/>
          </a:p>
        </p:txBody>
      </p:sp>
      <p:pic>
        <p:nvPicPr>
          <p:cNvPr id="64517" name="Picture 5"/>
          <p:cNvPicPr>
            <a:picLocks noChangeAspect="1" noChangeArrowheads="1"/>
          </p:cNvPicPr>
          <p:nvPr/>
        </p:nvPicPr>
        <p:blipFill>
          <a:blip r:embed="rId3" cstate="print"/>
          <a:srcRect/>
          <a:stretch>
            <a:fillRect/>
          </a:stretch>
        </p:blipFill>
        <p:spPr bwMode="auto">
          <a:xfrm>
            <a:off x="1547293" y="1499310"/>
            <a:ext cx="3314700" cy="1343025"/>
          </a:xfrm>
          <a:prstGeom prst="rect">
            <a:avLst/>
          </a:prstGeom>
          <a:noFill/>
          <a:ln w="9525" algn="ctr">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4515">
                                            <p:txEl>
                                              <p:pRg st="4" end="4"/>
                                            </p:txEl>
                                          </p:spTgt>
                                        </p:tgtEl>
                                        <p:attrNameLst>
                                          <p:attrName>style.fontStyle</p:attrName>
                                        </p:attrNameLst>
                                      </p:cBhvr>
                                      <p:to>
                                        <p:strVal val="normal"/>
                                      </p:to>
                                    </p:set>
                                    <p:set>
                                      <p:cBhvr override="childStyle">
                                        <p:cTn id="7" dur="indefinite"/>
                                        <p:tgtEl>
                                          <p:spTgt spid="64515">
                                            <p:txEl>
                                              <p:pRg st="4" end="4"/>
                                            </p:txEl>
                                          </p:spTgt>
                                        </p:tgtEl>
                                        <p:attrNameLst>
                                          <p:attrName>style.fontWeight</p:attrName>
                                        </p:attrNameLst>
                                      </p:cBhvr>
                                      <p:to>
                                        <p:strVal val="bold"/>
                                      </p:to>
                                    </p:set>
                                    <p:set>
                                      <p:cBhvr override="childStyle">
                                        <p:cTn id="8" dur="indefinite"/>
                                        <p:tgtEl>
                                          <p:spTgt spid="64515">
                                            <p:txEl>
                                              <p:pRg st="4" end="4"/>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4515">
                                            <p:txEl>
                                              <p:pRg st="0" end="0"/>
                                            </p:txEl>
                                          </p:spTgt>
                                        </p:tgtEl>
                                        <p:attrNameLst>
                                          <p:attrName>style.fontStyle</p:attrName>
                                        </p:attrNameLst>
                                      </p:cBhvr>
                                      <p:to>
                                        <p:strVal val="normal"/>
                                      </p:to>
                                    </p:set>
                                    <p:set>
                                      <p:cBhvr override="childStyle">
                                        <p:cTn id="13" dur="indefinite"/>
                                        <p:tgtEl>
                                          <p:spTgt spid="64515">
                                            <p:txEl>
                                              <p:pRg st="0" end="0"/>
                                            </p:txEl>
                                          </p:spTgt>
                                        </p:tgtEl>
                                        <p:attrNameLst>
                                          <p:attrName>style.fontWeight</p:attrName>
                                        </p:attrNameLst>
                                      </p:cBhvr>
                                      <p:to>
                                        <p:strVal val="bold"/>
                                      </p:to>
                                    </p:set>
                                    <p:set>
                                      <p:cBhvr override="childStyle">
                                        <p:cTn id="14" dur="indefinite"/>
                                        <p:tgtEl>
                                          <p:spTgt spid="64515">
                                            <p:txEl>
                                              <p:pRg st="0" end="0"/>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4515">
                                            <p:txEl>
                                              <p:pRg st="5" end="5"/>
                                            </p:txEl>
                                          </p:spTgt>
                                        </p:tgtEl>
                                        <p:attrNameLst>
                                          <p:attrName>style.fontStyle</p:attrName>
                                        </p:attrNameLst>
                                      </p:cBhvr>
                                      <p:to>
                                        <p:strVal val="normal"/>
                                      </p:to>
                                    </p:set>
                                    <p:set>
                                      <p:cBhvr override="childStyle">
                                        <p:cTn id="19" dur="indefinite"/>
                                        <p:tgtEl>
                                          <p:spTgt spid="64515">
                                            <p:txEl>
                                              <p:pRg st="5" end="5"/>
                                            </p:txEl>
                                          </p:spTgt>
                                        </p:tgtEl>
                                        <p:attrNameLst>
                                          <p:attrName>style.fontWeight</p:attrName>
                                        </p:attrNameLst>
                                      </p:cBhvr>
                                      <p:to>
                                        <p:strVal val="bold"/>
                                      </p:to>
                                    </p:set>
                                    <p:set>
                                      <p:cBhvr override="childStyle">
                                        <p:cTn id="20" dur="indefinite"/>
                                        <p:tgtEl>
                                          <p:spTgt spid="64515">
                                            <p:txEl>
                                              <p:pRg st="5" end="5"/>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4515">
                                            <p:txEl>
                                              <p:pRg st="6" end="6"/>
                                            </p:txEl>
                                          </p:spTgt>
                                        </p:tgtEl>
                                        <p:attrNameLst>
                                          <p:attrName>style.fontStyle</p:attrName>
                                        </p:attrNameLst>
                                      </p:cBhvr>
                                      <p:to>
                                        <p:strVal val="normal"/>
                                      </p:to>
                                    </p:set>
                                    <p:set>
                                      <p:cBhvr override="childStyle">
                                        <p:cTn id="25" dur="indefinite"/>
                                        <p:tgtEl>
                                          <p:spTgt spid="64515">
                                            <p:txEl>
                                              <p:pRg st="6" end="6"/>
                                            </p:txEl>
                                          </p:spTgt>
                                        </p:tgtEl>
                                        <p:attrNameLst>
                                          <p:attrName>style.fontWeight</p:attrName>
                                        </p:attrNameLst>
                                      </p:cBhvr>
                                      <p:to>
                                        <p:strVal val="bold"/>
                                      </p:to>
                                    </p:set>
                                    <p:set>
                                      <p:cBhvr override="childStyle">
                                        <p:cTn id="26" dur="indefinite"/>
                                        <p:tgtEl>
                                          <p:spTgt spid="64515">
                                            <p:txEl>
                                              <p:pRg st="6" end="6"/>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64515">
                                            <p:txEl>
                                              <p:pRg st="7" end="7"/>
                                            </p:txEl>
                                          </p:spTgt>
                                        </p:tgtEl>
                                        <p:attrNameLst>
                                          <p:attrName>style.fontStyle</p:attrName>
                                        </p:attrNameLst>
                                      </p:cBhvr>
                                      <p:to>
                                        <p:strVal val="normal"/>
                                      </p:to>
                                    </p:set>
                                    <p:set>
                                      <p:cBhvr override="childStyle">
                                        <p:cTn id="31" dur="indefinite"/>
                                        <p:tgtEl>
                                          <p:spTgt spid="64515">
                                            <p:txEl>
                                              <p:pRg st="7" end="7"/>
                                            </p:txEl>
                                          </p:spTgt>
                                        </p:tgtEl>
                                        <p:attrNameLst>
                                          <p:attrName>style.fontWeight</p:attrName>
                                        </p:attrNameLst>
                                      </p:cBhvr>
                                      <p:to>
                                        <p:strVal val="bold"/>
                                      </p:to>
                                    </p:set>
                                    <p:set>
                                      <p:cBhvr override="childStyle">
                                        <p:cTn id="32" dur="indefinite"/>
                                        <p:tgtEl>
                                          <p:spTgt spid="64515">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noChangeArrowheads="1"/>
          </p:cNvSpPr>
          <p:nvPr>
            <p:ph idx="1"/>
          </p:nvPr>
        </p:nvSpPr>
        <p:spPr/>
        <p:txBody>
          <a:bodyPr>
            <a:normAutofit/>
          </a:bodyPr>
          <a:lstStyle/>
          <a:p>
            <a:r>
              <a:rPr lang="en-US" dirty="0" smtClean="0"/>
              <a:t>Used to choose type of data field to create:</a:t>
            </a:r>
          </a:p>
          <a:p>
            <a:pPr lvl="1"/>
            <a:r>
              <a:rPr lang="en-US" dirty="0" smtClean="0"/>
              <a:t>Fields: List of available fields from data source</a:t>
            </a:r>
          </a:p>
          <a:p>
            <a:pPr lvl="1"/>
            <a:r>
              <a:rPr lang="en-US" dirty="0" smtClean="0"/>
              <a:t>Parameters: List of filter parameter values</a:t>
            </a:r>
          </a:p>
          <a:p>
            <a:pPr lvl="1"/>
            <a:r>
              <a:rPr lang="en-US" dirty="0" smtClean="0"/>
              <a:t>Report Settings: List of system-supplied report settings</a:t>
            </a:r>
          </a:p>
          <a:p>
            <a:endParaRPr lang="en-US" dirty="0" smtClean="0"/>
          </a:p>
          <a:p>
            <a:r>
              <a:rPr lang="en-US" dirty="0" smtClean="0"/>
              <a:t>Usage</a:t>
            </a:r>
          </a:p>
          <a:p>
            <a:pPr marL="914400" lvl="1" indent="-457200">
              <a:buFont typeface="+mj-lt"/>
              <a:buAutoNum type="arabicPeriod"/>
            </a:pPr>
            <a:r>
              <a:rPr lang="en-US" dirty="0" smtClean="0"/>
              <a:t>Click desired data field type in the tab list</a:t>
            </a:r>
          </a:p>
          <a:p>
            <a:pPr marL="914400" lvl="1" indent="-457200">
              <a:buFont typeface="+mj-lt"/>
              <a:buAutoNum type="arabicPeriod"/>
            </a:pPr>
            <a:r>
              <a:rPr lang="en-US" dirty="0" smtClean="0"/>
              <a:t>Move cursor to desired section</a:t>
            </a:r>
          </a:p>
          <a:p>
            <a:pPr marL="914400" lvl="1" indent="-457200">
              <a:buFont typeface="+mj-lt"/>
              <a:buAutoNum type="arabicPeriod"/>
            </a:pPr>
            <a:r>
              <a:rPr lang="en-US" dirty="0" smtClean="0"/>
              <a:t>Click and drag to create rectangle defining field position</a:t>
            </a:r>
          </a:p>
          <a:p>
            <a:pPr marL="914400" lvl="1" indent="-457200">
              <a:buFont typeface="+mj-lt"/>
              <a:buAutoNum type="arabicPeriod"/>
            </a:pPr>
            <a:endParaRPr lang="en-US" dirty="0" smtClean="0"/>
          </a:p>
        </p:txBody>
      </p:sp>
      <p:sp>
        <p:nvSpPr>
          <p:cNvPr id="62466" name="Rectangle 2"/>
          <p:cNvSpPr>
            <a:spLocks noGrp="1" noChangeArrowheads="1"/>
          </p:cNvSpPr>
          <p:nvPr>
            <p:ph type="title"/>
          </p:nvPr>
        </p:nvSpPr>
        <p:spPr/>
        <p:txBody>
          <a:bodyPr/>
          <a:lstStyle/>
          <a:p>
            <a:r>
              <a:rPr lang="en-US" smtClean="0"/>
              <a:t>Data Tab</a:t>
            </a:r>
            <a:endParaRPr lang="en-US" dirty="0" smtClean="0"/>
          </a:p>
        </p:txBody>
      </p:sp>
      <p:sp>
        <p:nvSpPr>
          <p:cNvPr id="5" name="Footer Placeholder 4"/>
          <p:cNvSpPr>
            <a:spLocks noGrp="1"/>
          </p:cNvSpPr>
          <p:nvPr>
            <p:ph type="ftr" sz="quarter" idx="10"/>
          </p:nvPr>
        </p:nvSpPr>
        <p:spPr/>
        <p:txBody>
          <a:bodyPr/>
          <a:lstStyle/>
          <a:p>
            <a:r>
              <a:rPr lang="en-US" dirty="0" smtClean="0"/>
              <a:t>RF-DES-210</a:t>
            </a:r>
            <a:endParaRPr lang="en-US" dirty="0"/>
          </a:p>
        </p:txBody>
      </p:sp>
      <p:pic>
        <p:nvPicPr>
          <p:cNvPr id="62470" name="Picture 6"/>
          <p:cNvPicPr>
            <a:picLocks noChangeAspect="1" noChangeArrowheads="1"/>
          </p:cNvPicPr>
          <p:nvPr/>
        </p:nvPicPr>
        <p:blipFill>
          <a:blip r:embed="rId3" cstate="print"/>
          <a:stretch>
            <a:fillRect/>
          </a:stretch>
        </p:blipFill>
        <p:spPr bwMode="auto">
          <a:xfrm>
            <a:off x="3181350" y="2809875"/>
            <a:ext cx="2762636" cy="122857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2467">
                                            <p:txEl>
                                              <p:pRg st="0" end="0"/>
                                            </p:txEl>
                                          </p:spTgt>
                                        </p:tgtEl>
                                        <p:attrNameLst>
                                          <p:attrName>style.fontStyle</p:attrName>
                                        </p:attrNameLst>
                                      </p:cBhvr>
                                      <p:to>
                                        <p:strVal val="normal"/>
                                      </p:to>
                                    </p:set>
                                    <p:set>
                                      <p:cBhvr override="childStyle">
                                        <p:cTn id="7" dur="indefinite"/>
                                        <p:tgtEl>
                                          <p:spTgt spid="62467">
                                            <p:txEl>
                                              <p:pRg st="0" end="0"/>
                                            </p:txEl>
                                          </p:spTgt>
                                        </p:tgtEl>
                                        <p:attrNameLst>
                                          <p:attrName>style.fontWeight</p:attrName>
                                        </p:attrNameLst>
                                      </p:cBhvr>
                                      <p:to>
                                        <p:strVal val="bold"/>
                                      </p:to>
                                    </p:set>
                                    <p:set>
                                      <p:cBhvr override="childStyle">
                                        <p:cTn id="8" dur="indefinite"/>
                                        <p:tgtEl>
                                          <p:spTgt spid="6246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2467">
                                            <p:txEl>
                                              <p:pRg st="1" end="1"/>
                                            </p:txEl>
                                          </p:spTgt>
                                        </p:tgtEl>
                                        <p:attrNameLst>
                                          <p:attrName>style.fontStyle</p:attrName>
                                        </p:attrNameLst>
                                      </p:cBhvr>
                                      <p:to>
                                        <p:strVal val="normal"/>
                                      </p:to>
                                    </p:set>
                                    <p:set>
                                      <p:cBhvr override="childStyle">
                                        <p:cTn id="13" dur="indefinite"/>
                                        <p:tgtEl>
                                          <p:spTgt spid="62467">
                                            <p:txEl>
                                              <p:pRg st="1" end="1"/>
                                            </p:txEl>
                                          </p:spTgt>
                                        </p:tgtEl>
                                        <p:attrNameLst>
                                          <p:attrName>style.fontWeight</p:attrName>
                                        </p:attrNameLst>
                                      </p:cBhvr>
                                      <p:to>
                                        <p:strVal val="bold"/>
                                      </p:to>
                                    </p:set>
                                    <p:set>
                                      <p:cBhvr override="childStyle">
                                        <p:cTn id="14" dur="indefinite"/>
                                        <p:tgtEl>
                                          <p:spTgt spid="6246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2467">
                                            <p:txEl>
                                              <p:pRg st="2" end="2"/>
                                            </p:txEl>
                                          </p:spTgt>
                                        </p:tgtEl>
                                        <p:attrNameLst>
                                          <p:attrName>style.fontStyle</p:attrName>
                                        </p:attrNameLst>
                                      </p:cBhvr>
                                      <p:to>
                                        <p:strVal val="normal"/>
                                      </p:to>
                                    </p:set>
                                    <p:set>
                                      <p:cBhvr override="childStyle">
                                        <p:cTn id="19" dur="indefinite"/>
                                        <p:tgtEl>
                                          <p:spTgt spid="62467">
                                            <p:txEl>
                                              <p:pRg st="2" end="2"/>
                                            </p:txEl>
                                          </p:spTgt>
                                        </p:tgtEl>
                                        <p:attrNameLst>
                                          <p:attrName>style.fontWeight</p:attrName>
                                        </p:attrNameLst>
                                      </p:cBhvr>
                                      <p:to>
                                        <p:strVal val="bold"/>
                                      </p:to>
                                    </p:set>
                                    <p:set>
                                      <p:cBhvr override="childStyle">
                                        <p:cTn id="20" dur="indefinite"/>
                                        <p:tgtEl>
                                          <p:spTgt spid="6246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2467">
                                            <p:txEl>
                                              <p:pRg st="3" end="3"/>
                                            </p:txEl>
                                          </p:spTgt>
                                        </p:tgtEl>
                                        <p:attrNameLst>
                                          <p:attrName>style.fontStyle</p:attrName>
                                        </p:attrNameLst>
                                      </p:cBhvr>
                                      <p:to>
                                        <p:strVal val="normal"/>
                                      </p:to>
                                    </p:set>
                                    <p:set>
                                      <p:cBhvr override="childStyle">
                                        <p:cTn id="25" dur="indefinite"/>
                                        <p:tgtEl>
                                          <p:spTgt spid="62467">
                                            <p:txEl>
                                              <p:pRg st="3" end="3"/>
                                            </p:txEl>
                                          </p:spTgt>
                                        </p:tgtEl>
                                        <p:attrNameLst>
                                          <p:attrName>style.fontWeight</p:attrName>
                                        </p:attrNameLst>
                                      </p:cBhvr>
                                      <p:to>
                                        <p:strVal val="bold"/>
                                      </p:to>
                                    </p:set>
                                    <p:set>
                                      <p:cBhvr override="childStyle">
                                        <p:cTn id="26" dur="indefinite"/>
                                        <p:tgtEl>
                                          <p:spTgt spid="6246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62467">
                                            <p:txEl>
                                              <p:pRg st="5" end="5"/>
                                            </p:txEl>
                                          </p:spTgt>
                                        </p:tgtEl>
                                        <p:attrNameLst>
                                          <p:attrName>style.fontStyle</p:attrName>
                                        </p:attrNameLst>
                                      </p:cBhvr>
                                      <p:to>
                                        <p:strVal val="normal"/>
                                      </p:to>
                                    </p:set>
                                    <p:set>
                                      <p:cBhvr override="childStyle">
                                        <p:cTn id="31" dur="indefinite"/>
                                        <p:tgtEl>
                                          <p:spTgt spid="62467">
                                            <p:txEl>
                                              <p:pRg st="5" end="5"/>
                                            </p:txEl>
                                          </p:spTgt>
                                        </p:tgtEl>
                                        <p:attrNameLst>
                                          <p:attrName>style.fontWeight</p:attrName>
                                        </p:attrNameLst>
                                      </p:cBhvr>
                                      <p:to>
                                        <p:strVal val="bold"/>
                                      </p:to>
                                    </p:set>
                                    <p:set>
                                      <p:cBhvr override="childStyle">
                                        <p:cTn id="32" dur="indefinite"/>
                                        <p:tgtEl>
                                          <p:spTgt spid="62467">
                                            <p:txEl>
                                              <p:pRg st="5" end="5"/>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62467">
                                            <p:txEl>
                                              <p:pRg st="6" end="6"/>
                                            </p:txEl>
                                          </p:spTgt>
                                        </p:tgtEl>
                                        <p:attrNameLst>
                                          <p:attrName>style.fontStyle</p:attrName>
                                        </p:attrNameLst>
                                      </p:cBhvr>
                                      <p:to>
                                        <p:strVal val="normal"/>
                                      </p:to>
                                    </p:set>
                                    <p:set>
                                      <p:cBhvr override="childStyle">
                                        <p:cTn id="37" dur="indefinite"/>
                                        <p:tgtEl>
                                          <p:spTgt spid="62467">
                                            <p:txEl>
                                              <p:pRg st="6" end="6"/>
                                            </p:txEl>
                                          </p:spTgt>
                                        </p:tgtEl>
                                        <p:attrNameLst>
                                          <p:attrName>style.fontWeight</p:attrName>
                                        </p:attrNameLst>
                                      </p:cBhvr>
                                      <p:to>
                                        <p:strVal val="bold"/>
                                      </p:to>
                                    </p:set>
                                    <p:set>
                                      <p:cBhvr override="childStyle">
                                        <p:cTn id="38" dur="indefinite"/>
                                        <p:tgtEl>
                                          <p:spTgt spid="62467">
                                            <p:txEl>
                                              <p:pRg st="6" end="6"/>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62467">
                                            <p:txEl>
                                              <p:pRg st="7" end="7"/>
                                            </p:txEl>
                                          </p:spTgt>
                                        </p:tgtEl>
                                        <p:attrNameLst>
                                          <p:attrName>style.fontStyle</p:attrName>
                                        </p:attrNameLst>
                                      </p:cBhvr>
                                      <p:to>
                                        <p:strVal val="normal"/>
                                      </p:to>
                                    </p:set>
                                    <p:set>
                                      <p:cBhvr override="childStyle">
                                        <p:cTn id="43" dur="indefinite"/>
                                        <p:tgtEl>
                                          <p:spTgt spid="62467">
                                            <p:txEl>
                                              <p:pRg st="7" end="7"/>
                                            </p:txEl>
                                          </p:spTgt>
                                        </p:tgtEl>
                                        <p:attrNameLst>
                                          <p:attrName>style.fontWeight</p:attrName>
                                        </p:attrNameLst>
                                      </p:cBhvr>
                                      <p:to>
                                        <p:strVal val="bold"/>
                                      </p:to>
                                    </p:set>
                                    <p:set>
                                      <p:cBhvr override="childStyle">
                                        <p:cTn id="44" dur="indefinite"/>
                                        <p:tgtEl>
                                          <p:spTgt spid="62467">
                                            <p:txEl>
                                              <p:pRg st="7" end="7"/>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62467">
                                            <p:txEl>
                                              <p:pRg st="8" end="8"/>
                                            </p:txEl>
                                          </p:spTgt>
                                        </p:tgtEl>
                                        <p:attrNameLst>
                                          <p:attrName>style.fontStyle</p:attrName>
                                        </p:attrNameLst>
                                      </p:cBhvr>
                                      <p:to>
                                        <p:strVal val="normal"/>
                                      </p:to>
                                    </p:set>
                                    <p:set>
                                      <p:cBhvr override="childStyle">
                                        <p:cTn id="49" dur="indefinite"/>
                                        <p:tgtEl>
                                          <p:spTgt spid="62467">
                                            <p:txEl>
                                              <p:pRg st="8" end="8"/>
                                            </p:txEl>
                                          </p:spTgt>
                                        </p:tgtEl>
                                        <p:attrNameLst>
                                          <p:attrName>style.fontWeight</p:attrName>
                                        </p:attrNameLst>
                                      </p:cBhvr>
                                      <p:to>
                                        <p:strVal val="bold"/>
                                      </p:to>
                                    </p:set>
                                    <p:set>
                                      <p:cBhvr override="childStyle">
                                        <p:cTn id="50" dur="indefinite"/>
                                        <p:tgtEl>
                                          <p:spTgt spid="62467">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idx="1"/>
          </p:nvPr>
        </p:nvSpPr>
        <p:spPr/>
        <p:txBody>
          <a:bodyPr>
            <a:normAutofit/>
          </a:bodyPr>
          <a:lstStyle/>
          <a:p>
            <a:pPr eaLnBrk="1" hangingPunct="1"/>
            <a:endParaRPr lang="en-US" dirty="0" smtClean="0"/>
          </a:p>
          <a:p>
            <a:pPr eaLnBrk="1" hangingPunct="1"/>
            <a:endParaRPr lang="en-US" dirty="0" smtClean="0"/>
          </a:p>
          <a:p>
            <a:pPr eaLnBrk="1" hangingPunct="1"/>
            <a:endParaRPr lang="en-US" dirty="0" smtClean="0"/>
          </a:p>
          <a:p>
            <a:pPr eaLnBrk="1" hangingPunct="1"/>
            <a:endParaRPr lang="en-US" dirty="0" smtClean="0"/>
          </a:p>
          <a:p>
            <a:pPr eaLnBrk="1" hangingPunct="1"/>
            <a:endParaRPr lang="en-US" dirty="0" smtClean="0"/>
          </a:p>
          <a:p>
            <a:pPr eaLnBrk="1" hangingPunct="1"/>
            <a:r>
              <a:rPr lang="en-US" dirty="0" smtClean="0"/>
              <a:t>Used to choose type of field control to create</a:t>
            </a:r>
          </a:p>
          <a:p>
            <a:pPr eaLnBrk="1" hangingPunct="1"/>
            <a:r>
              <a:rPr lang="en-US" dirty="0" smtClean="0"/>
              <a:t>Usage</a:t>
            </a:r>
          </a:p>
          <a:p>
            <a:pPr marL="914400" lvl="1" indent="-457200">
              <a:buFont typeface="+mj-lt"/>
              <a:buAutoNum type="arabicPeriod"/>
            </a:pPr>
            <a:r>
              <a:rPr lang="en-US" dirty="0" smtClean="0"/>
              <a:t>Click desired field control type in the tab list</a:t>
            </a:r>
          </a:p>
          <a:p>
            <a:pPr marL="914400" lvl="1" indent="-457200">
              <a:buFont typeface="+mj-lt"/>
              <a:buAutoNum type="arabicPeriod"/>
            </a:pPr>
            <a:r>
              <a:rPr lang="en-US" dirty="0" smtClean="0"/>
              <a:t>Move cursor to desired section</a:t>
            </a:r>
          </a:p>
          <a:p>
            <a:pPr marL="914400" lvl="1" indent="-457200">
              <a:buFont typeface="+mj-lt"/>
              <a:buAutoNum type="arabicPeriod"/>
            </a:pPr>
            <a:r>
              <a:rPr lang="en-US" dirty="0" smtClean="0"/>
              <a:t>Click and drag to create rectangle defining field position</a:t>
            </a:r>
          </a:p>
        </p:txBody>
      </p:sp>
      <p:sp>
        <p:nvSpPr>
          <p:cNvPr id="60418" name="Rectangle 2"/>
          <p:cNvSpPr>
            <a:spLocks noGrp="1" noChangeArrowheads="1"/>
          </p:cNvSpPr>
          <p:nvPr>
            <p:ph type="title"/>
          </p:nvPr>
        </p:nvSpPr>
        <p:spPr/>
        <p:txBody>
          <a:bodyPr/>
          <a:lstStyle/>
          <a:p>
            <a:pPr eaLnBrk="1" hangingPunct="1"/>
            <a:r>
              <a:rPr lang="en-US" dirty="0" smtClean="0"/>
              <a:t>Controls Tab</a:t>
            </a:r>
          </a:p>
        </p:txBody>
      </p:sp>
      <p:pic>
        <p:nvPicPr>
          <p:cNvPr id="60421" name="Picture 5"/>
          <p:cNvPicPr>
            <a:picLocks noChangeAspect="1" noChangeArrowheads="1"/>
          </p:cNvPicPr>
          <p:nvPr/>
        </p:nvPicPr>
        <p:blipFill>
          <a:blip r:embed="rId3" cstate="print"/>
          <a:srcRect/>
          <a:stretch>
            <a:fillRect/>
          </a:stretch>
        </p:blipFill>
        <p:spPr bwMode="auto">
          <a:xfrm>
            <a:off x="580388" y="937035"/>
            <a:ext cx="2762250" cy="2305050"/>
          </a:xfrm>
          <a:prstGeom prst="rect">
            <a:avLst/>
          </a:prstGeom>
          <a:noFill/>
          <a:ln w="9525" algn="ctr">
            <a:noFill/>
            <a:miter lim="800000"/>
            <a:headEnd/>
            <a:tailEnd/>
          </a:ln>
          <a:effectLst/>
        </p:spPr>
      </p:pic>
      <p:sp>
        <p:nvSpPr>
          <p:cNvPr id="5" name="Footer Placeholder 4"/>
          <p:cNvSpPr>
            <a:spLocks noGrp="1"/>
          </p:cNvSpPr>
          <p:nvPr>
            <p:ph type="ftr" sz="quarter" idx="10"/>
          </p:nvPr>
        </p:nvSpPr>
        <p:spPr/>
        <p:txBody>
          <a:bodyPr/>
          <a:lstStyle/>
          <a:p>
            <a:pPr>
              <a:defRPr/>
            </a:pPr>
            <a:r>
              <a:rPr lang="en-US" dirty="0" smtClean="0"/>
              <a:t>RF-DES-220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0419">
                                            <p:txEl>
                                              <p:pRg st="5" end="5"/>
                                            </p:txEl>
                                          </p:spTgt>
                                        </p:tgtEl>
                                        <p:attrNameLst>
                                          <p:attrName>style.fontStyle</p:attrName>
                                        </p:attrNameLst>
                                      </p:cBhvr>
                                      <p:to>
                                        <p:strVal val="normal"/>
                                      </p:to>
                                    </p:set>
                                    <p:set>
                                      <p:cBhvr override="childStyle">
                                        <p:cTn id="7" dur="indefinite"/>
                                        <p:tgtEl>
                                          <p:spTgt spid="60419">
                                            <p:txEl>
                                              <p:pRg st="5" end="5"/>
                                            </p:txEl>
                                          </p:spTgt>
                                        </p:tgtEl>
                                        <p:attrNameLst>
                                          <p:attrName>style.fontWeight</p:attrName>
                                        </p:attrNameLst>
                                      </p:cBhvr>
                                      <p:to>
                                        <p:strVal val="bold"/>
                                      </p:to>
                                    </p:set>
                                    <p:set>
                                      <p:cBhvr override="childStyle">
                                        <p:cTn id="8" dur="indefinite"/>
                                        <p:tgtEl>
                                          <p:spTgt spid="60419">
                                            <p:txEl>
                                              <p:pRg st="5" end="5"/>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0419">
                                            <p:txEl>
                                              <p:pRg st="6" end="6"/>
                                            </p:txEl>
                                          </p:spTgt>
                                        </p:tgtEl>
                                        <p:attrNameLst>
                                          <p:attrName>style.fontStyle</p:attrName>
                                        </p:attrNameLst>
                                      </p:cBhvr>
                                      <p:to>
                                        <p:strVal val="normal"/>
                                      </p:to>
                                    </p:set>
                                    <p:set>
                                      <p:cBhvr override="childStyle">
                                        <p:cTn id="13" dur="indefinite"/>
                                        <p:tgtEl>
                                          <p:spTgt spid="60419">
                                            <p:txEl>
                                              <p:pRg st="6" end="6"/>
                                            </p:txEl>
                                          </p:spTgt>
                                        </p:tgtEl>
                                        <p:attrNameLst>
                                          <p:attrName>style.fontWeight</p:attrName>
                                        </p:attrNameLst>
                                      </p:cBhvr>
                                      <p:to>
                                        <p:strVal val="bold"/>
                                      </p:to>
                                    </p:set>
                                    <p:set>
                                      <p:cBhvr override="childStyle">
                                        <p:cTn id="14" dur="indefinite"/>
                                        <p:tgtEl>
                                          <p:spTgt spid="60419">
                                            <p:txEl>
                                              <p:pRg st="6" end="6"/>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0419">
                                            <p:txEl>
                                              <p:pRg st="7" end="7"/>
                                            </p:txEl>
                                          </p:spTgt>
                                        </p:tgtEl>
                                        <p:attrNameLst>
                                          <p:attrName>style.fontStyle</p:attrName>
                                        </p:attrNameLst>
                                      </p:cBhvr>
                                      <p:to>
                                        <p:strVal val="normal"/>
                                      </p:to>
                                    </p:set>
                                    <p:set>
                                      <p:cBhvr override="childStyle">
                                        <p:cTn id="19" dur="indefinite"/>
                                        <p:tgtEl>
                                          <p:spTgt spid="60419">
                                            <p:txEl>
                                              <p:pRg st="7" end="7"/>
                                            </p:txEl>
                                          </p:spTgt>
                                        </p:tgtEl>
                                        <p:attrNameLst>
                                          <p:attrName>style.fontWeight</p:attrName>
                                        </p:attrNameLst>
                                      </p:cBhvr>
                                      <p:to>
                                        <p:strVal val="bold"/>
                                      </p:to>
                                    </p:set>
                                    <p:set>
                                      <p:cBhvr override="childStyle">
                                        <p:cTn id="20" dur="indefinite"/>
                                        <p:tgtEl>
                                          <p:spTgt spid="60419">
                                            <p:txEl>
                                              <p:pRg st="7" end="7"/>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0419">
                                            <p:txEl>
                                              <p:pRg st="8" end="8"/>
                                            </p:txEl>
                                          </p:spTgt>
                                        </p:tgtEl>
                                        <p:attrNameLst>
                                          <p:attrName>style.fontStyle</p:attrName>
                                        </p:attrNameLst>
                                      </p:cBhvr>
                                      <p:to>
                                        <p:strVal val="normal"/>
                                      </p:to>
                                    </p:set>
                                    <p:set>
                                      <p:cBhvr override="childStyle">
                                        <p:cTn id="25" dur="indefinite"/>
                                        <p:tgtEl>
                                          <p:spTgt spid="60419">
                                            <p:txEl>
                                              <p:pRg st="8" end="8"/>
                                            </p:txEl>
                                          </p:spTgt>
                                        </p:tgtEl>
                                        <p:attrNameLst>
                                          <p:attrName>style.fontWeight</p:attrName>
                                        </p:attrNameLst>
                                      </p:cBhvr>
                                      <p:to>
                                        <p:strVal val="bold"/>
                                      </p:to>
                                    </p:set>
                                    <p:set>
                                      <p:cBhvr override="childStyle">
                                        <p:cTn id="26" dur="indefinite"/>
                                        <p:tgtEl>
                                          <p:spTgt spid="60419">
                                            <p:txEl>
                                              <p:pRg st="8" end="8"/>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60419">
                                            <p:txEl>
                                              <p:pRg st="9" end="9"/>
                                            </p:txEl>
                                          </p:spTgt>
                                        </p:tgtEl>
                                        <p:attrNameLst>
                                          <p:attrName>style.fontStyle</p:attrName>
                                        </p:attrNameLst>
                                      </p:cBhvr>
                                      <p:to>
                                        <p:strVal val="normal"/>
                                      </p:to>
                                    </p:set>
                                    <p:set>
                                      <p:cBhvr override="childStyle">
                                        <p:cTn id="31" dur="indefinite"/>
                                        <p:tgtEl>
                                          <p:spTgt spid="60419">
                                            <p:txEl>
                                              <p:pRg st="9" end="9"/>
                                            </p:txEl>
                                          </p:spTgt>
                                        </p:tgtEl>
                                        <p:attrNameLst>
                                          <p:attrName>style.fontWeight</p:attrName>
                                        </p:attrNameLst>
                                      </p:cBhvr>
                                      <p:to>
                                        <p:strVal val="bold"/>
                                      </p:to>
                                    </p:set>
                                    <p:set>
                                      <p:cBhvr override="childStyle">
                                        <p:cTn id="32" dur="indefinite"/>
                                        <p:tgtEl>
                                          <p:spTgt spid="60419">
                                            <p:txEl>
                                              <p:pRg st="9" end="9"/>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p:txBody>
          <a:bodyPr/>
          <a:lstStyle/>
          <a:p>
            <a:r>
              <a:rPr lang="en-US" dirty="0" smtClean="0"/>
              <a:t>Displays properties for selected object</a:t>
            </a:r>
          </a:p>
          <a:p>
            <a:r>
              <a:rPr lang="en-US" dirty="0" smtClean="0"/>
              <a:t>Select by highlighting in Main Designer Pane  </a:t>
            </a:r>
            <a:br>
              <a:rPr lang="en-US" dirty="0" smtClean="0"/>
            </a:br>
            <a:r>
              <a:rPr lang="en-US" dirty="0" smtClean="0"/>
              <a:t>(report, section, field)</a:t>
            </a:r>
          </a:p>
          <a:p>
            <a:r>
              <a:rPr lang="en-US" dirty="0" smtClean="0"/>
              <a:t>Select using drop-down box above the grid</a:t>
            </a:r>
          </a:p>
        </p:txBody>
      </p:sp>
      <p:sp>
        <p:nvSpPr>
          <p:cNvPr id="31746" name="Rectangle 2"/>
          <p:cNvSpPr>
            <a:spLocks noGrp="1" noChangeArrowheads="1"/>
          </p:cNvSpPr>
          <p:nvPr>
            <p:ph type="title"/>
          </p:nvPr>
        </p:nvSpPr>
        <p:spPr/>
        <p:txBody>
          <a:bodyPr/>
          <a:lstStyle/>
          <a:p>
            <a:r>
              <a:rPr lang="en-US" dirty="0" smtClean="0"/>
              <a:t>Properties Pane</a:t>
            </a:r>
          </a:p>
        </p:txBody>
      </p:sp>
      <p:sp>
        <p:nvSpPr>
          <p:cNvPr id="4" name="Footer Placeholder 3"/>
          <p:cNvSpPr>
            <a:spLocks noGrp="1"/>
          </p:cNvSpPr>
          <p:nvPr>
            <p:ph type="ftr" sz="quarter" idx="10"/>
          </p:nvPr>
        </p:nvSpPr>
        <p:spPr/>
        <p:txBody>
          <a:bodyPr/>
          <a:lstStyle/>
          <a:p>
            <a:r>
              <a:rPr lang="en-US" dirty="0" smtClean="0"/>
              <a:t>RF-DES-230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grpId="0" nodeType="clickEffect">
                                  <p:stCondLst>
                                    <p:cond delay="0"/>
                                  </p:stCondLst>
                                  <p:endCondLst>
                                    <p:cond evt="onNext" delay="0">
                                      <p:tgtEl>
                                        <p:sldTgt/>
                                      </p:tgtEl>
                                    </p:cond>
                                  </p:endCondLst>
                                  <p:childTnLst>
                                    <p:set>
                                      <p:cBhvr override="childStyle">
                                        <p:cTn id="6" dur="indefinite"/>
                                        <p:tgtEl>
                                          <p:spTgt spid="31747">
                                            <p:txEl>
                                              <p:pRg st="0" end="0"/>
                                            </p:txEl>
                                          </p:spTgt>
                                        </p:tgtEl>
                                        <p:attrNameLst>
                                          <p:attrName>style.fontStyle</p:attrName>
                                        </p:attrNameLst>
                                      </p:cBhvr>
                                      <p:to>
                                        <p:strVal val="normal"/>
                                      </p:to>
                                    </p:set>
                                    <p:set>
                                      <p:cBhvr override="childStyle">
                                        <p:cTn id="7" dur="indefinite"/>
                                        <p:tgtEl>
                                          <p:spTgt spid="31747">
                                            <p:txEl>
                                              <p:pRg st="0" end="0"/>
                                            </p:txEl>
                                          </p:spTgt>
                                        </p:tgtEl>
                                        <p:attrNameLst>
                                          <p:attrName>style.fontWeight</p:attrName>
                                        </p:attrNameLst>
                                      </p:cBhvr>
                                      <p:to>
                                        <p:strVal val="bold"/>
                                      </p:to>
                                    </p:set>
                                    <p:set>
                                      <p:cBhvr override="childStyle">
                                        <p:cTn id="8" dur="indefinite"/>
                                        <p:tgtEl>
                                          <p:spTgt spid="3174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grpId="0" nodeType="clickEffect">
                                  <p:stCondLst>
                                    <p:cond delay="0"/>
                                  </p:stCondLst>
                                  <p:endCondLst>
                                    <p:cond evt="onNext" delay="0">
                                      <p:tgtEl>
                                        <p:sldTgt/>
                                      </p:tgtEl>
                                    </p:cond>
                                  </p:endCondLst>
                                  <p:childTnLst>
                                    <p:set>
                                      <p:cBhvr override="childStyle">
                                        <p:cTn id="12" dur="indefinite"/>
                                        <p:tgtEl>
                                          <p:spTgt spid="31747">
                                            <p:txEl>
                                              <p:pRg st="1" end="1"/>
                                            </p:txEl>
                                          </p:spTgt>
                                        </p:tgtEl>
                                        <p:attrNameLst>
                                          <p:attrName>style.fontStyle</p:attrName>
                                        </p:attrNameLst>
                                      </p:cBhvr>
                                      <p:to>
                                        <p:strVal val="normal"/>
                                      </p:to>
                                    </p:set>
                                    <p:set>
                                      <p:cBhvr override="childStyle">
                                        <p:cTn id="13" dur="indefinite"/>
                                        <p:tgtEl>
                                          <p:spTgt spid="31747">
                                            <p:txEl>
                                              <p:pRg st="1" end="1"/>
                                            </p:txEl>
                                          </p:spTgt>
                                        </p:tgtEl>
                                        <p:attrNameLst>
                                          <p:attrName>style.fontWeight</p:attrName>
                                        </p:attrNameLst>
                                      </p:cBhvr>
                                      <p:to>
                                        <p:strVal val="bold"/>
                                      </p:to>
                                    </p:set>
                                    <p:set>
                                      <p:cBhvr override="childStyle">
                                        <p:cTn id="14" dur="indefinite"/>
                                        <p:tgtEl>
                                          <p:spTgt spid="3174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grpId="0" nodeType="clickEffect">
                                  <p:stCondLst>
                                    <p:cond delay="0"/>
                                  </p:stCondLst>
                                  <p:endCondLst>
                                    <p:cond evt="onNext" delay="0">
                                      <p:tgtEl>
                                        <p:sldTgt/>
                                      </p:tgtEl>
                                    </p:cond>
                                  </p:endCondLst>
                                  <p:childTnLst>
                                    <p:set>
                                      <p:cBhvr override="childStyle">
                                        <p:cTn id="18" dur="indefinite"/>
                                        <p:tgtEl>
                                          <p:spTgt spid="31747">
                                            <p:txEl>
                                              <p:pRg st="2" end="2"/>
                                            </p:txEl>
                                          </p:spTgt>
                                        </p:tgtEl>
                                        <p:attrNameLst>
                                          <p:attrName>style.fontStyle</p:attrName>
                                        </p:attrNameLst>
                                      </p:cBhvr>
                                      <p:to>
                                        <p:strVal val="normal"/>
                                      </p:to>
                                    </p:set>
                                    <p:set>
                                      <p:cBhvr override="childStyle">
                                        <p:cTn id="19" dur="indefinite"/>
                                        <p:tgtEl>
                                          <p:spTgt spid="31747">
                                            <p:txEl>
                                              <p:pRg st="2" end="2"/>
                                            </p:txEl>
                                          </p:spTgt>
                                        </p:tgtEl>
                                        <p:attrNameLst>
                                          <p:attrName>style.fontWeight</p:attrName>
                                        </p:attrNameLst>
                                      </p:cBhvr>
                                      <p:to>
                                        <p:strVal val="bold"/>
                                      </p:to>
                                    </p:set>
                                    <p:set>
                                      <p:cBhvr override="childStyle">
                                        <p:cTn id="20" dur="indefinite"/>
                                        <p:tgtEl>
                                          <p:spTgt spid="31747">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p:txBody>
          <a:bodyPr/>
          <a:lstStyle/>
          <a:p>
            <a:r>
              <a:rPr lang="en-US" dirty="0" smtClean="0"/>
              <a:t>Report-Level Properties</a:t>
            </a:r>
          </a:p>
          <a:p>
            <a:pPr lvl="1"/>
            <a:r>
              <a:rPr lang="en-US" dirty="0" smtClean="0"/>
              <a:t>Paper Size, Margins, Width, and the Ruler</a:t>
            </a:r>
          </a:p>
          <a:p>
            <a:pPr lvl="1"/>
            <a:r>
              <a:rPr lang="en-US" dirty="0" smtClean="0"/>
              <a:t>Check / set these before working on report</a:t>
            </a:r>
          </a:p>
          <a:p>
            <a:pPr lvl="1"/>
            <a:r>
              <a:rPr lang="en-US" dirty="0" smtClean="0"/>
              <a:t>Can be inherited from templates</a:t>
            </a:r>
          </a:p>
          <a:p>
            <a:r>
              <a:rPr lang="en-US" dirty="0" smtClean="0"/>
              <a:t>Section-Level Properties</a:t>
            </a:r>
          </a:p>
          <a:p>
            <a:pPr lvl="1"/>
            <a:r>
              <a:rPr lang="en-US" dirty="0" smtClean="0"/>
              <a:t>Section sizing in panel</a:t>
            </a:r>
          </a:p>
          <a:p>
            <a:r>
              <a:rPr lang="en-US" dirty="0" smtClean="0"/>
              <a:t>Field-Level Properties</a:t>
            </a:r>
          </a:p>
        </p:txBody>
      </p:sp>
      <p:sp>
        <p:nvSpPr>
          <p:cNvPr id="31746" name="Rectangle 2"/>
          <p:cNvSpPr>
            <a:spLocks noGrp="1" noChangeArrowheads="1"/>
          </p:cNvSpPr>
          <p:nvPr>
            <p:ph type="title"/>
          </p:nvPr>
        </p:nvSpPr>
        <p:spPr/>
        <p:txBody>
          <a:bodyPr/>
          <a:lstStyle/>
          <a:p>
            <a:r>
              <a:rPr lang="en-US" dirty="0" smtClean="0"/>
              <a:t>Properties Pane</a:t>
            </a:r>
          </a:p>
        </p:txBody>
      </p:sp>
      <p:sp>
        <p:nvSpPr>
          <p:cNvPr id="4" name="Footer Placeholder 3"/>
          <p:cNvSpPr>
            <a:spLocks noGrp="1"/>
          </p:cNvSpPr>
          <p:nvPr>
            <p:ph type="ftr" sz="quarter" idx="10"/>
          </p:nvPr>
        </p:nvSpPr>
        <p:spPr/>
        <p:txBody>
          <a:bodyPr/>
          <a:lstStyle/>
          <a:p>
            <a:r>
              <a:rPr lang="en-US" dirty="0" smtClean="0"/>
              <a:t>RF-DES-240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grpId="0" nodeType="clickEffect">
                                  <p:stCondLst>
                                    <p:cond delay="0"/>
                                  </p:stCondLst>
                                  <p:endCondLst>
                                    <p:cond evt="onNext" delay="0">
                                      <p:tgtEl>
                                        <p:sldTgt/>
                                      </p:tgtEl>
                                    </p:cond>
                                  </p:endCondLst>
                                  <p:childTnLst>
                                    <p:set>
                                      <p:cBhvr override="childStyle">
                                        <p:cTn id="6" dur="indefinite"/>
                                        <p:tgtEl>
                                          <p:spTgt spid="31747">
                                            <p:txEl>
                                              <p:pRg st="0" end="0"/>
                                            </p:txEl>
                                          </p:spTgt>
                                        </p:tgtEl>
                                        <p:attrNameLst>
                                          <p:attrName>style.fontStyle</p:attrName>
                                        </p:attrNameLst>
                                      </p:cBhvr>
                                      <p:to>
                                        <p:strVal val="normal"/>
                                      </p:to>
                                    </p:set>
                                    <p:set>
                                      <p:cBhvr override="childStyle">
                                        <p:cTn id="7" dur="indefinite"/>
                                        <p:tgtEl>
                                          <p:spTgt spid="31747">
                                            <p:txEl>
                                              <p:pRg st="0" end="0"/>
                                            </p:txEl>
                                          </p:spTgt>
                                        </p:tgtEl>
                                        <p:attrNameLst>
                                          <p:attrName>style.fontWeight</p:attrName>
                                        </p:attrNameLst>
                                      </p:cBhvr>
                                      <p:to>
                                        <p:strVal val="bold"/>
                                      </p:to>
                                    </p:set>
                                    <p:set>
                                      <p:cBhvr override="childStyle">
                                        <p:cTn id="8" dur="indefinite"/>
                                        <p:tgtEl>
                                          <p:spTgt spid="3174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grpId="0" nodeType="clickEffect">
                                  <p:stCondLst>
                                    <p:cond delay="0"/>
                                  </p:stCondLst>
                                  <p:endCondLst>
                                    <p:cond evt="onNext" delay="0">
                                      <p:tgtEl>
                                        <p:sldTgt/>
                                      </p:tgtEl>
                                    </p:cond>
                                  </p:endCondLst>
                                  <p:childTnLst>
                                    <p:set>
                                      <p:cBhvr override="childStyle">
                                        <p:cTn id="12" dur="indefinite"/>
                                        <p:tgtEl>
                                          <p:spTgt spid="31747">
                                            <p:txEl>
                                              <p:pRg st="1" end="1"/>
                                            </p:txEl>
                                          </p:spTgt>
                                        </p:tgtEl>
                                        <p:attrNameLst>
                                          <p:attrName>style.fontStyle</p:attrName>
                                        </p:attrNameLst>
                                      </p:cBhvr>
                                      <p:to>
                                        <p:strVal val="normal"/>
                                      </p:to>
                                    </p:set>
                                    <p:set>
                                      <p:cBhvr override="childStyle">
                                        <p:cTn id="13" dur="indefinite"/>
                                        <p:tgtEl>
                                          <p:spTgt spid="31747">
                                            <p:txEl>
                                              <p:pRg st="1" end="1"/>
                                            </p:txEl>
                                          </p:spTgt>
                                        </p:tgtEl>
                                        <p:attrNameLst>
                                          <p:attrName>style.fontWeight</p:attrName>
                                        </p:attrNameLst>
                                      </p:cBhvr>
                                      <p:to>
                                        <p:strVal val="bold"/>
                                      </p:to>
                                    </p:set>
                                    <p:set>
                                      <p:cBhvr override="childStyle">
                                        <p:cTn id="14" dur="indefinite"/>
                                        <p:tgtEl>
                                          <p:spTgt spid="3174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grpId="0" nodeType="clickEffect">
                                  <p:stCondLst>
                                    <p:cond delay="0"/>
                                  </p:stCondLst>
                                  <p:endCondLst>
                                    <p:cond evt="onNext" delay="0">
                                      <p:tgtEl>
                                        <p:sldTgt/>
                                      </p:tgtEl>
                                    </p:cond>
                                  </p:endCondLst>
                                  <p:childTnLst>
                                    <p:set>
                                      <p:cBhvr override="childStyle">
                                        <p:cTn id="18" dur="indefinite"/>
                                        <p:tgtEl>
                                          <p:spTgt spid="31747">
                                            <p:txEl>
                                              <p:pRg st="2" end="2"/>
                                            </p:txEl>
                                          </p:spTgt>
                                        </p:tgtEl>
                                        <p:attrNameLst>
                                          <p:attrName>style.fontStyle</p:attrName>
                                        </p:attrNameLst>
                                      </p:cBhvr>
                                      <p:to>
                                        <p:strVal val="normal"/>
                                      </p:to>
                                    </p:set>
                                    <p:set>
                                      <p:cBhvr override="childStyle">
                                        <p:cTn id="19" dur="indefinite"/>
                                        <p:tgtEl>
                                          <p:spTgt spid="31747">
                                            <p:txEl>
                                              <p:pRg st="2" end="2"/>
                                            </p:txEl>
                                          </p:spTgt>
                                        </p:tgtEl>
                                        <p:attrNameLst>
                                          <p:attrName>style.fontWeight</p:attrName>
                                        </p:attrNameLst>
                                      </p:cBhvr>
                                      <p:to>
                                        <p:strVal val="bold"/>
                                      </p:to>
                                    </p:set>
                                    <p:set>
                                      <p:cBhvr override="childStyle">
                                        <p:cTn id="20" dur="indefinite"/>
                                        <p:tgtEl>
                                          <p:spTgt spid="31747">
                                            <p:txEl>
                                              <p:pRg st="2" end="2"/>
                                            </p:txEl>
                                          </p:spTgt>
                                        </p:tgtEl>
                                        <p:attrNameLst>
                                          <p:attrName>style.textDecorationUnderline</p:attrName>
                                        </p:attrNameLst>
                                      </p:cBhvr>
                                      <p:to>
                                        <p:strVal val="false"/>
                                      </p:to>
                                    </p:set>
                                  </p:childTnLst>
                                </p:cTn>
                              </p:par>
                              <p:par>
                                <p:cTn id="21" presetID="5" presetClass="emph" presetSubtype="1" grpId="0" nodeType="withEffect">
                                  <p:stCondLst>
                                    <p:cond delay="0"/>
                                  </p:stCondLst>
                                  <p:endCondLst>
                                    <p:cond evt="onNext" delay="0">
                                      <p:tgtEl>
                                        <p:sldTgt/>
                                      </p:tgtEl>
                                    </p:cond>
                                  </p:endCondLst>
                                  <p:childTnLst>
                                    <p:set>
                                      <p:cBhvr override="childStyle">
                                        <p:cTn id="22" dur="indefinite"/>
                                        <p:tgtEl>
                                          <p:spTgt spid="31747">
                                            <p:txEl>
                                              <p:pRg st="3" end="3"/>
                                            </p:txEl>
                                          </p:spTgt>
                                        </p:tgtEl>
                                        <p:attrNameLst>
                                          <p:attrName>style.fontStyle</p:attrName>
                                        </p:attrNameLst>
                                      </p:cBhvr>
                                      <p:to>
                                        <p:strVal val="normal"/>
                                      </p:to>
                                    </p:set>
                                    <p:set>
                                      <p:cBhvr override="childStyle">
                                        <p:cTn id="23" dur="indefinite"/>
                                        <p:tgtEl>
                                          <p:spTgt spid="31747">
                                            <p:txEl>
                                              <p:pRg st="3" end="3"/>
                                            </p:txEl>
                                          </p:spTgt>
                                        </p:tgtEl>
                                        <p:attrNameLst>
                                          <p:attrName>style.fontWeight</p:attrName>
                                        </p:attrNameLst>
                                      </p:cBhvr>
                                      <p:to>
                                        <p:strVal val="bold"/>
                                      </p:to>
                                    </p:set>
                                    <p:set>
                                      <p:cBhvr override="childStyle">
                                        <p:cTn id="24" dur="indefinite"/>
                                        <p:tgtEl>
                                          <p:spTgt spid="31747">
                                            <p:txEl>
                                              <p:pRg st="3" end="3"/>
                                            </p:txEl>
                                          </p:spTgt>
                                        </p:tgtEl>
                                        <p:attrNameLst>
                                          <p:attrName>style.textDecorationUnderline</p:attrName>
                                        </p:attrNameLst>
                                      </p:cBhvr>
                                      <p:to>
                                        <p:strVal val="false"/>
                                      </p:to>
                                    </p:set>
                                  </p:childTnLst>
                                </p:cTn>
                              </p:par>
                            </p:childTnLst>
                          </p:cTn>
                        </p:par>
                      </p:childTnLst>
                    </p:cTn>
                  </p:par>
                  <p:par>
                    <p:cTn id="25" fill="hold">
                      <p:stCondLst>
                        <p:cond delay="indefinite"/>
                      </p:stCondLst>
                      <p:childTnLst>
                        <p:par>
                          <p:cTn id="26" fill="hold">
                            <p:stCondLst>
                              <p:cond delay="0"/>
                            </p:stCondLst>
                            <p:childTnLst>
                              <p:par>
                                <p:cTn id="27" presetID="5" presetClass="emph" presetSubtype="1" grpId="0" nodeType="clickEffect">
                                  <p:stCondLst>
                                    <p:cond delay="0"/>
                                  </p:stCondLst>
                                  <p:endCondLst>
                                    <p:cond evt="onNext" delay="0">
                                      <p:tgtEl>
                                        <p:sldTgt/>
                                      </p:tgtEl>
                                    </p:cond>
                                  </p:endCondLst>
                                  <p:childTnLst>
                                    <p:set>
                                      <p:cBhvr override="childStyle">
                                        <p:cTn id="28" dur="indefinite"/>
                                        <p:tgtEl>
                                          <p:spTgt spid="31747">
                                            <p:txEl>
                                              <p:pRg st="4" end="4"/>
                                            </p:txEl>
                                          </p:spTgt>
                                        </p:tgtEl>
                                        <p:attrNameLst>
                                          <p:attrName>style.fontStyle</p:attrName>
                                        </p:attrNameLst>
                                      </p:cBhvr>
                                      <p:to>
                                        <p:strVal val="normal"/>
                                      </p:to>
                                    </p:set>
                                    <p:set>
                                      <p:cBhvr override="childStyle">
                                        <p:cTn id="29" dur="indefinite"/>
                                        <p:tgtEl>
                                          <p:spTgt spid="31747">
                                            <p:txEl>
                                              <p:pRg st="4" end="4"/>
                                            </p:txEl>
                                          </p:spTgt>
                                        </p:tgtEl>
                                        <p:attrNameLst>
                                          <p:attrName>style.fontWeight</p:attrName>
                                        </p:attrNameLst>
                                      </p:cBhvr>
                                      <p:to>
                                        <p:strVal val="bold"/>
                                      </p:to>
                                    </p:set>
                                    <p:set>
                                      <p:cBhvr override="childStyle">
                                        <p:cTn id="30" dur="indefinite"/>
                                        <p:tgtEl>
                                          <p:spTgt spid="31747">
                                            <p:txEl>
                                              <p:pRg st="4" end="4"/>
                                            </p:txEl>
                                          </p:spTgt>
                                        </p:tgtEl>
                                        <p:attrNameLst>
                                          <p:attrName>style.textDecorationUnderline</p:attrName>
                                        </p:attrNameLst>
                                      </p:cBhvr>
                                      <p:to>
                                        <p:strVal val="false"/>
                                      </p:to>
                                    </p:set>
                                  </p:childTnLst>
                                </p:cTn>
                              </p:par>
                            </p:childTnLst>
                          </p:cTn>
                        </p:par>
                      </p:childTnLst>
                    </p:cTn>
                  </p:par>
                  <p:par>
                    <p:cTn id="31" fill="hold">
                      <p:stCondLst>
                        <p:cond delay="indefinite"/>
                      </p:stCondLst>
                      <p:childTnLst>
                        <p:par>
                          <p:cTn id="32" fill="hold">
                            <p:stCondLst>
                              <p:cond delay="0"/>
                            </p:stCondLst>
                            <p:childTnLst>
                              <p:par>
                                <p:cTn id="33" presetID="5" presetClass="emph" presetSubtype="1" grpId="0" nodeType="clickEffect">
                                  <p:stCondLst>
                                    <p:cond delay="0"/>
                                  </p:stCondLst>
                                  <p:endCondLst>
                                    <p:cond evt="onNext" delay="0">
                                      <p:tgtEl>
                                        <p:sldTgt/>
                                      </p:tgtEl>
                                    </p:cond>
                                  </p:endCondLst>
                                  <p:childTnLst>
                                    <p:set>
                                      <p:cBhvr override="childStyle">
                                        <p:cTn id="34" dur="indefinite"/>
                                        <p:tgtEl>
                                          <p:spTgt spid="31747">
                                            <p:txEl>
                                              <p:pRg st="5" end="5"/>
                                            </p:txEl>
                                          </p:spTgt>
                                        </p:tgtEl>
                                        <p:attrNameLst>
                                          <p:attrName>style.fontStyle</p:attrName>
                                        </p:attrNameLst>
                                      </p:cBhvr>
                                      <p:to>
                                        <p:strVal val="normal"/>
                                      </p:to>
                                    </p:set>
                                    <p:set>
                                      <p:cBhvr override="childStyle">
                                        <p:cTn id="35" dur="indefinite"/>
                                        <p:tgtEl>
                                          <p:spTgt spid="31747">
                                            <p:txEl>
                                              <p:pRg st="5" end="5"/>
                                            </p:txEl>
                                          </p:spTgt>
                                        </p:tgtEl>
                                        <p:attrNameLst>
                                          <p:attrName>style.fontWeight</p:attrName>
                                        </p:attrNameLst>
                                      </p:cBhvr>
                                      <p:to>
                                        <p:strVal val="bold"/>
                                      </p:to>
                                    </p:set>
                                    <p:set>
                                      <p:cBhvr override="childStyle">
                                        <p:cTn id="36" dur="indefinite"/>
                                        <p:tgtEl>
                                          <p:spTgt spid="31747">
                                            <p:txEl>
                                              <p:pRg st="5" end="5"/>
                                            </p:txEl>
                                          </p:spTgt>
                                        </p:tgtEl>
                                        <p:attrNameLst>
                                          <p:attrName>style.textDecorationUnderline</p:attrName>
                                        </p:attrNameLst>
                                      </p:cBhvr>
                                      <p:to>
                                        <p:strVal val="false"/>
                                      </p:to>
                                    </p:set>
                                  </p:childTnLst>
                                </p:cTn>
                              </p:par>
                            </p:childTnLst>
                          </p:cTn>
                        </p:par>
                      </p:childTnLst>
                    </p:cTn>
                  </p:par>
                  <p:par>
                    <p:cTn id="37" fill="hold">
                      <p:stCondLst>
                        <p:cond delay="indefinite"/>
                      </p:stCondLst>
                      <p:childTnLst>
                        <p:par>
                          <p:cTn id="38" fill="hold">
                            <p:stCondLst>
                              <p:cond delay="0"/>
                            </p:stCondLst>
                            <p:childTnLst>
                              <p:par>
                                <p:cTn id="39" presetID="5" presetClass="emph" presetSubtype="1" grpId="0" nodeType="clickEffect">
                                  <p:stCondLst>
                                    <p:cond delay="0"/>
                                  </p:stCondLst>
                                  <p:endCondLst>
                                    <p:cond evt="onNext" delay="0">
                                      <p:tgtEl>
                                        <p:sldTgt/>
                                      </p:tgtEl>
                                    </p:cond>
                                  </p:endCondLst>
                                  <p:childTnLst>
                                    <p:set>
                                      <p:cBhvr override="childStyle">
                                        <p:cTn id="40" dur="indefinite"/>
                                        <p:tgtEl>
                                          <p:spTgt spid="31747">
                                            <p:txEl>
                                              <p:pRg st="6" end="6"/>
                                            </p:txEl>
                                          </p:spTgt>
                                        </p:tgtEl>
                                        <p:attrNameLst>
                                          <p:attrName>style.fontStyle</p:attrName>
                                        </p:attrNameLst>
                                      </p:cBhvr>
                                      <p:to>
                                        <p:strVal val="normal"/>
                                      </p:to>
                                    </p:set>
                                    <p:set>
                                      <p:cBhvr override="childStyle">
                                        <p:cTn id="41" dur="indefinite"/>
                                        <p:tgtEl>
                                          <p:spTgt spid="31747">
                                            <p:txEl>
                                              <p:pRg st="6" end="6"/>
                                            </p:txEl>
                                          </p:spTgt>
                                        </p:tgtEl>
                                        <p:attrNameLst>
                                          <p:attrName>style.fontWeight</p:attrName>
                                        </p:attrNameLst>
                                      </p:cBhvr>
                                      <p:to>
                                        <p:strVal val="bold"/>
                                      </p:to>
                                    </p:set>
                                    <p:set>
                                      <p:cBhvr override="childStyle">
                                        <p:cTn id="42" dur="indefinite"/>
                                        <p:tgtEl>
                                          <p:spTgt spid="31747">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en-US" dirty="0" smtClean="0"/>
              <a:t>Using Properties Pane</a:t>
            </a:r>
          </a:p>
        </p:txBody>
      </p:sp>
      <p:sp>
        <p:nvSpPr>
          <p:cNvPr id="6" name="Footer Placeholder 5"/>
          <p:cNvSpPr>
            <a:spLocks noGrp="1"/>
          </p:cNvSpPr>
          <p:nvPr>
            <p:ph type="ftr" sz="quarter" idx="10"/>
          </p:nvPr>
        </p:nvSpPr>
        <p:spPr/>
        <p:txBody>
          <a:bodyPr/>
          <a:lstStyle/>
          <a:p>
            <a:pPr>
              <a:defRPr/>
            </a:pPr>
            <a:r>
              <a:rPr lang="en-US" dirty="0" smtClean="0"/>
              <a:t>RF-DES-250</a:t>
            </a:r>
            <a:endParaRPr lang="en-US" dirty="0"/>
          </a:p>
        </p:txBody>
      </p:sp>
      <p:pic>
        <p:nvPicPr>
          <p:cNvPr id="109574" name="Picture 6"/>
          <p:cNvPicPr>
            <a:picLocks noChangeAspect="1" noChangeArrowheads="1"/>
          </p:cNvPicPr>
          <p:nvPr/>
        </p:nvPicPr>
        <p:blipFill>
          <a:blip r:embed="rId3" cstate="print"/>
          <a:srcRect/>
          <a:stretch>
            <a:fillRect/>
          </a:stretch>
        </p:blipFill>
        <p:spPr bwMode="auto">
          <a:xfrm>
            <a:off x="514546" y="1219200"/>
            <a:ext cx="8334375" cy="4543425"/>
          </a:xfrm>
          <a:prstGeom prst="rect">
            <a:avLst/>
          </a:prstGeom>
          <a:noFill/>
          <a:ln w="9525" algn="ctr">
            <a:noFill/>
            <a:miter lim="800000"/>
            <a:headEnd/>
            <a:tailEnd/>
          </a:ln>
          <a:effectLst/>
        </p:spPr>
      </p:pic>
      <p:sp>
        <p:nvSpPr>
          <p:cNvPr id="7" name="Rectangle 6"/>
          <p:cNvSpPr/>
          <p:nvPr/>
        </p:nvSpPr>
        <p:spPr>
          <a:xfrm>
            <a:off x="408373" y="2352583"/>
            <a:ext cx="2938509" cy="3471168"/>
          </a:xfrm>
          <a:prstGeom prst="rect">
            <a:avLst/>
          </a:prstGeom>
          <a:noFill/>
          <a:ln w="38100">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1020930" y="807867"/>
            <a:ext cx="2636668" cy="400110"/>
          </a:xfrm>
          <a:prstGeom prst="rect">
            <a:avLst/>
          </a:prstGeom>
          <a:noFill/>
        </p:spPr>
        <p:txBody>
          <a:bodyPr wrap="square" rtlCol="0">
            <a:spAutoFit/>
          </a:bodyPr>
          <a:lstStyle/>
          <a:p>
            <a:r>
              <a:rPr lang="en-US" sz="2000" dirty="0" smtClean="0">
                <a:solidFill>
                  <a:schemeClr val="accent2"/>
                </a:solidFill>
              </a:rPr>
              <a:t>Object dropdown list</a:t>
            </a:r>
            <a:endParaRPr lang="en-US" sz="2000" dirty="0">
              <a:solidFill>
                <a:schemeClr val="accent2"/>
              </a:solidFill>
            </a:endParaRPr>
          </a:p>
        </p:txBody>
      </p:sp>
      <p:cxnSp>
        <p:nvCxnSpPr>
          <p:cNvPr id="10" name="Straight Arrow Connector 9"/>
          <p:cNvCxnSpPr/>
          <p:nvPr/>
        </p:nvCxnSpPr>
        <p:spPr>
          <a:xfrm rot="5400000">
            <a:off x="2601158" y="1597981"/>
            <a:ext cx="1447060" cy="417250"/>
          </a:xfrm>
          <a:prstGeom prst="straightConnector1">
            <a:avLst/>
          </a:prstGeom>
          <a:ln w="28575">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idx="1"/>
          </p:nvPr>
        </p:nvSpPr>
        <p:spPr/>
        <p:txBody>
          <a:bodyPr>
            <a:normAutofit/>
          </a:bodyPr>
          <a:lstStyle/>
          <a:p>
            <a:r>
              <a:rPr lang="en-US" dirty="0" smtClean="0"/>
              <a:t>Localize reports into multiple languages</a:t>
            </a:r>
          </a:p>
          <a:p>
            <a:r>
              <a:rPr lang="en-US" dirty="0" smtClean="0"/>
              <a:t>Label terms in report design read from system’s label master table</a:t>
            </a:r>
          </a:p>
          <a:p>
            <a:r>
              <a:rPr lang="en-US" dirty="0" smtClean="0"/>
              <a:t>Label terms listed in Label Master Browse</a:t>
            </a:r>
          </a:p>
          <a:p>
            <a:r>
              <a:rPr lang="en-US" dirty="0" smtClean="0"/>
              <a:t>Labels can include various formats:</a:t>
            </a:r>
          </a:p>
          <a:p>
            <a:pPr lvl="1"/>
            <a:r>
              <a:rPr lang="en-US" dirty="0" smtClean="0"/>
              <a:t>Long label</a:t>
            </a:r>
          </a:p>
          <a:p>
            <a:pPr lvl="1"/>
            <a:r>
              <a:rPr lang="en-US" dirty="0" smtClean="0"/>
              <a:t>Medium label</a:t>
            </a:r>
          </a:p>
          <a:p>
            <a:pPr lvl="1"/>
            <a:r>
              <a:rPr lang="en-US" dirty="0" smtClean="0"/>
              <a:t>Short label</a:t>
            </a:r>
          </a:p>
          <a:p>
            <a:pPr lvl="1"/>
            <a:r>
              <a:rPr lang="en-US" dirty="0" smtClean="0"/>
              <a:t>Stacked label</a:t>
            </a:r>
          </a:p>
        </p:txBody>
      </p:sp>
      <p:sp>
        <p:nvSpPr>
          <p:cNvPr id="70658" name="Rectangle 2"/>
          <p:cNvSpPr>
            <a:spLocks noGrp="1" noChangeArrowheads="1"/>
          </p:cNvSpPr>
          <p:nvPr>
            <p:ph type="title"/>
          </p:nvPr>
        </p:nvSpPr>
        <p:spPr/>
        <p:txBody>
          <a:bodyPr/>
          <a:lstStyle/>
          <a:p>
            <a:r>
              <a:rPr lang="en-US" smtClean="0"/>
              <a:t>Translated Labels</a:t>
            </a:r>
          </a:p>
        </p:txBody>
      </p:sp>
      <p:sp>
        <p:nvSpPr>
          <p:cNvPr id="4" name="Footer Placeholder 3"/>
          <p:cNvSpPr>
            <a:spLocks noGrp="1"/>
          </p:cNvSpPr>
          <p:nvPr>
            <p:ph type="ftr" sz="quarter" idx="10"/>
          </p:nvPr>
        </p:nvSpPr>
        <p:spPr/>
        <p:txBody>
          <a:bodyPr/>
          <a:lstStyle/>
          <a:p>
            <a:r>
              <a:rPr lang="en-US" dirty="0" smtClean="0"/>
              <a:t>RF-DES-260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0659">
                                            <p:txEl>
                                              <p:pRg st="0" end="0"/>
                                            </p:txEl>
                                          </p:spTgt>
                                        </p:tgtEl>
                                        <p:attrNameLst>
                                          <p:attrName>style.fontStyle</p:attrName>
                                        </p:attrNameLst>
                                      </p:cBhvr>
                                      <p:to>
                                        <p:strVal val="normal"/>
                                      </p:to>
                                    </p:set>
                                    <p:set>
                                      <p:cBhvr override="childStyle">
                                        <p:cTn id="7" dur="indefinite"/>
                                        <p:tgtEl>
                                          <p:spTgt spid="70659">
                                            <p:txEl>
                                              <p:pRg st="0" end="0"/>
                                            </p:txEl>
                                          </p:spTgt>
                                        </p:tgtEl>
                                        <p:attrNameLst>
                                          <p:attrName>style.fontWeight</p:attrName>
                                        </p:attrNameLst>
                                      </p:cBhvr>
                                      <p:to>
                                        <p:strVal val="bold"/>
                                      </p:to>
                                    </p:set>
                                    <p:set>
                                      <p:cBhvr override="childStyle">
                                        <p:cTn id="8" dur="indefinite"/>
                                        <p:tgtEl>
                                          <p:spTgt spid="7065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0659">
                                            <p:txEl>
                                              <p:pRg st="1" end="1"/>
                                            </p:txEl>
                                          </p:spTgt>
                                        </p:tgtEl>
                                        <p:attrNameLst>
                                          <p:attrName>style.fontStyle</p:attrName>
                                        </p:attrNameLst>
                                      </p:cBhvr>
                                      <p:to>
                                        <p:strVal val="normal"/>
                                      </p:to>
                                    </p:set>
                                    <p:set>
                                      <p:cBhvr override="childStyle">
                                        <p:cTn id="13" dur="indefinite"/>
                                        <p:tgtEl>
                                          <p:spTgt spid="70659">
                                            <p:txEl>
                                              <p:pRg st="1" end="1"/>
                                            </p:txEl>
                                          </p:spTgt>
                                        </p:tgtEl>
                                        <p:attrNameLst>
                                          <p:attrName>style.fontWeight</p:attrName>
                                        </p:attrNameLst>
                                      </p:cBhvr>
                                      <p:to>
                                        <p:strVal val="bold"/>
                                      </p:to>
                                    </p:set>
                                    <p:set>
                                      <p:cBhvr override="childStyle">
                                        <p:cTn id="14" dur="indefinite"/>
                                        <p:tgtEl>
                                          <p:spTgt spid="7065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0659">
                                            <p:txEl>
                                              <p:pRg st="2" end="2"/>
                                            </p:txEl>
                                          </p:spTgt>
                                        </p:tgtEl>
                                        <p:attrNameLst>
                                          <p:attrName>style.fontStyle</p:attrName>
                                        </p:attrNameLst>
                                      </p:cBhvr>
                                      <p:to>
                                        <p:strVal val="normal"/>
                                      </p:to>
                                    </p:set>
                                    <p:set>
                                      <p:cBhvr override="childStyle">
                                        <p:cTn id="19" dur="indefinite"/>
                                        <p:tgtEl>
                                          <p:spTgt spid="70659">
                                            <p:txEl>
                                              <p:pRg st="2" end="2"/>
                                            </p:txEl>
                                          </p:spTgt>
                                        </p:tgtEl>
                                        <p:attrNameLst>
                                          <p:attrName>style.fontWeight</p:attrName>
                                        </p:attrNameLst>
                                      </p:cBhvr>
                                      <p:to>
                                        <p:strVal val="bold"/>
                                      </p:to>
                                    </p:set>
                                    <p:set>
                                      <p:cBhvr override="childStyle">
                                        <p:cTn id="20" dur="indefinite"/>
                                        <p:tgtEl>
                                          <p:spTgt spid="7065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0659">
                                            <p:txEl>
                                              <p:pRg st="3" end="3"/>
                                            </p:txEl>
                                          </p:spTgt>
                                        </p:tgtEl>
                                        <p:attrNameLst>
                                          <p:attrName>style.fontStyle</p:attrName>
                                        </p:attrNameLst>
                                      </p:cBhvr>
                                      <p:to>
                                        <p:strVal val="normal"/>
                                      </p:to>
                                    </p:set>
                                    <p:set>
                                      <p:cBhvr override="childStyle">
                                        <p:cTn id="25" dur="indefinite"/>
                                        <p:tgtEl>
                                          <p:spTgt spid="70659">
                                            <p:txEl>
                                              <p:pRg st="3" end="3"/>
                                            </p:txEl>
                                          </p:spTgt>
                                        </p:tgtEl>
                                        <p:attrNameLst>
                                          <p:attrName>style.fontWeight</p:attrName>
                                        </p:attrNameLst>
                                      </p:cBhvr>
                                      <p:to>
                                        <p:strVal val="bold"/>
                                      </p:to>
                                    </p:set>
                                    <p:set>
                                      <p:cBhvr override="childStyle">
                                        <p:cTn id="26" dur="indefinite"/>
                                        <p:tgtEl>
                                          <p:spTgt spid="7065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0659">
                                            <p:txEl>
                                              <p:pRg st="4" end="4"/>
                                            </p:txEl>
                                          </p:spTgt>
                                        </p:tgtEl>
                                        <p:attrNameLst>
                                          <p:attrName>style.fontStyle</p:attrName>
                                        </p:attrNameLst>
                                      </p:cBhvr>
                                      <p:to>
                                        <p:strVal val="normal"/>
                                      </p:to>
                                    </p:set>
                                    <p:set>
                                      <p:cBhvr override="childStyle">
                                        <p:cTn id="31" dur="indefinite"/>
                                        <p:tgtEl>
                                          <p:spTgt spid="70659">
                                            <p:txEl>
                                              <p:pRg st="4" end="4"/>
                                            </p:txEl>
                                          </p:spTgt>
                                        </p:tgtEl>
                                        <p:attrNameLst>
                                          <p:attrName>style.fontWeight</p:attrName>
                                        </p:attrNameLst>
                                      </p:cBhvr>
                                      <p:to>
                                        <p:strVal val="bold"/>
                                      </p:to>
                                    </p:set>
                                    <p:set>
                                      <p:cBhvr override="childStyle">
                                        <p:cTn id="32" dur="indefinite"/>
                                        <p:tgtEl>
                                          <p:spTgt spid="7065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70659">
                                            <p:txEl>
                                              <p:pRg st="5" end="5"/>
                                            </p:txEl>
                                          </p:spTgt>
                                        </p:tgtEl>
                                        <p:attrNameLst>
                                          <p:attrName>style.fontStyle</p:attrName>
                                        </p:attrNameLst>
                                      </p:cBhvr>
                                      <p:to>
                                        <p:strVal val="normal"/>
                                      </p:to>
                                    </p:set>
                                    <p:set>
                                      <p:cBhvr override="childStyle">
                                        <p:cTn id="37" dur="indefinite"/>
                                        <p:tgtEl>
                                          <p:spTgt spid="70659">
                                            <p:txEl>
                                              <p:pRg st="5" end="5"/>
                                            </p:txEl>
                                          </p:spTgt>
                                        </p:tgtEl>
                                        <p:attrNameLst>
                                          <p:attrName>style.fontWeight</p:attrName>
                                        </p:attrNameLst>
                                      </p:cBhvr>
                                      <p:to>
                                        <p:strVal val="bold"/>
                                      </p:to>
                                    </p:set>
                                    <p:set>
                                      <p:cBhvr override="childStyle">
                                        <p:cTn id="38" dur="indefinite"/>
                                        <p:tgtEl>
                                          <p:spTgt spid="7065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70659">
                                            <p:txEl>
                                              <p:pRg st="6" end="6"/>
                                            </p:txEl>
                                          </p:spTgt>
                                        </p:tgtEl>
                                        <p:attrNameLst>
                                          <p:attrName>style.fontStyle</p:attrName>
                                        </p:attrNameLst>
                                      </p:cBhvr>
                                      <p:to>
                                        <p:strVal val="normal"/>
                                      </p:to>
                                    </p:set>
                                    <p:set>
                                      <p:cBhvr override="childStyle">
                                        <p:cTn id="43" dur="indefinite"/>
                                        <p:tgtEl>
                                          <p:spTgt spid="70659">
                                            <p:txEl>
                                              <p:pRg st="6" end="6"/>
                                            </p:txEl>
                                          </p:spTgt>
                                        </p:tgtEl>
                                        <p:attrNameLst>
                                          <p:attrName>style.fontWeight</p:attrName>
                                        </p:attrNameLst>
                                      </p:cBhvr>
                                      <p:to>
                                        <p:strVal val="bold"/>
                                      </p:to>
                                    </p:set>
                                    <p:set>
                                      <p:cBhvr override="childStyle">
                                        <p:cTn id="44" dur="indefinite"/>
                                        <p:tgtEl>
                                          <p:spTgt spid="70659">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70659">
                                            <p:txEl>
                                              <p:pRg st="7" end="7"/>
                                            </p:txEl>
                                          </p:spTgt>
                                        </p:tgtEl>
                                        <p:attrNameLst>
                                          <p:attrName>style.fontStyle</p:attrName>
                                        </p:attrNameLst>
                                      </p:cBhvr>
                                      <p:to>
                                        <p:strVal val="normal"/>
                                      </p:to>
                                    </p:set>
                                    <p:set>
                                      <p:cBhvr override="childStyle">
                                        <p:cTn id="49" dur="indefinite"/>
                                        <p:tgtEl>
                                          <p:spTgt spid="70659">
                                            <p:txEl>
                                              <p:pRg st="7" end="7"/>
                                            </p:txEl>
                                          </p:spTgt>
                                        </p:tgtEl>
                                        <p:attrNameLst>
                                          <p:attrName>style.fontWeight</p:attrName>
                                        </p:attrNameLst>
                                      </p:cBhvr>
                                      <p:to>
                                        <p:strVal val="bold"/>
                                      </p:to>
                                    </p:set>
                                    <p:set>
                                      <p:cBhvr override="childStyle">
                                        <p:cTn id="50" dur="indefinite"/>
                                        <p:tgtEl>
                                          <p:spTgt spid="70659">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idx="1"/>
          </p:nvPr>
        </p:nvSpPr>
        <p:spPr/>
        <p:txBody>
          <a:bodyPr>
            <a:normAutofit/>
          </a:bodyPr>
          <a:lstStyle/>
          <a:p>
            <a:r>
              <a:rPr lang="en-US" dirty="0" smtClean="0"/>
              <a:t>Triggered by entry in a label-type field</a:t>
            </a:r>
          </a:p>
          <a:p>
            <a:r>
              <a:rPr lang="en-US" dirty="0" smtClean="0"/>
              <a:t>For system label terms:</a:t>
            </a:r>
          </a:p>
          <a:p>
            <a:pPr lvl="1"/>
            <a:r>
              <a:rPr lang="en-US" dirty="0" smtClean="0"/>
              <a:t>${TERM} - displays longest label that fits</a:t>
            </a:r>
          </a:p>
          <a:p>
            <a:pPr lvl="1"/>
            <a:r>
              <a:rPr lang="en-US" dirty="0" smtClean="0"/>
              <a:t>${TERM}S - displays short label</a:t>
            </a:r>
          </a:p>
          <a:p>
            <a:pPr lvl="1"/>
            <a:r>
              <a:rPr lang="en-US" dirty="0" smtClean="0"/>
              <a:t>${TERM}M - displays medium label</a:t>
            </a:r>
          </a:p>
          <a:p>
            <a:pPr lvl="1"/>
            <a:r>
              <a:rPr lang="en-US" dirty="0" smtClean="0"/>
              <a:t>${TERM}L - displays long label</a:t>
            </a:r>
          </a:p>
          <a:p>
            <a:pPr lvl="1"/>
            <a:r>
              <a:rPr lang="en-US" dirty="0" smtClean="0"/>
              <a:t>${TERM}! - displays stacked label</a:t>
            </a:r>
          </a:p>
        </p:txBody>
      </p:sp>
      <p:sp>
        <p:nvSpPr>
          <p:cNvPr id="70658" name="Rectangle 2"/>
          <p:cNvSpPr>
            <a:spLocks noGrp="1" noChangeArrowheads="1"/>
          </p:cNvSpPr>
          <p:nvPr>
            <p:ph type="title"/>
          </p:nvPr>
        </p:nvSpPr>
        <p:spPr/>
        <p:txBody>
          <a:bodyPr/>
          <a:lstStyle/>
          <a:p>
            <a:r>
              <a:rPr lang="en-US" dirty="0" smtClean="0"/>
              <a:t>Smart Label Selection</a:t>
            </a:r>
          </a:p>
        </p:txBody>
      </p:sp>
      <p:sp>
        <p:nvSpPr>
          <p:cNvPr id="4" name="Footer Placeholder 3"/>
          <p:cNvSpPr>
            <a:spLocks noGrp="1"/>
          </p:cNvSpPr>
          <p:nvPr>
            <p:ph type="ftr" sz="quarter" idx="10"/>
          </p:nvPr>
        </p:nvSpPr>
        <p:spPr/>
        <p:txBody>
          <a:bodyPr/>
          <a:lstStyle/>
          <a:p>
            <a:r>
              <a:rPr lang="en-US" dirty="0" smtClean="0"/>
              <a:t>RF-DES-270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0659">
                                            <p:txEl>
                                              <p:pRg st="0" end="0"/>
                                            </p:txEl>
                                          </p:spTgt>
                                        </p:tgtEl>
                                        <p:attrNameLst>
                                          <p:attrName>style.fontStyle</p:attrName>
                                        </p:attrNameLst>
                                      </p:cBhvr>
                                      <p:to>
                                        <p:strVal val="normal"/>
                                      </p:to>
                                    </p:set>
                                    <p:set>
                                      <p:cBhvr override="childStyle">
                                        <p:cTn id="7" dur="indefinite"/>
                                        <p:tgtEl>
                                          <p:spTgt spid="70659">
                                            <p:txEl>
                                              <p:pRg st="0" end="0"/>
                                            </p:txEl>
                                          </p:spTgt>
                                        </p:tgtEl>
                                        <p:attrNameLst>
                                          <p:attrName>style.fontWeight</p:attrName>
                                        </p:attrNameLst>
                                      </p:cBhvr>
                                      <p:to>
                                        <p:strVal val="bold"/>
                                      </p:to>
                                    </p:set>
                                    <p:set>
                                      <p:cBhvr override="childStyle">
                                        <p:cTn id="8" dur="indefinite"/>
                                        <p:tgtEl>
                                          <p:spTgt spid="7065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0659">
                                            <p:txEl>
                                              <p:pRg st="1" end="1"/>
                                            </p:txEl>
                                          </p:spTgt>
                                        </p:tgtEl>
                                        <p:attrNameLst>
                                          <p:attrName>style.fontStyle</p:attrName>
                                        </p:attrNameLst>
                                      </p:cBhvr>
                                      <p:to>
                                        <p:strVal val="normal"/>
                                      </p:to>
                                    </p:set>
                                    <p:set>
                                      <p:cBhvr override="childStyle">
                                        <p:cTn id="13" dur="indefinite"/>
                                        <p:tgtEl>
                                          <p:spTgt spid="70659">
                                            <p:txEl>
                                              <p:pRg st="1" end="1"/>
                                            </p:txEl>
                                          </p:spTgt>
                                        </p:tgtEl>
                                        <p:attrNameLst>
                                          <p:attrName>style.fontWeight</p:attrName>
                                        </p:attrNameLst>
                                      </p:cBhvr>
                                      <p:to>
                                        <p:strVal val="bold"/>
                                      </p:to>
                                    </p:set>
                                    <p:set>
                                      <p:cBhvr override="childStyle">
                                        <p:cTn id="14" dur="indefinite"/>
                                        <p:tgtEl>
                                          <p:spTgt spid="7065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0659">
                                            <p:txEl>
                                              <p:pRg st="2" end="2"/>
                                            </p:txEl>
                                          </p:spTgt>
                                        </p:tgtEl>
                                        <p:attrNameLst>
                                          <p:attrName>style.fontStyle</p:attrName>
                                        </p:attrNameLst>
                                      </p:cBhvr>
                                      <p:to>
                                        <p:strVal val="normal"/>
                                      </p:to>
                                    </p:set>
                                    <p:set>
                                      <p:cBhvr override="childStyle">
                                        <p:cTn id="19" dur="indefinite"/>
                                        <p:tgtEl>
                                          <p:spTgt spid="70659">
                                            <p:txEl>
                                              <p:pRg st="2" end="2"/>
                                            </p:txEl>
                                          </p:spTgt>
                                        </p:tgtEl>
                                        <p:attrNameLst>
                                          <p:attrName>style.fontWeight</p:attrName>
                                        </p:attrNameLst>
                                      </p:cBhvr>
                                      <p:to>
                                        <p:strVal val="bold"/>
                                      </p:to>
                                    </p:set>
                                    <p:set>
                                      <p:cBhvr override="childStyle">
                                        <p:cTn id="20" dur="indefinite"/>
                                        <p:tgtEl>
                                          <p:spTgt spid="7065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0659">
                                            <p:txEl>
                                              <p:pRg st="3" end="3"/>
                                            </p:txEl>
                                          </p:spTgt>
                                        </p:tgtEl>
                                        <p:attrNameLst>
                                          <p:attrName>style.fontStyle</p:attrName>
                                        </p:attrNameLst>
                                      </p:cBhvr>
                                      <p:to>
                                        <p:strVal val="normal"/>
                                      </p:to>
                                    </p:set>
                                    <p:set>
                                      <p:cBhvr override="childStyle">
                                        <p:cTn id="25" dur="indefinite"/>
                                        <p:tgtEl>
                                          <p:spTgt spid="70659">
                                            <p:txEl>
                                              <p:pRg st="3" end="3"/>
                                            </p:txEl>
                                          </p:spTgt>
                                        </p:tgtEl>
                                        <p:attrNameLst>
                                          <p:attrName>style.fontWeight</p:attrName>
                                        </p:attrNameLst>
                                      </p:cBhvr>
                                      <p:to>
                                        <p:strVal val="bold"/>
                                      </p:to>
                                    </p:set>
                                    <p:set>
                                      <p:cBhvr override="childStyle">
                                        <p:cTn id="26" dur="indefinite"/>
                                        <p:tgtEl>
                                          <p:spTgt spid="7065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0659">
                                            <p:txEl>
                                              <p:pRg st="4" end="4"/>
                                            </p:txEl>
                                          </p:spTgt>
                                        </p:tgtEl>
                                        <p:attrNameLst>
                                          <p:attrName>style.fontStyle</p:attrName>
                                        </p:attrNameLst>
                                      </p:cBhvr>
                                      <p:to>
                                        <p:strVal val="normal"/>
                                      </p:to>
                                    </p:set>
                                    <p:set>
                                      <p:cBhvr override="childStyle">
                                        <p:cTn id="31" dur="indefinite"/>
                                        <p:tgtEl>
                                          <p:spTgt spid="70659">
                                            <p:txEl>
                                              <p:pRg st="4" end="4"/>
                                            </p:txEl>
                                          </p:spTgt>
                                        </p:tgtEl>
                                        <p:attrNameLst>
                                          <p:attrName>style.fontWeight</p:attrName>
                                        </p:attrNameLst>
                                      </p:cBhvr>
                                      <p:to>
                                        <p:strVal val="bold"/>
                                      </p:to>
                                    </p:set>
                                    <p:set>
                                      <p:cBhvr override="childStyle">
                                        <p:cTn id="32" dur="indefinite"/>
                                        <p:tgtEl>
                                          <p:spTgt spid="7065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70659">
                                            <p:txEl>
                                              <p:pRg st="5" end="5"/>
                                            </p:txEl>
                                          </p:spTgt>
                                        </p:tgtEl>
                                        <p:attrNameLst>
                                          <p:attrName>style.fontStyle</p:attrName>
                                        </p:attrNameLst>
                                      </p:cBhvr>
                                      <p:to>
                                        <p:strVal val="normal"/>
                                      </p:to>
                                    </p:set>
                                    <p:set>
                                      <p:cBhvr override="childStyle">
                                        <p:cTn id="37" dur="indefinite"/>
                                        <p:tgtEl>
                                          <p:spTgt spid="70659">
                                            <p:txEl>
                                              <p:pRg st="5" end="5"/>
                                            </p:txEl>
                                          </p:spTgt>
                                        </p:tgtEl>
                                        <p:attrNameLst>
                                          <p:attrName>style.fontWeight</p:attrName>
                                        </p:attrNameLst>
                                      </p:cBhvr>
                                      <p:to>
                                        <p:strVal val="bold"/>
                                      </p:to>
                                    </p:set>
                                    <p:set>
                                      <p:cBhvr override="childStyle">
                                        <p:cTn id="38" dur="indefinite"/>
                                        <p:tgtEl>
                                          <p:spTgt spid="7065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70659">
                                            <p:txEl>
                                              <p:pRg st="6" end="6"/>
                                            </p:txEl>
                                          </p:spTgt>
                                        </p:tgtEl>
                                        <p:attrNameLst>
                                          <p:attrName>style.fontStyle</p:attrName>
                                        </p:attrNameLst>
                                      </p:cBhvr>
                                      <p:to>
                                        <p:strVal val="normal"/>
                                      </p:to>
                                    </p:set>
                                    <p:set>
                                      <p:cBhvr override="childStyle">
                                        <p:cTn id="43" dur="indefinite"/>
                                        <p:tgtEl>
                                          <p:spTgt spid="70659">
                                            <p:txEl>
                                              <p:pRg st="6" end="6"/>
                                            </p:txEl>
                                          </p:spTgt>
                                        </p:tgtEl>
                                        <p:attrNameLst>
                                          <p:attrName>style.fontWeight</p:attrName>
                                        </p:attrNameLst>
                                      </p:cBhvr>
                                      <p:to>
                                        <p:strVal val="bold"/>
                                      </p:to>
                                    </p:set>
                                    <p:set>
                                      <p:cBhvr override="childStyle">
                                        <p:cTn id="44" dur="indefinite"/>
                                        <p:tgtEl>
                                          <p:spTgt spid="70659">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idx="1"/>
          </p:nvPr>
        </p:nvSpPr>
        <p:spPr/>
        <p:txBody>
          <a:bodyPr/>
          <a:lstStyle/>
          <a:p>
            <a:r>
              <a:rPr lang="en-US" dirty="0" smtClean="0"/>
              <a:t>Triggered by special entry in a calculated report field:</a:t>
            </a:r>
          </a:p>
          <a:p>
            <a:pPr lvl="2"/>
            <a:r>
              <a:rPr lang="en-US" dirty="0" smtClean="0"/>
              <a:t>${</a:t>
            </a:r>
            <a:r>
              <a:rPr lang="en-US" dirty="0" err="1" smtClean="0"/>
              <a:t>DataFieldName</a:t>
            </a:r>
            <a:r>
              <a:rPr lang="en-US" dirty="0" smtClean="0"/>
              <a:t>}N</a:t>
            </a:r>
          </a:p>
          <a:p>
            <a:pPr lvl="2"/>
            <a:r>
              <a:rPr lang="en-US" dirty="0" smtClean="0"/>
              <a:t>Data field must be an integer</a:t>
            </a:r>
          </a:p>
          <a:p>
            <a:r>
              <a:rPr lang="en-US" dirty="0" smtClean="0"/>
              <a:t>Example</a:t>
            </a:r>
          </a:p>
          <a:p>
            <a:pPr lvl="2"/>
            <a:r>
              <a:rPr lang="en-US" dirty="0" smtClean="0"/>
              <a:t>Data field contains value of 273</a:t>
            </a:r>
          </a:p>
          <a:p>
            <a:pPr lvl="2"/>
            <a:r>
              <a:rPr lang="en-US" dirty="0" smtClean="0"/>
              <a:t>Report output will display “two hundred seventy three”</a:t>
            </a:r>
          </a:p>
          <a:p>
            <a:r>
              <a:rPr lang="en-US" dirty="0" smtClean="0"/>
              <a:t>Uses language of the .NET UI user</a:t>
            </a:r>
          </a:p>
          <a:p>
            <a:pPr lvl="2"/>
            <a:r>
              <a:rPr lang="en-US" dirty="0" smtClean="0"/>
              <a:t>Limitations: no support for Chinese, Polish or Korean.  Japanese does not use actual symbols </a:t>
            </a:r>
            <a:br>
              <a:rPr lang="en-US" dirty="0" smtClean="0"/>
            </a:br>
            <a:r>
              <a:rPr lang="en-US" dirty="0" smtClean="0"/>
              <a:t>(words are spelled out in English letters)</a:t>
            </a:r>
          </a:p>
        </p:txBody>
      </p:sp>
      <p:sp>
        <p:nvSpPr>
          <p:cNvPr id="33794" name="Rectangle 2"/>
          <p:cNvSpPr>
            <a:spLocks noGrp="1" noChangeArrowheads="1"/>
          </p:cNvSpPr>
          <p:nvPr>
            <p:ph type="title"/>
          </p:nvPr>
        </p:nvSpPr>
        <p:spPr/>
        <p:txBody>
          <a:bodyPr/>
          <a:lstStyle/>
          <a:p>
            <a:r>
              <a:rPr lang="en-US" smtClean="0"/>
              <a:t>Number-to-Word Translator</a:t>
            </a:r>
          </a:p>
        </p:txBody>
      </p:sp>
      <p:sp>
        <p:nvSpPr>
          <p:cNvPr id="4" name="Footer Placeholder 3"/>
          <p:cNvSpPr>
            <a:spLocks noGrp="1"/>
          </p:cNvSpPr>
          <p:nvPr>
            <p:ph type="ftr" sz="quarter" idx="10"/>
          </p:nvPr>
        </p:nvSpPr>
        <p:spPr/>
        <p:txBody>
          <a:bodyPr/>
          <a:lstStyle/>
          <a:p>
            <a:r>
              <a:rPr lang="en-US" dirty="0" smtClean="0"/>
              <a:t>RF-DES-280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3795">
                                            <p:txEl>
                                              <p:pRg st="0" end="0"/>
                                            </p:txEl>
                                          </p:spTgt>
                                        </p:tgtEl>
                                        <p:attrNameLst>
                                          <p:attrName>style.fontStyle</p:attrName>
                                        </p:attrNameLst>
                                      </p:cBhvr>
                                      <p:to>
                                        <p:strVal val="normal"/>
                                      </p:to>
                                    </p:set>
                                    <p:set>
                                      <p:cBhvr override="childStyle">
                                        <p:cTn id="7" dur="indefinite"/>
                                        <p:tgtEl>
                                          <p:spTgt spid="33795">
                                            <p:txEl>
                                              <p:pRg st="0" end="0"/>
                                            </p:txEl>
                                          </p:spTgt>
                                        </p:tgtEl>
                                        <p:attrNameLst>
                                          <p:attrName>style.fontWeight</p:attrName>
                                        </p:attrNameLst>
                                      </p:cBhvr>
                                      <p:to>
                                        <p:strVal val="bold"/>
                                      </p:to>
                                    </p:set>
                                    <p:set>
                                      <p:cBhvr override="childStyle">
                                        <p:cTn id="8" dur="indefinite"/>
                                        <p:tgtEl>
                                          <p:spTgt spid="33795">
                                            <p:txEl>
                                              <p:pRg st="0" end="0"/>
                                            </p:txEl>
                                          </p:spTgt>
                                        </p:tgtEl>
                                        <p:attrNameLst>
                                          <p:attrName>style.textDecorationUnderline</p:attrName>
                                        </p:attrNameLst>
                                      </p:cBhvr>
                                      <p:to>
                                        <p:strVal val="false"/>
                                      </p:to>
                                    </p:set>
                                  </p:childTnLst>
                                </p:cTn>
                              </p:par>
                              <p:par>
                                <p:cTn id="9" presetID="5" presetClass="emph" presetSubtype="1" nodeType="withEffect">
                                  <p:stCondLst>
                                    <p:cond delay="0"/>
                                  </p:stCondLst>
                                  <p:endCondLst>
                                    <p:cond evt="onNext" delay="0">
                                      <p:tgtEl>
                                        <p:sldTgt/>
                                      </p:tgtEl>
                                    </p:cond>
                                  </p:endCondLst>
                                  <p:childTnLst>
                                    <p:set>
                                      <p:cBhvr override="childStyle">
                                        <p:cTn id="10" dur="indefinite"/>
                                        <p:tgtEl>
                                          <p:spTgt spid="33795">
                                            <p:txEl>
                                              <p:pRg st="1" end="1"/>
                                            </p:txEl>
                                          </p:spTgt>
                                        </p:tgtEl>
                                        <p:attrNameLst>
                                          <p:attrName>style.fontStyle</p:attrName>
                                        </p:attrNameLst>
                                      </p:cBhvr>
                                      <p:to>
                                        <p:strVal val="normal"/>
                                      </p:to>
                                    </p:set>
                                    <p:set>
                                      <p:cBhvr override="childStyle">
                                        <p:cTn id="11" dur="indefinite"/>
                                        <p:tgtEl>
                                          <p:spTgt spid="33795">
                                            <p:txEl>
                                              <p:pRg st="1" end="1"/>
                                            </p:txEl>
                                          </p:spTgt>
                                        </p:tgtEl>
                                        <p:attrNameLst>
                                          <p:attrName>style.fontWeight</p:attrName>
                                        </p:attrNameLst>
                                      </p:cBhvr>
                                      <p:to>
                                        <p:strVal val="bold"/>
                                      </p:to>
                                    </p:set>
                                    <p:set>
                                      <p:cBhvr override="childStyle">
                                        <p:cTn id="12" dur="indefinite"/>
                                        <p:tgtEl>
                                          <p:spTgt spid="33795">
                                            <p:txEl>
                                              <p:pRg st="1" end="1"/>
                                            </p:txEl>
                                          </p:spTgt>
                                        </p:tgtEl>
                                        <p:attrNameLst>
                                          <p:attrName>style.textDecorationUnderline</p:attrName>
                                        </p:attrNameLst>
                                      </p:cBhvr>
                                      <p:to>
                                        <p:strVal val="false"/>
                                      </p:to>
                                    </p:set>
                                  </p:childTnLst>
                                </p:cTn>
                              </p:par>
                              <p:par>
                                <p:cTn id="13" presetID="5" presetClass="emph" presetSubtype="1" nodeType="withEffect">
                                  <p:stCondLst>
                                    <p:cond delay="0"/>
                                  </p:stCondLst>
                                  <p:endCondLst>
                                    <p:cond evt="onNext" delay="0">
                                      <p:tgtEl>
                                        <p:sldTgt/>
                                      </p:tgtEl>
                                    </p:cond>
                                  </p:endCondLst>
                                  <p:childTnLst>
                                    <p:set>
                                      <p:cBhvr override="childStyle">
                                        <p:cTn id="14" dur="indefinite"/>
                                        <p:tgtEl>
                                          <p:spTgt spid="33795">
                                            <p:txEl>
                                              <p:pRg st="2" end="2"/>
                                            </p:txEl>
                                          </p:spTgt>
                                        </p:tgtEl>
                                        <p:attrNameLst>
                                          <p:attrName>style.fontStyle</p:attrName>
                                        </p:attrNameLst>
                                      </p:cBhvr>
                                      <p:to>
                                        <p:strVal val="normal"/>
                                      </p:to>
                                    </p:set>
                                    <p:set>
                                      <p:cBhvr override="childStyle">
                                        <p:cTn id="15" dur="indefinite"/>
                                        <p:tgtEl>
                                          <p:spTgt spid="33795">
                                            <p:txEl>
                                              <p:pRg st="2" end="2"/>
                                            </p:txEl>
                                          </p:spTgt>
                                        </p:tgtEl>
                                        <p:attrNameLst>
                                          <p:attrName>style.fontWeight</p:attrName>
                                        </p:attrNameLst>
                                      </p:cBhvr>
                                      <p:to>
                                        <p:strVal val="bold"/>
                                      </p:to>
                                    </p:set>
                                    <p:set>
                                      <p:cBhvr override="childStyle">
                                        <p:cTn id="16" dur="indefinite"/>
                                        <p:tgtEl>
                                          <p:spTgt spid="33795">
                                            <p:txEl>
                                              <p:pRg st="2" end="2"/>
                                            </p:txEl>
                                          </p:spTgt>
                                        </p:tgtEl>
                                        <p:attrNameLst>
                                          <p:attrName>style.textDecorationUnderline</p:attrName>
                                        </p:attrNameLst>
                                      </p:cBhvr>
                                      <p:to>
                                        <p:strVal val="false"/>
                                      </p:to>
                                    </p:set>
                                  </p:childTnLst>
                                </p:cTn>
                              </p:par>
                            </p:childTnLst>
                          </p:cTn>
                        </p:par>
                      </p:childTnLst>
                    </p:cTn>
                  </p:par>
                  <p:par>
                    <p:cTn id="17" fill="hold">
                      <p:stCondLst>
                        <p:cond delay="indefinite"/>
                      </p:stCondLst>
                      <p:childTnLst>
                        <p:par>
                          <p:cTn id="18" fill="hold">
                            <p:stCondLst>
                              <p:cond delay="0"/>
                            </p:stCondLst>
                            <p:childTnLst>
                              <p:par>
                                <p:cTn id="19" presetID="5" presetClass="emph" presetSubtype="1" nodeType="clickEffect">
                                  <p:stCondLst>
                                    <p:cond delay="0"/>
                                  </p:stCondLst>
                                  <p:endCondLst>
                                    <p:cond evt="onNext" delay="0">
                                      <p:tgtEl>
                                        <p:sldTgt/>
                                      </p:tgtEl>
                                    </p:cond>
                                  </p:endCondLst>
                                  <p:childTnLst>
                                    <p:set>
                                      <p:cBhvr override="childStyle">
                                        <p:cTn id="20" dur="indefinite"/>
                                        <p:tgtEl>
                                          <p:spTgt spid="33795">
                                            <p:txEl>
                                              <p:pRg st="3" end="3"/>
                                            </p:txEl>
                                          </p:spTgt>
                                        </p:tgtEl>
                                        <p:attrNameLst>
                                          <p:attrName>style.fontStyle</p:attrName>
                                        </p:attrNameLst>
                                      </p:cBhvr>
                                      <p:to>
                                        <p:strVal val="normal"/>
                                      </p:to>
                                    </p:set>
                                    <p:set>
                                      <p:cBhvr override="childStyle">
                                        <p:cTn id="21" dur="indefinite"/>
                                        <p:tgtEl>
                                          <p:spTgt spid="33795">
                                            <p:txEl>
                                              <p:pRg st="3" end="3"/>
                                            </p:txEl>
                                          </p:spTgt>
                                        </p:tgtEl>
                                        <p:attrNameLst>
                                          <p:attrName>style.fontWeight</p:attrName>
                                        </p:attrNameLst>
                                      </p:cBhvr>
                                      <p:to>
                                        <p:strVal val="bold"/>
                                      </p:to>
                                    </p:set>
                                    <p:set>
                                      <p:cBhvr override="childStyle">
                                        <p:cTn id="22" dur="indefinite"/>
                                        <p:tgtEl>
                                          <p:spTgt spid="33795">
                                            <p:txEl>
                                              <p:pRg st="3" end="3"/>
                                            </p:txEl>
                                          </p:spTgt>
                                        </p:tgtEl>
                                        <p:attrNameLst>
                                          <p:attrName>style.textDecorationUnderline</p:attrName>
                                        </p:attrNameLst>
                                      </p:cBhvr>
                                      <p:to>
                                        <p:strVal val="false"/>
                                      </p:to>
                                    </p:set>
                                  </p:childTnLst>
                                </p:cTn>
                              </p:par>
                              <p:par>
                                <p:cTn id="23" presetID="5" presetClass="emph" presetSubtype="1" nodeType="withEffect">
                                  <p:stCondLst>
                                    <p:cond delay="0"/>
                                  </p:stCondLst>
                                  <p:endCondLst>
                                    <p:cond evt="onNext" delay="0">
                                      <p:tgtEl>
                                        <p:sldTgt/>
                                      </p:tgtEl>
                                    </p:cond>
                                  </p:endCondLst>
                                  <p:childTnLst>
                                    <p:set>
                                      <p:cBhvr override="childStyle">
                                        <p:cTn id="24" dur="indefinite"/>
                                        <p:tgtEl>
                                          <p:spTgt spid="33795">
                                            <p:txEl>
                                              <p:pRg st="4" end="4"/>
                                            </p:txEl>
                                          </p:spTgt>
                                        </p:tgtEl>
                                        <p:attrNameLst>
                                          <p:attrName>style.fontStyle</p:attrName>
                                        </p:attrNameLst>
                                      </p:cBhvr>
                                      <p:to>
                                        <p:strVal val="normal"/>
                                      </p:to>
                                    </p:set>
                                    <p:set>
                                      <p:cBhvr override="childStyle">
                                        <p:cTn id="25" dur="indefinite"/>
                                        <p:tgtEl>
                                          <p:spTgt spid="33795">
                                            <p:txEl>
                                              <p:pRg st="4" end="4"/>
                                            </p:txEl>
                                          </p:spTgt>
                                        </p:tgtEl>
                                        <p:attrNameLst>
                                          <p:attrName>style.fontWeight</p:attrName>
                                        </p:attrNameLst>
                                      </p:cBhvr>
                                      <p:to>
                                        <p:strVal val="bold"/>
                                      </p:to>
                                    </p:set>
                                    <p:set>
                                      <p:cBhvr override="childStyle">
                                        <p:cTn id="26" dur="indefinite"/>
                                        <p:tgtEl>
                                          <p:spTgt spid="33795">
                                            <p:txEl>
                                              <p:pRg st="4" end="4"/>
                                            </p:txEl>
                                          </p:spTgt>
                                        </p:tgtEl>
                                        <p:attrNameLst>
                                          <p:attrName>style.textDecorationUnderline</p:attrName>
                                        </p:attrNameLst>
                                      </p:cBhvr>
                                      <p:to>
                                        <p:strVal val="false"/>
                                      </p:to>
                                    </p:set>
                                  </p:childTnLst>
                                </p:cTn>
                              </p:par>
                              <p:par>
                                <p:cTn id="27" presetID="5" presetClass="emph" presetSubtype="1" nodeType="withEffect">
                                  <p:stCondLst>
                                    <p:cond delay="0"/>
                                  </p:stCondLst>
                                  <p:endCondLst>
                                    <p:cond evt="onNext" delay="0">
                                      <p:tgtEl>
                                        <p:sldTgt/>
                                      </p:tgtEl>
                                    </p:cond>
                                  </p:endCondLst>
                                  <p:childTnLst>
                                    <p:set>
                                      <p:cBhvr override="childStyle">
                                        <p:cTn id="28" dur="indefinite"/>
                                        <p:tgtEl>
                                          <p:spTgt spid="33795">
                                            <p:txEl>
                                              <p:pRg st="5" end="5"/>
                                            </p:txEl>
                                          </p:spTgt>
                                        </p:tgtEl>
                                        <p:attrNameLst>
                                          <p:attrName>style.fontStyle</p:attrName>
                                        </p:attrNameLst>
                                      </p:cBhvr>
                                      <p:to>
                                        <p:strVal val="normal"/>
                                      </p:to>
                                    </p:set>
                                    <p:set>
                                      <p:cBhvr override="childStyle">
                                        <p:cTn id="29" dur="indefinite"/>
                                        <p:tgtEl>
                                          <p:spTgt spid="33795">
                                            <p:txEl>
                                              <p:pRg st="5" end="5"/>
                                            </p:txEl>
                                          </p:spTgt>
                                        </p:tgtEl>
                                        <p:attrNameLst>
                                          <p:attrName>style.fontWeight</p:attrName>
                                        </p:attrNameLst>
                                      </p:cBhvr>
                                      <p:to>
                                        <p:strVal val="bold"/>
                                      </p:to>
                                    </p:set>
                                    <p:set>
                                      <p:cBhvr override="childStyle">
                                        <p:cTn id="30" dur="indefinite"/>
                                        <p:tgtEl>
                                          <p:spTgt spid="33795">
                                            <p:txEl>
                                              <p:pRg st="5" end="5"/>
                                            </p:txEl>
                                          </p:spTgt>
                                        </p:tgtEl>
                                        <p:attrNameLst>
                                          <p:attrName>style.textDecorationUnderline</p:attrName>
                                        </p:attrNameLst>
                                      </p:cBhvr>
                                      <p:to>
                                        <p:strVal val="false"/>
                                      </p:to>
                                    </p:set>
                                  </p:childTnLst>
                                </p:cTn>
                              </p:par>
                            </p:childTnLst>
                          </p:cTn>
                        </p:par>
                      </p:childTnLst>
                    </p:cTn>
                  </p:par>
                  <p:par>
                    <p:cTn id="31" fill="hold">
                      <p:stCondLst>
                        <p:cond delay="indefinite"/>
                      </p:stCondLst>
                      <p:childTnLst>
                        <p:par>
                          <p:cTn id="32" fill="hold">
                            <p:stCondLst>
                              <p:cond delay="0"/>
                            </p:stCondLst>
                            <p:childTnLst>
                              <p:par>
                                <p:cTn id="33" presetID="5" presetClass="emph" presetSubtype="1" nodeType="clickEffect">
                                  <p:stCondLst>
                                    <p:cond delay="0"/>
                                  </p:stCondLst>
                                  <p:endCondLst>
                                    <p:cond evt="onNext" delay="0">
                                      <p:tgtEl>
                                        <p:sldTgt/>
                                      </p:tgtEl>
                                    </p:cond>
                                  </p:endCondLst>
                                  <p:childTnLst>
                                    <p:set>
                                      <p:cBhvr override="childStyle">
                                        <p:cTn id="34" dur="indefinite"/>
                                        <p:tgtEl>
                                          <p:spTgt spid="33795">
                                            <p:txEl>
                                              <p:pRg st="6" end="6"/>
                                            </p:txEl>
                                          </p:spTgt>
                                        </p:tgtEl>
                                        <p:attrNameLst>
                                          <p:attrName>style.fontStyle</p:attrName>
                                        </p:attrNameLst>
                                      </p:cBhvr>
                                      <p:to>
                                        <p:strVal val="normal"/>
                                      </p:to>
                                    </p:set>
                                    <p:set>
                                      <p:cBhvr override="childStyle">
                                        <p:cTn id="35" dur="indefinite"/>
                                        <p:tgtEl>
                                          <p:spTgt spid="33795">
                                            <p:txEl>
                                              <p:pRg st="6" end="6"/>
                                            </p:txEl>
                                          </p:spTgt>
                                        </p:tgtEl>
                                        <p:attrNameLst>
                                          <p:attrName>style.fontWeight</p:attrName>
                                        </p:attrNameLst>
                                      </p:cBhvr>
                                      <p:to>
                                        <p:strVal val="bold"/>
                                      </p:to>
                                    </p:set>
                                    <p:set>
                                      <p:cBhvr override="childStyle">
                                        <p:cTn id="36" dur="indefinite"/>
                                        <p:tgtEl>
                                          <p:spTgt spid="33795">
                                            <p:txEl>
                                              <p:pRg st="6" end="6"/>
                                            </p:txEl>
                                          </p:spTgt>
                                        </p:tgtEl>
                                        <p:attrNameLst>
                                          <p:attrName>style.textDecorationUnderline</p:attrName>
                                        </p:attrNameLst>
                                      </p:cBhvr>
                                      <p:to>
                                        <p:strVal val="false"/>
                                      </p:to>
                                    </p:set>
                                  </p:childTnLst>
                                </p:cTn>
                              </p:par>
                              <p:par>
                                <p:cTn id="37" presetID="5" presetClass="emph" presetSubtype="1" nodeType="withEffect">
                                  <p:stCondLst>
                                    <p:cond delay="0"/>
                                  </p:stCondLst>
                                  <p:endCondLst>
                                    <p:cond evt="onNext" delay="0">
                                      <p:tgtEl>
                                        <p:sldTgt/>
                                      </p:tgtEl>
                                    </p:cond>
                                  </p:endCondLst>
                                  <p:childTnLst>
                                    <p:set>
                                      <p:cBhvr override="childStyle">
                                        <p:cTn id="38" dur="indefinite"/>
                                        <p:tgtEl>
                                          <p:spTgt spid="33795">
                                            <p:txEl>
                                              <p:pRg st="7" end="7"/>
                                            </p:txEl>
                                          </p:spTgt>
                                        </p:tgtEl>
                                        <p:attrNameLst>
                                          <p:attrName>style.fontStyle</p:attrName>
                                        </p:attrNameLst>
                                      </p:cBhvr>
                                      <p:to>
                                        <p:strVal val="normal"/>
                                      </p:to>
                                    </p:set>
                                    <p:set>
                                      <p:cBhvr override="childStyle">
                                        <p:cTn id="39" dur="indefinite"/>
                                        <p:tgtEl>
                                          <p:spTgt spid="33795">
                                            <p:txEl>
                                              <p:pRg st="7" end="7"/>
                                            </p:txEl>
                                          </p:spTgt>
                                        </p:tgtEl>
                                        <p:attrNameLst>
                                          <p:attrName>style.fontWeight</p:attrName>
                                        </p:attrNameLst>
                                      </p:cBhvr>
                                      <p:to>
                                        <p:strVal val="bold"/>
                                      </p:to>
                                    </p:set>
                                    <p:set>
                                      <p:cBhvr override="childStyle">
                                        <p:cTn id="40" dur="indefinite"/>
                                        <p:tgtEl>
                                          <p:spTgt spid="33795">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3"/>
          <p:cNvSpPr>
            <a:spLocks noGrp="1" noChangeArrowheads="1"/>
          </p:cNvSpPr>
          <p:nvPr>
            <p:ph idx="1"/>
          </p:nvPr>
        </p:nvSpPr>
        <p:spPr/>
        <p:txBody>
          <a:bodyPr/>
          <a:lstStyle/>
          <a:p>
            <a:pPr marL="514350" indent="-514350" eaLnBrk="1" hangingPunct="1">
              <a:lnSpc>
                <a:spcPct val="80000"/>
              </a:lnSpc>
              <a:buFont typeface="+mj-lt"/>
              <a:buAutoNum type="arabicPeriod"/>
            </a:pPr>
            <a:r>
              <a:rPr lang="en-US" dirty="0" smtClean="0"/>
              <a:t>Create a second layout definition for Sales Order report created in the previous session:</a:t>
            </a:r>
          </a:p>
          <a:p>
            <a:pPr lvl="1" eaLnBrk="1" hangingPunct="1">
              <a:lnSpc>
                <a:spcPct val="80000"/>
              </a:lnSpc>
            </a:pPr>
            <a:r>
              <a:rPr lang="en-US" dirty="0" smtClean="0"/>
              <a:t>Group data by sales order number</a:t>
            </a:r>
          </a:p>
          <a:p>
            <a:pPr lvl="1" eaLnBrk="1" hangingPunct="1">
              <a:lnSpc>
                <a:spcPct val="80000"/>
              </a:lnSpc>
            </a:pPr>
            <a:r>
              <a:rPr lang="en-US" dirty="0" smtClean="0"/>
              <a:t>Structure layout to have a master-detail page appearance</a:t>
            </a:r>
          </a:p>
          <a:p>
            <a:pPr lvl="2" eaLnBrk="1" hangingPunct="1">
              <a:lnSpc>
                <a:spcPct val="80000"/>
              </a:lnSpc>
            </a:pPr>
            <a:r>
              <a:rPr lang="en-US" dirty="0" smtClean="0"/>
              <a:t>Header fields listed in Group Header</a:t>
            </a:r>
          </a:p>
          <a:p>
            <a:pPr lvl="2">
              <a:lnSpc>
                <a:spcPct val="80000"/>
              </a:lnSpc>
            </a:pPr>
            <a:r>
              <a:rPr lang="en-US" dirty="0" smtClean="0"/>
              <a:t>Detail (line) fields indented below header fields</a:t>
            </a:r>
          </a:p>
          <a:p>
            <a:pPr marL="514350" indent="-514350" eaLnBrk="1" hangingPunct="1">
              <a:lnSpc>
                <a:spcPct val="80000"/>
              </a:lnSpc>
              <a:buFont typeface="+mj-lt"/>
              <a:buAutoNum type="arabicPeriod"/>
            </a:pPr>
            <a:r>
              <a:rPr lang="en-US" dirty="0" smtClean="0"/>
              <a:t>Make the new layout the default </a:t>
            </a:r>
            <a:br>
              <a:rPr lang="en-US" dirty="0" smtClean="0"/>
            </a:br>
            <a:r>
              <a:rPr lang="en-US" dirty="0" smtClean="0"/>
              <a:t>(so that it executes from the menu)</a:t>
            </a:r>
          </a:p>
          <a:p>
            <a:pPr lvl="1" eaLnBrk="1" hangingPunct="1">
              <a:lnSpc>
                <a:spcPct val="80000"/>
              </a:lnSpc>
            </a:pPr>
            <a:r>
              <a:rPr lang="en-US" dirty="0" smtClean="0"/>
              <a:t>Manager tool from Designer program</a:t>
            </a:r>
          </a:p>
          <a:p>
            <a:pPr marL="514350" indent="-514350" eaLnBrk="1" hangingPunct="1">
              <a:lnSpc>
                <a:spcPct val="80000"/>
              </a:lnSpc>
              <a:buFont typeface="+mj-lt"/>
              <a:buAutoNum type="arabicPeriod"/>
            </a:pPr>
            <a:r>
              <a:rPr lang="en-US" dirty="0" smtClean="0"/>
              <a:t>Export the report to XML</a:t>
            </a:r>
          </a:p>
          <a:p>
            <a:pPr lvl="1" eaLnBrk="1" hangingPunct="1">
              <a:lnSpc>
                <a:spcPct val="80000"/>
              </a:lnSpc>
            </a:pPr>
            <a:r>
              <a:rPr lang="en-US" dirty="0" smtClean="0"/>
              <a:t>Report Resource Export</a:t>
            </a:r>
          </a:p>
        </p:txBody>
      </p:sp>
      <p:sp>
        <p:nvSpPr>
          <p:cNvPr id="114690" name="Rectangle 2"/>
          <p:cNvSpPr>
            <a:spLocks noGrp="1" noChangeArrowheads="1"/>
          </p:cNvSpPr>
          <p:nvPr>
            <p:ph type="title"/>
          </p:nvPr>
        </p:nvSpPr>
        <p:spPr/>
        <p:txBody>
          <a:bodyPr/>
          <a:lstStyle/>
          <a:p>
            <a:pPr eaLnBrk="1" hangingPunct="1"/>
            <a:r>
              <a:rPr lang="en-US" smtClean="0"/>
              <a:t>Exercise</a:t>
            </a:r>
          </a:p>
        </p:txBody>
      </p:sp>
      <p:sp>
        <p:nvSpPr>
          <p:cNvPr id="4" name="Footer Placeholder 3"/>
          <p:cNvSpPr>
            <a:spLocks noGrp="1"/>
          </p:cNvSpPr>
          <p:nvPr>
            <p:ph type="ftr" sz="quarter" idx="10"/>
          </p:nvPr>
        </p:nvSpPr>
        <p:spPr/>
        <p:txBody>
          <a:bodyPr/>
          <a:lstStyle/>
          <a:p>
            <a:pPr>
              <a:defRPr/>
            </a:pPr>
            <a:r>
              <a:rPr lang="en-US" dirty="0" smtClean="0"/>
              <a:t>RF-DES-290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14691">
                                            <p:txEl>
                                              <p:pRg st="0" end="0"/>
                                            </p:txEl>
                                          </p:spTgt>
                                        </p:tgtEl>
                                        <p:attrNameLst>
                                          <p:attrName>style.fontStyle</p:attrName>
                                        </p:attrNameLst>
                                      </p:cBhvr>
                                      <p:to>
                                        <p:strVal val="normal"/>
                                      </p:to>
                                    </p:set>
                                    <p:set>
                                      <p:cBhvr override="childStyle">
                                        <p:cTn id="7" dur="indefinite"/>
                                        <p:tgtEl>
                                          <p:spTgt spid="114691">
                                            <p:txEl>
                                              <p:pRg st="0" end="0"/>
                                            </p:txEl>
                                          </p:spTgt>
                                        </p:tgtEl>
                                        <p:attrNameLst>
                                          <p:attrName>style.fontWeight</p:attrName>
                                        </p:attrNameLst>
                                      </p:cBhvr>
                                      <p:to>
                                        <p:strVal val="bold"/>
                                      </p:to>
                                    </p:set>
                                    <p:set>
                                      <p:cBhvr override="childStyle">
                                        <p:cTn id="8" dur="indefinite"/>
                                        <p:tgtEl>
                                          <p:spTgt spid="11469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14691">
                                            <p:txEl>
                                              <p:pRg st="1" end="1"/>
                                            </p:txEl>
                                          </p:spTgt>
                                        </p:tgtEl>
                                        <p:attrNameLst>
                                          <p:attrName>style.fontStyle</p:attrName>
                                        </p:attrNameLst>
                                      </p:cBhvr>
                                      <p:to>
                                        <p:strVal val="normal"/>
                                      </p:to>
                                    </p:set>
                                    <p:set>
                                      <p:cBhvr override="childStyle">
                                        <p:cTn id="13" dur="indefinite"/>
                                        <p:tgtEl>
                                          <p:spTgt spid="114691">
                                            <p:txEl>
                                              <p:pRg st="1" end="1"/>
                                            </p:txEl>
                                          </p:spTgt>
                                        </p:tgtEl>
                                        <p:attrNameLst>
                                          <p:attrName>style.fontWeight</p:attrName>
                                        </p:attrNameLst>
                                      </p:cBhvr>
                                      <p:to>
                                        <p:strVal val="bold"/>
                                      </p:to>
                                    </p:set>
                                    <p:set>
                                      <p:cBhvr override="childStyle">
                                        <p:cTn id="14" dur="indefinite"/>
                                        <p:tgtEl>
                                          <p:spTgt spid="11469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14691">
                                            <p:txEl>
                                              <p:pRg st="2" end="2"/>
                                            </p:txEl>
                                          </p:spTgt>
                                        </p:tgtEl>
                                        <p:attrNameLst>
                                          <p:attrName>style.fontStyle</p:attrName>
                                        </p:attrNameLst>
                                      </p:cBhvr>
                                      <p:to>
                                        <p:strVal val="normal"/>
                                      </p:to>
                                    </p:set>
                                    <p:set>
                                      <p:cBhvr override="childStyle">
                                        <p:cTn id="19" dur="indefinite"/>
                                        <p:tgtEl>
                                          <p:spTgt spid="114691">
                                            <p:txEl>
                                              <p:pRg st="2" end="2"/>
                                            </p:txEl>
                                          </p:spTgt>
                                        </p:tgtEl>
                                        <p:attrNameLst>
                                          <p:attrName>style.fontWeight</p:attrName>
                                        </p:attrNameLst>
                                      </p:cBhvr>
                                      <p:to>
                                        <p:strVal val="bold"/>
                                      </p:to>
                                    </p:set>
                                    <p:set>
                                      <p:cBhvr override="childStyle">
                                        <p:cTn id="20" dur="indefinite"/>
                                        <p:tgtEl>
                                          <p:spTgt spid="114691">
                                            <p:txEl>
                                              <p:pRg st="2" end="2"/>
                                            </p:txEl>
                                          </p:spTgt>
                                        </p:tgtEl>
                                        <p:attrNameLst>
                                          <p:attrName>style.textDecorationUnderline</p:attrName>
                                        </p:attrNameLst>
                                      </p:cBhvr>
                                      <p:to>
                                        <p:strVal val="false"/>
                                      </p:to>
                                    </p:set>
                                  </p:childTnLst>
                                </p:cTn>
                              </p:par>
                              <p:par>
                                <p:cTn id="21" presetID="5" presetClass="emph" presetSubtype="1" nodeType="withEffect">
                                  <p:stCondLst>
                                    <p:cond delay="0"/>
                                  </p:stCondLst>
                                  <p:endCondLst>
                                    <p:cond evt="onNext" delay="0">
                                      <p:tgtEl>
                                        <p:sldTgt/>
                                      </p:tgtEl>
                                    </p:cond>
                                  </p:endCondLst>
                                  <p:childTnLst>
                                    <p:set>
                                      <p:cBhvr override="childStyle">
                                        <p:cTn id="22" dur="indefinite"/>
                                        <p:tgtEl>
                                          <p:spTgt spid="114691">
                                            <p:txEl>
                                              <p:pRg st="3" end="3"/>
                                            </p:txEl>
                                          </p:spTgt>
                                        </p:tgtEl>
                                        <p:attrNameLst>
                                          <p:attrName>style.fontStyle</p:attrName>
                                        </p:attrNameLst>
                                      </p:cBhvr>
                                      <p:to>
                                        <p:strVal val="normal"/>
                                      </p:to>
                                    </p:set>
                                    <p:set>
                                      <p:cBhvr override="childStyle">
                                        <p:cTn id="23" dur="indefinite"/>
                                        <p:tgtEl>
                                          <p:spTgt spid="114691">
                                            <p:txEl>
                                              <p:pRg st="3" end="3"/>
                                            </p:txEl>
                                          </p:spTgt>
                                        </p:tgtEl>
                                        <p:attrNameLst>
                                          <p:attrName>style.fontWeight</p:attrName>
                                        </p:attrNameLst>
                                      </p:cBhvr>
                                      <p:to>
                                        <p:strVal val="bold"/>
                                      </p:to>
                                    </p:set>
                                    <p:set>
                                      <p:cBhvr override="childStyle">
                                        <p:cTn id="24" dur="indefinite"/>
                                        <p:tgtEl>
                                          <p:spTgt spid="114691">
                                            <p:txEl>
                                              <p:pRg st="3" end="3"/>
                                            </p:txEl>
                                          </p:spTgt>
                                        </p:tgtEl>
                                        <p:attrNameLst>
                                          <p:attrName>style.textDecorationUnderline</p:attrName>
                                        </p:attrNameLst>
                                      </p:cBhvr>
                                      <p:to>
                                        <p:strVal val="false"/>
                                      </p:to>
                                    </p:set>
                                  </p:childTnLst>
                                </p:cTn>
                              </p:par>
                              <p:par>
                                <p:cTn id="25" presetID="5" presetClass="emph" presetSubtype="1" nodeType="withEffect">
                                  <p:stCondLst>
                                    <p:cond delay="0"/>
                                  </p:stCondLst>
                                  <p:endCondLst>
                                    <p:cond evt="onNext" delay="0">
                                      <p:tgtEl>
                                        <p:sldTgt/>
                                      </p:tgtEl>
                                    </p:cond>
                                  </p:endCondLst>
                                  <p:childTnLst>
                                    <p:set>
                                      <p:cBhvr override="childStyle">
                                        <p:cTn id="26" dur="indefinite"/>
                                        <p:tgtEl>
                                          <p:spTgt spid="114691">
                                            <p:txEl>
                                              <p:pRg st="4" end="4"/>
                                            </p:txEl>
                                          </p:spTgt>
                                        </p:tgtEl>
                                        <p:attrNameLst>
                                          <p:attrName>style.fontStyle</p:attrName>
                                        </p:attrNameLst>
                                      </p:cBhvr>
                                      <p:to>
                                        <p:strVal val="normal"/>
                                      </p:to>
                                    </p:set>
                                    <p:set>
                                      <p:cBhvr override="childStyle">
                                        <p:cTn id="27" dur="indefinite"/>
                                        <p:tgtEl>
                                          <p:spTgt spid="114691">
                                            <p:txEl>
                                              <p:pRg st="4" end="4"/>
                                            </p:txEl>
                                          </p:spTgt>
                                        </p:tgtEl>
                                        <p:attrNameLst>
                                          <p:attrName>style.fontWeight</p:attrName>
                                        </p:attrNameLst>
                                      </p:cBhvr>
                                      <p:to>
                                        <p:strVal val="bold"/>
                                      </p:to>
                                    </p:set>
                                    <p:set>
                                      <p:cBhvr override="childStyle">
                                        <p:cTn id="28" dur="indefinite"/>
                                        <p:tgtEl>
                                          <p:spTgt spid="114691">
                                            <p:txEl>
                                              <p:pRg st="4" end="4"/>
                                            </p:txEl>
                                          </p:spTgt>
                                        </p:tgtEl>
                                        <p:attrNameLst>
                                          <p:attrName>style.textDecorationUnderline</p:attrName>
                                        </p:attrNameLst>
                                      </p:cBhvr>
                                      <p:to>
                                        <p:strVal val="false"/>
                                      </p:to>
                                    </p:set>
                                  </p:childTnLst>
                                </p:cTn>
                              </p:par>
                            </p:childTnLst>
                          </p:cTn>
                        </p:par>
                      </p:childTnLst>
                    </p:cTn>
                  </p:par>
                  <p:par>
                    <p:cTn id="29" fill="hold">
                      <p:stCondLst>
                        <p:cond delay="indefinite"/>
                      </p:stCondLst>
                      <p:childTnLst>
                        <p:par>
                          <p:cTn id="30" fill="hold">
                            <p:stCondLst>
                              <p:cond delay="0"/>
                            </p:stCondLst>
                            <p:childTnLst>
                              <p:par>
                                <p:cTn id="31" presetID="5" presetClass="emph" presetSubtype="1" nodeType="clickEffect">
                                  <p:stCondLst>
                                    <p:cond delay="0"/>
                                  </p:stCondLst>
                                  <p:endCondLst>
                                    <p:cond evt="onNext" delay="0">
                                      <p:tgtEl>
                                        <p:sldTgt/>
                                      </p:tgtEl>
                                    </p:cond>
                                  </p:endCondLst>
                                  <p:childTnLst>
                                    <p:set>
                                      <p:cBhvr override="childStyle">
                                        <p:cTn id="32" dur="indefinite"/>
                                        <p:tgtEl>
                                          <p:spTgt spid="114691">
                                            <p:txEl>
                                              <p:pRg st="5" end="5"/>
                                            </p:txEl>
                                          </p:spTgt>
                                        </p:tgtEl>
                                        <p:attrNameLst>
                                          <p:attrName>style.fontStyle</p:attrName>
                                        </p:attrNameLst>
                                      </p:cBhvr>
                                      <p:to>
                                        <p:strVal val="normal"/>
                                      </p:to>
                                    </p:set>
                                    <p:set>
                                      <p:cBhvr override="childStyle">
                                        <p:cTn id="33" dur="indefinite"/>
                                        <p:tgtEl>
                                          <p:spTgt spid="114691">
                                            <p:txEl>
                                              <p:pRg st="5" end="5"/>
                                            </p:txEl>
                                          </p:spTgt>
                                        </p:tgtEl>
                                        <p:attrNameLst>
                                          <p:attrName>style.fontWeight</p:attrName>
                                        </p:attrNameLst>
                                      </p:cBhvr>
                                      <p:to>
                                        <p:strVal val="bold"/>
                                      </p:to>
                                    </p:set>
                                    <p:set>
                                      <p:cBhvr override="childStyle">
                                        <p:cTn id="34" dur="indefinite"/>
                                        <p:tgtEl>
                                          <p:spTgt spid="114691">
                                            <p:txEl>
                                              <p:pRg st="5" end="5"/>
                                            </p:txEl>
                                          </p:spTgt>
                                        </p:tgtEl>
                                        <p:attrNameLst>
                                          <p:attrName>style.textDecorationUnderline</p:attrName>
                                        </p:attrNameLst>
                                      </p:cBhvr>
                                      <p:to>
                                        <p:strVal val="false"/>
                                      </p:to>
                                    </p:set>
                                  </p:childTnLst>
                                </p:cTn>
                              </p:par>
                            </p:childTnLst>
                          </p:cTn>
                        </p:par>
                      </p:childTnLst>
                    </p:cTn>
                  </p:par>
                  <p:par>
                    <p:cTn id="35" fill="hold">
                      <p:stCondLst>
                        <p:cond delay="indefinite"/>
                      </p:stCondLst>
                      <p:childTnLst>
                        <p:par>
                          <p:cTn id="36" fill="hold">
                            <p:stCondLst>
                              <p:cond delay="0"/>
                            </p:stCondLst>
                            <p:childTnLst>
                              <p:par>
                                <p:cTn id="37" presetID="5" presetClass="emph" presetSubtype="1" nodeType="clickEffect">
                                  <p:stCondLst>
                                    <p:cond delay="0"/>
                                  </p:stCondLst>
                                  <p:endCondLst>
                                    <p:cond evt="onNext" delay="0">
                                      <p:tgtEl>
                                        <p:sldTgt/>
                                      </p:tgtEl>
                                    </p:cond>
                                  </p:endCondLst>
                                  <p:childTnLst>
                                    <p:set>
                                      <p:cBhvr override="childStyle">
                                        <p:cTn id="38" dur="indefinite"/>
                                        <p:tgtEl>
                                          <p:spTgt spid="114691">
                                            <p:txEl>
                                              <p:pRg st="6" end="6"/>
                                            </p:txEl>
                                          </p:spTgt>
                                        </p:tgtEl>
                                        <p:attrNameLst>
                                          <p:attrName>style.fontStyle</p:attrName>
                                        </p:attrNameLst>
                                      </p:cBhvr>
                                      <p:to>
                                        <p:strVal val="normal"/>
                                      </p:to>
                                    </p:set>
                                    <p:set>
                                      <p:cBhvr override="childStyle">
                                        <p:cTn id="39" dur="indefinite"/>
                                        <p:tgtEl>
                                          <p:spTgt spid="114691">
                                            <p:txEl>
                                              <p:pRg st="6" end="6"/>
                                            </p:txEl>
                                          </p:spTgt>
                                        </p:tgtEl>
                                        <p:attrNameLst>
                                          <p:attrName>style.fontWeight</p:attrName>
                                        </p:attrNameLst>
                                      </p:cBhvr>
                                      <p:to>
                                        <p:strVal val="bold"/>
                                      </p:to>
                                    </p:set>
                                    <p:set>
                                      <p:cBhvr override="childStyle">
                                        <p:cTn id="40" dur="indefinite"/>
                                        <p:tgtEl>
                                          <p:spTgt spid="114691">
                                            <p:txEl>
                                              <p:pRg st="6" end="6"/>
                                            </p:txEl>
                                          </p:spTgt>
                                        </p:tgtEl>
                                        <p:attrNameLst>
                                          <p:attrName>style.textDecorationUnderline</p:attrName>
                                        </p:attrNameLst>
                                      </p:cBhvr>
                                      <p:to>
                                        <p:strVal val="false"/>
                                      </p:to>
                                    </p:set>
                                  </p:childTnLst>
                                </p:cTn>
                              </p:par>
                            </p:childTnLst>
                          </p:cTn>
                        </p:par>
                      </p:childTnLst>
                    </p:cTn>
                  </p:par>
                  <p:par>
                    <p:cTn id="41" fill="hold">
                      <p:stCondLst>
                        <p:cond delay="indefinite"/>
                      </p:stCondLst>
                      <p:childTnLst>
                        <p:par>
                          <p:cTn id="42" fill="hold">
                            <p:stCondLst>
                              <p:cond delay="0"/>
                            </p:stCondLst>
                            <p:childTnLst>
                              <p:par>
                                <p:cTn id="43" presetID="5" presetClass="emph" presetSubtype="1" nodeType="clickEffect">
                                  <p:stCondLst>
                                    <p:cond delay="0"/>
                                  </p:stCondLst>
                                  <p:endCondLst>
                                    <p:cond evt="onNext" delay="0">
                                      <p:tgtEl>
                                        <p:sldTgt/>
                                      </p:tgtEl>
                                    </p:cond>
                                  </p:endCondLst>
                                  <p:childTnLst>
                                    <p:set>
                                      <p:cBhvr override="childStyle">
                                        <p:cTn id="44" dur="indefinite"/>
                                        <p:tgtEl>
                                          <p:spTgt spid="114691">
                                            <p:txEl>
                                              <p:pRg st="7" end="7"/>
                                            </p:txEl>
                                          </p:spTgt>
                                        </p:tgtEl>
                                        <p:attrNameLst>
                                          <p:attrName>style.fontStyle</p:attrName>
                                        </p:attrNameLst>
                                      </p:cBhvr>
                                      <p:to>
                                        <p:strVal val="normal"/>
                                      </p:to>
                                    </p:set>
                                    <p:set>
                                      <p:cBhvr override="childStyle">
                                        <p:cTn id="45" dur="indefinite"/>
                                        <p:tgtEl>
                                          <p:spTgt spid="114691">
                                            <p:txEl>
                                              <p:pRg st="7" end="7"/>
                                            </p:txEl>
                                          </p:spTgt>
                                        </p:tgtEl>
                                        <p:attrNameLst>
                                          <p:attrName>style.fontWeight</p:attrName>
                                        </p:attrNameLst>
                                      </p:cBhvr>
                                      <p:to>
                                        <p:strVal val="bold"/>
                                      </p:to>
                                    </p:set>
                                    <p:set>
                                      <p:cBhvr override="childStyle">
                                        <p:cTn id="46" dur="indefinite"/>
                                        <p:tgtEl>
                                          <p:spTgt spid="114691">
                                            <p:txEl>
                                              <p:pRg st="7" end="7"/>
                                            </p:txEl>
                                          </p:spTgt>
                                        </p:tgtEl>
                                        <p:attrNameLst>
                                          <p:attrName>style.textDecorationUnderline</p:attrName>
                                        </p:attrNameLst>
                                      </p:cBhvr>
                                      <p:to>
                                        <p:strVal val="false"/>
                                      </p:to>
                                    </p:set>
                                  </p:childTnLst>
                                </p:cTn>
                              </p:par>
                            </p:childTnLst>
                          </p:cTn>
                        </p:par>
                      </p:childTnLst>
                    </p:cTn>
                  </p:par>
                  <p:par>
                    <p:cTn id="47" fill="hold">
                      <p:stCondLst>
                        <p:cond delay="indefinite"/>
                      </p:stCondLst>
                      <p:childTnLst>
                        <p:par>
                          <p:cTn id="48" fill="hold">
                            <p:stCondLst>
                              <p:cond delay="0"/>
                            </p:stCondLst>
                            <p:childTnLst>
                              <p:par>
                                <p:cTn id="49" presetID="5" presetClass="emph" presetSubtype="1" nodeType="clickEffect">
                                  <p:stCondLst>
                                    <p:cond delay="0"/>
                                  </p:stCondLst>
                                  <p:endCondLst>
                                    <p:cond evt="onNext" delay="0">
                                      <p:tgtEl>
                                        <p:sldTgt/>
                                      </p:tgtEl>
                                    </p:cond>
                                  </p:endCondLst>
                                  <p:childTnLst>
                                    <p:set>
                                      <p:cBhvr override="childStyle">
                                        <p:cTn id="50" dur="indefinite"/>
                                        <p:tgtEl>
                                          <p:spTgt spid="114691">
                                            <p:txEl>
                                              <p:pRg st="8" end="8"/>
                                            </p:txEl>
                                          </p:spTgt>
                                        </p:tgtEl>
                                        <p:attrNameLst>
                                          <p:attrName>style.fontStyle</p:attrName>
                                        </p:attrNameLst>
                                      </p:cBhvr>
                                      <p:to>
                                        <p:strVal val="normal"/>
                                      </p:to>
                                    </p:set>
                                    <p:set>
                                      <p:cBhvr override="childStyle">
                                        <p:cTn id="51" dur="indefinite"/>
                                        <p:tgtEl>
                                          <p:spTgt spid="114691">
                                            <p:txEl>
                                              <p:pRg st="8" end="8"/>
                                            </p:txEl>
                                          </p:spTgt>
                                        </p:tgtEl>
                                        <p:attrNameLst>
                                          <p:attrName>style.fontWeight</p:attrName>
                                        </p:attrNameLst>
                                      </p:cBhvr>
                                      <p:to>
                                        <p:strVal val="bold"/>
                                      </p:to>
                                    </p:set>
                                    <p:set>
                                      <p:cBhvr override="childStyle">
                                        <p:cTn id="52" dur="indefinite"/>
                                        <p:tgtEl>
                                          <p:spTgt spid="114691">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3"/>
          <a:srcRect/>
          <a:stretch>
            <a:fillRect/>
          </a:stretch>
        </p:blipFill>
        <p:spPr bwMode="auto">
          <a:xfrm>
            <a:off x="2822451" y="4507498"/>
            <a:ext cx="1847850" cy="1571625"/>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a:srcRect/>
          <a:stretch>
            <a:fillRect/>
          </a:stretch>
        </p:blipFill>
        <p:spPr bwMode="auto">
          <a:xfrm>
            <a:off x="5886635" y="4444708"/>
            <a:ext cx="2590800" cy="1590675"/>
          </a:xfrm>
          <a:prstGeom prst="rect">
            <a:avLst/>
          </a:prstGeom>
          <a:noFill/>
          <a:ln w="9525">
            <a:noFill/>
            <a:miter lim="800000"/>
            <a:headEnd/>
            <a:tailEnd/>
          </a:ln>
          <a:effectLst/>
        </p:spPr>
      </p:pic>
      <p:sp>
        <p:nvSpPr>
          <p:cNvPr id="52227" name="Rectangle 3"/>
          <p:cNvSpPr>
            <a:spLocks noGrp="1" noChangeArrowheads="1"/>
          </p:cNvSpPr>
          <p:nvPr>
            <p:ph idx="1"/>
          </p:nvPr>
        </p:nvSpPr>
        <p:spPr/>
        <p:txBody>
          <a:bodyPr/>
          <a:lstStyle/>
          <a:p>
            <a:pPr eaLnBrk="1" hangingPunct="1"/>
            <a:r>
              <a:rPr lang="en-US" dirty="0" smtClean="0"/>
              <a:t>Graphical drag-and-drop tool for editing report page layout definitions</a:t>
            </a:r>
          </a:p>
          <a:p>
            <a:pPr eaLnBrk="1" hangingPunct="1"/>
            <a:r>
              <a:rPr lang="en-US" dirty="0" smtClean="0"/>
              <a:t>Only available to users belonging to the </a:t>
            </a:r>
            <a:r>
              <a:rPr lang="en-US" b="1" dirty="0" err="1" smtClean="0"/>
              <a:t>rptDsgn</a:t>
            </a:r>
            <a:r>
              <a:rPr lang="en-US" dirty="0" smtClean="0"/>
              <a:t> or </a:t>
            </a:r>
            <a:r>
              <a:rPr lang="en-US" b="1" dirty="0" err="1" smtClean="0"/>
              <a:t>rptAdmin</a:t>
            </a:r>
            <a:r>
              <a:rPr lang="en-US" dirty="0" smtClean="0"/>
              <a:t> roles (EE) or groups (SE)</a:t>
            </a:r>
          </a:p>
          <a:p>
            <a:pPr eaLnBrk="1" hangingPunct="1"/>
            <a:r>
              <a:rPr lang="en-US" dirty="0" smtClean="0"/>
              <a:t>Two ways to invoke the program:</a:t>
            </a:r>
          </a:p>
          <a:p>
            <a:pPr lvl="1" eaLnBrk="1" hangingPunct="1"/>
            <a:r>
              <a:rPr lang="en-US" dirty="0" smtClean="0"/>
              <a:t>Report Resource Designer menu item</a:t>
            </a:r>
          </a:p>
          <a:p>
            <a:pPr lvl="1" eaLnBrk="1" hangingPunct="1"/>
            <a:r>
              <a:rPr lang="en-US" dirty="0" smtClean="0"/>
              <a:t>Right-click on any report menu item and click Design</a:t>
            </a:r>
          </a:p>
          <a:p>
            <a:pPr eaLnBrk="1" hangingPunct="1"/>
            <a:endParaRPr lang="en-US" dirty="0" smtClean="0"/>
          </a:p>
        </p:txBody>
      </p:sp>
      <p:sp>
        <p:nvSpPr>
          <p:cNvPr id="52226" name="Rectangle 2"/>
          <p:cNvSpPr>
            <a:spLocks noGrp="1" noChangeArrowheads="1"/>
          </p:cNvSpPr>
          <p:nvPr>
            <p:ph type="title"/>
          </p:nvPr>
        </p:nvSpPr>
        <p:spPr/>
        <p:txBody>
          <a:bodyPr/>
          <a:lstStyle/>
          <a:p>
            <a:pPr eaLnBrk="1" hangingPunct="1"/>
            <a:r>
              <a:rPr lang="en-US" smtClean="0"/>
              <a:t>Report Designer Program</a:t>
            </a:r>
          </a:p>
        </p:txBody>
      </p:sp>
      <p:sp>
        <p:nvSpPr>
          <p:cNvPr id="9" name="Footer Placeholder 8"/>
          <p:cNvSpPr>
            <a:spLocks noGrp="1"/>
          </p:cNvSpPr>
          <p:nvPr>
            <p:ph type="ftr" sz="quarter" idx="10"/>
          </p:nvPr>
        </p:nvSpPr>
        <p:spPr/>
        <p:txBody>
          <a:bodyPr/>
          <a:lstStyle/>
          <a:p>
            <a:pPr>
              <a:defRPr/>
            </a:pPr>
            <a:r>
              <a:rPr lang="en-US" dirty="0" smtClean="0"/>
              <a:t>RF-DES-030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2227">
                                            <p:txEl>
                                              <p:pRg st="0" end="0"/>
                                            </p:txEl>
                                          </p:spTgt>
                                        </p:tgtEl>
                                        <p:attrNameLst>
                                          <p:attrName>style.fontStyle</p:attrName>
                                        </p:attrNameLst>
                                      </p:cBhvr>
                                      <p:to>
                                        <p:strVal val="normal"/>
                                      </p:to>
                                    </p:set>
                                    <p:set>
                                      <p:cBhvr override="childStyle">
                                        <p:cTn id="7" dur="indefinite"/>
                                        <p:tgtEl>
                                          <p:spTgt spid="52227">
                                            <p:txEl>
                                              <p:pRg st="0" end="0"/>
                                            </p:txEl>
                                          </p:spTgt>
                                        </p:tgtEl>
                                        <p:attrNameLst>
                                          <p:attrName>style.fontWeight</p:attrName>
                                        </p:attrNameLst>
                                      </p:cBhvr>
                                      <p:to>
                                        <p:strVal val="bold"/>
                                      </p:to>
                                    </p:set>
                                    <p:set>
                                      <p:cBhvr override="childStyle">
                                        <p:cTn id="8" dur="indefinite"/>
                                        <p:tgtEl>
                                          <p:spTgt spid="5222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2227">
                                            <p:txEl>
                                              <p:pRg st="1" end="1"/>
                                            </p:txEl>
                                          </p:spTgt>
                                        </p:tgtEl>
                                        <p:attrNameLst>
                                          <p:attrName>style.fontStyle</p:attrName>
                                        </p:attrNameLst>
                                      </p:cBhvr>
                                      <p:to>
                                        <p:strVal val="normal"/>
                                      </p:to>
                                    </p:set>
                                    <p:set>
                                      <p:cBhvr override="childStyle">
                                        <p:cTn id="13" dur="indefinite"/>
                                        <p:tgtEl>
                                          <p:spTgt spid="52227">
                                            <p:txEl>
                                              <p:pRg st="1" end="1"/>
                                            </p:txEl>
                                          </p:spTgt>
                                        </p:tgtEl>
                                        <p:attrNameLst>
                                          <p:attrName>style.fontWeight</p:attrName>
                                        </p:attrNameLst>
                                      </p:cBhvr>
                                      <p:to>
                                        <p:strVal val="bold"/>
                                      </p:to>
                                    </p:set>
                                    <p:set>
                                      <p:cBhvr override="childStyle">
                                        <p:cTn id="14" dur="indefinite"/>
                                        <p:tgtEl>
                                          <p:spTgt spid="5222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childTnLst>
                                    <p:set>
                                      <p:cBhvr override="childStyle">
                                        <p:cTn id="18" dur="indefinite"/>
                                        <p:tgtEl>
                                          <p:spTgt spid="52227">
                                            <p:txEl>
                                              <p:pRg st="2" end="2"/>
                                            </p:txEl>
                                          </p:spTgt>
                                        </p:tgtEl>
                                        <p:attrNameLst>
                                          <p:attrName>style.fontStyle</p:attrName>
                                        </p:attrNameLst>
                                      </p:cBhvr>
                                      <p:to>
                                        <p:strVal val="normal"/>
                                      </p:to>
                                    </p:set>
                                    <p:set>
                                      <p:cBhvr override="childStyle">
                                        <p:cTn id="19" dur="indefinite"/>
                                        <p:tgtEl>
                                          <p:spTgt spid="52227">
                                            <p:txEl>
                                              <p:pRg st="2" end="2"/>
                                            </p:txEl>
                                          </p:spTgt>
                                        </p:tgtEl>
                                        <p:attrNameLst>
                                          <p:attrName>style.fontWeight</p:attrName>
                                        </p:attrNameLst>
                                      </p:cBhvr>
                                      <p:to>
                                        <p:strVal val="bold"/>
                                      </p:to>
                                    </p:set>
                                    <p:set>
                                      <p:cBhvr override="childStyle">
                                        <p:cTn id="20" dur="indefinite"/>
                                        <p:tgtEl>
                                          <p:spTgt spid="5222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2227">
                                            <p:txEl>
                                              <p:pRg st="3" end="3"/>
                                            </p:txEl>
                                          </p:spTgt>
                                        </p:tgtEl>
                                        <p:attrNameLst>
                                          <p:attrName>style.fontStyle</p:attrName>
                                        </p:attrNameLst>
                                      </p:cBhvr>
                                      <p:to>
                                        <p:strVal val="normal"/>
                                      </p:to>
                                    </p:set>
                                    <p:set>
                                      <p:cBhvr override="childStyle">
                                        <p:cTn id="25" dur="indefinite"/>
                                        <p:tgtEl>
                                          <p:spTgt spid="52227">
                                            <p:txEl>
                                              <p:pRg st="3" end="3"/>
                                            </p:txEl>
                                          </p:spTgt>
                                        </p:tgtEl>
                                        <p:attrNameLst>
                                          <p:attrName>style.fontWeight</p:attrName>
                                        </p:attrNameLst>
                                      </p:cBhvr>
                                      <p:to>
                                        <p:strVal val="bold"/>
                                      </p:to>
                                    </p:set>
                                    <p:set>
                                      <p:cBhvr override="childStyle">
                                        <p:cTn id="26" dur="indefinite"/>
                                        <p:tgtEl>
                                          <p:spTgt spid="5222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2227">
                                            <p:txEl>
                                              <p:pRg st="4" end="4"/>
                                            </p:txEl>
                                          </p:spTgt>
                                        </p:tgtEl>
                                        <p:attrNameLst>
                                          <p:attrName>style.fontStyle</p:attrName>
                                        </p:attrNameLst>
                                      </p:cBhvr>
                                      <p:to>
                                        <p:strVal val="normal"/>
                                      </p:to>
                                    </p:set>
                                    <p:set>
                                      <p:cBhvr override="childStyle">
                                        <p:cTn id="31" dur="indefinite"/>
                                        <p:tgtEl>
                                          <p:spTgt spid="52227">
                                            <p:txEl>
                                              <p:pRg st="4" end="4"/>
                                            </p:txEl>
                                          </p:spTgt>
                                        </p:tgtEl>
                                        <p:attrNameLst>
                                          <p:attrName>style.fontWeight</p:attrName>
                                        </p:attrNameLst>
                                      </p:cBhvr>
                                      <p:to>
                                        <p:strVal val="bold"/>
                                      </p:to>
                                    </p:set>
                                    <p:set>
                                      <p:cBhvr override="childStyle">
                                        <p:cTn id="32" dur="indefinite"/>
                                        <p:tgtEl>
                                          <p:spTgt spid="52227">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p:cNvSpPr>
            <a:spLocks noGrp="1" noChangeArrowheads="1"/>
          </p:cNvSpPr>
          <p:nvPr>
            <p:ph idx="1"/>
          </p:nvPr>
        </p:nvSpPr>
        <p:spPr/>
        <p:txBody>
          <a:bodyPr/>
          <a:lstStyle/>
          <a:p>
            <a:r>
              <a:rPr lang="en-US" dirty="0" smtClean="0"/>
              <a:t>Data Source Considerations</a:t>
            </a:r>
          </a:p>
          <a:p>
            <a:r>
              <a:rPr lang="en-US" dirty="0" smtClean="0"/>
              <a:t>One report can only access one data table</a:t>
            </a:r>
          </a:p>
          <a:p>
            <a:r>
              <a:rPr lang="en-US" dirty="0" smtClean="0"/>
              <a:t>If there are multiple data tables in the data source, then multiple reports are required – use Sub-Reports</a:t>
            </a:r>
          </a:p>
        </p:txBody>
      </p:sp>
      <p:sp>
        <p:nvSpPr>
          <p:cNvPr id="72706" name="Rectangle 2"/>
          <p:cNvSpPr>
            <a:spLocks noGrp="1" noChangeArrowheads="1"/>
          </p:cNvSpPr>
          <p:nvPr>
            <p:ph type="title"/>
          </p:nvPr>
        </p:nvSpPr>
        <p:spPr/>
        <p:txBody>
          <a:bodyPr/>
          <a:lstStyle/>
          <a:p>
            <a:r>
              <a:rPr lang="en-US" smtClean="0"/>
              <a:t>Sub-Reports</a:t>
            </a:r>
          </a:p>
        </p:txBody>
      </p:sp>
      <p:sp>
        <p:nvSpPr>
          <p:cNvPr id="4" name="Footer Placeholder 3"/>
          <p:cNvSpPr>
            <a:spLocks noGrp="1"/>
          </p:cNvSpPr>
          <p:nvPr>
            <p:ph type="ftr" sz="quarter" idx="10"/>
          </p:nvPr>
        </p:nvSpPr>
        <p:spPr/>
        <p:txBody>
          <a:bodyPr/>
          <a:lstStyle/>
          <a:p>
            <a:r>
              <a:rPr lang="en-US" dirty="0" smtClean="0"/>
              <a:t>RF-DES-300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2707">
                                            <p:txEl>
                                              <p:pRg st="0" end="0"/>
                                            </p:txEl>
                                          </p:spTgt>
                                        </p:tgtEl>
                                        <p:attrNameLst>
                                          <p:attrName>style.fontStyle</p:attrName>
                                        </p:attrNameLst>
                                      </p:cBhvr>
                                      <p:to>
                                        <p:strVal val="normal"/>
                                      </p:to>
                                    </p:set>
                                    <p:set>
                                      <p:cBhvr override="childStyle">
                                        <p:cTn id="7" dur="indefinite"/>
                                        <p:tgtEl>
                                          <p:spTgt spid="72707">
                                            <p:txEl>
                                              <p:pRg st="0" end="0"/>
                                            </p:txEl>
                                          </p:spTgt>
                                        </p:tgtEl>
                                        <p:attrNameLst>
                                          <p:attrName>style.fontWeight</p:attrName>
                                        </p:attrNameLst>
                                      </p:cBhvr>
                                      <p:to>
                                        <p:strVal val="bold"/>
                                      </p:to>
                                    </p:set>
                                    <p:set>
                                      <p:cBhvr override="childStyle">
                                        <p:cTn id="8" dur="indefinite"/>
                                        <p:tgtEl>
                                          <p:spTgt spid="7270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2707">
                                            <p:txEl>
                                              <p:pRg st="1" end="1"/>
                                            </p:txEl>
                                          </p:spTgt>
                                        </p:tgtEl>
                                        <p:attrNameLst>
                                          <p:attrName>style.fontStyle</p:attrName>
                                        </p:attrNameLst>
                                      </p:cBhvr>
                                      <p:to>
                                        <p:strVal val="normal"/>
                                      </p:to>
                                    </p:set>
                                    <p:set>
                                      <p:cBhvr override="childStyle">
                                        <p:cTn id="13" dur="indefinite"/>
                                        <p:tgtEl>
                                          <p:spTgt spid="72707">
                                            <p:txEl>
                                              <p:pRg st="1" end="1"/>
                                            </p:txEl>
                                          </p:spTgt>
                                        </p:tgtEl>
                                        <p:attrNameLst>
                                          <p:attrName>style.fontWeight</p:attrName>
                                        </p:attrNameLst>
                                      </p:cBhvr>
                                      <p:to>
                                        <p:strVal val="bold"/>
                                      </p:to>
                                    </p:set>
                                    <p:set>
                                      <p:cBhvr override="childStyle">
                                        <p:cTn id="14" dur="indefinite"/>
                                        <p:tgtEl>
                                          <p:spTgt spid="7270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2707">
                                            <p:txEl>
                                              <p:pRg st="2" end="2"/>
                                            </p:txEl>
                                          </p:spTgt>
                                        </p:tgtEl>
                                        <p:attrNameLst>
                                          <p:attrName>style.fontStyle</p:attrName>
                                        </p:attrNameLst>
                                      </p:cBhvr>
                                      <p:to>
                                        <p:strVal val="normal"/>
                                      </p:to>
                                    </p:set>
                                    <p:set>
                                      <p:cBhvr override="childStyle">
                                        <p:cTn id="19" dur="indefinite"/>
                                        <p:tgtEl>
                                          <p:spTgt spid="72707">
                                            <p:txEl>
                                              <p:pRg st="2" end="2"/>
                                            </p:txEl>
                                          </p:spTgt>
                                        </p:tgtEl>
                                        <p:attrNameLst>
                                          <p:attrName>style.fontWeight</p:attrName>
                                        </p:attrNameLst>
                                      </p:cBhvr>
                                      <p:to>
                                        <p:strVal val="bold"/>
                                      </p:to>
                                    </p:set>
                                    <p:set>
                                      <p:cBhvr override="childStyle">
                                        <p:cTn id="20" dur="indefinite"/>
                                        <p:tgtEl>
                                          <p:spTgt spid="72707">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p:cNvSpPr>
            <a:spLocks noGrp="1" noChangeArrowheads="1"/>
          </p:cNvSpPr>
          <p:nvPr>
            <p:ph idx="1"/>
          </p:nvPr>
        </p:nvSpPr>
        <p:spPr/>
        <p:txBody>
          <a:bodyPr/>
          <a:lstStyle/>
          <a:p>
            <a:r>
              <a:rPr lang="en-US" dirty="0" smtClean="0"/>
              <a:t>How to Create</a:t>
            </a:r>
          </a:p>
          <a:p>
            <a:pPr lvl="1"/>
            <a:r>
              <a:rPr lang="en-US" dirty="0" smtClean="0"/>
              <a:t>Right-click on report in Reports tab – select “Create </a:t>
            </a:r>
            <a:r>
              <a:rPr lang="en-US" dirty="0" err="1" smtClean="0"/>
              <a:t>Subreport</a:t>
            </a:r>
            <a:r>
              <a:rPr lang="en-US" dirty="0" smtClean="0"/>
              <a:t>”</a:t>
            </a:r>
          </a:p>
          <a:p>
            <a:pPr lvl="1"/>
            <a:r>
              <a:rPr lang="en-US" dirty="0" smtClean="0"/>
              <a:t>New report Wizard launches</a:t>
            </a:r>
          </a:p>
          <a:p>
            <a:pPr lvl="1"/>
            <a:r>
              <a:rPr lang="en-US" dirty="0" smtClean="0"/>
              <a:t>After Wizard, click and drag mouse on the desired section to create the sub-report field</a:t>
            </a:r>
          </a:p>
          <a:p>
            <a:pPr lvl="1"/>
            <a:r>
              <a:rPr lang="en-US" dirty="0" smtClean="0"/>
              <a:t>Link the data fields of parent and child tables</a:t>
            </a:r>
          </a:p>
          <a:p>
            <a:pPr lvl="2"/>
            <a:r>
              <a:rPr lang="en-US" dirty="0" smtClean="0"/>
              <a:t>Right-click the sub-report field and choose “Link </a:t>
            </a:r>
            <a:r>
              <a:rPr lang="en-US" dirty="0" err="1" smtClean="0"/>
              <a:t>Subreport</a:t>
            </a:r>
            <a:r>
              <a:rPr lang="en-US" dirty="0" smtClean="0"/>
              <a:t>”</a:t>
            </a:r>
          </a:p>
          <a:p>
            <a:pPr lvl="1"/>
            <a:r>
              <a:rPr lang="en-US" dirty="0" smtClean="0"/>
              <a:t>Edit sub-report as desired</a:t>
            </a:r>
          </a:p>
          <a:p>
            <a:pPr lvl="2"/>
            <a:r>
              <a:rPr lang="en-US" dirty="0" smtClean="0"/>
              <a:t>Right-click the sub-report field and choose “Edit </a:t>
            </a:r>
            <a:r>
              <a:rPr lang="en-US" dirty="0" err="1" smtClean="0"/>
              <a:t>Subreport</a:t>
            </a:r>
            <a:r>
              <a:rPr lang="en-US" dirty="0" smtClean="0"/>
              <a:t>”</a:t>
            </a:r>
          </a:p>
          <a:p>
            <a:pPr lvl="2"/>
            <a:r>
              <a:rPr lang="en-US" dirty="0" smtClean="0"/>
              <a:t>Or, double-click the sub-report in the Reports tab</a:t>
            </a:r>
          </a:p>
        </p:txBody>
      </p:sp>
      <p:sp>
        <p:nvSpPr>
          <p:cNvPr id="72706" name="Rectangle 2"/>
          <p:cNvSpPr>
            <a:spLocks noGrp="1" noChangeArrowheads="1"/>
          </p:cNvSpPr>
          <p:nvPr>
            <p:ph type="title"/>
          </p:nvPr>
        </p:nvSpPr>
        <p:spPr/>
        <p:txBody>
          <a:bodyPr/>
          <a:lstStyle/>
          <a:p>
            <a:r>
              <a:rPr lang="en-US" smtClean="0"/>
              <a:t>Sub-Reports</a:t>
            </a:r>
          </a:p>
        </p:txBody>
      </p:sp>
      <p:sp>
        <p:nvSpPr>
          <p:cNvPr id="4" name="Footer Placeholder 3"/>
          <p:cNvSpPr>
            <a:spLocks noGrp="1"/>
          </p:cNvSpPr>
          <p:nvPr>
            <p:ph type="ftr" sz="quarter" idx="10"/>
          </p:nvPr>
        </p:nvSpPr>
        <p:spPr/>
        <p:txBody>
          <a:bodyPr/>
          <a:lstStyle/>
          <a:p>
            <a:r>
              <a:rPr lang="en-US" dirty="0" smtClean="0"/>
              <a:t>RF-DES-310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2707">
                                            <p:txEl>
                                              <p:pRg st="0" end="0"/>
                                            </p:txEl>
                                          </p:spTgt>
                                        </p:tgtEl>
                                        <p:attrNameLst>
                                          <p:attrName>style.fontStyle</p:attrName>
                                        </p:attrNameLst>
                                      </p:cBhvr>
                                      <p:to>
                                        <p:strVal val="normal"/>
                                      </p:to>
                                    </p:set>
                                    <p:set>
                                      <p:cBhvr override="childStyle">
                                        <p:cTn id="7" dur="indefinite"/>
                                        <p:tgtEl>
                                          <p:spTgt spid="72707">
                                            <p:txEl>
                                              <p:pRg st="0" end="0"/>
                                            </p:txEl>
                                          </p:spTgt>
                                        </p:tgtEl>
                                        <p:attrNameLst>
                                          <p:attrName>style.fontWeight</p:attrName>
                                        </p:attrNameLst>
                                      </p:cBhvr>
                                      <p:to>
                                        <p:strVal val="bold"/>
                                      </p:to>
                                    </p:set>
                                    <p:set>
                                      <p:cBhvr override="childStyle">
                                        <p:cTn id="8" dur="indefinite"/>
                                        <p:tgtEl>
                                          <p:spTgt spid="7270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2707">
                                            <p:txEl>
                                              <p:pRg st="1" end="1"/>
                                            </p:txEl>
                                          </p:spTgt>
                                        </p:tgtEl>
                                        <p:attrNameLst>
                                          <p:attrName>style.fontStyle</p:attrName>
                                        </p:attrNameLst>
                                      </p:cBhvr>
                                      <p:to>
                                        <p:strVal val="normal"/>
                                      </p:to>
                                    </p:set>
                                    <p:set>
                                      <p:cBhvr override="childStyle">
                                        <p:cTn id="13" dur="indefinite"/>
                                        <p:tgtEl>
                                          <p:spTgt spid="72707">
                                            <p:txEl>
                                              <p:pRg st="1" end="1"/>
                                            </p:txEl>
                                          </p:spTgt>
                                        </p:tgtEl>
                                        <p:attrNameLst>
                                          <p:attrName>style.fontWeight</p:attrName>
                                        </p:attrNameLst>
                                      </p:cBhvr>
                                      <p:to>
                                        <p:strVal val="bold"/>
                                      </p:to>
                                    </p:set>
                                    <p:set>
                                      <p:cBhvr override="childStyle">
                                        <p:cTn id="14" dur="indefinite"/>
                                        <p:tgtEl>
                                          <p:spTgt spid="7270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2707">
                                            <p:txEl>
                                              <p:pRg st="2" end="2"/>
                                            </p:txEl>
                                          </p:spTgt>
                                        </p:tgtEl>
                                        <p:attrNameLst>
                                          <p:attrName>style.fontStyle</p:attrName>
                                        </p:attrNameLst>
                                      </p:cBhvr>
                                      <p:to>
                                        <p:strVal val="normal"/>
                                      </p:to>
                                    </p:set>
                                    <p:set>
                                      <p:cBhvr override="childStyle">
                                        <p:cTn id="19" dur="indefinite"/>
                                        <p:tgtEl>
                                          <p:spTgt spid="72707">
                                            <p:txEl>
                                              <p:pRg st="2" end="2"/>
                                            </p:txEl>
                                          </p:spTgt>
                                        </p:tgtEl>
                                        <p:attrNameLst>
                                          <p:attrName>style.fontWeight</p:attrName>
                                        </p:attrNameLst>
                                      </p:cBhvr>
                                      <p:to>
                                        <p:strVal val="bold"/>
                                      </p:to>
                                    </p:set>
                                    <p:set>
                                      <p:cBhvr override="childStyle">
                                        <p:cTn id="20" dur="indefinite"/>
                                        <p:tgtEl>
                                          <p:spTgt spid="7270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2707">
                                            <p:txEl>
                                              <p:pRg st="3" end="3"/>
                                            </p:txEl>
                                          </p:spTgt>
                                        </p:tgtEl>
                                        <p:attrNameLst>
                                          <p:attrName>style.fontStyle</p:attrName>
                                        </p:attrNameLst>
                                      </p:cBhvr>
                                      <p:to>
                                        <p:strVal val="normal"/>
                                      </p:to>
                                    </p:set>
                                    <p:set>
                                      <p:cBhvr override="childStyle">
                                        <p:cTn id="25" dur="indefinite"/>
                                        <p:tgtEl>
                                          <p:spTgt spid="72707">
                                            <p:txEl>
                                              <p:pRg st="3" end="3"/>
                                            </p:txEl>
                                          </p:spTgt>
                                        </p:tgtEl>
                                        <p:attrNameLst>
                                          <p:attrName>style.fontWeight</p:attrName>
                                        </p:attrNameLst>
                                      </p:cBhvr>
                                      <p:to>
                                        <p:strVal val="bold"/>
                                      </p:to>
                                    </p:set>
                                    <p:set>
                                      <p:cBhvr override="childStyle">
                                        <p:cTn id="26" dur="indefinite"/>
                                        <p:tgtEl>
                                          <p:spTgt spid="7270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72707">
                                            <p:txEl>
                                              <p:pRg st="4" end="4"/>
                                            </p:txEl>
                                          </p:spTgt>
                                        </p:tgtEl>
                                        <p:attrNameLst>
                                          <p:attrName>style.fontStyle</p:attrName>
                                        </p:attrNameLst>
                                      </p:cBhvr>
                                      <p:to>
                                        <p:strVal val="normal"/>
                                      </p:to>
                                    </p:set>
                                    <p:set>
                                      <p:cBhvr override="childStyle">
                                        <p:cTn id="31" dur="indefinite"/>
                                        <p:tgtEl>
                                          <p:spTgt spid="72707">
                                            <p:txEl>
                                              <p:pRg st="4" end="4"/>
                                            </p:txEl>
                                          </p:spTgt>
                                        </p:tgtEl>
                                        <p:attrNameLst>
                                          <p:attrName>style.fontWeight</p:attrName>
                                        </p:attrNameLst>
                                      </p:cBhvr>
                                      <p:to>
                                        <p:strVal val="bold"/>
                                      </p:to>
                                    </p:set>
                                    <p:set>
                                      <p:cBhvr override="childStyle">
                                        <p:cTn id="32" dur="indefinite"/>
                                        <p:tgtEl>
                                          <p:spTgt spid="72707">
                                            <p:txEl>
                                              <p:pRg st="4" end="4"/>
                                            </p:txEl>
                                          </p:spTgt>
                                        </p:tgtEl>
                                        <p:attrNameLst>
                                          <p:attrName>style.textDecorationUnderline</p:attrName>
                                        </p:attrNameLst>
                                      </p:cBhvr>
                                      <p:to>
                                        <p:strVal val="false"/>
                                      </p:to>
                                    </p:set>
                                  </p:childTnLst>
                                </p:cTn>
                              </p:par>
                              <p:par>
                                <p:cTn id="33" presetID="5" presetClass="emph" presetSubtype="1" nodeType="withEffect">
                                  <p:stCondLst>
                                    <p:cond delay="0"/>
                                  </p:stCondLst>
                                  <p:endCondLst>
                                    <p:cond evt="onNext" delay="0">
                                      <p:tgtEl>
                                        <p:sldTgt/>
                                      </p:tgtEl>
                                    </p:cond>
                                  </p:endCondLst>
                                  <p:childTnLst>
                                    <p:set>
                                      <p:cBhvr override="childStyle">
                                        <p:cTn id="34" dur="indefinite"/>
                                        <p:tgtEl>
                                          <p:spTgt spid="72707">
                                            <p:txEl>
                                              <p:pRg st="5" end="5"/>
                                            </p:txEl>
                                          </p:spTgt>
                                        </p:tgtEl>
                                        <p:attrNameLst>
                                          <p:attrName>style.fontStyle</p:attrName>
                                        </p:attrNameLst>
                                      </p:cBhvr>
                                      <p:to>
                                        <p:strVal val="normal"/>
                                      </p:to>
                                    </p:set>
                                    <p:set>
                                      <p:cBhvr override="childStyle">
                                        <p:cTn id="35" dur="indefinite"/>
                                        <p:tgtEl>
                                          <p:spTgt spid="72707">
                                            <p:txEl>
                                              <p:pRg st="5" end="5"/>
                                            </p:txEl>
                                          </p:spTgt>
                                        </p:tgtEl>
                                        <p:attrNameLst>
                                          <p:attrName>style.fontWeight</p:attrName>
                                        </p:attrNameLst>
                                      </p:cBhvr>
                                      <p:to>
                                        <p:strVal val="bold"/>
                                      </p:to>
                                    </p:set>
                                    <p:set>
                                      <p:cBhvr override="childStyle">
                                        <p:cTn id="36" dur="indefinite"/>
                                        <p:tgtEl>
                                          <p:spTgt spid="72707">
                                            <p:txEl>
                                              <p:pRg st="5" end="5"/>
                                            </p:txEl>
                                          </p:spTgt>
                                        </p:tgtEl>
                                        <p:attrNameLst>
                                          <p:attrName>style.textDecorationUnderline</p:attrName>
                                        </p:attrNameLst>
                                      </p:cBhvr>
                                      <p:to>
                                        <p:strVal val="false"/>
                                      </p:to>
                                    </p:set>
                                  </p:childTnLst>
                                </p:cTn>
                              </p:par>
                            </p:childTnLst>
                          </p:cTn>
                        </p:par>
                      </p:childTnLst>
                    </p:cTn>
                  </p:par>
                  <p:par>
                    <p:cTn id="37" fill="hold">
                      <p:stCondLst>
                        <p:cond delay="indefinite"/>
                      </p:stCondLst>
                      <p:childTnLst>
                        <p:par>
                          <p:cTn id="38" fill="hold">
                            <p:stCondLst>
                              <p:cond delay="0"/>
                            </p:stCondLst>
                            <p:childTnLst>
                              <p:par>
                                <p:cTn id="39" presetID="5" presetClass="emph" presetSubtype="1" nodeType="clickEffect">
                                  <p:stCondLst>
                                    <p:cond delay="0"/>
                                  </p:stCondLst>
                                  <p:childTnLst>
                                    <p:set>
                                      <p:cBhvr override="childStyle">
                                        <p:cTn id="40" dur="indefinite"/>
                                        <p:tgtEl>
                                          <p:spTgt spid="72707">
                                            <p:txEl>
                                              <p:pRg st="6" end="6"/>
                                            </p:txEl>
                                          </p:spTgt>
                                        </p:tgtEl>
                                        <p:attrNameLst>
                                          <p:attrName>style.fontStyle</p:attrName>
                                        </p:attrNameLst>
                                      </p:cBhvr>
                                      <p:to>
                                        <p:strVal val="normal"/>
                                      </p:to>
                                    </p:set>
                                    <p:set>
                                      <p:cBhvr override="childStyle">
                                        <p:cTn id="41" dur="indefinite"/>
                                        <p:tgtEl>
                                          <p:spTgt spid="72707">
                                            <p:txEl>
                                              <p:pRg st="6" end="6"/>
                                            </p:txEl>
                                          </p:spTgt>
                                        </p:tgtEl>
                                        <p:attrNameLst>
                                          <p:attrName>style.fontWeight</p:attrName>
                                        </p:attrNameLst>
                                      </p:cBhvr>
                                      <p:to>
                                        <p:strVal val="bold"/>
                                      </p:to>
                                    </p:set>
                                    <p:set>
                                      <p:cBhvr override="childStyle">
                                        <p:cTn id="42" dur="indefinite"/>
                                        <p:tgtEl>
                                          <p:spTgt spid="72707">
                                            <p:txEl>
                                              <p:pRg st="6" end="6"/>
                                            </p:txEl>
                                          </p:spTgt>
                                        </p:tgtEl>
                                        <p:attrNameLst>
                                          <p:attrName>style.textDecorationUnderline</p:attrName>
                                        </p:attrNameLst>
                                      </p:cBhvr>
                                      <p:to>
                                        <p:strVal val="false"/>
                                      </p:to>
                                    </p:set>
                                  </p:childTnLst>
                                </p:cTn>
                              </p:par>
                            </p:childTnLst>
                          </p:cTn>
                        </p:par>
                      </p:childTnLst>
                    </p:cTn>
                  </p:par>
                  <p:par>
                    <p:cTn id="43" fill="hold">
                      <p:stCondLst>
                        <p:cond delay="indefinite"/>
                      </p:stCondLst>
                      <p:childTnLst>
                        <p:par>
                          <p:cTn id="44" fill="hold">
                            <p:stCondLst>
                              <p:cond delay="0"/>
                            </p:stCondLst>
                            <p:childTnLst>
                              <p:par>
                                <p:cTn id="45" presetID="5" presetClass="emph" presetSubtype="1" nodeType="clickEffect">
                                  <p:stCondLst>
                                    <p:cond delay="0"/>
                                  </p:stCondLst>
                                  <p:endCondLst>
                                    <p:cond evt="onNext" delay="0">
                                      <p:tgtEl>
                                        <p:sldTgt/>
                                      </p:tgtEl>
                                    </p:cond>
                                  </p:endCondLst>
                                  <p:childTnLst>
                                    <p:set>
                                      <p:cBhvr override="childStyle">
                                        <p:cTn id="46" dur="indefinite"/>
                                        <p:tgtEl>
                                          <p:spTgt spid="72707">
                                            <p:txEl>
                                              <p:pRg st="7" end="7"/>
                                            </p:txEl>
                                          </p:spTgt>
                                        </p:tgtEl>
                                        <p:attrNameLst>
                                          <p:attrName>style.fontStyle</p:attrName>
                                        </p:attrNameLst>
                                      </p:cBhvr>
                                      <p:to>
                                        <p:strVal val="normal"/>
                                      </p:to>
                                    </p:set>
                                    <p:set>
                                      <p:cBhvr override="childStyle">
                                        <p:cTn id="47" dur="indefinite"/>
                                        <p:tgtEl>
                                          <p:spTgt spid="72707">
                                            <p:txEl>
                                              <p:pRg st="7" end="7"/>
                                            </p:txEl>
                                          </p:spTgt>
                                        </p:tgtEl>
                                        <p:attrNameLst>
                                          <p:attrName>style.fontWeight</p:attrName>
                                        </p:attrNameLst>
                                      </p:cBhvr>
                                      <p:to>
                                        <p:strVal val="bold"/>
                                      </p:to>
                                    </p:set>
                                    <p:set>
                                      <p:cBhvr override="childStyle">
                                        <p:cTn id="48" dur="indefinite"/>
                                        <p:tgtEl>
                                          <p:spTgt spid="72707">
                                            <p:txEl>
                                              <p:pRg st="7" end="7"/>
                                            </p:txEl>
                                          </p:spTgt>
                                        </p:tgtEl>
                                        <p:attrNameLst>
                                          <p:attrName>style.textDecorationUnderline</p:attrName>
                                        </p:attrNameLst>
                                      </p:cBhvr>
                                      <p:to>
                                        <p:strVal val="false"/>
                                      </p:to>
                                    </p:set>
                                  </p:childTnLst>
                                </p:cTn>
                              </p:par>
                            </p:childTnLst>
                          </p:cTn>
                        </p:par>
                      </p:childTnLst>
                    </p:cTn>
                  </p:par>
                  <p:par>
                    <p:cTn id="49" fill="hold">
                      <p:stCondLst>
                        <p:cond delay="indefinite"/>
                      </p:stCondLst>
                      <p:childTnLst>
                        <p:par>
                          <p:cTn id="50" fill="hold">
                            <p:stCondLst>
                              <p:cond delay="0"/>
                            </p:stCondLst>
                            <p:childTnLst>
                              <p:par>
                                <p:cTn id="51" presetID="5" presetClass="emph" presetSubtype="1" nodeType="clickEffect">
                                  <p:stCondLst>
                                    <p:cond delay="0"/>
                                  </p:stCondLst>
                                  <p:endCondLst>
                                    <p:cond evt="onNext" delay="0">
                                      <p:tgtEl>
                                        <p:sldTgt/>
                                      </p:tgtEl>
                                    </p:cond>
                                  </p:endCondLst>
                                  <p:childTnLst>
                                    <p:set>
                                      <p:cBhvr override="childStyle">
                                        <p:cTn id="52" dur="indefinite"/>
                                        <p:tgtEl>
                                          <p:spTgt spid="72707">
                                            <p:txEl>
                                              <p:pRg st="8" end="8"/>
                                            </p:txEl>
                                          </p:spTgt>
                                        </p:tgtEl>
                                        <p:attrNameLst>
                                          <p:attrName>style.fontStyle</p:attrName>
                                        </p:attrNameLst>
                                      </p:cBhvr>
                                      <p:to>
                                        <p:strVal val="normal"/>
                                      </p:to>
                                    </p:set>
                                    <p:set>
                                      <p:cBhvr override="childStyle">
                                        <p:cTn id="53" dur="indefinite"/>
                                        <p:tgtEl>
                                          <p:spTgt spid="72707">
                                            <p:txEl>
                                              <p:pRg st="8" end="8"/>
                                            </p:txEl>
                                          </p:spTgt>
                                        </p:tgtEl>
                                        <p:attrNameLst>
                                          <p:attrName>style.fontWeight</p:attrName>
                                        </p:attrNameLst>
                                      </p:cBhvr>
                                      <p:to>
                                        <p:strVal val="bold"/>
                                      </p:to>
                                    </p:set>
                                    <p:set>
                                      <p:cBhvr override="childStyle">
                                        <p:cTn id="54" dur="indefinite"/>
                                        <p:tgtEl>
                                          <p:spTgt spid="72707">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en-US" smtClean="0"/>
              <a:t>Creating Sub-Reports</a:t>
            </a:r>
          </a:p>
        </p:txBody>
      </p:sp>
      <p:grpSp>
        <p:nvGrpSpPr>
          <p:cNvPr id="6" name="Group 5"/>
          <p:cNvGrpSpPr/>
          <p:nvPr/>
        </p:nvGrpSpPr>
        <p:grpSpPr>
          <a:xfrm>
            <a:off x="477622" y="1219200"/>
            <a:ext cx="8191500" cy="4552950"/>
            <a:chOff x="609600" y="1981200"/>
            <a:chExt cx="8191500" cy="4552950"/>
          </a:xfrm>
        </p:grpSpPr>
        <p:pic>
          <p:nvPicPr>
            <p:cNvPr id="111620" name="Picture 4"/>
            <p:cNvPicPr>
              <a:picLocks noChangeAspect="1" noChangeArrowheads="1"/>
            </p:cNvPicPr>
            <p:nvPr/>
          </p:nvPicPr>
          <p:blipFill>
            <a:blip r:embed="rId2" cstate="print"/>
            <a:srcRect/>
            <a:stretch>
              <a:fillRect/>
            </a:stretch>
          </p:blipFill>
          <p:spPr bwMode="auto">
            <a:xfrm>
              <a:off x="609600" y="2028825"/>
              <a:ext cx="2171700" cy="1400175"/>
            </a:xfrm>
            <a:prstGeom prst="rect">
              <a:avLst/>
            </a:prstGeom>
            <a:noFill/>
            <a:ln w="9525" algn="ctr">
              <a:noFill/>
              <a:miter lim="800000"/>
              <a:headEnd/>
              <a:tailEnd/>
            </a:ln>
            <a:effectLst/>
          </p:spPr>
        </p:pic>
        <p:pic>
          <p:nvPicPr>
            <p:cNvPr id="111621" name="Picture 5"/>
            <p:cNvPicPr>
              <a:picLocks noChangeAspect="1" noChangeArrowheads="1"/>
            </p:cNvPicPr>
            <p:nvPr/>
          </p:nvPicPr>
          <p:blipFill>
            <a:blip r:embed="rId3" cstate="print"/>
            <a:srcRect/>
            <a:stretch>
              <a:fillRect/>
            </a:stretch>
          </p:blipFill>
          <p:spPr bwMode="auto">
            <a:xfrm>
              <a:off x="2971800" y="1981200"/>
              <a:ext cx="5829300" cy="4552950"/>
            </a:xfrm>
            <a:prstGeom prst="rect">
              <a:avLst/>
            </a:prstGeom>
            <a:noFill/>
            <a:ln w="9525" algn="ctr">
              <a:noFill/>
              <a:miter lim="800000"/>
              <a:headEnd/>
              <a:tailEnd/>
            </a:ln>
            <a:effectLst/>
          </p:spPr>
        </p:pic>
        <p:sp>
          <p:nvSpPr>
            <p:cNvPr id="111622" name="Oval 6"/>
            <p:cNvSpPr>
              <a:spLocks noChangeArrowheads="1"/>
            </p:cNvSpPr>
            <p:nvPr/>
          </p:nvSpPr>
          <p:spPr bwMode="auto">
            <a:xfrm>
              <a:off x="609600" y="2257425"/>
              <a:ext cx="2133600" cy="533400"/>
            </a:xfrm>
            <a:prstGeom prst="ellipse">
              <a:avLst/>
            </a:prstGeom>
            <a:noFill/>
            <a:ln w="38100" algn="ctr">
              <a:solidFill>
                <a:schemeClr val="accent2"/>
              </a:solidFill>
              <a:round/>
              <a:headEnd/>
              <a:tailEnd/>
            </a:ln>
            <a:effectLst/>
          </p:spPr>
          <p:txBody>
            <a:bodyPr wrap="none" tIns="91440" bIns="91440" anchor="ctr"/>
            <a:lstStyle/>
            <a:p>
              <a:endParaRPr lang="en-US"/>
            </a:p>
          </p:txBody>
        </p:sp>
      </p:grpSp>
      <p:sp>
        <p:nvSpPr>
          <p:cNvPr id="7" name="Footer Placeholder 6"/>
          <p:cNvSpPr>
            <a:spLocks noGrp="1"/>
          </p:cNvSpPr>
          <p:nvPr>
            <p:ph type="ftr" sz="quarter" idx="10"/>
          </p:nvPr>
        </p:nvSpPr>
        <p:spPr/>
        <p:txBody>
          <a:bodyPr/>
          <a:lstStyle/>
          <a:p>
            <a:pPr>
              <a:defRPr/>
            </a:pPr>
            <a:r>
              <a:rPr lang="en-US" dirty="0" smtClean="0"/>
              <a:t>RF-DES-320</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a:xfrm>
            <a:off x="457200" y="891610"/>
            <a:ext cx="8545286" cy="5424523"/>
          </a:xfrm>
        </p:spPr>
        <p:txBody>
          <a:bodyPr>
            <a:normAutofit/>
          </a:bodyPr>
          <a:lstStyle/>
          <a:p>
            <a:r>
              <a:rPr lang="en-US" dirty="0" smtClean="0"/>
              <a:t>Usually placed in detail section of parent report </a:t>
            </a:r>
          </a:p>
          <a:p>
            <a:pPr lvl="1"/>
            <a:r>
              <a:rPr lang="en-US" dirty="0" smtClean="0"/>
              <a:t>Sub-report will then run once per record</a:t>
            </a:r>
          </a:p>
          <a:p>
            <a:pPr lvl="1"/>
            <a:r>
              <a:rPr lang="en-US" dirty="0" smtClean="0"/>
              <a:t>Sub-report data rows will be subset of rows in sub-report’s data table</a:t>
            </a:r>
          </a:p>
          <a:p>
            <a:pPr lvl="2"/>
            <a:r>
              <a:rPr lang="en-US" dirty="0" smtClean="0"/>
              <a:t>Filtered by link condition</a:t>
            </a:r>
          </a:p>
          <a:p>
            <a:r>
              <a:rPr lang="en-US" dirty="0" smtClean="0"/>
              <a:t>Generally avoid use of Page Header/</a:t>
            </a:r>
            <a:r>
              <a:rPr lang="en-US" dirty="0" err="1" smtClean="0"/>
              <a:t>PageFooter</a:t>
            </a:r>
            <a:r>
              <a:rPr lang="en-US" dirty="0" smtClean="0"/>
              <a:t> sections in sub-report</a:t>
            </a:r>
          </a:p>
          <a:p>
            <a:r>
              <a:rPr lang="en-US" dirty="0" smtClean="0"/>
              <a:t>VBScript variables defined in parent report can be visible in child sub-reports</a:t>
            </a:r>
          </a:p>
          <a:p>
            <a:pPr lvl="1"/>
            <a:r>
              <a:rPr lang="en-US" dirty="0" smtClean="0"/>
              <a:t>Only if the parent’s </a:t>
            </a:r>
            <a:r>
              <a:rPr lang="en-US" dirty="0" err="1" smtClean="0"/>
              <a:t>ExposeScriptObjects</a:t>
            </a:r>
            <a:r>
              <a:rPr lang="en-US" dirty="0" smtClean="0"/>
              <a:t> property is set to true</a:t>
            </a:r>
          </a:p>
        </p:txBody>
      </p:sp>
      <p:sp>
        <p:nvSpPr>
          <p:cNvPr id="35842" name="Rectangle 2"/>
          <p:cNvSpPr>
            <a:spLocks noGrp="1" noChangeArrowheads="1"/>
          </p:cNvSpPr>
          <p:nvPr>
            <p:ph type="title"/>
          </p:nvPr>
        </p:nvSpPr>
        <p:spPr/>
        <p:txBody>
          <a:bodyPr/>
          <a:lstStyle/>
          <a:p>
            <a:r>
              <a:rPr lang="en-US" smtClean="0"/>
              <a:t>Using Sub-Reports: Tips</a:t>
            </a:r>
          </a:p>
        </p:txBody>
      </p:sp>
      <p:sp>
        <p:nvSpPr>
          <p:cNvPr id="4" name="Footer Placeholder 3"/>
          <p:cNvSpPr>
            <a:spLocks noGrp="1"/>
          </p:cNvSpPr>
          <p:nvPr>
            <p:ph type="ftr" sz="quarter" idx="10"/>
          </p:nvPr>
        </p:nvSpPr>
        <p:spPr/>
        <p:txBody>
          <a:bodyPr/>
          <a:lstStyle/>
          <a:p>
            <a:r>
              <a:rPr lang="en-US" dirty="0" smtClean="0"/>
              <a:t>RF-DES-330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5843">
                                            <p:txEl>
                                              <p:pRg st="0" end="0"/>
                                            </p:txEl>
                                          </p:spTgt>
                                        </p:tgtEl>
                                        <p:attrNameLst>
                                          <p:attrName>style.fontStyle</p:attrName>
                                        </p:attrNameLst>
                                      </p:cBhvr>
                                      <p:to>
                                        <p:strVal val="normal"/>
                                      </p:to>
                                    </p:set>
                                    <p:set>
                                      <p:cBhvr override="childStyle">
                                        <p:cTn id="7" dur="indefinite"/>
                                        <p:tgtEl>
                                          <p:spTgt spid="35843">
                                            <p:txEl>
                                              <p:pRg st="0" end="0"/>
                                            </p:txEl>
                                          </p:spTgt>
                                        </p:tgtEl>
                                        <p:attrNameLst>
                                          <p:attrName>style.fontWeight</p:attrName>
                                        </p:attrNameLst>
                                      </p:cBhvr>
                                      <p:to>
                                        <p:strVal val="bold"/>
                                      </p:to>
                                    </p:set>
                                    <p:set>
                                      <p:cBhvr override="childStyle">
                                        <p:cTn id="8" dur="indefinite"/>
                                        <p:tgtEl>
                                          <p:spTgt spid="3584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5843">
                                            <p:txEl>
                                              <p:pRg st="1" end="1"/>
                                            </p:txEl>
                                          </p:spTgt>
                                        </p:tgtEl>
                                        <p:attrNameLst>
                                          <p:attrName>style.fontStyle</p:attrName>
                                        </p:attrNameLst>
                                      </p:cBhvr>
                                      <p:to>
                                        <p:strVal val="normal"/>
                                      </p:to>
                                    </p:set>
                                    <p:set>
                                      <p:cBhvr override="childStyle">
                                        <p:cTn id="13" dur="indefinite"/>
                                        <p:tgtEl>
                                          <p:spTgt spid="35843">
                                            <p:txEl>
                                              <p:pRg st="1" end="1"/>
                                            </p:txEl>
                                          </p:spTgt>
                                        </p:tgtEl>
                                        <p:attrNameLst>
                                          <p:attrName>style.fontWeight</p:attrName>
                                        </p:attrNameLst>
                                      </p:cBhvr>
                                      <p:to>
                                        <p:strVal val="bold"/>
                                      </p:to>
                                    </p:set>
                                    <p:set>
                                      <p:cBhvr override="childStyle">
                                        <p:cTn id="14" dur="indefinite"/>
                                        <p:tgtEl>
                                          <p:spTgt spid="3584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5843">
                                            <p:txEl>
                                              <p:pRg st="2" end="2"/>
                                            </p:txEl>
                                          </p:spTgt>
                                        </p:tgtEl>
                                        <p:attrNameLst>
                                          <p:attrName>style.fontStyle</p:attrName>
                                        </p:attrNameLst>
                                      </p:cBhvr>
                                      <p:to>
                                        <p:strVal val="normal"/>
                                      </p:to>
                                    </p:set>
                                    <p:set>
                                      <p:cBhvr override="childStyle">
                                        <p:cTn id="19" dur="indefinite"/>
                                        <p:tgtEl>
                                          <p:spTgt spid="35843">
                                            <p:txEl>
                                              <p:pRg st="2" end="2"/>
                                            </p:txEl>
                                          </p:spTgt>
                                        </p:tgtEl>
                                        <p:attrNameLst>
                                          <p:attrName>style.fontWeight</p:attrName>
                                        </p:attrNameLst>
                                      </p:cBhvr>
                                      <p:to>
                                        <p:strVal val="bold"/>
                                      </p:to>
                                    </p:set>
                                    <p:set>
                                      <p:cBhvr override="childStyle">
                                        <p:cTn id="20" dur="indefinite"/>
                                        <p:tgtEl>
                                          <p:spTgt spid="3584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5843">
                                            <p:txEl>
                                              <p:pRg st="3" end="3"/>
                                            </p:txEl>
                                          </p:spTgt>
                                        </p:tgtEl>
                                        <p:attrNameLst>
                                          <p:attrName>style.fontStyle</p:attrName>
                                        </p:attrNameLst>
                                      </p:cBhvr>
                                      <p:to>
                                        <p:strVal val="normal"/>
                                      </p:to>
                                    </p:set>
                                    <p:set>
                                      <p:cBhvr override="childStyle">
                                        <p:cTn id="25" dur="indefinite"/>
                                        <p:tgtEl>
                                          <p:spTgt spid="35843">
                                            <p:txEl>
                                              <p:pRg st="3" end="3"/>
                                            </p:txEl>
                                          </p:spTgt>
                                        </p:tgtEl>
                                        <p:attrNameLst>
                                          <p:attrName>style.fontWeight</p:attrName>
                                        </p:attrNameLst>
                                      </p:cBhvr>
                                      <p:to>
                                        <p:strVal val="bold"/>
                                      </p:to>
                                    </p:set>
                                    <p:set>
                                      <p:cBhvr override="childStyle">
                                        <p:cTn id="26" dur="indefinite"/>
                                        <p:tgtEl>
                                          <p:spTgt spid="3584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5843">
                                            <p:txEl>
                                              <p:pRg st="4" end="4"/>
                                            </p:txEl>
                                          </p:spTgt>
                                        </p:tgtEl>
                                        <p:attrNameLst>
                                          <p:attrName>style.fontStyle</p:attrName>
                                        </p:attrNameLst>
                                      </p:cBhvr>
                                      <p:to>
                                        <p:strVal val="normal"/>
                                      </p:to>
                                    </p:set>
                                    <p:set>
                                      <p:cBhvr override="childStyle">
                                        <p:cTn id="31" dur="indefinite"/>
                                        <p:tgtEl>
                                          <p:spTgt spid="35843">
                                            <p:txEl>
                                              <p:pRg st="4" end="4"/>
                                            </p:txEl>
                                          </p:spTgt>
                                        </p:tgtEl>
                                        <p:attrNameLst>
                                          <p:attrName>style.fontWeight</p:attrName>
                                        </p:attrNameLst>
                                      </p:cBhvr>
                                      <p:to>
                                        <p:strVal val="bold"/>
                                      </p:to>
                                    </p:set>
                                    <p:set>
                                      <p:cBhvr override="childStyle">
                                        <p:cTn id="32" dur="indefinite"/>
                                        <p:tgtEl>
                                          <p:spTgt spid="3584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35843">
                                            <p:txEl>
                                              <p:pRg st="5" end="5"/>
                                            </p:txEl>
                                          </p:spTgt>
                                        </p:tgtEl>
                                        <p:attrNameLst>
                                          <p:attrName>style.fontStyle</p:attrName>
                                        </p:attrNameLst>
                                      </p:cBhvr>
                                      <p:to>
                                        <p:strVal val="normal"/>
                                      </p:to>
                                    </p:set>
                                    <p:set>
                                      <p:cBhvr override="childStyle">
                                        <p:cTn id="37" dur="indefinite"/>
                                        <p:tgtEl>
                                          <p:spTgt spid="35843">
                                            <p:txEl>
                                              <p:pRg st="5" end="5"/>
                                            </p:txEl>
                                          </p:spTgt>
                                        </p:tgtEl>
                                        <p:attrNameLst>
                                          <p:attrName>style.fontWeight</p:attrName>
                                        </p:attrNameLst>
                                      </p:cBhvr>
                                      <p:to>
                                        <p:strVal val="bold"/>
                                      </p:to>
                                    </p:set>
                                    <p:set>
                                      <p:cBhvr override="childStyle">
                                        <p:cTn id="38" dur="indefinite"/>
                                        <p:tgtEl>
                                          <p:spTgt spid="35843">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35843">
                                            <p:txEl>
                                              <p:pRg st="6" end="6"/>
                                            </p:txEl>
                                          </p:spTgt>
                                        </p:tgtEl>
                                        <p:attrNameLst>
                                          <p:attrName>style.fontStyle</p:attrName>
                                        </p:attrNameLst>
                                      </p:cBhvr>
                                      <p:to>
                                        <p:strVal val="normal"/>
                                      </p:to>
                                    </p:set>
                                    <p:set>
                                      <p:cBhvr override="childStyle">
                                        <p:cTn id="43" dur="indefinite"/>
                                        <p:tgtEl>
                                          <p:spTgt spid="35843">
                                            <p:txEl>
                                              <p:pRg st="6" end="6"/>
                                            </p:txEl>
                                          </p:spTgt>
                                        </p:tgtEl>
                                        <p:attrNameLst>
                                          <p:attrName>style.fontWeight</p:attrName>
                                        </p:attrNameLst>
                                      </p:cBhvr>
                                      <p:to>
                                        <p:strVal val="bold"/>
                                      </p:to>
                                    </p:set>
                                    <p:set>
                                      <p:cBhvr override="childStyle">
                                        <p:cTn id="44" dur="indefinite"/>
                                        <p:tgtEl>
                                          <p:spTgt spid="35843">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p:txBody>
          <a:bodyPr/>
          <a:lstStyle/>
          <a:p>
            <a:r>
              <a:rPr lang="en-US" dirty="0" smtClean="0"/>
              <a:t>Nesting is allowed</a:t>
            </a:r>
          </a:p>
          <a:p>
            <a:pPr lvl="1"/>
            <a:r>
              <a:rPr lang="en-US" dirty="0" smtClean="0"/>
              <a:t>Sub-reports can contain sub-reports</a:t>
            </a:r>
          </a:p>
          <a:p>
            <a:pPr lvl="1"/>
            <a:r>
              <a:rPr lang="en-US" dirty="0" smtClean="0"/>
              <a:t>Reports can contain many sub-reports</a:t>
            </a:r>
          </a:p>
          <a:p>
            <a:pPr lvl="1"/>
            <a:r>
              <a:rPr lang="en-US" dirty="0" smtClean="0"/>
              <a:t>Report Tree not limited in size</a:t>
            </a:r>
          </a:p>
          <a:p>
            <a:r>
              <a:rPr lang="en-US" dirty="0" smtClean="0"/>
              <a:t>Common error: forgetting to link sub-report</a:t>
            </a:r>
          </a:p>
          <a:p>
            <a:pPr lvl="1"/>
            <a:r>
              <a:rPr lang="en-US" dirty="0" smtClean="0"/>
              <a:t>Results in a large number of records output in the report</a:t>
            </a:r>
          </a:p>
          <a:p>
            <a:pPr lvl="1"/>
            <a:r>
              <a:rPr lang="en-US" dirty="0" smtClean="0"/>
              <a:t>Every record in the sub-report table displayed for each  record in the parent table</a:t>
            </a:r>
          </a:p>
          <a:p>
            <a:pPr lvl="2"/>
            <a:r>
              <a:rPr lang="en-US" dirty="0" smtClean="0"/>
              <a:t>Cartesian product)</a:t>
            </a:r>
          </a:p>
        </p:txBody>
      </p:sp>
      <p:sp>
        <p:nvSpPr>
          <p:cNvPr id="35842" name="Rectangle 2"/>
          <p:cNvSpPr>
            <a:spLocks noGrp="1" noChangeArrowheads="1"/>
          </p:cNvSpPr>
          <p:nvPr>
            <p:ph type="title"/>
          </p:nvPr>
        </p:nvSpPr>
        <p:spPr/>
        <p:txBody>
          <a:bodyPr/>
          <a:lstStyle/>
          <a:p>
            <a:r>
              <a:rPr lang="en-US" smtClean="0"/>
              <a:t>Using Sub-Reports: Tips</a:t>
            </a:r>
          </a:p>
        </p:txBody>
      </p:sp>
      <p:sp>
        <p:nvSpPr>
          <p:cNvPr id="4" name="Footer Placeholder 3"/>
          <p:cNvSpPr>
            <a:spLocks noGrp="1"/>
          </p:cNvSpPr>
          <p:nvPr>
            <p:ph type="ftr" sz="quarter" idx="10"/>
          </p:nvPr>
        </p:nvSpPr>
        <p:spPr/>
        <p:txBody>
          <a:bodyPr/>
          <a:lstStyle/>
          <a:p>
            <a:r>
              <a:rPr lang="en-US" dirty="0" smtClean="0"/>
              <a:t>RF-DES-340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5843">
                                            <p:txEl>
                                              <p:pRg st="0" end="0"/>
                                            </p:txEl>
                                          </p:spTgt>
                                        </p:tgtEl>
                                        <p:attrNameLst>
                                          <p:attrName>style.fontStyle</p:attrName>
                                        </p:attrNameLst>
                                      </p:cBhvr>
                                      <p:to>
                                        <p:strVal val="normal"/>
                                      </p:to>
                                    </p:set>
                                    <p:set>
                                      <p:cBhvr override="childStyle">
                                        <p:cTn id="7" dur="indefinite"/>
                                        <p:tgtEl>
                                          <p:spTgt spid="35843">
                                            <p:txEl>
                                              <p:pRg st="0" end="0"/>
                                            </p:txEl>
                                          </p:spTgt>
                                        </p:tgtEl>
                                        <p:attrNameLst>
                                          <p:attrName>style.fontWeight</p:attrName>
                                        </p:attrNameLst>
                                      </p:cBhvr>
                                      <p:to>
                                        <p:strVal val="bold"/>
                                      </p:to>
                                    </p:set>
                                    <p:set>
                                      <p:cBhvr override="childStyle">
                                        <p:cTn id="8" dur="indefinite"/>
                                        <p:tgtEl>
                                          <p:spTgt spid="3584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5843">
                                            <p:txEl>
                                              <p:pRg st="1" end="1"/>
                                            </p:txEl>
                                          </p:spTgt>
                                        </p:tgtEl>
                                        <p:attrNameLst>
                                          <p:attrName>style.fontStyle</p:attrName>
                                        </p:attrNameLst>
                                      </p:cBhvr>
                                      <p:to>
                                        <p:strVal val="normal"/>
                                      </p:to>
                                    </p:set>
                                    <p:set>
                                      <p:cBhvr override="childStyle">
                                        <p:cTn id="13" dur="indefinite"/>
                                        <p:tgtEl>
                                          <p:spTgt spid="35843">
                                            <p:txEl>
                                              <p:pRg st="1" end="1"/>
                                            </p:txEl>
                                          </p:spTgt>
                                        </p:tgtEl>
                                        <p:attrNameLst>
                                          <p:attrName>style.fontWeight</p:attrName>
                                        </p:attrNameLst>
                                      </p:cBhvr>
                                      <p:to>
                                        <p:strVal val="bold"/>
                                      </p:to>
                                    </p:set>
                                    <p:set>
                                      <p:cBhvr override="childStyle">
                                        <p:cTn id="14" dur="indefinite"/>
                                        <p:tgtEl>
                                          <p:spTgt spid="3584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5843">
                                            <p:txEl>
                                              <p:pRg st="2" end="2"/>
                                            </p:txEl>
                                          </p:spTgt>
                                        </p:tgtEl>
                                        <p:attrNameLst>
                                          <p:attrName>style.fontStyle</p:attrName>
                                        </p:attrNameLst>
                                      </p:cBhvr>
                                      <p:to>
                                        <p:strVal val="normal"/>
                                      </p:to>
                                    </p:set>
                                    <p:set>
                                      <p:cBhvr override="childStyle">
                                        <p:cTn id="19" dur="indefinite"/>
                                        <p:tgtEl>
                                          <p:spTgt spid="35843">
                                            <p:txEl>
                                              <p:pRg st="2" end="2"/>
                                            </p:txEl>
                                          </p:spTgt>
                                        </p:tgtEl>
                                        <p:attrNameLst>
                                          <p:attrName>style.fontWeight</p:attrName>
                                        </p:attrNameLst>
                                      </p:cBhvr>
                                      <p:to>
                                        <p:strVal val="bold"/>
                                      </p:to>
                                    </p:set>
                                    <p:set>
                                      <p:cBhvr override="childStyle">
                                        <p:cTn id="20" dur="indefinite"/>
                                        <p:tgtEl>
                                          <p:spTgt spid="3584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5843">
                                            <p:txEl>
                                              <p:pRg st="3" end="3"/>
                                            </p:txEl>
                                          </p:spTgt>
                                        </p:tgtEl>
                                        <p:attrNameLst>
                                          <p:attrName>style.fontStyle</p:attrName>
                                        </p:attrNameLst>
                                      </p:cBhvr>
                                      <p:to>
                                        <p:strVal val="normal"/>
                                      </p:to>
                                    </p:set>
                                    <p:set>
                                      <p:cBhvr override="childStyle">
                                        <p:cTn id="25" dur="indefinite"/>
                                        <p:tgtEl>
                                          <p:spTgt spid="35843">
                                            <p:txEl>
                                              <p:pRg st="3" end="3"/>
                                            </p:txEl>
                                          </p:spTgt>
                                        </p:tgtEl>
                                        <p:attrNameLst>
                                          <p:attrName>style.fontWeight</p:attrName>
                                        </p:attrNameLst>
                                      </p:cBhvr>
                                      <p:to>
                                        <p:strVal val="bold"/>
                                      </p:to>
                                    </p:set>
                                    <p:set>
                                      <p:cBhvr override="childStyle">
                                        <p:cTn id="26" dur="indefinite"/>
                                        <p:tgtEl>
                                          <p:spTgt spid="35843">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5843">
                                            <p:txEl>
                                              <p:pRg st="4" end="4"/>
                                            </p:txEl>
                                          </p:spTgt>
                                        </p:tgtEl>
                                        <p:attrNameLst>
                                          <p:attrName>style.fontStyle</p:attrName>
                                        </p:attrNameLst>
                                      </p:cBhvr>
                                      <p:to>
                                        <p:strVal val="normal"/>
                                      </p:to>
                                    </p:set>
                                    <p:set>
                                      <p:cBhvr override="childStyle">
                                        <p:cTn id="31" dur="indefinite"/>
                                        <p:tgtEl>
                                          <p:spTgt spid="35843">
                                            <p:txEl>
                                              <p:pRg st="4" end="4"/>
                                            </p:txEl>
                                          </p:spTgt>
                                        </p:tgtEl>
                                        <p:attrNameLst>
                                          <p:attrName>style.fontWeight</p:attrName>
                                        </p:attrNameLst>
                                      </p:cBhvr>
                                      <p:to>
                                        <p:strVal val="bold"/>
                                      </p:to>
                                    </p:set>
                                    <p:set>
                                      <p:cBhvr override="childStyle">
                                        <p:cTn id="32" dur="indefinite"/>
                                        <p:tgtEl>
                                          <p:spTgt spid="35843">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35843">
                                            <p:txEl>
                                              <p:pRg st="5" end="5"/>
                                            </p:txEl>
                                          </p:spTgt>
                                        </p:tgtEl>
                                        <p:attrNameLst>
                                          <p:attrName>style.fontStyle</p:attrName>
                                        </p:attrNameLst>
                                      </p:cBhvr>
                                      <p:to>
                                        <p:strVal val="normal"/>
                                      </p:to>
                                    </p:set>
                                    <p:set>
                                      <p:cBhvr override="childStyle">
                                        <p:cTn id="37" dur="indefinite"/>
                                        <p:tgtEl>
                                          <p:spTgt spid="35843">
                                            <p:txEl>
                                              <p:pRg st="5" end="5"/>
                                            </p:txEl>
                                          </p:spTgt>
                                        </p:tgtEl>
                                        <p:attrNameLst>
                                          <p:attrName>style.fontWeight</p:attrName>
                                        </p:attrNameLst>
                                      </p:cBhvr>
                                      <p:to>
                                        <p:strVal val="bold"/>
                                      </p:to>
                                    </p:set>
                                    <p:set>
                                      <p:cBhvr override="childStyle">
                                        <p:cTn id="38" dur="indefinite"/>
                                        <p:tgtEl>
                                          <p:spTgt spid="35843">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35843">
                                            <p:txEl>
                                              <p:pRg st="6" end="6"/>
                                            </p:txEl>
                                          </p:spTgt>
                                        </p:tgtEl>
                                        <p:attrNameLst>
                                          <p:attrName>style.fontStyle</p:attrName>
                                        </p:attrNameLst>
                                      </p:cBhvr>
                                      <p:to>
                                        <p:strVal val="normal"/>
                                      </p:to>
                                    </p:set>
                                    <p:set>
                                      <p:cBhvr override="childStyle">
                                        <p:cTn id="43" dur="indefinite"/>
                                        <p:tgtEl>
                                          <p:spTgt spid="35843">
                                            <p:txEl>
                                              <p:pRg st="6" end="6"/>
                                            </p:txEl>
                                          </p:spTgt>
                                        </p:tgtEl>
                                        <p:attrNameLst>
                                          <p:attrName>style.fontWeight</p:attrName>
                                        </p:attrNameLst>
                                      </p:cBhvr>
                                      <p:to>
                                        <p:strVal val="bold"/>
                                      </p:to>
                                    </p:set>
                                    <p:set>
                                      <p:cBhvr override="childStyle">
                                        <p:cTn id="44" dur="indefinite"/>
                                        <p:tgtEl>
                                          <p:spTgt spid="35843">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35843">
                                            <p:txEl>
                                              <p:pRg st="7" end="7"/>
                                            </p:txEl>
                                          </p:spTgt>
                                        </p:tgtEl>
                                        <p:attrNameLst>
                                          <p:attrName>style.fontStyle</p:attrName>
                                        </p:attrNameLst>
                                      </p:cBhvr>
                                      <p:to>
                                        <p:strVal val="normal"/>
                                      </p:to>
                                    </p:set>
                                    <p:set>
                                      <p:cBhvr override="childStyle">
                                        <p:cTn id="49" dur="indefinite"/>
                                        <p:tgtEl>
                                          <p:spTgt spid="35843">
                                            <p:txEl>
                                              <p:pRg st="7" end="7"/>
                                            </p:txEl>
                                          </p:spTgt>
                                        </p:tgtEl>
                                        <p:attrNameLst>
                                          <p:attrName>style.fontWeight</p:attrName>
                                        </p:attrNameLst>
                                      </p:cBhvr>
                                      <p:to>
                                        <p:strVal val="bold"/>
                                      </p:to>
                                    </p:set>
                                    <p:set>
                                      <p:cBhvr override="childStyle">
                                        <p:cTn id="50" dur="indefinite"/>
                                        <p:tgtEl>
                                          <p:spTgt spid="35843">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3"/>
          <p:cNvSpPr>
            <a:spLocks noGrp="1" noChangeArrowheads="1"/>
          </p:cNvSpPr>
          <p:nvPr>
            <p:ph idx="1"/>
          </p:nvPr>
        </p:nvSpPr>
        <p:spPr/>
        <p:txBody>
          <a:bodyPr/>
          <a:lstStyle/>
          <a:p>
            <a:pPr marL="514350" indent="-514350" eaLnBrk="1" hangingPunct="1">
              <a:buFont typeface="+mj-lt"/>
              <a:buAutoNum type="arabicPeriod"/>
            </a:pPr>
            <a:r>
              <a:rPr lang="en-US" dirty="0" smtClean="0"/>
              <a:t>Create a master-detail Sales Order report, using a sub-report with a 2-table data source </a:t>
            </a:r>
          </a:p>
          <a:p>
            <a:pPr lvl="1" eaLnBrk="1" hangingPunct="1"/>
            <a:r>
              <a:rPr lang="en-US" dirty="0" smtClean="0"/>
              <a:t>Report Resource Maintenance</a:t>
            </a:r>
          </a:p>
          <a:p>
            <a:pPr lvl="2" eaLnBrk="1" hangingPunct="1"/>
            <a:r>
              <a:rPr lang="en-US" dirty="0" smtClean="0"/>
              <a:t>Report Code: </a:t>
            </a:r>
            <a:r>
              <a:rPr lang="en-US" dirty="0" err="1" smtClean="0"/>
              <a:t>SalesOrderSubReport</a:t>
            </a:r>
            <a:endParaRPr lang="en-US" dirty="0" smtClean="0"/>
          </a:p>
          <a:p>
            <a:pPr lvl="2" eaLnBrk="1" hangingPunct="1"/>
            <a:r>
              <a:rPr lang="en-US" dirty="0" smtClean="0"/>
              <a:t>Data source: Proxy- </a:t>
            </a:r>
            <a:r>
              <a:rPr lang="en-US" dirty="0" err="1" smtClean="0"/>
              <a:t>UserGuideSampleReport.p</a:t>
            </a:r>
            <a:r>
              <a:rPr lang="en-US" dirty="0" smtClean="0"/>
              <a:t> </a:t>
            </a:r>
          </a:p>
          <a:p>
            <a:pPr lvl="3" eaLnBrk="1" hangingPunct="1"/>
            <a:r>
              <a:rPr lang="en-US" dirty="0" smtClean="0"/>
              <a:t>Need to first install it into the system</a:t>
            </a:r>
          </a:p>
          <a:p>
            <a:pPr lvl="1" eaLnBrk="1" hangingPunct="1"/>
            <a:r>
              <a:rPr lang="en-US" dirty="0" smtClean="0"/>
              <a:t>Report Resource Designer</a:t>
            </a:r>
          </a:p>
          <a:p>
            <a:pPr lvl="2" eaLnBrk="1" hangingPunct="1"/>
            <a:r>
              <a:rPr lang="en-US" dirty="0" smtClean="0"/>
              <a:t>Use sub-report for detail layout</a:t>
            </a:r>
          </a:p>
          <a:p>
            <a:pPr marL="514350" indent="-514350" eaLnBrk="1" hangingPunct="1">
              <a:buFont typeface="+mj-lt"/>
              <a:buAutoNum type="arabicPeriod"/>
            </a:pPr>
            <a:r>
              <a:rPr lang="en-US" dirty="0" smtClean="0"/>
              <a:t>Export the report to XML</a:t>
            </a:r>
          </a:p>
          <a:p>
            <a:pPr lvl="1" eaLnBrk="1" hangingPunct="1"/>
            <a:r>
              <a:rPr lang="en-US" dirty="0" smtClean="0"/>
              <a:t>Report Resource Export</a:t>
            </a:r>
          </a:p>
        </p:txBody>
      </p:sp>
      <p:sp>
        <p:nvSpPr>
          <p:cNvPr id="76802" name="Rectangle 2"/>
          <p:cNvSpPr>
            <a:spLocks noGrp="1" noChangeArrowheads="1"/>
          </p:cNvSpPr>
          <p:nvPr>
            <p:ph type="title"/>
          </p:nvPr>
        </p:nvSpPr>
        <p:spPr/>
        <p:txBody>
          <a:bodyPr/>
          <a:lstStyle/>
          <a:p>
            <a:pPr eaLnBrk="1" hangingPunct="1"/>
            <a:r>
              <a:rPr lang="en-US" smtClean="0"/>
              <a:t>Sub-Reports: Exercise</a:t>
            </a:r>
          </a:p>
        </p:txBody>
      </p:sp>
      <p:sp>
        <p:nvSpPr>
          <p:cNvPr id="4" name="Footer Placeholder 3"/>
          <p:cNvSpPr>
            <a:spLocks noGrp="1"/>
          </p:cNvSpPr>
          <p:nvPr>
            <p:ph type="ftr" sz="quarter" idx="10"/>
          </p:nvPr>
        </p:nvSpPr>
        <p:spPr/>
        <p:txBody>
          <a:bodyPr/>
          <a:lstStyle/>
          <a:p>
            <a:pPr>
              <a:defRPr/>
            </a:pPr>
            <a:r>
              <a:rPr lang="en-US" dirty="0" smtClean="0"/>
              <a:t>RF-DES-350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6803">
                                            <p:txEl>
                                              <p:pRg st="0" end="0"/>
                                            </p:txEl>
                                          </p:spTgt>
                                        </p:tgtEl>
                                        <p:attrNameLst>
                                          <p:attrName>style.fontStyle</p:attrName>
                                        </p:attrNameLst>
                                      </p:cBhvr>
                                      <p:to>
                                        <p:strVal val="normal"/>
                                      </p:to>
                                    </p:set>
                                    <p:set>
                                      <p:cBhvr override="childStyle">
                                        <p:cTn id="7" dur="indefinite"/>
                                        <p:tgtEl>
                                          <p:spTgt spid="76803">
                                            <p:txEl>
                                              <p:pRg st="0" end="0"/>
                                            </p:txEl>
                                          </p:spTgt>
                                        </p:tgtEl>
                                        <p:attrNameLst>
                                          <p:attrName>style.fontWeight</p:attrName>
                                        </p:attrNameLst>
                                      </p:cBhvr>
                                      <p:to>
                                        <p:strVal val="bold"/>
                                      </p:to>
                                    </p:set>
                                    <p:set>
                                      <p:cBhvr override="childStyle">
                                        <p:cTn id="8" dur="indefinite"/>
                                        <p:tgtEl>
                                          <p:spTgt spid="7680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6803">
                                            <p:txEl>
                                              <p:pRg st="1" end="1"/>
                                            </p:txEl>
                                          </p:spTgt>
                                        </p:tgtEl>
                                        <p:attrNameLst>
                                          <p:attrName>style.fontStyle</p:attrName>
                                        </p:attrNameLst>
                                      </p:cBhvr>
                                      <p:to>
                                        <p:strVal val="normal"/>
                                      </p:to>
                                    </p:set>
                                    <p:set>
                                      <p:cBhvr override="childStyle">
                                        <p:cTn id="13" dur="indefinite"/>
                                        <p:tgtEl>
                                          <p:spTgt spid="76803">
                                            <p:txEl>
                                              <p:pRg st="1" end="1"/>
                                            </p:txEl>
                                          </p:spTgt>
                                        </p:tgtEl>
                                        <p:attrNameLst>
                                          <p:attrName>style.fontWeight</p:attrName>
                                        </p:attrNameLst>
                                      </p:cBhvr>
                                      <p:to>
                                        <p:strVal val="bold"/>
                                      </p:to>
                                    </p:set>
                                    <p:set>
                                      <p:cBhvr override="childStyle">
                                        <p:cTn id="14" dur="indefinite"/>
                                        <p:tgtEl>
                                          <p:spTgt spid="76803">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6803">
                                            <p:txEl>
                                              <p:pRg st="2" end="2"/>
                                            </p:txEl>
                                          </p:spTgt>
                                        </p:tgtEl>
                                        <p:attrNameLst>
                                          <p:attrName>style.fontStyle</p:attrName>
                                        </p:attrNameLst>
                                      </p:cBhvr>
                                      <p:to>
                                        <p:strVal val="normal"/>
                                      </p:to>
                                    </p:set>
                                    <p:set>
                                      <p:cBhvr override="childStyle">
                                        <p:cTn id="19" dur="indefinite"/>
                                        <p:tgtEl>
                                          <p:spTgt spid="76803">
                                            <p:txEl>
                                              <p:pRg st="2" end="2"/>
                                            </p:txEl>
                                          </p:spTgt>
                                        </p:tgtEl>
                                        <p:attrNameLst>
                                          <p:attrName>style.fontWeight</p:attrName>
                                        </p:attrNameLst>
                                      </p:cBhvr>
                                      <p:to>
                                        <p:strVal val="bold"/>
                                      </p:to>
                                    </p:set>
                                    <p:set>
                                      <p:cBhvr override="childStyle">
                                        <p:cTn id="20" dur="indefinite"/>
                                        <p:tgtEl>
                                          <p:spTgt spid="76803">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6803">
                                            <p:txEl>
                                              <p:pRg st="3" end="3"/>
                                            </p:txEl>
                                          </p:spTgt>
                                        </p:tgtEl>
                                        <p:attrNameLst>
                                          <p:attrName>style.fontStyle</p:attrName>
                                        </p:attrNameLst>
                                      </p:cBhvr>
                                      <p:to>
                                        <p:strVal val="normal"/>
                                      </p:to>
                                    </p:set>
                                    <p:set>
                                      <p:cBhvr override="childStyle">
                                        <p:cTn id="25" dur="indefinite"/>
                                        <p:tgtEl>
                                          <p:spTgt spid="76803">
                                            <p:txEl>
                                              <p:pRg st="3" end="3"/>
                                            </p:txEl>
                                          </p:spTgt>
                                        </p:tgtEl>
                                        <p:attrNameLst>
                                          <p:attrName>style.fontWeight</p:attrName>
                                        </p:attrNameLst>
                                      </p:cBhvr>
                                      <p:to>
                                        <p:strVal val="bold"/>
                                      </p:to>
                                    </p:set>
                                    <p:set>
                                      <p:cBhvr override="childStyle">
                                        <p:cTn id="26" dur="indefinite"/>
                                        <p:tgtEl>
                                          <p:spTgt spid="76803">
                                            <p:txEl>
                                              <p:pRg st="3" end="3"/>
                                            </p:txEl>
                                          </p:spTgt>
                                        </p:tgtEl>
                                        <p:attrNameLst>
                                          <p:attrName>style.textDecorationUnderline</p:attrName>
                                        </p:attrNameLst>
                                      </p:cBhvr>
                                      <p:to>
                                        <p:strVal val="false"/>
                                      </p:to>
                                    </p:set>
                                  </p:childTnLst>
                                </p:cTn>
                              </p:par>
                              <p:par>
                                <p:cTn id="27" presetID="5" presetClass="emph" presetSubtype="1" nodeType="withEffect">
                                  <p:stCondLst>
                                    <p:cond delay="0"/>
                                  </p:stCondLst>
                                  <p:endCondLst>
                                    <p:cond evt="onNext" delay="0">
                                      <p:tgtEl>
                                        <p:sldTgt/>
                                      </p:tgtEl>
                                    </p:cond>
                                  </p:endCondLst>
                                  <p:childTnLst>
                                    <p:set>
                                      <p:cBhvr override="childStyle">
                                        <p:cTn id="28" dur="indefinite"/>
                                        <p:tgtEl>
                                          <p:spTgt spid="76803">
                                            <p:txEl>
                                              <p:pRg st="4" end="4"/>
                                            </p:txEl>
                                          </p:spTgt>
                                        </p:tgtEl>
                                        <p:attrNameLst>
                                          <p:attrName>style.fontStyle</p:attrName>
                                        </p:attrNameLst>
                                      </p:cBhvr>
                                      <p:to>
                                        <p:strVal val="normal"/>
                                      </p:to>
                                    </p:set>
                                    <p:set>
                                      <p:cBhvr override="childStyle">
                                        <p:cTn id="29" dur="indefinite"/>
                                        <p:tgtEl>
                                          <p:spTgt spid="76803">
                                            <p:txEl>
                                              <p:pRg st="4" end="4"/>
                                            </p:txEl>
                                          </p:spTgt>
                                        </p:tgtEl>
                                        <p:attrNameLst>
                                          <p:attrName>style.fontWeight</p:attrName>
                                        </p:attrNameLst>
                                      </p:cBhvr>
                                      <p:to>
                                        <p:strVal val="bold"/>
                                      </p:to>
                                    </p:set>
                                    <p:set>
                                      <p:cBhvr override="childStyle">
                                        <p:cTn id="30" dur="indefinite"/>
                                        <p:tgtEl>
                                          <p:spTgt spid="76803">
                                            <p:txEl>
                                              <p:pRg st="4" end="4"/>
                                            </p:txEl>
                                          </p:spTgt>
                                        </p:tgtEl>
                                        <p:attrNameLst>
                                          <p:attrName>style.textDecorationUnderline</p:attrName>
                                        </p:attrNameLst>
                                      </p:cBhvr>
                                      <p:to>
                                        <p:strVal val="false"/>
                                      </p:to>
                                    </p:set>
                                  </p:childTnLst>
                                </p:cTn>
                              </p:par>
                            </p:childTnLst>
                          </p:cTn>
                        </p:par>
                      </p:childTnLst>
                    </p:cTn>
                  </p:par>
                  <p:par>
                    <p:cTn id="31" fill="hold">
                      <p:stCondLst>
                        <p:cond delay="indefinite"/>
                      </p:stCondLst>
                      <p:childTnLst>
                        <p:par>
                          <p:cTn id="32" fill="hold">
                            <p:stCondLst>
                              <p:cond delay="0"/>
                            </p:stCondLst>
                            <p:childTnLst>
                              <p:par>
                                <p:cTn id="33" presetID="5" presetClass="emph" presetSubtype="1" nodeType="clickEffect">
                                  <p:stCondLst>
                                    <p:cond delay="0"/>
                                  </p:stCondLst>
                                  <p:endCondLst>
                                    <p:cond evt="onNext" delay="0">
                                      <p:tgtEl>
                                        <p:sldTgt/>
                                      </p:tgtEl>
                                    </p:cond>
                                  </p:endCondLst>
                                  <p:childTnLst>
                                    <p:set>
                                      <p:cBhvr override="childStyle">
                                        <p:cTn id="34" dur="indefinite"/>
                                        <p:tgtEl>
                                          <p:spTgt spid="76803">
                                            <p:txEl>
                                              <p:pRg st="5" end="5"/>
                                            </p:txEl>
                                          </p:spTgt>
                                        </p:tgtEl>
                                        <p:attrNameLst>
                                          <p:attrName>style.fontStyle</p:attrName>
                                        </p:attrNameLst>
                                      </p:cBhvr>
                                      <p:to>
                                        <p:strVal val="normal"/>
                                      </p:to>
                                    </p:set>
                                    <p:set>
                                      <p:cBhvr override="childStyle">
                                        <p:cTn id="35" dur="indefinite"/>
                                        <p:tgtEl>
                                          <p:spTgt spid="76803">
                                            <p:txEl>
                                              <p:pRg st="5" end="5"/>
                                            </p:txEl>
                                          </p:spTgt>
                                        </p:tgtEl>
                                        <p:attrNameLst>
                                          <p:attrName>style.fontWeight</p:attrName>
                                        </p:attrNameLst>
                                      </p:cBhvr>
                                      <p:to>
                                        <p:strVal val="bold"/>
                                      </p:to>
                                    </p:set>
                                    <p:set>
                                      <p:cBhvr override="childStyle">
                                        <p:cTn id="36" dur="indefinite"/>
                                        <p:tgtEl>
                                          <p:spTgt spid="76803">
                                            <p:txEl>
                                              <p:pRg st="5" end="5"/>
                                            </p:txEl>
                                          </p:spTgt>
                                        </p:tgtEl>
                                        <p:attrNameLst>
                                          <p:attrName>style.textDecorationUnderline</p:attrName>
                                        </p:attrNameLst>
                                      </p:cBhvr>
                                      <p:to>
                                        <p:strVal val="false"/>
                                      </p:to>
                                    </p:set>
                                  </p:childTnLst>
                                </p:cTn>
                              </p:par>
                            </p:childTnLst>
                          </p:cTn>
                        </p:par>
                      </p:childTnLst>
                    </p:cTn>
                  </p:par>
                  <p:par>
                    <p:cTn id="37" fill="hold">
                      <p:stCondLst>
                        <p:cond delay="indefinite"/>
                      </p:stCondLst>
                      <p:childTnLst>
                        <p:par>
                          <p:cTn id="38" fill="hold">
                            <p:stCondLst>
                              <p:cond delay="0"/>
                            </p:stCondLst>
                            <p:childTnLst>
                              <p:par>
                                <p:cTn id="39" presetID="5" presetClass="emph" presetSubtype="1" nodeType="clickEffect">
                                  <p:stCondLst>
                                    <p:cond delay="0"/>
                                  </p:stCondLst>
                                  <p:endCondLst>
                                    <p:cond evt="onNext" delay="0">
                                      <p:tgtEl>
                                        <p:sldTgt/>
                                      </p:tgtEl>
                                    </p:cond>
                                  </p:endCondLst>
                                  <p:childTnLst>
                                    <p:set>
                                      <p:cBhvr override="childStyle">
                                        <p:cTn id="40" dur="indefinite"/>
                                        <p:tgtEl>
                                          <p:spTgt spid="76803">
                                            <p:txEl>
                                              <p:pRg st="6" end="6"/>
                                            </p:txEl>
                                          </p:spTgt>
                                        </p:tgtEl>
                                        <p:attrNameLst>
                                          <p:attrName>style.fontStyle</p:attrName>
                                        </p:attrNameLst>
                                      </p:cBhvr>
                                      <p:to>
                                        <p:strVal val="normal"/>
                                      </p:to>
                                    </p:set>
                                    <p:set>
                                      <p:cBhvr override="childStyle">
                                        <p:cTn id="41" dur="indefinite"/>
                                        <p:tgtEl>
                                          <p:spTgt spid="76803">
                                            <p:txEl>
                                              <p:pRg st="6" end="6"/>
                                            </p:txEl>
                                          </p:spTgt>
                                        </p:tgtEl>
                                        <p:attrNameLst>
                                          <p:attrName>style.fontWeight</p:attrName>
                                        </p:attrNameLst>
                                      </p:cBhvr>
                                      <p:to>
                                        <p:strVal val="bold"/>
                                      </p:to>
                                    </p:set>
                                    <p:set>
                                      <p:cBhvr override="childStyle">
                                        <p:cTn id="42" dur="indefinite"/>
                                        <p:tgtEl>
                                          <p:spTgt spid="76803">
                                            <p:txEl>
                                              <p:pRg st="6" end="6"/>
                                            </p:txEl>
                                          </p:spTgt>
                                        </p:tgtEl>
                                        <p:attrNameLst>
                                          <p:attrName>style.textDecorationUnderline</p:attrName>
                                        </p:attrNameLst>
                                      </p:cBhvr>
                                      <p:to>
                                        <p:strVal val="false"/>
                                      </p:to>
                                    </p:set>
                                  </p:childTnLst>
                                </p:cTn>
                              </p:par>
                            </p:childTnLst>
                          </p:cTn>
                        </p:par>
                      </p:childTnLst>
                    </p:cTn>
                  </p:par>
                  <p:par>
                    <p:cTn id="43" fill="hold">
                      <p:stCondLst>
                        <p:cond delay="indefinite"/>
                      </p:stCondLst>
                      <p:childTnLst>
                        <p:par>
                          <p:cTn id="44" fill="hold">
                            <p:stCondLst>
                              <p:cond delay="0"/>
                            </p:stCondLst>
                            <p:childTnLst>
                              <p:par>
                                <p:cTn id="45" presetID="5" presetClass="emph" presetSubtype="1" nodeType="clickEffect">
                                  <p:stCondLst>
                                    <p:cond delay="0"/>
                                  </p:stCondLst>
                                  <p:endCondLst>
                                    <p:cond evt="onNext" delay="0">
                                      <p:tgtEl>
                                        <p:sldTgt/>
                                      </p:tgtEl>
                                    </p:cond>
                                  </p:endCondLst>
                                  <p:childTnLst>
                                    <p:set>
                                      <p:cBhvr override="childStyle">
                                        <p:cTn id="46" dur="indefinite"/>
                                        <p:tgtEl>
                                          <p:spTgt spid="76803">
                                            <p:txEl>
                                              <p:pRg st="7" end="7"/>
                                            </p:txEl>
                                          </p:spTgt>
                                        </p:tgtEl>
                                        <p:attrNameLst>
                                          <p:attrName>style.fontStyle</p:attrName>
                                        </p:attrNameLst>
                                      </p:cBhvr>
                                      <p:to>
                                        <p:strVal val="normal"/>
                                      </p:to>
                                    </p:set>
                                    <p:set>
                                      <p:cBhvr override="childStyle">
                                        <p:cTn id="47" dur="indefinite"/>
                                        <p:tgtEl>
                                          <p:spTgt spid="76803">
                                            <p:txEl>
                                              <p:pRg st="7" end="7"/>
                                            </p:txEl>
                                          </p:spTgt>
                                        </p:tgtEl>
                                        <p:attrNameLst>
                                          <p:attrName>style.fontWeight</p:attrName>
                                        </p:attrNameLst>
                                      </p:cBhvr>
                                      <p:to>
                                        <p:strVal val="bold"/>
                                      </p:to>
                                    </p:set>
                                    <p:set>
                                      <p:cBhvr override="childStyle">
                                        <p:cTn id="48" dur="indefinite"/>
                                        <p:tgtEl>
                                          <p:spTgt spid="76803">
                                            <p:txEl>
                                              <p:pRg st="7" end="7"/>
                                            </p:txEl>
                                          </p:spTgt>
                                        </p:tgtEl>
                                        <p:attrNameLst>
                                          <p:attrName>style.textDecorationUnderline</p:attrName>
                                        </p:attrNameLst>
                                      </p:cBhvr>
                                      <p:to>
                                        <p:strVal val="false"/>
                                      </p:to>
                                    </p:set>
                                  </p:childTnLst>
                                </p:cTn>
                              </p:par>
                            </p:childTnLst>
                          </p:cTn>
                        </p:par>
                      </p:childTnLst>
                    </p:cTn>
                  </p:par>
                  <p:par>
                    <p:cTn id="49" fill="hold">
                      <p:stCondLst>
                        <p:cond delay="indefinite"/>
                      </p:stCondLst>
                      <p:childTnLst>
                        <p:par>
                          <p:cTn id="50" fill="hold">
                            <p:stCondLst>
                              <p:cond delay="0"/>
                            </p:stCondLst>
                            <p:childTnLst>
                              <p:par>
                                <p:cTn id="51" presetID="5" presetClass="emph" presetSubtype="1" nodeType="clickEffect">
                                  <p:stCondLst>
                                    <p:cond delay="0"/>
                                  </p:stCondLst>
                                  <p:endCondLst>
                                    <p:cond evt="onNext" delay="0">
                                      <p:tgtEl>
                                        <p:sldTgt/>
                                      </p:tgtEl>
                                    </p:cond>
                                  </p:endCondLst>
                                  <p:childTnLst>
                                    <p:set>
                                      <p:cBhvr override="childStyle">
                                        <p:cTn id="52" dur="indefinite"/>
                                        <p:tgtEl>
                                          <p:spTgt spid="76803">
                                            <p:txEl>
                                              <p:pRg st="8" end="8"/>
                                            </p:txEl>
                                          </p:spTgt>
                                        </p:tgtEl>
                                        <p:attrNameLst>
                                          <p:attrName>style.fontStyle</p:attrName>
                                        </p:attrNameLst>
                                      </p:cBhvr>
                                      <p:to>
                                        <p:strVal val="normal"/>
                                      </p:to>
                                    </p:set>
                                    <p:set>
                                      <p:cBhvr override="childStyle">
                                        <p:cTn id="53" dur="indefinite"/>
                                        <p:tgtEl>
                                          <p:spTgt spid="76803">
                                            <p:txEl>
                                              <p:pRg st="8" end="8"/>
                                            </p:txEl>
                                          </p:spTgt>
                                        </p:tgtEl>
                                        <p:attrNameLst>
                                          <p:attrName>style.fontWeight</p:attrName>
                                        </p:attrNameLst>
                                      </p:cBhvr>
                                      <p:to>
                                        <p:strVal val="bold"/>
                                      </p:to>
                                    </p:set>
                                    <p:set>
                                      <p:cBhvr override="childStyle">
                                        <p:cTn id="54" dur="indefinite"/>
                                        <p:tgtEl>
                                          <p:spTgt spid="76803">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p:txBody>
          <a:bodyPr/>
          <a:lstStyle/>
          <a:p>
            <a:r>
              <a:rPr lang="en-US" dirty="0" smtClean="0"/>
              <a:t>Event Model</a:t>
            </a:r>
          </a:p>
          <a:p>
            <a:pPr lvl="1"/>
            <a:r>
              <a:rPr lang="en-US" dirty="0" smtClean="0"/>
              <a:t>VBScript code blocks can be placed into event hooks at Report and Section levels.</a:t>
            </a:r>
          </a:p>
          <a:p>
            <a:pPr lvl="1"/>
            <a:r>
              <a:rPr lang="en-US" dirty="0" smtClean="0"/>
              <a:t>VBScript code blocks will fire when corresponding event occurs during report rendering</a:t>
            </a:r>
          </a:p>
          <a:p>
            <a:pPr lvl="1"/>
            <a:r>
              <a:rPr lang="en-US" dirty="0" smtClean="0"/>
              <a:t>Can access field and section properties</a:t>
            </a:r>
          </a:p>
          <a:p>
            <a:pPr lvl="2"/>
            <a:r>
              <a:rPr lang="en-US" dirty="0" smtClean="0"/>
              <a:t>e.g. </a:t>
            </a:r>
            <a:r>
              <a:rPr lang="en-US" dirty="0" err="1" smtClean="0"/>
              <a:t>header.visible</a:t>
            </a:r>
            <a:r>
              <a:rPr lang="en-US" dirty="0" smtClean="0"/>
              <a:t> = false</a:t>
            </a:r>
          </a:p>
          <a:p>
            <a:pPr lvl="2"/>
            <a:r>
              <a:rPr lang="en-US" dirty="0" smtClean="0"/>
              <a:t>e.g. </a:t>
            </a:r>
            <a:r>
              <a:rPr lang="en-US" dirty="0" err="1" smtClean="0"/>
              <a:t>soldto_attnLbl.ForeColor</a:t>
            </a:r>
            <a:r>
              <a:rPr lang="en-US" dirty="0" smtClean="0"/>
              <a:t> = </a:t>
            </a:r>
            <a:r>
              <a:rPr lang="en-US" dirty="0" err="1" smtClean="0"/>
              <a:t>rgb</a:t>
            </a:r>
            <a:r>
              <a:rPr lang="en-US" dirty="0" smtClean="0"/>
              <a:t>(255,0,0)</a:t>
            </a:r>
          </a:p>
        </p:txBody>
      </p:sp>
      <p:sp>
        <p:nvSpPr>
          <p:cNvPr id="39938" name="Rectangle 2"/>
          <p:cNvSpPr>
            <a:spLocks noGrp="1" noChangeArrowheads="1"/>
          </p:cNvSpPr>
          <p:nvPr>
            <p:ph type="title"/>
          </p:nvPr>
        </p:nvSpPr>
        <p:spPr/>
        <p:txBody>
          <a:bodyPr/>
          <a:lstStyle/>
          <a:p>
            <a:r>
              <a:rPr lang="en-US" smtClean="0"/>
              <a:t>VBScript Logic</a:t>
            </a:r>
          </a:p>
        </p:txBody>
      </p:sp>
      <p:sp>
        <p:nvSpPr>
          <p:cNvPr id="4" name="Footer Placeholder 3"/>
          <p:cNvSpPr>
            <a:spLocks noGrp="1"/>
          </p:cNvSpPr>
          <p:nvPr>
            <p:ph type="ftr" sz="quarter" idx="10"/>
          </p:nvPr>
        </p:nvSpPr>
        <p:spPr/>
        <p:txBody>
          <a:bodyPr/>
          <a:lstStyle/>
          <a:p>
            <a:r>
              <a:rPr lang="en-US" dirty="0" smtClean="0"/>
              <a:t>RF-DES-360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9939">
                                            <p:txEl>
                                              <p:pRg st="0" end="0"/>
                                            </p:txEl>
                                          </p:spTgt>
                                        </p:tgtEl>
                                        <p:attrNameLst>
                                          <p:attrName>style.fontStyle</p:attrName>
                                        </p:attrNameLst>
                                      </p:cBhvr>
                                      <p:to>
                                        <p:strVal val="normal"/>
                                      </p:to>
                                    </p:set>
                                    <p:set>
                                      <p:cBhvr override="childStyle">
                                        <p:cTn id="7" dur="indefinite"/>
                                        <p:tgtEl>
                                          <p:spTgt spid="39939">
                                            <p:txEl>
                                              <p:pRg st="0" end="0"/>
                                            </p:txEl>
                                          </p:spTgt>
                                        </p:tgtEl>
                                        <p:attrNameLst>
                                          <p:attrName>style.fontWeight</p:attrName>
                                        </p:attrNameLst>
                                      </p:cBhvr>
                                      <p:to>
                                        <p:strVal val="bold"/>
                                      </p:to>
                                    </p:set>
                                    <p:set>
                                      <p:cBhvr override="childStyle">
                                        <p:cTn id="8" dur="indefinite"/>
                                        <p:tgtEl>
                                          <p:spTgt spid="3993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9939">
                                            <p:txEl>
                                              <p:pRg st="1" end="1"/>
                                            </p:txEl>
                                          </p:spTgt>
                                        </p:tgtEl>
                                        <p:attrNameLst>
                                          <p:attrName>style.fontStyle</p:attrName>
                                        </p:attrNameLst>
                                      </p:cBhvr>
                                      <p:to>
                                        <p:strVal val="normal"/>
                                      </p:to>
                                    </p:set>
                                    <p:set>
                                      <p:cBhvr override="childStyle">
                                        <p:cTn id="13" dur="indefinite"/>
                                        <p:tgtEl>
                                          <p:spTgt spid="39939">
                                            <p:txEl>
                                              <p:pRg st="1" end="1"/>
                                            </p:txEl>
                                          </p:spTgt>
                                        </p:tgtEl>
                                        <p:attrNameLst>
                                          <p:attrName>style.fontWeight</p:attrName>
                                        </p:attrNameLst>
                                      </p:cBhvr>
                                      <p:to>
                                        <p:strVal val="bold"/>
                                      </p:to>
                                    </p:set>
                                    <p:set>
                                      <p:cBhvr override="childStyle">
                                        <p:cTn id="14" dur="indefinite"/>
                                        <p:tgtEl>
                                          <p:spTgt spid="3993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9939">
                                            <p:txEl>
                                              <p:pRg st="2" end="2"/>
                                            </p:txEl>
                                          </p:spTgt>
                                        </p:tgtEl>
                                        <p:attrNameLst>
                                          <p:attrName>style.fontStyle</p:attrName>
                                        </p:attrNameLst>
                                      </p:cBhvr>
                                      <p:to>
                                        <p:strVal val="normal"/>
                                      </p:to>
                                    </p:set>
                                    <p:set>
                                      <p:cBhvr override="childStyle">
                                        <p:cTn id="19" dur="indefinite"/>
                                        <p:tgtEl>
                                          <p:spTgt spid="39939">
                                            <p:txEl>
                                              <p:pRg st="2" end="2"/>
                                            </p:txEl>
                                          </p:spTgt>
                                        </p:tgtEl>
                                        <p:attrNameLst>
                                          <p:attrName>style.fontWeight</p:attrName>
                                        </p:attrNameLst>
                                      </p:cBhvr>
                                      <p:to>
                                        <p:strVal val="bold"/>
                                      </p:to>
                                    </p:set>
                                    <p:set>
                                      <p:cBhvr override="childStyle">
                                        <p:cTn id="20" dur="indefinite"/>
                                        <p:tgtEl>
                                          <p:spTgt spid="3993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9939">
                                            <p:txEl>
                                              <p:pRg st="3" end="3"/>
                                            </p:txEl>
                                          </p:spTgt>
                                        </p:tgtEl>
                                        <p:attrNameLst>
                                          <p:attrName>style.fontStyle</p:attrName>
                                        </p:attrNameLst>
                                      </p:cBhvr>
                                      <p:to>
                                        <p:strVal val="normal"/>
                                      </p:to>
                                    </p:set>
                                    <p:set>
                                      <p:cBhvr override="childStyle">
                                        <p:cTn id="25" dur="indefinite"/>
                                        <p:tgtEl>
                                          <p:spTgt spid="39939">
                                            <p:txEl>
                                              <p:pRg st="3" end="3"/>
                                            </p:txEl>
                                          </p:spTgt>
                                        </p:tgtEl>
                                        <p:attrNameLst>
                                          <p:attrName>style.fontWeight</p:attrName>
                                        </p:attrNameLst>
                                      </p:cBhvr>
                                      <p:to>
                                        <p:strVal val="bold"/>
                                      </p:to>
                                    </p:set>
                                    <p:set>
                                      <p:cBhvr override="childStyle">
                                        <p:cTn id="26" dur="indefinite"/>
                                        <p:tgtEl>
                                          <p:spTgt spid="3993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9939">
                                            <p:txEl>
                                              <p:pRg st="4" end="4"/>
                                            </p:txEl>
                                          </p:spTgt>
                                        </p:tgtEl>
                                        <p:attrNameLst>
                                          <p:attrName>style.fontStyle</p:attrName>
                                        </p:attrNameLst>
                                      </p:cBhvr>
                                      <p:to>
                                        <p:strVal val="normal"/>
                                      </p:to>
                                    </p:set>
                                    <p:set>
                                      <p:cBhvr override="childStyle">
                                        <p:cTn id="31" dur="indefinite"/>
                                        <p:tgtEl>
                                          <p:spTgt spid="39939">
                                            <p:txEl>
                                              <p:pRg st="4" end="4"/>
                                            </p:txEl>
                                          </p:spTgt>
                                        </p:tgtEl>
                                        <p:attrNameLst>
                                          <p:attrName>style.fontWeight</p:attrName>
                                        </p:attrNameLst>
                                      </p:cBhvr>
                                      <p:to>
                                        <p:strVal val="bold"/>
                                      </p:to>
                                    </p:set>
                                    <p:set>
                                      <p:cBhvr override="childStyle">
                                        <p:cTn id="32" dur="indefinite"/>
                                        <p:tgtEl>
                                          <p:spTgt spid="3993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39939">
                                            <p:txEl>
                                              <p:pRg st="5" end="5"/>
                                            </p:txEl>
                                          </p:spTgt>
                                        </p:tgtEl>
                                        <p:attrNameLst>
                                          <p:attrName>style.fontStyle</p:attrName>
                                        </p:attrNameLst>
                                      </p:cBhvr>
                                      <p:to>
                                        <p:strVal val="normal"/>
                                      </p:to>
                                    </p:set>
                                    <p:set>
                                      <p:cBhvr override="childStyle">
                                        <p:cTn id="37" dur="indefinite"/>
                                        <p:tgtEl>
                                          <p:spTgt spid="39939">
                                            <p:txEl>
                                              <p:pRg st="5" end="5"/>
                                            </p:txEl>
                                          </p:spTgt>
                                        </p:tgtEl>
                                        <p:attrNameLst>
                                          <p:attrName>style.fontWeight</p:attrName>
                                        </p:attrNameLst>
                                      </p:cBhvr>
                                      <p:to>
                                        <p:strVal val="bold"/>
                                      </p:to>
                                    </p:set>
                                    <p:set>
                                      <p:cBhvr override="childStyle">
                                        <p:cTn id="38" dur="indefinite"/>
                                        <p:tgtEl>
                                          <p:spTgt spid="39939">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p:txBody>
          <a:bodyPr/>
          <a:lstStyle/>
          <a:p>
            <a:r>
              <a:rPr lang="en-US" dirty="0" smtClean="0"/>
              <a:t>Use in Calculated Fields</a:t>
            </a:r>
          </a:p>
          <a:p>
            <a:pPr lvl="1"/>
            <a:r>
              <a:rPr lang="en-US" dirty="0" smtClean="0"/>
              <a:t>Linking to data source fields</a:t>
            </a:r>
          </a:p>
          <a:p>
            <a:pPr lvl="1"/>
            <a:r>
              <a:rPr lang="en-US" dirty="0" smtClean="0"/>
              <a:t>Built-in function finder, variables (Page, Pages, </a:t>
            </a:r>
          </a:p>
          <a:p>
            <a:r>
              <a:rPr lang="en-US" dirty="0" smtClean="0"/>
              <a:t>Design Philosophy</a:t>
            </a:r>
          </a:p>
          <a:p>
            <a:pPr lvl="1"/>
            <a:r>
              <a:rPr lang="en-US" dirty="0" smtClean="0"/>
              <a:t>General rule: Use as little VBScript as needed</a:t>
            </a:r>
          </a:p>
          <a:p>
            <a:pPr lvl="2"/>
            <a:r>
              <a:rPr lang="en-US" dirty="0" smtClean="0"/>
              <a:t>VBScript makes reports harder to maintain, and harder to convert to other rendering technologies</a:t>
            </a:r>
          </a:p>
          <a:p>
            <a:pPr lvl="1"/>
            <a:r>
              <a:rPr lang="en-US" dirty="0" smtClean="0"/>
              <a:t>Dynamic Layout Options</a:t>
            </a:r>
          </a:p>
          <a:p>
            <a:pPr lvl="2"/>
            <a:r>
              <a:rPr lang="en-US" dirty="0" smtClean="0"/>
              <a:t>VBScript to select sub-reports vs. VBScript to control fine-grained fields</a:t>
            </a:r>
          </a:p>
        </p:txBody>
      </p:sp>
      <p:sp>
        <p:nvSpPr>
          <p:cNvPr id="39938" name="Rectangle 2"/>
          <p:cNvSpPr>
            <a:spLocks noGrp="1" noChangeArrowheads="1"/>
          </p:cNvSpPr>
          <p:nvPr>
            <p:ph type="title"/>
          </p:nvPr>
        </p:nvSpPr>
        <p:spPr/>
        <p:txBody>
          <a:bodyPr/>
          <a:lstStyle/>
          <a:p>
            <a:r>
              <a:rPr lang="en-US" smtClean="0"/>
              <a:t>VBScript Logic</a:t>
            </a:r>
          </a:p>
        </p:txBody>
      </p:sp>
      <p:sp>
        <p:nvSpPr>
          <p:cNvPr id="4" name="Footer Placeholder 3"/>
          <p:cNvSpPr>
            <a:spLocks noGrp="1"/>
          </p:cNvSpPr>
          <p:nvPr>
            <p:ph type="ftr" sz="quarter" idx="10"/>
          </p:nvPr>
        </p:nvSpPr>
        <p:spPr/>
        <p:txBody>
          <a:bodyPr/>
          <a:lstStyle/>
          <a:p>
            <a:r>
              <a:rPr lang="en-US" dirty="0" smtClean="0"/>
              <a:t>RF-DES-370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39939">
                                            <p:txEl>
                                              <p:pRg st="0" end="0"/>
                                            </p:txEl>
                                          </p:spTgt>
                                        </p:tgtEl>
                                        <p:attrNameLst>
                                          <p:attrName>style.fontStyle</p:attrName>
                                        </p:attrNameLst>
                                      </p:cBhvr>
                                      <p:to>
                                        <p:strVal val="normal"/>
                                      </p:to>
                                    </p:set>
                                    <p:set>
                                      <p:cBhvr override="childStyle">
                                        <p:cTn id="7" dur="indefinite"/>
                                        <p:tgtEl>
                                          <p:spTgt spid="39939">
                                            <p:txEl>
                                              <p:pRg st="0" end="0"/>
                                            </p:txEl>
                                          </p:spTgt>
                                        </p:tgtEl>
                                        <p:attrNameLst>
                                          <p:attrName>style.fontWeight</p:attrName>
                                        </p:attrNameLst>
                                      </p:cBhvr>
                                      <p:to>
                                        <p:strVal val="bold"/>
                                      </p:to>
                                    </p:set>
                                    <p:set>
                                      <p:cBhvr override="childStyle">
                                        <p:cTn id="8" dur="indefinite"/>
                                        <p:tgtEl>
                                          <p:spTgt spid="3993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39939">
                                            <p:txEl>
                                              <p:pRg st="1" end="1"/>
                                            </p:txEl>
                                          </p:spTgt>
                                        </p:tgtEl>
                                        <p:attrNameLst>
                                          <p:attrName>style.fontStyle</p:attrName>
                                        </p:attrNameLst>
                                      </p:cBhvr>
                                      <p:to>
                                        <p:strVal val="normal"/>
                                      </p:to>
                                    </p:set>
                                    <p:set>
                                      <p:cBhvr override="childStyle">
                                        <p:cTn id="13" dur="indefinite"/>
                                        <p:tgtEl>
                                          <p:spTgt spid="39939">
                                            <p:txEl>
                                              <p:pRg st="1" end="1"/>
                                            </p:txEl>
                                          </p:spTgt>
                                        </p:tgtEl>
                                        <p:attrNameLst>
                                          <p:attrName>style.fontWeight</p:attrName>
                                        </p:attrNameLst>
                                      </p:cBhvr>
                                      <p:to>
                                        <p:strVal val="bold"/>
                                      </p:to>
                                    </p:set>
                                    <p:set>
                                      <p:cBhvr override="childStyle">
                                        <p:cTn id="14" dur="indefinite"/>
                                        <p:tgtEl>
                                          <p:spTgt spid="3993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39939">
                                            <p:txEl>
                                              <p:pRg st="2" end="2"/>
                                            </p:txEl>
                                          </p:spTgt>
                                        </p:tgtEl>
                                        <p:attrNameLst>
                                          <p:attrName>style.fontStyle</p:attrName>
                                        </p:attrNameLst>
                                      </p:cBhvr>
                                      <p:to>
                                        <p:strVal val="normal"/>
                                      </p:to>
                                    </p:set>
                                    <p:set>
                                      <p:cBhvr override="childStyle">
                                        <p:cTn id="19" dur="indefinite"/>
                                        <p:tgtEl>
                                          <p:spTgt spid="39939">
                                            <p:txEl>
                                              <p:pRg st="2" end="2"/>
                                            </p:txEl>
                                          </p:spTgt>
                                        </p:tgtEl>
                                        <p:attrNameLst>
                                          <p:attrName>style.fontWeight</p:attrName>
                                        </p:attrNameLst>
                                      </p:cBhvr>
                                      <p:to>
                                        <p:strVal val="bold"/>
                                      </p:to>
                                    </p:set>
                                    <p:set>
                                      <p:cBhvr override="childStyle">
                                        <p:cTn id="20" dur="indefinite"/>
                                        <p:tgtEl>
                                          <p:spTgt spid="3993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39939">
                                            <p:txEl>
                                              <p:pRg st="3" end="3"/>
                                            </p:txEl>
                                          </p:spTgt>
                                        </p:tgtEl>
                                        <p:attrNameLst>
                                          <p:attrName>style.fontStyle</p:attrName>
                                        </p:attrNameLst>
                                      </p:cBhvr>
                                      <p:to>
                                        <p:strVal val="normal"/>
                                      </p:to>
                                    </p:set>
                                    <p:set>
                                      <p:cBhvr override="childStyle">
                                        <p:cTn id="25" dur="indefinite"/>
                                        <p:tgtEl>
                                          <p:spTgt spid="39939">
                                            <p:txEl>
                                              <p:pRg st="3" end="3"/>
                                            </p:txEl>
                                          </p:spTgt>
                                        </p:tgtEl>
                                        <p:attrNameLst>
                                          <p:attrName>style.fontWeight</p:attrName>
                                        </p:attrNameLst>
                                      </p:cBhvr>
                                      <p:to>
                                        <p:strVal val="bold"/>
                                      </p:to>
                                    </p:set>
                                    <p:set>
                                      <p:cBhvr override="childStyle">
                                        <p:cTn id="26" dur="indefinite"/>
                                        <p:tgtEl>
                                          <p:spTgt spid="3993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39939">
                                            <p:txEl>
                                              <p:pRg st="4" end="4"/>
                                            </p:txEl>
                                          </p:spTgt>
                                        </p:tgtEl>
                                        <p:attrNameLst>
                                          <p:attrName>style.fontStyle</p:attrName>
                                        </p:attrNameLst>
                                      </p:cBhvr>
                                      <p:to>
                                        <p:strVal val="normal"/>
                                      </p:to>
                                    </p:set>
                                    <p:set>
                                      <p:cBhvr override="childStyle">
                                        <p:cTn id="31" dur="indefinite"/>
                                        <p:tgtEl>
                                          <p:spTgt spid="39939">
                                            <p:txEl>
                                              <p:pRg st="4" end="4"/>
                                            </p:txEl>
                                          </p:spTgt>
                                        </p:tgtEl>
                                        <p:attrNameLst>
                                          <p:attrName>style.fontWeight</p:attrName>
                                        </p:attrNameLst>
                                      </p:cBhvr>
                                      <p:to>
                                        <p:strVal val="bold"/>
                                      </p:to>
                                    </p:set>
                                    <p:set>
                                      <p:cBhvr override="childStyle">
                                        <p:cTn id="32" dur="indefinite"/>
                                        <p:tgtEl>
                                          <p:spTgt spid="39939">
                                            <p:txEl>
                                              <p:pRg st="4" end="4"/>
                                            </p:txEl>
                                          </p:spTgt>
                                        </p:tgtEl>
                                        <p:attrNameLst>
                                          <p:attrName>style.textDecorationUnderline</p:attrName>
                                        </p:attrNameLst>
                                      </p:cBhvr>
                                      <p:to>
                                        <p:strVal val="false"/>
                                      </p:to>
                                    </p:set>
                                  </p:childTnLst>
                                </p:cTn>
                              </p:par>
                              <p:par>
                                <p:cTn id="33" presetID="5" presetClass="emph" presetSubtype="1" nodeType="withEffect">
                                  <p:stCondLst>
                                    <p:cond delay="0"/>
                                  </p:stCondLst>
                                  <p:endCondLst>
                                    <p:cond evt="onNext" delay="0">
                                      <p:tgtEl>
                                        <p:sldTgt/>
                                      </p:tgtEl>
                                    </p:cond>
                                  </p:endCondLst>
                                  <p:childTnLst>
                                    <p:set>
                                      <p:cBhvr override="childStyle">
                                        <p:cTn id="34" dur="indefinite"/>
                                        <p:tgtEl>
                                          <p:spTgt spid="39939">
                                            <p:txEl>
                                              <p:pRg st="5" end="5"/>
                                            </p:txEl>
                                          </p:spTgt>
                                        </p:tgtEl>
                                        <p:attrNameLst>
                                          <p:attrName>style.fontStyle</p:attrName>
                                        </p:attrNameLst>
                                      </p:cBhvr>
                                      <p:to>
                                        <p:strVal val="normal"/>
                                      </p:to>
                                    </p:set>
                                    <p:set>
                                      <p:cBhvr override="childStyle">
                                        <p:cTn id="35" dur="indefinite"/>
                                        <p:tgtEl>
                                          <p:spTgt spid="39939">
                                            <p:txEl>
                                              <p:pRg st="5" end="5"/>
                                            </p:txEl>
                                          </p:spTgt>
                                        </p:tgtEl>
                                        <p:attrNameLst>
                                          <p:attrName>style.fontWeight</p:attrName>
                                        </p:attrNameLst>
                                      </p:cBhvr>
                                      <p:to>
                                        <p:strVal val="bold"/>
                                      </p:to>
                                    </p:set>
                                    <p:set>
                                      <p:cBhvr override="childStyle">
                                        <p:cTn id="36" dur="indefinite"/>
                                        <p:tgtEl>
                                          <p:spTgt spid="39939">
                                            <p:txEl>
                                              <p:pRg st="5" end="5"/>
                                            </p:txEl>
                                          </p:spTgt>
                                        </p:tgtEl>
                                        <p:attrNameLst>
                                          <p:attrName>style.textDecorationUnderline</p:attrName>
                                        </p:attrNameLst>
                                      </p:cBhvr>
                                      <p:to>
                                        <p:strVal val="false"/>
                                      </p:to>
                                    </p:set>
                                  </p:childTnLst>
                                </p:cTn>
                              </p:par>
                            </p:childTnLst>
                          </p:cTn>
                        </p:par>
                      </p:childTnLst>
                    </p:cTn>
                  </p:par>
                  <p:par>
                    <p:cTn id="37" fill="hold">
                      <p:stCondLst>
                        <p:cond delay="indefinite"/>
                      </p:stCondLst>
                      <p:childTnLst>
                        <p:par>
                          <p:cTn id="38" fill="hold">
                            <p:stCondLst>
                              <p:cond delay="0"/>
                            </p:stCondLst>
                            <p:childTnLst>
                              <p:par>
                                <p:cTn id="39" presetID="5" presetClass="emph" presetSubtype="1" nodeType="clickEffect">
                                  <p:stCondLst>
                                    <p:cond delay="0"/>
                                  </p:stCondLst>
                                  <p:endCondLst>
                                    <p:cond evt="onNext" delay="0">
                                      <p:tgtEl>
                                        <p:sldTgt/>
                                      </p:tgtEl>
                                    </p:cond>
                                  </p:endCondLst>
                                  <p:childTnLst>
                                    <p:set>
                                      <p:cBhvr override="childStyle">
                                        <p:cTn id="40" dur="indefinite"/>
                                        <p:tgtEl>
                                          <p:spTgt spid="39939">
                                            <p:txEl>
                                              <p:pRg st="6" end="6"/>
                                            </p:txEl>
                                          </p:spTgt>
                                        </p:tgtEl>
                                        <p:attrNameLst>
                                          <p:attrName>style.fontStyle</p:attrName>
                                        </p:attrNameLst>
                                      </p:cBhvr>
                                      <p:to>
                                        <p:strVal val="normal"/>
                                      </p:to>
                                    </p:set>
                                    <p:set>
                                      <p:cBhvr override="childStyle">
                                        <p:cTn id="41" dur="indefinite"/>
                                        <p:tgtEl>
                                          <p:spTgt spid="39939">
                                            <p:txEl>
                                              <p:pRg st="6" end="6"/>
                                            </p:txEl>
                                          </p:spTgt>
                                        </p:tgtEl>
                                        <p:attrNameLst>
                                          <p:attrName>style.fontWeight</p:attrName>
                                        </p:attrNameLst>
                                      </p:cBhvr>
                                      <p:to>
                                        <p:strVal val="bold"/>
                                      </p:to>
                                    </p:set>
                                    <p:set>
                                      <p:cBhvr override="childStyle">
                                        <p:cTn id="42" dur="indefinite"/>
                                        <p:tgtEl>
                                          <p:spTgt spid="39939">
                                            <p:txEl>
                                              <p:pRg st="6" end="6"/>
                                            </p:txEl>
                                          </p:spTgt>
                                        </p:tgtEl>
                                        <p:attrNameLst>
                                          <p:attrName>style.textDecorationUnderline</p:attrName>
                                        </p:attrNameLst>
                                      </p:cBhvr>
                                      <p:to>
                                        <p:strVal val="false"/>
                                      </p:to>
                                    </p:set>
                                  </p:childTnLst>
                                </p:cTn>
                              </p:par>
                              <p:par>
                                <p:cTn id="43" presetID="5" presetClass="emph" presetSubtype="1" nodeType="withEffect">
                                  <p:stCondLst>
                                    <p:cond delay="0"/>
                                  </p:stCondLst>
                                  <p:endCondLst>
                                    <p:cond evt="onNext" delay="0">
                                      <p:tgtEl>
                                        <p:sldTgt/>
                                      </p:tgtEl>
                                    </p:cond>
                                  </p:endCondLst>
                                  <p:childTnLst>
                                    <p:set>
                                      <p:cBhvr override="childStyle">
                                        <p:cTn id="44" dur="indefinite"/>
                                        <p:tgtEl>
                                          <p:spTgt spid="39939">
                                            <p:txEl>
                                              <p:pRg st="7" end="7"/>
                                            </p:txEl>
                                          </p:spTgt>
                                        </p:tgtEl>
                                        <p:attrNameLst>
                                          <p:attrName>style.fontStyle</p:attrName>
                                        </p:attrNameLst>
                                      </p:cBhvr>
                                      <p:to>
                                        <p:strVal val="normal"/>
                                      </p:to>
                                    </p:set>
                                    <p:set>
                                      <p:cBhvr override="childStyle">
                                        <p:cTn id="45" dur="indefinite"/>
                                        <p:tgtEl>
                                          <p:spTgt spid="39939">
                                            <p:txEl>
                                              <p:pRg st="7" end="7"/>
                                            </p:txEl>
                                          </p:spTgt>
                                        </p:tgtEl>
                                        <p:attrNameLst>
                                          <p:attrName>style.fontWeight</p:attrName>
                                        </p:attrNameLst>
                                      </p:cBhvr>
                                      <p:to>
                                        <p:strVal val="bold"/>
                                      </p:to>
                                    </p:set>
                                    <p:set>
                                      <p:cBhvr override="childStyle">
                                        <p:cTn id="46" dur="indefinite"/>
                                        <p:tgtEl>
                                          <p:spTgt spid="39939">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idx="1"/>
          </p:nvPr>
        </p:nvSpPr>
        <p:spPr/>
        <p:txBody>
          <a:bodyPr/>
          <a:lstStyle/>
          <a:p>
            <a:pPr eaLnBrk="1" hangingPunct="1"/>
            <a:r>
              <a:rPr lang="en-US" sz="2400" dirty="0" smtClean="0"/>
              <a:t>Filtering out data row based on some data value:</a:t>
            </a:r>
          </a:p>
          <a:p>
            <a:pPr lvl="1" eaLnBrk="1" hangingPunct="1"/>
            <a:r>
              <a:rPr lang="en-US" sz="2200" dirty="0" smtClean="0"/>
              <a:t>Put VBScript block in Detail section’s </a:t>
            </a:r>
            <a:r>
              <a:rPr lang="en-US" sz="2200" dirty="0" err="1" smtClean="0"/>
              <a:t>OnFormat</a:t>
            </a:r>
            <a:r>
              <a:rPr lang="en-US" sz="2200" dirty="0" smtClean="0"/>
              <a:t> event:</a:t>
            </a:r>
          </a:p>
          <a:p>
            <a:pPr lvl="1" eaLnBrk="1" hangingPunct="1"/>
            <a:endParaRPr lang="en-US" dirty="0" smtClean="0"/>
          </a:p>
          <a:p>
            <a:pPr lvl="1" eaLnBrk="1" hangingPunct="1"/>
            <a:endParaRPr lang="en-US" dirty="0" smtClean="0"/>
          </a:p>
          <a:p>
            <a:pPr lvl="1" eaLnBrk="1" hangingPunct="1"/>
            <a:endParaRPr lang="en-US" dirty="0" smtClean="0"/>
          </a:p>
          <a:p>
            <a:pPr eaLnBrk="1" hangingPunct="1"/>
            <a:endParaRPr lang="en-US" sz="2400" dirty="0" smtClean="0"/>
          </a:p>
          <a:p>
            <a:pPr eaLnBrk="1" hangingPunct="1"/>
            <a:r>
              <a:rPr lang="en-US" sz="2400" dirty="0" smtClean="0"/>
              <a:t>Changing a field’s color based on its data value:</a:t>
            </a:r>
          </a:p>
          <a:p>
            <a:pPr lvl="1" eaLnBrk="1" hangingPunct="1"/>
            <a:r>
              <a:rPr lang="en-US" sz="2200" dirty="0" smtClean="0"/>
              <a:t>Put VBScript block in Detail section’s </a:t>
            </a:r>
            <a:r>
              <a:rPr lang="en-US" sz="2200" dirty="0" err="1" smtClean="0"/>
              <a:t>OnPrint</a:t>
            </a:r>
            <a:r>
              <a:rPr lang="en-US" sz="2200" dirty="0" smtClean="0"/>
              <a:t> event:</a:t>
            </a:r>
          </a:p>
          <a:p>
            <a:pPr lvl="1" eaLnBrk="1" hangingPunct="1"/>
            <a:endParaRPr lang="en-US" dirty="0" smtClean="0"/>
          </a:p>
        </p:txBody>
      </p:sp>
      <p:sp>
        <p:nvSpPr>
          <p:cNvPr id="74754" name="Rectangle 2"/>
          <p:cNvSpPr>
            <a:spLocks noGrp="1" noChangeArrowheads="1"/>
          </p:cNvSpPr>
          <p:nvPr>
            <p:ph type="title"/>
          </p:nvPr>
        </p:nvSpPr>
        <p:spPr/>
        <p:txBody>
          <a:bodyPr/>
          <a:lstStyle/>
          <a:p>
            <a:pPr eaLnBrk="1" hangingPunct="1"/>
            <a:r>
              <a:rPr lang="en-US" smtClean="0"/>
              <a:t>VBScript Examples</a:t>
            </a:r>
          </a:p>
        </p:txBody>
      </p:sp>
      <p:sp>
        <p:nvSpPr>
          <p:cNvPr id="74758" name="Text Box 6"/>
          <p:cNvSpPr txBox="1">
            <a:spLocks noChangeArrowheads="1"/>
          </p:cNvSpPr>
          <p:nvPr/>
        </p:nvSpPr>
        <p:spPr bwMode="auto">
          <a:xfrm>
            <a:off x="1368621" y="1782566"/>
            <a:ext cx="6384925" cy="1589088"/>
          </a:xfrm>
          <a:prstGeom prst="rect">
            <a:avLst/>
          </a:prstGeom>
          <a:noFill/>
          <a:ln w="9525" algn="ctr">
            <a:solidFill>
              <a:schemeClr val="tx1">
                <a:lumMod val="75000"/>
                <a:lumOff val="25000"/>
              </a:schemeClr>
            </a:solidFill>
            <a:miter lim="800000"/>
            <a:headEnd/>
            <a:tailEnd/>
          </a:ln>
          <a:effectLst/>
        </p:spPr>
        <p:txBody>
          <a:bodyPr wrap="none" tIns="91440" bIns="91440">
            <a:spAutoFit/>
          </a:bodyPr>
          <a:lstStyle/>
          <a:p>
            <a:pPr algn="l"/>
            <a:r>
              <a:rPr lang="en-US" dirty="0"/>
              <a:t>   </a:t>
            </a:r>
            <a:r>
              <a:rPr lang="en-US" sz="1600" dirty="0">
                <a:latin typeface="Courier New" pitchFamily="49" charset="0"/>
              </a:rPr>
              <a:t> if </a:t>
            </a:r>
            <a:r>
              <a:rPr lang="en-US" sz="1600" dirty="0" err="1">
                <a:latin typeface="Courier New" pitchFamily="49" charset="0"/>
              </a:rPr>
              <a:t>ucase</a:t>
            </a:r>
            <a:r>
              <a:rPr lang="en-US" sz="1600" dirty="0">
                <a:latin typeface="Courier New" pitchFamily="49" charset="0"/>
              </a:rPr>
              <a:t>(</a:t>
            </a:r>
            <a:r>
              <a:rPr lang="en-US" sz="1600" dirty="0" err="1">
                <a:latin typeface="Courier New" pitchFamily="49" charset="0"/>
              </a:rPr>
              <a:t>pt_mstr_pt_part_type</a:t>
            </a:r>
            <a:r>
              <a:rPr lang="en-US" sz="1600" dirty="0">
                <a:latin typeface="Courier New" pitchFamily="49" charset="0"/>
              </a:rPr>
              <a:t>) = "FINGOOD" then</a:t>
            </a:r>
            <a:br>
              <a:rPr lang="en-US" sz="1600" dirty="0">
                <a:latin typeface="Courier New" pitchFamily="49" charset="0"/>
              </a:rPr>
            </a:br>
            <a:r>
              <a:rPr lang="en-US" sz="1600" dirty="0">
                <a:latin typeface="Courier New" pitchFamily="49" charset="0"/>
              </a:rPr>
              <a:t>        </a:t>
            </a:r>
            <a:r>
              <a:rPr lang="en-US" sz="1600" dirty="0" err="1">
                <a:latin typeface="Courier New" pitchFamily="49" charset="0"/>
              </a:rPr>
              <a:t>Detail.Visible</a:t>
            </a:r>
            <a:r>
              <a:rPr lang="en-US" sz="1600" dirty="0">
                <a:latin typeface="Courier New" pitchFamily="49" charset="0"/>
              </a:rPr>
              <a:t> = false</a:t>
            </a:r>
            <a:br>
              <a:rPr lang="en-US" sz="1600" dirty="0">
                <a:latin typeface="Courier New" pitchFamily="49" charset="0"/>
              </a:rPr>
            </a:br>
            <a:r>
              <a:rPr lang="en-US" sz="1600" dirty="0">
                <a:latin typeface="Courier New" pitchFamily="49" charset="0"/>
              </a:rPr>
              <a:t>    else</a:t>
            </a:r>
            <a:br>
              <a:rPr lang="en-US" sz="1600" dirty="0">
                <a:latin typeface="Courier New" pitchFamily="49" charset="0"/>
              </a:rPr>
            </a:br>
            <a:r>
              <a:rPr lang="en-US" sz="1600" dirty="0">
                <a:latin typeface="Courier New" pitchFamily="49" charset="0"/>
              </a:rPr>
              <a:t>        </a:t>
            </a:r>
            <a:r>
              <a:rPr lang="en-US" sz="1600" dirty="0" err="1">
                <a:latin typeface="Courier New" pitchFamily="49" charset="0"/>
              </a:rPr>
              <a:t>Detail.Visible</a:t>
            </a:r>
            <a:r>
              <a:rPr lang="en-US" sz="1600" dirty="0">
                <a:latin typeface="Courier New" pitchFamily="49" charset="0"/>
              </a:rPr>
              <a:t> = true</a:t>
            </a:r>
            <a:br>
              <a:rPr lang="en-US" sz="1600" dirty="0">
                <a:latin typeface="Courier New" pitchFamily="49" charset="0"/>
              </a:rPr>
            </a:br>
            <a:r>
              <a:rPr lang="en-US" sz="1600" dirty="0">
                <a:latin typeface="Courier New" pitchFamily="49" charset="0"/>
              </a:rPr>
              <a:t>    </a:t>
            </a:r>
            <a:r>
              <a:rPr lang="en-US" sz="1600" dirty="0" err="1">
                <a:latin typeface="Courier New" pitchFamily="49" charset="0"/>
              </a:rPr>
              <a:t>endif</a:t>
            </a:r>
            <a:endParaRPr lang="en-US" sz="1600" dirty="0">
              <a:latin typeface="Courier New" pitchFamily="49" charset="0"/>
            </a:endParaRPr>
          </a:p>
        </p:txBody>
      </p:sp>
      <p:sp>
        <p:nvSpPr>
          <p:cNvPr id="74759" name="Text Box 7"/>
          <p:cNvSpPr txBox="1">
            <a:spLocks noChangeArrowheads="1"/>
          </p:cNvSpPr>
          <p:nvPr/>
        </p:nvSpPr>
        <p:spPr bwMode="auto">
          <a:xfrm>
            <a:off x="2208409" y="4352925"/>
            <a:ext cx="4706937" cy="1895475"/>
          </a:xfrm>
          <a:prstGeom prst="rect">
            <a:avLst/>
          </a:prstGeom>
          <a:noFill/>
          <a:ln w="9525" algn="ctr">
            <a:solidFill>
              <a:schemeClr val="tx1">
                <a:lumMod val="75000"/>
                <a:lumOff val="25000"/>
              </a:schemeClr>
            </a:solidFill>
            <a:miter lim="800000"/>
            <a:headEnd/>
            <a:tailEnd/>
          </a:ln>
          <a:effectLst/>
        </p:spPr>
        <p:txBody>
          <a:bodyPr wrap="none" tIns="91440" bIns="91440">
            <a:spAutoFit/>
          </a:bodyPr>
          <a:lstStyle/>
          <a:p>
            <a:pPr algn="l"/>
            <a:r>
              <a:rPr lang="en-US" sz="1600" dirty="0">
                <a:latin typeface="Courier New" pitchFamily="49" charset="0"/>
              </a:rPr>
              <a:t>if (</a:t>
            </a:r>
            <a:r>
              <a:rPr lang="en-US" sz="1600" dirty="0" err="1">
                <a:latin typeface="Courier New" pitchFamily="49" charset="0"/>
              </a:rPr>
              <a:t>pt_price</a:t>
            </a:r>
            <a:r>
              <a:rPr lang="en-US" sz="1600" dirty="0">
                <a:latin typeface="Courier New" pitchFamily="49" charset="0"/>
              </a:rPr>
              <a:t> &gt;= 100) then</a:t>
            </a:r>
          </a:p>
          <a:p>
            <a:pPr algn="l"/>
            <a:r>
              <a:rPr lang="en-US" sz="1600" dirty="0">
                <a:latin typeface="Courier New" pitchFamily="49" charset="0"/>
              </a:rPr>
              <a:t>  </a:t>
            </a:r>
            <a:r>
              <a:rPr lang="en-US" sz="1600" dirty="0">
                <a:solidFill>
                  <a:srgbClr val="33CC33"/>
                </a:solidFill>
                <a:latin typeface="Courier New" pitchFamily="49" charset="0"/>
              </a:rPr>
              <a:t>'color the field text RED</a:t>
            </a:r>
          </a:p>
          <a:p>
            <a:pPr algn="l"/>
            <a:r>
              <a:rPr lang="en-US" sz="1600" dirty="0">
                <a:latin typeface="Courier New" pitchFamily="49" charset="0"/>
              </a:rPr>
              <a:t>  [</a:t>
            </a:r>
            <a:r>
              <a:rPr lang="en-US" sz="1600" dirty="0" err="1">
                <a:latin typeface="Courier New" pitchFamily="49" charset="0"/>
              </a:rPr>
              <a:t>pt_priceCtl</a:t>
            </a:r>
            <a:r>
              <a:rPr lang="en-US" sz="1600" dirty="0">
                <a:latin typeface="Courier New" pitchFamily="49" charset="0"/>
              </a:rPr>
              <a:t>].</a:t>
            </a:r>
            <a:r>
              <a:rPr lang="en-US" sz="1600" dirty="0" err="1">
                <a:latin typeface="Courier New" pitchFamily="49" charset="0"/>
              </a:rPr>
              <a:t>ForeColor</a:t>
            </a:r>
            <a:r>
              <a:rPr lang="en-US" sz="1600" dirty="0">
                <a:latin typeface="Courier New" pitchFamily="49" charset="0"/>
              </a:rPr>
              <a:t> = "#FF0000"</a:t>
            </a:r>
          </a:p>
          <a:p>
            <a:pPr algn="l"/>
            <a:r>
              <a:rPr lang="en-US" sz="1600" dirty="0">
                <a:latin typeface="Courier New" pitchFamily="49" charset="0"/>
              </a:rPr>
              <a:t>else</a:t>
            </a:r>
          </a:p>
          <a:p>
            <a:pPr algn="l"/>
            <a:r>
              <a:rPr lang="en-US" sz="1600" dirty="0">
                <a:latin typeface="Courier New" pitchFamily="49" charset="0"/>
              </a:rPr>
              <a:t>  </a:t>
            </a:r>
            <a:r>
              <a:rPr lang="en-US" sz="1600" dirty="0">
                <a:solidFill>
                  <a:srgbClr val="33CC33"/>
                </a:solidFill>
                <a:latin typeface="Courier New" pitchFamily="49" charset="0"/>
              </a:rPr>
              <a:t>'color the field text BLACK</a:t>
            </a:r>
          </a:p>
          <a:p>
            <a:pPr algn="l"/>
            <a:r>
              <a:rPr lang="en-US" sz="1600" dirty="0">
                <a:latin typeface="Courier New" pitchFamily="49" charset="0"/>
              </a:rPr>
              <a:t>  [</a:t>
            </a:r>
            <a:r>
              <a:rPr lang="en-US" sz="1600" dirty="0" err="1">
                <a:latin typeface="Courier New" pitchFamily="49" charset="0"/>
              </a:rPr>
              <a:t>pt_priceCtl</a:t>
            </a:r>
            <a:r>
              <a:rPr lang="en-US" sz="1600" dirty="0">
                <a:latin typeface="Courier New" pitchFamily="49" charset="0"/>
              </a:rPr>
              <a:t>].</a:t>
            </a:r>
            <a:r>
              <a:rPr lang="en-US" sz="1600" dirty="0" err="1">
                <a:latin typeface="Courier New" pitchFamily="49" charset="0"/>
              </a:rPr>
              <a:t>ForeColor</a:t>
            </a:r>
            <a:r>
              <a:rPr lang="en-US" sz="1600" dirty="0">
                <a:latin typeface="Courier New" pitchFamily="49" charset="0"/>
              </a:rPr>
              <a:t> = "#000000"</a:t>
            </a:r>
          </a:p>
          <a:p>
            <a:pPr algn="l"/>
            <a:r>
              <a:rPr lang="en-US" sz="1600" dirty="0" err="1">
                <a:latin typeface="Courier New" pitchFamily="49" charset="0"/>
              </a:rPr>
              <a:t>endif</a:t>
            </a:r>
            <a:endParaRPr lang="en-US" sz="1600" dirty="0">
              <a:latin typeface="Courier New" pitchFamily="49" charset="0"/>
            </a:endParaRPr>
          </a:p>
        </p:txBody>
      </p:sp>
      <p:sp>
        <p:nvSpPr>
          <p:cNvPr id="6" name="Footer Placeholder 5"/>
          <p:cNvSpPr>
            <a:spLocks noGrp="1"/>
          </p:cNvSpPr>
          <p:nvPr>
            <p:ph type="ftr" sz="quarter" idx="10"/>
          </p:nvPr>
        </p:nvSpPr>
        <p:spPr/>
        <p:txBody>
          <a:bodyPr/>
          <a:lstStyle/>
          <a:p>
            <a:pPr>
              <a:defRPr/>
            </a:pPr>
            <a:r>
              <a:rPr lang="en-US" dirty="0" smtClean="0"/>
              <a:t>RF-DES-380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74755">
                                            <p:txEl>
                                              <p:pRg st="0" end="0"/>
                                            </p:txEl>
                                          </p:spTgt>
                                        </p:tgtEl>
                                        <p:attrNameLst>
                                          <p:attrName>style.fontStyle</p:attrName>
                                        </p:attrNameLst>
                                      </p:cBhvr>
                                      <p:to>
                                        <p:strVal val="normal"/>
                                      </p:to>
                                    </p:set>
                                    <p:set>
                                      <p:cBhvr override="childStyle">
                                        <p:cTn id="7" dur="indefinite"/>
                                        <p:tgtEl>
                                          <p:spTgt spid="74755">
                                            <p:txEl>
                                              <p:pRg st="0" end="0"/>
                                            </p:txEl>
                                          </p:spTgt>
                                        </p:tgtEl>
                                        <p:attrNameLst>
                                          <p:attrName>style.fontWeight</p:attrName>
                                        </p:attrNameLst>
                                      </p:cBhvr>
                                      <p:to>
                                        <p:strVal val="bold"/>
                                      </p:to>
                                    </p:set>
                                    <p:set>
                                      <p:cBhvr override="childStyle">
                                        <p:cTn id="8" dur="indefinite"/>
                                        <p:tgtEl>
                                          <p:spTgt spid="7475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74755">
                                            <p:txEl>
                                              <p:pRg st="1" end="1"/>
                                            </p:txEl>
                                          </p:spTgt>
                                        </p:tgtEl>
                                        <p:attrNameLst>
                                          <p:attrName>style.fontStyle</p:attrName>
                                        </p:attrNameLst>
                                      </p:cBhvr>
                                      <p:to>
                                        <p:strVal val="normal"/>
                                      </p:to>
                                    </p:set>
                                    <p:set>
                                      <p:cBhvr override="childStyle">
                                        <p:cTn id="13" dur="indefinite"/>
                                        <p:tgtEl>
                                          <p:spTgt spid="74755">
                                            <p:txEl>
                                              <p:pRg st="1" end="1"/>
                                            </p:txEl>
                                          </p:spTgt>
                                        </p:tgtEl>
                                        <p:attrNameLst>
                                          <p:attrName>style.fontWeight</p:attrName>
                                        </p:attrNameLst>
                                      </p:cBhvr>
                                      <p:to>
                                        <p:strVal val="bold"/>
                                      </p:to>
                                    </p:set>
                                    <p:set>
                                      <p:cBhvr override="childStyle">
                                        <p:cTn id="14" dur="indefinite"/>
                                        <p:tgtEl>
                                          <p:spTgt spid="74755">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74755">
                                            <p:txEl>
                                              <p:pRg st="6" end="6"/>
                                            </p:txEl>
                                          </p:spTgt>
                                        </p:tgtEl>
                                        <p:attrNameLst>
                                          <p:attrName>style.fontStyle</p:attrName>
                                        </p:attrNameLst>
                                      </p:cBhvr>
                                      <p:to>
                                        <p:strVal val="normal"/>
                                      </p:to>
                                    </p:set>
                                    <p:set>
                                      <p:cBhvr override="childStyle">
                                        <p:cTn id="19" dur="indefinite"/>
                                        <p:tgtEl>
                                          <p:spTgt spid="74755">
                                            <p:txEl>
                                              <p:pRg st="6" end="6"/>
                                            </p:txEl>
                                          </p:spTgt>
                                        </p:tgtEl>
                                        <p:attrNameLst>
                                          <p:attrName>style.fontWeight</p:attrName>
                                        </p:attrNameLst>
                                      </p:cBhvr>
                                      <p:to>
                                        <p:strVal val="bold"/>
                                      </p:to>
                                    </p:set>
                                    <p:set>
                                      <p:cBhvr override="childStyle">
                                        <p:cTn id="20" dur="indefinite"/>
                                        <p:tgtEl>
                                          <p:spTgt spid="74755">
                                            <p:txEl>
                                              <p:pRg st="6" end="6"/>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74755">
                                            <p:txEl>
                                              <p:pRg st="7" end="7"/>
                                            </p:txEl>
                                          </p:spTgt>
                                        </p:tgtEl>
                                        <p:attrNameLst>
                                          <p:attrName>style.fontStyle</p:attrName>
                                        </p:attrNameLst>
                                      </p:cBhvr>
                                      <p:to>
                                        <p:strVal val="normal"/>
                                      </p:to>
                                    </p:set>
                                    <p:set>
                                      <p:cBhvr override="childStyle">
                                        <p:cTn id="25" dur="indefinite"/>
                                        <p:tgtEl>
                                          <p:spTgt spid="74755">
                                            <p:txEl>
                                              <p:pRg st="7" end="7"/>
                                            </p:txEl>
                                          </p:spTgt>
                                        </p:tgtEl>
                                        <p:attrNameLst>
                                          <p:attrName>style.fontWeight</p:attrName>
                                        </p:attrNameLst>
                                      </p:cBhvr>
                                      <p:to>
                                        <p:strVal val="bold"/>
                                      </p:to>
                                    </p:set>
                                    <p:set>
                                      <p:cBhvr override="childStyle">
                                        <p:cTn id="26" dur="indefinite"/>
                                        <p:tgtEl>
                                          <p:spTgt spid="74755">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3"/>
          <p:cNvSpPr>
            <a:spLocks noGrp="1" noChangeArrowheads="1"/>
          </p:cNvSpPr>
          <p:nvPr>
            <p:ph idx="1"/>
          </p:nvPr>
        </p:nvSpPr>
        <p:spPr/>
        <p:txBody>
          <a:bodyPr>
            <a:normAutofit/>
          </a:bodyPr>
          <a:lstStyle/>
          <a:p>
            <a:pPr marL="514350" indent="-514350">
              <a:buFont typeface="+mj-lt"/>
              <a:buAutoNum type="arabicPeriod"/>
            </a:pPr>
            <a:r>
              <a:rPr lang="en-US" dirty="0" smtClean="0"/>
              <a:t>Perform the techniques for the two VBScript examples given previously.</a:t>
            </a:r>
          </a:p>
          <a:p>
            <a:pPr lvl="1"/>
            <a:r>
              <a:rPr lang="en-US" dirty="0" smtClean="0"/>
              <a:t>Filtering out data row based on some data value</a:t>
            </a:r>
          </a:p>
          <a:p>
            <a:pPr lvl="1"/>
            <a:r>
              <a:rPr lang="en-US" dirty="0" smtClean="0"/>
              <a:t>Changing a field’s color based on its data value</a:t>
            </a:r>
          </a:p>
        </p:txBody>
      </p:sp>
      <p:sp>
        <p:nvSpPr>
          <p:cNvPr id="118786" name="Rectangle 2"/>
          <p:cNvSpPr>
            <a:spLocks noGrp="1" noChangeArrowheads="1"/>
          </p:cNvSpPr>
          <p:nvPr>
            <p:ph type="title"/>
          </p:nvPr>
        </p:nvSpPr>
        <p:spPr/>
        <p:txBody>
          <a:bodyPr/>
          <a:lstStyle/>
          <a:p>
            <a:r>
              <a:rPr lang="en-US" smtClean="0"/>
              <a:t>VBScript: Exercise</a:t>
            </a:r>
          </a:p>
        </p:txBody>
      </p:sp>
      <p:sp>
        <p:nvSpPr>
          <p:cNvPr id="4" name="Footer Placeholder 3"/>
          <p:cNvSpPr>
            <a:spLocks noGrp="1"/>
          </p:cNvSpPr>
          <p:nvPr>
            <p:ph type="ftr" sz="quarter" idx="10"/>
          </p:nvPr>
        </p:nvSpPr>
        <p:spPr/>
        <p:txBody>
          <a:bodyPr/>
          <a:lstStyle/>
          <a:p>
            <a:r>
              <a:rPr lang="en-US" dirty="0" smtClean="0"/>
              <a:t>RF-DES-390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18787">
                                            <p:txEl>
                                              <p:pRg st="0" end="0"/>
                                            </p:txEl>
                                          </p:spTgt>
                                        </p:tgtEl>
                                        <p:attrNameLst>
                                          <p:attrName>style.fontStyle</p:attrName>
                                        </p:attrNameLst>
                                      </p:cBhvr>
                                      <p:to>
                                        <p:strVal val="normal"/>
                                      </p:to>
                                    </p:set>
                                    <p:set>
                                      <p:cBhvr override="childStyle">
                                        <p:cTn id="7" dur="indefinite"/>
                                        <p:tgtEl>
                                          <p:spTgt spid="118787">
                                            <p:txEl>
                                              <p:pRg st="0" end="0"/>
                                            </p:txEl>
                                          </p:spTgt>
                                        </p:tgtEl>
                                        <p:attrNameLst>
                                          <p:attrName>style.fontWeight</p:attrName>
                                        </p:attrNameLst>
                                      </p:cBhvr>
                                      <p:to>
                                        <p:strVal val="bold"/>
                                      </p:to>
                                    </p:set>
                                    <p:set>
                                      <p:cBhvr override="childStyle">
                                        <p:cTn id="8" dur="indefinite"/>
                                        <p:tgtEl>
                                          <p:spTgt spid="11878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18787">
                                            <p:txEl>
                                              <p:pRg st="1" end="1"/>
                                            </p:txEl>
                                          </p:spTgt>
                                        </p:tgtEl>
                                        <p:attrNameLst>
                                          <p:attrName>style.fontStyle</p:attrName>
                                        </p:attrNameLst>
                                      </p:cBhvr>
                                      <p:to>
                                        <p:strVal val="normal"/>
                                      </p:to>
                                    </p:set>
                                    <p:set>
                                      <p:cBhvr override="childStyle">
                                        <p:cTn id="13" dur="indefinite"/>
                                        <p:tgtEl>
                                          <p:spTgt spid="118787">
                                            <p:txEl>
                                              <p:pRg st="1" end="1"/>
                                            </p:txEl>
                                          </p:spTgt>
                                        </p:tgtEl>
                                        <p:attrNameLst>
                                          <p:attrName>style.fontWeight</p:attrName>
                                        </p:attrNameLst>
                                      </p:cBhvr>
                                      <p:to>
                                        <p:strVal val="bold"/>
                                      </p:to>
                                    </p:set>
                                    <p:set>
                                      <p:cBhvr override="childStyle">
                                        <p:cTn id="14" dur="indefinite"/>
                                        <p:tgtEl>
                                          <p:spTgt spid="11878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18787">
                                            <p:txEl>
                                              <p:pRg st="2" end="2"/>
                                            </p:txEl>
                                          </p:spTgt>
                                        </p:tgtEl>
                                        <p:attrNameLst>
                                          <p:attrName>style.fontStyle</p:attrName>
                                        </p:attrNameLst>
                                      </p:cBhvr>
                                      <p:to>
                                        <p:strVal val="normal"/>
                                      </p:to>
                                    </p:set>
                                    <p:set>
                                      <p:cBhvr override="childStyle">
                                        <p:cTn id="19" dur="indefinite"/>
                                        <p:tgtEl>
                                          <p:spTgt spid="118787">
                                            <p:txEl>
                                              <p:pRg st="2" end="2"/>
                                            </p:txEl>
                                          </p:spTgt>
                                        </p:tgtEl>
                                        <p:attrNameLst>
                                          <p:attrName>style.fontWeight</p:attrName>
                                        </p:attrNameLst>
                                      </p:cBhvr>
                                      <p:to>
                                        <p:strVal val="bold"/>
                                      </p:to>
                                    </p:set>
                                    <p:set>
                                      <p:cBhvr override="childStyle">
                                        <p:cTn id="20" dur="indefinite"/>
                                        <p:tgtEl>
                                          <p:spTgt spid="118787">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dirty="0" smtClean="0"/>
              <a:t>Using Report Resource Designer</a:t>
            </a:r>
          </a:p>
        </p:txBody>
      </p:sp>
      <p:pic>
        <p:nvPicPr>
          <p:cNvPr id="56323" name="Picture 3"/>
          <p:cNvPicPr>
            <a:picLocks noChangeAspect="1" noChangeArrowheads="1"/>
          </p:cNvPicPr>
          <p:nvPr/>
        </p:nvPicPr>
        <p:blipFill>
          <a:blip r:embed="rId3" cstate="print"/>
          <a:srcRect/>
          <a:stretch>
            <a:fillRect/>
          </a:stretch>
        </p:blipFill>
        <p:spPr bwMode="auto">
          <a:xfrm>
            <a:off x="634205" y="1070501"/>
            <a:ext cx="8248650" cy="5067300"/>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RF-DES-040</a:t>
            </a:r>
            <a:endParaRPr lang="en-US" dirty="0"/>
          </a:p>
        </p:txBody>
      </p:sp>
      <p:sp>
        <p:nvSpPr>
          <p:cNvPr id="5" name="TextBox 4"/>
          <p:cNvSpPr txBox="1"/>
          <p:nvPr/>
        </p:nvSpPr>
        <p:spPr>
          <a:xfrm>
            <a:off x="284093" y="6045693"/>
            <a:ext cx="3053911" cy="400110"/>
          </a:xfrm>
          <a:prstGeom prst="rect">
            <a:avLst/>
          </a:prstGeom>
          <a:noFill/>
        </p:spPr>
        <p:txBody>
          <a:bodyPr wrap="square" rtlCol="0">
            <a:spAutoFit/>
          </a:bodyPr>
          <a:lstStyle/>
          <a:p>
            <a:r>
              <a:rPr lang="en-US" sz="2000" dirty="0" smtClean="0">
                <a:solidFill>
                  <a:schemeClr val="accent2"/>
                </a:solidFill>
              </a:rPr>
              <a:t>Properties Pane</a:t>
            </a:r>
            <a:endParaRPr lang="en-US" sz="2000" dirty="0">
              <a:solidFill>
                <a:schemeClr val="accent2"/>
              </a:solidFill>
            </a:endParaRPr>
          </a:p>
        </p:txBody>
      </p:sp>
      <p:sp>
        <p:nvSpPr>
          <p:cNvPr id="6" name="TextBox 5"/>
          <p:cNvSpPr txBox="1"/>
          <p:nvPr/>
        </p:nvSpPr>
        <p:spPr>
          <a:xfrm>
            <a:off x="3969780" y="6073803"/>
            <a:ext cx="3789303" cy="400110"/>
          </a:xfrm>
          <a:prstGeom prst="rect">
            <a:avLst/>
          </a:prstGeom>
          <a:noFill/>
        </p:spPr>
        <p:txBody>
          <a:bodyPr wrap="square" rtlCol="0">
            <a:spAutoFit/>
          </a:bodyPr>
          <a:lstStyle/>
          <a:p>
            <a:r>
              <a:rPr lang="en-US" sz="2000" dirty="0" smtClean="0">
                <a:solidFill>
                  <a:schemeClr val="accent2"/>
                </a:solidFill>
              </a:rPr>
              <a:t>Main Designer Pane</a:t>
            </a:r>
            <a:endParaRPr lang="en-US" sz="2000" dirty="0">
              <a:solidFill>
                <a:schemeClr val="accent2"/>
              </a:solidFill>
            </a:endParaRPr>
          </a:p>
        </p:txBody>
      </p:sp>
      <p:sp>
        <p:nvSpPr>
          <p:cNvPr id="8" name="Rectangle 7"/>
          <p:cNvSpPr/>
          <p:nvPr/>
        </p:nvSpPr>
        <p:spPr>
          <a:xfrm>
            <a:off x="612558" y="3338004"/>
            <a:ext cx="2574525" cy="2707689"/>
          </a:xfrm>
          <a:prstGeom prst="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249227" y="1901300"/>
            <a:ext cx="5584055" cy="4153270"/>
          </a:xfrm>
          <a:prstGeom prst="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2460602" y="1004655"/>
            <a:ext cx="1560983" cy="400110"/>
          </a:xfrm>
          <a:prstGeom prst="rect">
            <a:avLst/>
          </a:prstGeom>
          <a:noFill/>
        </p:spPr>
        <p:txBody>
          <a:bodyPr wrap="square" rtlCol="0">
            <a:spAutoFit/>
          </a:bodyPr>
          <a:lstStyle/>
          <a:p>
            <a:r>
              <a:rPr lang="en-US" sz="2000" dirty="0" smtClean="0">
                <a:solidFill>
                  <a:schemeClr val="accent2"/>
                </a:solidFill>
              </a:rPr>
              <a:t>Tool Bars</a:t>
            </a:r>
            <a:endParaRPr lang="en-US" sz="2000" dirty="0">
              <a:solidFill>
                <a:schemeClr val="accent2"/>
              </a:solidFill>
            </a:endParaRPr>
          </a:p>
        </p:txBody>
      </p:sp>
      <p:sp>
        <p:nvSpPr>
          <p:cNvPr id="11" name="Rectangle 10"/>
          <p:cNvSpPr/>
          <p:nvPr/>
        </p:nvSpPr>
        <p:spPr>
          <a:xfrm>
            <a:off x="612559" y="1367161"/>
            <a:ext cx="8211845" cy="497150"/>
          </a:xfrm>
          <a:prstGeom prst="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177554" y="1961966"/>
            <a:ext cx="492443" cy="1322210"/>
          </a:xfrm>
          <a:prstGeom prst="rect">
            <a:avLst/>
          </a:prstGeom>
          <a:noFill/>
          <a:ln>
            <a:noFill/>
          </a:ln>
        </p:spPr>
        <p:txBody>
          <a:bodyPr vert="vert270" wrap="square" rtlCol="0">
            <a:spAutoFit/>
          </a:bodyPr>
          <a:lstStyle/>
          <a:p>
            <a:r>
              <a:rPr lang="en-US" sz="2000" dirty="0" smtClean="0">
                <a:solidFill>
                  <a:schemeClr val="accent2"/>
                </a:solidFill>
              </a:rPr>
              <a:t>Tool Box</a:t>
            </a:r>
            <a:endParaRPr lang="en-US" sz="2000" dirty="0">
              <a:solidFill>
                <a:schemeClr val="accent2"/>
              </a:solidFill>
            </a:endParaRPr>
          </a:p>
        </p:txBody>
      </p:sp>
      <p:sp>
        <p:nvSpPr>
          <p:cNvPr id="13" name="Rectangle 12"/>
          <p:cNvSpPr/>
          <p:nvPr/>
        </p:nvSpPr>
        <p:spPr>
          <a:xfrm>
            <a:off x="612559" y="1882065"/>
            <a:ext cx="2601157" cy="1420427"/>
          </a:xfrm>
          <a:prstGeom prst="rect">
            <a:avLst/>
          </a:prstGeom>
          <a:noFill/>
          <a:ln w="28575">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3"/>
          <p:cNvSpPr>
            <a:spLocks noGrp="1" noChangeArrowheads="1"/>
          </p:cNvSpPr>
          <p:nvPr>
            <p:ph idx="1"/>
          </p:nvPr>
        </p:nvSpPr>
        <p:spPr/>
        <p:txBody>
          <a:bodyPr>
            <a:normAutofit/>
          </a:bodyPr>
          <a:lstStyle/>
          <a:p>
            <a:pPr marL="514350" indent="-514350">
              <a:buFont typeface="+mj-lt"/>
              <a:buAutoNum type="arabicPeriod" startAt="2"/>
            </a:pPr>
            <a:r>
              <a:rPr lang="en-US" dirty="0" smtClean="0"/>
              <a:t>Add summary calculation fields to sum / count  field values across groups.</a:t>
            </a:r>
          </a:p>
          <a:p>
            <a:pPr lvl="1"/>
            <a:r>
              <a:rPr lang="en-US" dirty="0" smtClean="0"/>
              <a:t>Use the grouped Sales Order report</a:t>
            </a:r>
          </a:p>
          <a:p>
            <a:pPr lvl="2"/>
            <a:r>
              <a:rPr lang="en-US" dirty="0" smtClean="0"/>
              <a:t>sum the quantity ordered for each order</a:t>
            </a:r>
          </a:p>
          <a:p>
            <a:pPr lvl="2"/>
            <a:r>
              <a:rPr lang="en-US" dirty="0" smtClean="0"/>
              <a:t>count the number of lines for each order</a:t>
            </a:r>
          </a:p>
          <a:p>
            <a:pPr lvl="2"/>
            <a:r>
              <a:rPr lang="en-US" dirty="0" smtClean="0"/>
              <a:t>count the number of lines across ALL orders</a:t>
            </a:r>
          </a:p>
          <a:p>
            <a:pPr lvl="1"/>
            <a:r>
              <a:rPr lang="en-US" dirty="0" smtClean="0"/>
              <a:t>Use Calculated Field type in the appropriate section </a:t>
            </a:r>
          </a:p>
          <a:p>
            <a:pPr lvl="1"/>
            <a:r>
              <a:rPr lang="en-US" dirty="0" smtClean="0"/>
              <a:t>Use aggregate script functions </a:t>
            </a:r>
            <a:r>
              <a:rPr lang="en-US" dirty="0" smtClean="0">
                <a:solidFill>
                  <a:schemeClr val="tx1">
                    <a:lumMod val="50000"/>
                    <a:lumOff val="50000"/>
                  </a:schemeClr>
                </a:solidFill>
              </a:rPr>
              <a:t>(e.g. Sum())</a:t>
            </a:r>
            <a:r>
              <a:rPr lang="en-US" dirty="0" smtClean="0"/>
              <a:t> on appropriate data field </a:t>
            </a:r>
          </a:p>
          <a:p>
            <a:pPr lvl="1"/>
            <a:endParaRPr lang="en-US" dirty="0" smtClean="0"/>
          </a:p>
        </p:txBody>
      </p:sp>
      <p:sp>
        <p:nvSpPr>
          <p:cNvPr id="118786" name="Rectangle 2"/>
          <p:cNvSpPr>
            <a:spLocks noGrp="1" noChangeArrowheads="1"/>
          </p:cNvSpPr>
          <p:nvPr>
            <p:ph type="title"/>
          </p:nvPr>
        </p:nvSpPr>
        <p:spPr/>
        <p:txBody>
          <a:bodyPr/>
          <a:lstStyle/>
          <a:p>
            <a:r>
              <a:rPr lang="en-US" smtClean="0"/>
              <a:t>VBScript: Exercise</a:t>
            </a:r>
          </a:p>
        </p:txBody>
      </p:sp>
      <p:sp>
        <p:nvSpPr>
          <p:cNvPr id="4" name="Footer Placeholder 3"/>
          <p:cNvSpPr>
            <a:spLocks noGrp="1"/>
          </p:cNvSpPr>
          <p:nvPr>
            <p:ph type="ftr" sz="quarter" idx="10"/>
          </p:nvPr>
        </p:nvSpPr>
        <p:spPr/>
        <p:txBody>
          <a:bodyPr/>
          <a:lstStyle/>
          <a:p>
            <a:r>
              <a:rPr lang="en-US" dirty="0" smtClean="0"/>
              <a:t>RF-DES-400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18787">
                                            <p:txEl>
                                              <p:pRg st="0" end="0"/>
                                            </p:txEl>
                                          </p:spTgt>
                                        </p:tgtEl>
                                        <p:attrNameLst>
                                          <p:attrName>style.fontStyle</p:attrName>
                                        </p:attrNameLst>
                                      </p:cBhvr>
                                      <p:to>
                                        <p:strVal val="normal"/>
                                      </p:to>
                                    </p:set>
                                    <p:set>
                                      <p:cBhvr override="childStyle">
                                        <p:cTn id="7" dur="indefinite"/>
                                        <p:tgtEl>
                                          <p:spTgt spid="118787">
                                            <p:txEl>
                                              <p:pRg st="0" end="0"/>
                                            </p:txEl>
                                          </p:spTgt>
                                        </p:tgtEl>
                                        <p:attrNameLst>
                                          <p:attrName>style.fontWeight</p:attrName>
                                        </p:attrNameLst>
                                      </p:cBhvr>
                                      <p:to>
                                        <p:strVal val="bold"/>
                                      </p:to>
                                    </p:set>
                                    <p:set>
                                      <p:cBhvr override="childStyle">
                                        <p:cTn id="8" dur="indefinite"/>
                                        <p:tgtEl>
                                          <p:spTgt spid="11878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18787">
                                            <p:txEl>
                                              <p:pRg st="1" end="1"/>
                                            </p:txEl>
                                          </p:spTgt>
                                        </p:tgtEl>
                                        <p:attrNameLst>
                                          <p:attrName>style.fontStyle</p:attrName>
                                        </p:attrNameLst>
                                      </p:cBhvr>
                                      <p:to>
                                        <p:strVal val="normal"/>
                                      </p:to>
                                    </p:set>
                                    <p:set>
                                      <p:cBhvr override="childStyle">
                                        <p:cTn id="13" dur="indefinite"/>
                                        <p:tgtEl>
                                          <p:spTgt spid="118787">
                                            <p:txEl>
                                              <p:pRg st="1" end="1"/>
                                            </p:txEl>
                                          </p:spTgt>
                                        </p:tgtEl>
                                        <p:attrNameLst>
                                          <p:attrName>style.fontWeight</p:attrName>
                                        </p:attrNameLst>
                                      </p:cBhvr>
                                      <p:to>
                                        <p:strVal val="bold"/>
                                      </p:to>
                                    </p:set>
                                    <p:set>
                                      <p:cBhvr override="childStyle">
                                        <p:cTn id="14" dur="indefinite"/>
                                        <p:tgtEl>
                                          <p:spTgt spid="11878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18787">
                                            <p:txEl>
                                              <p:pRg st="2" end="2"/>
                                            </p:txEl>
                                          </p:spTgt>
                                        </p:tgtEl>
                                        <p:attrNameLst>
                                          <p:attrName>style.fontStyle</p:attrName>
                                        </p:attrNameLst>
                                      </p:cBhvr>
                                      <p:to>
                                        <p:strVal val="normal"/>
                                      </p:to>
                                    </p:set>
                                    <p:set>
                                      <p:cBhvr override="childStyle">
                                        <p:cTn id="19" dur="indefinite"/>
                                        <p:tgtEl>
                                          <p:spTgt spid="118787">
                                            <p:txEl>
                                              <p:pRg st="2" end="2"/>
                                            </p:txEl>
                                          </p:spTgt>
                                        </p:tgtEl>
                                        <p:attrNameLst>
                                          <p:attrName>style.fontWeight</p:attrName>
                                        </p:attrNameLst>
                                      </p:cBhvr>
                                      <p:to>
                                        <p:strVal val="bold"/>
                                      </p:to>
                                    </p:set>
                                    <p:set>
                                      <p:cBhvr override="childStyle">
                                        <p:cTn id="20" dur="indefinite"/>
                                        <p:tgtEl>
                                          <p:spTgt spid="11878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18787">
                                            <p:txEl>
                                              <p:pRg st="3" end="3"/>
                                            </p:txEl>
                                          </p:spTgt>
                                        </p:tgtEl>
                                        <p:attrNameLst>
                                          <p:attrName>style.fontStyle</p:attrName>
                                        </p:attrNameLst>
                                      </p:cBhvr>
                                      <p:to>
                                        <p:strVal val="normal"/>
                                      </p:to>
                                    </p:set>
                                    <p:set>
                                      <p:cBhvr override="childStyle">
                                        <p:cTn id="25" dur="indefinite"/>
                                        <p:tgtEl>
                                          <p:spTgt spid="118787">
                                            <p:txEl>
                                              <p:pRg st="3" end="3"/>
                                            </p:txEl>
                                          </p:spTgt>
                                        </p:tgtEl>
                                        <p:attrNameLst>
                                          <p:attrName>style.fontWeight</p:attrName>
                                        </p:attrNameLst>
                                      </p:cBhvr>
                                      <p:to>
                                        <p:strVal val="bold"/>
                                      </p:to>
                                    </p:set>
                                    <p:set>
                                      <p:cBhvr override="childStyle">
                                        <p:cTn id="26" dur="indefinite"/>
                                        <p:tgtEl>
                                          <p:spTgt spid="11878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18787">
                                            <p:txEl>
                                              <p:pRg st="4" end="4"/>
                                            </p:txEl>
                                          </p:spTgt>
                                        </p:tgtEl>
                                        <p:attrNameLst>
                                          <p:attrName>style.fontStyle</p:attrName>
                                        </p:attrNameLst>
                                      </p:cBhvr>
                                      <p:to>
                                        <p:strVal val="normal"/>
                                      </p:to>
                                    </p:set>
                                    <p:set>
                                      <p:cBhvr override="childStyle">
                                        <p:cTn id="31" dur="indefinite"/>
                                        <p:tgtEl>
                                          <p:spTgt spid="118787">
                                            <p:txEl>
                                              <p:pRg st="4" end="4"/>
                                            </p:txEl>
                                          </p:spTgt>
                                        </p:tgtEl>
                                        <p:attrNameLst>
                                          <p:attrName>style.fontWeight</p:attrName>
                                        </p:attrNameLst>
                                      </p:cBhvr>
                                      <p:to>
                                        <p:strVal val="bold"/>
                                      </p:to>
                                    </p:set>
                                    <p:set>
                                      <p:cBhvr override="childStyle">
                                        <p:cTn id="32" dur="indefinite"/>
                                        <p:tgtEl>
                                          <p:spTgt spid="118787">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18787">
                                            <p:txEl>
                                              <p:pRg st="5" end="5"/>
                                            </p:txEl>
                                          </p:spTgt>
                                        </p:tgtEl>
                                        <p:attrNameLst>
                                          <p:attrName>style.fontStyle</p:attrName>
                                        </p:attrNameLst>
                                      </p:cBhvr>
                                      <p:to>
                                        <p:strVal val="normal"/>
                                      </p:to>
                                    </p:set>
                                    <p:set>
                                      <p:cBhvr override="childStyle">
                                        <p:cTn id="37" dur="indefinite"/>
                                        <p:tgtEl>
                                          <p:spTgt spid="118787">
                                            <p:txEl>
                                              <p:pRg st="5" end="5"/>
                                            </p:txEl>
                                          </p:spTgt>
                                        </p:tgtEl>
                                        <p:attrNameLst>
                                          <p:attrName>style.fontWeight</p:attrName>
                                        </p:attrNameLst>
                                      </p:cBhvr>
                                      <p:to>
                                        <p:strVal val="bold"/>
                                      </p:to>
                                    </p:set>
                                    <p:set>
                                      <p:cBhvr override="childStyle">
                                        <p:cTn id="38" dur="indefinite"/>
                                        <p:tgtEl>
                                          <p:spTgt spid="118787">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118787">
                                            <p:txEl>
                                              <p:pRg st="6" end="6"/>
                                            </p:txEl>
                                          </p:spTgt>
                                        </p:tgtEl>
                                        <p:attrNameLst>
                                          <p:attrName>style.fontStyle</p:attrName>
                                        </p:attrNameLst>
                                      </p:cBhvr>
                                      <p:to>
                                        <p:strVal val="normal"/>
                                      </p:to>
                                    </p:set>
                                    <p:set>
                                      <p:cBhvr override="childStyle">
                                        <p:cTn id="43" dur="indefinite"/>
                                        <p:tgtEl>
                                          <p:spTgt spid="118787">
                                            <p:txEl>
                                              <p:pRg st="6" end="6"/>
                                            </p:txEl>
                                          </p:spTgt>
                                        </p:tgtEl>
                                        <p:attrNameLst>
                                          <p:attrName>style.fontWeight</p:attrName>
                                        </p:attrNameLst>
                                      </p:cBhvr>
                                      <p:to>
                                        <p:strVal val="bold"/>
                                      </p:to>
                                    </p:set>
                                    <p:set>
                                      <p:cBhvr override="childStyle">
                                        <p:cTn id="44" dur="indefinite"/>
                                        <p:tgtEl>
                                          <p:spTgt spid="118787">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idx="1"/>
          </p:nvPr>
        </p:nvSpPr>
        <p:spPr/>
        <p:txBody>
          <a:bodyPr>
            <a:normAutofit/>
          </a:bodyPr>
          <a:lstStyle/>
          <a:p>
            <a:r>
              <a:rPr lang="en-US" dirty="0" smtClean="0"/>
              <a:t>A template is a special kind of report that cannot be directly rendered</a:t>
            </a:r>
          </a:p>
          <a:p>
            <a:r>
              <a:rPr lang="en-US" dirty="0" smtClean="0"/>
              <a:t>Allows report attributes to be defined in one place (the template) and applied to many reports</a:t>
            </a:r>
          </a:p>
        </p:txBody>
      </p:sp>
      <p:sp>
        <p:nvSpPr>
          <p:cNvPr id="41986" name="Rectangle 2"/>
          <p:cNvSpPr>
            <a:spLocks noGrp="1" noChangeArrowheads="1"/>
          </p:cNvSpPr>
          <p:nvPr>
            <p:ph type="title"/>
          </p:nvPr>
        </p:nvSpPr>
        <p:spPr/>
        <p:txBody>
          <a:bodyPr/>
          <a:lstStyle/>
          <a:p>
            <a:r>
              <a:rPr lang="en-US" smtClean="0"/>
              <a:t>Report Templates</a:t>
            </a:r>
          </a:p>
        </p:txBody>
      </p:sp>
      <p:sp>
        <p:nvSpPr>
          <p:cNvPr id="4" name="Footer Placeholder 3"/>
          <p:cNvSpPr>
            <a:spLocks noGrp="1"/>
          </p:cNvSpPr>
          <p:nvPr>
            <p:ph type="ftr" sz="quarter" idx="10"/>
          </p:nvPr>
        </p:nvSpPr>
        <p:spPr/>
        <p:txBody>
          <a:bodyPr/>
          <a:lstStyle/>
          <a:p>
            <a:r>
              <a:rPr lang="en-US" dirty="0" smtClean="0"/>
              <a:t>RF-DES-410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1987">
                                            <p:txEl>
                                              <p:pRg st="0" end="0"/>
                                            </p:txEl>
                                          </p:spTgt>
                                        </p:tgtEl>
                                        <p:attrNameLst>
                                          <p:attrName>style.fontStyle</p:attrName>
                                        </p:attrNameLst>
                                      </p:cBhvr>
                                      <p:to>
                                        <p:strVal val="normal"/>
                                      </p:to>
                                    </p:set>
                                    <p:set>
                                      <p:cBhvr override="childStyle">
                                        <p:cTn id="7" dur="indefinite"/>
                                        <p:tgtEl>
                                          <p:spTgt spid="41987">
                                            <p:txEl>
                                              <p:pRg st="0" end="0"/>
                                            </p:txEl>
                                          </p:spTgt>
                                        </p:tgtEl>
                                        <p:attrNameLst>
                                          <p:attrName>style.fontWeight</p:attrName>
                                        </p:attrNameLst>
                                      </p:cBhvr>
                                      <p:to>
                                        <p:strVal val="bold"/>
                                      </p:to>
                                    </p:set>
                                    <p:set>
                                      <p:cBhvr override="childStyle">
                                        <p:cTn id="8" dur="indefinite"/>
                                        <p:tgtEl>
                                          <p:spTgt spid="4198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1987">
                                            <p:txEl>
                                              <p:pRg st="1" end="1"/>
                                            </p:txEl>
                                          </p:spTgt>
                                        </p:tgtEl>
                                        <p:attrNameLst>
                                          <p:attrName>style.fontStyle</p:attrName>
                                        </p:attrNameLst>
                                      </p:cBhvr>
                                      <p:to>
                                        <p:strVal val="normal"/>
                                      </p:to>
                                    </p:set>
                                    <p:set>
                                      <p:cBhvr override="childStyle">
                                        <p:cTn id="13" dur="indefinite"/>
                                        <p:tgtEl>
                                          <p:spTgt spid="41987">
                                            <p:txEl>
                                              <p:pRg st="1" end="1"/>
                                            </p:txEl>
                                          </p:spTgt>
                                        </p:tgtEl>
                                        <p:attrNameLst>
                                          <p:attrName>style.fontWeight</p:attrName>
                                        </p:attrNameLst>
                                      </p:cBhvr>
                                      <p:to>
                                        <p:strVal val="bold"/>
                                      </p:to>
                                    </p:set>
                                    <p:set>
                                      <p:cBhvr override="childStyle">
                                        <p:cTn id="14" dur="indefinite"/>
                                        <p:tgtEl>
                                          <p:spTgt spid="41987">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idx="1"/>
          </p:nvPr>
        </p:nvSpPr>
        <p:spPr/>
        <p:txBody>
          <a:bodyPr>
            <a:normAutofit/>
          </a:bodyPr>
          <a:lstStyle/>
          <a:p>
            <a:r>
              <a:rPr lang="en-US" dirty="0" smtClean="0"/>
              <a:t>Changes made to one template will affect all reports that use that template</a:t>
            </a:r>
          </a:p>
          <a:p>
            <a:r>
              <a:rPr lang="en-US" dirty="0" smtClean="0"/>
              <a:t>A report can reference at most one template</a:t>
            </a:r>
          </a:p>
          <a:p>
            <a:r>
              <a:rPr lang="en-US" dirty="0" smtClean="0"/>
              <a:t>QAD-shipped templates have a QAD_ prefix and can get overwritten in upgrades.</a:t>
            </a:r>
          </a:p>
          <a:p>
            <a:pPr lvl="1"/>
            <a:r>
              <a:rPr lang="en-US" dirty="0" smtClean="0"/>
              <a:t>Should not be modified, but copies can be made and modified.</a:t>
            </a:r>
          </a:p>
        </p:txBody>
      </p:sp>
      <p:sp>
        <p:nvSpPr>
          <p:cNvPr id="41986" name="Rectangle 2"/>
          <p:cNvSpPr>
            <a:spLocks noGrp="1" noChangeArrowheads="1"/>
          </p:cNvSpPr>
          <p:nvPr>
            <p:ph type="title"/>
          </p:nvPr>
        </p:nvSpPr>
        <p:spPr/>
        <p:txBody>
          <a:bodyPr/>
          <a:lstStyle/>
          <a:p>
            <a:r>
              <a:rPr lang="en-US" smtClean="0"/>
              <a:t>Report Templates</a:t>
            </a:r>
          </a:p>
        </p:txBody>
      </p:sp>
      <p:sp>
        <p:nvSpPr>
          <p:cNvPr id="4" name="Footer Placeholder 3"/>
          <p:cNvSpPr>
            <a:spLocks noGrp="1"/>
          </p:cNvSpPr>
          <p:nvPr>
            <p:ph type="ftr" sz="quarter" idx="10"/>
          </p:nvPr>
        </p:nvSpPr>
        <p:spPr/>
        <p:txBody>
          <a:bodyPr/>
          <a:lstStyle/>
          <a:p>
            <a:r>
              <a:rPr lang="en-US" dirty="0" smtClean="0"/>
              <a:t>RF-DES-420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1987">
                                            <p:txEl>
                                              <p:pRg st="0" end="0"/>
                                            </p:txEl>
                                          </p:spTgt>
                                        </p:tgtEl>
                                        <p:attrNameLst>
                                          <p:attrName>style.fontStyle</p:attrName>
                                        </p:attrNameLst>
                                      </p:cBhvr>
                                      <p:to>
                                        <p:strVal val="normal"/>
                                      </p:to>
                                    </p:set>
                                    <p:set>
                                      <p:cBhvr override="childStyle">
                                        <p:cTn id="7" dur="indefinite"/>
                                        <p:tgtEl>
                                          <p:spTgt spid="41987">
                                            <p:txEl>
                                              <p:pRg st="0" end="0"/>
                                            </p:txEl>
                                          </p:spTgt>
                                        </p:tgtEl>
                                        <p:attrNameLst>
                                          <p:attrName>style.fontWeight</p:attrName>
                                        </p:attrNameLst>
                                      </p:cBhvr>
                                      <p:to>
                                        <p:strVal val="bold"/>
                                      </p:to>
                                    </p:set>
                                    <p:set>
                                      <p:cBhvr override="childStyle">
                                        <p:cTn id="8" dur="indefinite"/>
                                        <p:tgtEl>
                                          <p:spTgt spid="4198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1987">
                                            <p:txEl>
                                              <p:pRg st="1" end="1"/>
                                            </p:txEl>
                                          </p:spTgt>
                                        </p:tgtEl>
                                        <p:attrNameLst>
                                          <p:attrName>style.fontStyle</p:attrName>
                                        </p:attrNameLst>
                                      </p:cBhvr>
                                      <p:to>
                                        <p:strVal val="normal"/>
                                      </p:to>
                                    </p:set>
                                    <p:set>
                                      <p:cBhvr override="childStyle">
                                        <p:cTn id="13" dur="indefinite"/>
                                        <p:tgtEl>
                                          <p:spTgt spid="41987">
                                            <p:txEl>
                                              <p:pRg st="1" end="1"/>
                                            </p:txEl>
                                          </p:spTgt>
                                        </p:tgtEl>
                                        <p:attrNameLst>
                                          <p:attrName>style.fontWeight</p:attrName>
                                        </p:attrNameLst>
                                      </p:cBhvr>
                                      <p:to>
                                        <p:strVal val="bold"/>
                                      </p:to>
                                    </p:set>
                                    <p:set>
                                      <p:cBhvr override="childStyle">
                                        <p:cTn id="14" dur="indefinite"/>
                                        <p:tgtEl>
                                          <p:spTgt spid="4198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41987">
                                            <p:txEl>
                                              <p:pRg st="2" end="2"/>
                                            </p:txEl>
                                          </p:spTgt>
                                        </p:tgtEl>
                                        <p:attrNameLst>
                                          <p:attrName>style.fontStyle</p:attrName>
                                        </p:attrNameLst>
                                      </p:cBhvr>
                                      <p:to>
                                        <p:strVal val="normal"/>
                                      </p:to>
                                    </p:set>
                                    <p:set>
                                      <p:cBhvr override="childStyle">
                                        <p:cTn id="19" dur="indefinite"/>
                                        <p:tgtEl>
                                          <p:spTgt spid="41987">
                                            <p:txEl>
                                              <p:pRg st="2" end="2"/>
                                            </p:txEl>
                                          </p:spTgt>
                                        </p:tgtEl>
                                        <p:attrNameLst>
                                          <p:attrName>style.fontWeight</p:attrName>
                                        </p:attrNameLst>
                                      </p:cBhvr>
                                      <p:to>
                                        <p:strVal val="bold"/>
                                      </p:to>
                                    </p:set>
                                    <p:set>
                                      <p:cBhvr override="childStyle">
                                        <p:cTn id="20" dur="indefinite"/>
                                        <p:tgtEl>
                                          <p:spTgt spid="4198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41987">
                                            <p:txEl>
                                              <p:pRg st="3" end="3"/>
                                            </p:txEl>
                                          </p:spTgt>
                                        </p:tgtEl>
                                        <p:attrNameLst>
                                          <p:attrName>style.fontStyle</p:attrName>
                                        </p:attrNameLst>
                                      </p:cBhvr>
                                      <p:to>
                                        <p:strVal val="normal"/>
                                      </p:to>
                                    </p:set>
                                    <p:set>
                                      <p:cBhvr override="childStyle">
                                        <p:cTn id="25" dur="indefinite"/>
                                        <p:tgtEl>
                                          <p:spTgt spid="41987">
                                            <p:txEl>
                                              <p:pRg st="3" end="3"/>
                                            </p:txEl>
                                          </p:spTgt>
                                        </p:tgtEl>
                                        <p:attrNameLst>
                                          <p:attrName>style.fontWeight</p:attrName>
                                        </p:attrNameLst>
                                      </p:cBhvr>
                                      <p:to>
                                        <p:strVal val="bold"/>
                                      </p:to>
                                    </p:set>
                                    <p:set>
                                      <p:cBhvr override="childStyle">
                                        <p:cTn id="26" dur="indefinite"/>
                                        <p:tgtEl>
                                          <p:spTgt spid="41987">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3"/>
          <p:cNvSpPr>
            <a:spLocks noGrp="1" noChangeArrowheads="1"/>
          </p:cNvSpPr>
          <p:nvPr>
            <p:ph idx="1"/>
          </p:nvPr>
        </p:nvSpPr>
        <p:spPr/>
        <p:txBody>
          <a:bodyPr/>
          <a:lstStyle/>
          <a:p>
            <a:r>
              <a:rPr lang="en-US" dirty="0" smtClean="0"/>
              <a:t>Templates define “Classes” that can be applied to objects in a report definition.</a:t>
            </a:r>
          </a:p>
          <a:p>
            <a:r>
              <a:rPr lang="en-US" dirty="0" smtClean="0"/>
              <a:t>Section Classes: sections in the report will inherit:</a:t>
            </a:r>
          </a:p>
          <a:p>
            <a:pPr lvl="1"/>
            <a:r>
              <a:rPr lang="en-US" dirty="0" smtClean="0"/>
              <a:t>Most properties of the section class</a:t>
            </a:r>
          </a:p>
          <a:p>
            <a:pPr lvl="2"/>
            <a:r>
              <a:rPr lang="en-US" altLang="zh-CN" dirty="0" err="1" smtClean="0"/>
              <a:t>BackColor</a:t>
            </a:r>
            <a:r>
              <a:rPr lang="en-US" altLang="zh-CN" dirty="0" smtClean="0"/>
              <a:t>, Visible, </a:t>
            </a:r>
            <a:r>
              <a:rPr lang="en-US" altLang="zh-CN" dirty="0" err="1" smtClean="0"/>
              <a:t>CanGrow</a:t>
            </a:r>
            <a:r>
              <a:rPr lang="en-US" altLang="zh-CN" dirty="0" smtClean="0"/>
              <a:t>, </a:t>
            </a:r>
            <a:r>
              <a:rPr lang="en-US" altLang="zh-CN" dirty="0" err="1" smtClean="0"/>
              <a:t>CanShrink</a:t>
            </a:r>
            <a:r>
              <a:rPr lang="en-US" altLang="zh-CN" dirty="0" smtClean="0"/>
              <a:t>, </a:t>
            </a:r>
            <a:r>
              <a:rPr lang="en-US" altLang="zh-CN" dirty="0" err="1" smtClean="0"/>
              <a:t>ForcePageBreak</a:t>
            </a:r>
            <a:r>
              <a:rPr lang="en-US" altLang="zh-CN" dirty="0" smtClean="0"/>
              <a:t>, </a:t>
            </a:r>
            <a:r>
              <a:rPr lang="en-US" altLang="zh-CN" dirty="0" err="1" smtClean="0"/>
              <a:t>KeepTogether</a:t>
            </a:r>
            <a:r>
              <a:rPr lang="en-US" altLang="zh-CN" dirty="0" smtClean="0"/>
              <a:t>, Repeat, </a:t>
            </a:r>
            <a:r>
              <a:rPr lang="en-US" altLang="zh-CN" dirty="0" err="1" smtClean="0"/>
              <a:t>OnFormat</a:t>
            </a:r>
            <a:r>
              <a:rPr lang="en-US" altLang="zh-CN" dirty="0" smtClean="0"/>
              <a:t>, </a:t>
            </a:r>
            <a:r>
              <a:rPr lang="en-US" altLang="zh-CN" dirty="0" err="1" smtClean="0"/>
              <a:t>OnPrint</a:t>
            </a:r>
            <a:endParaRPr lang="en-US" dirty="0" smtClean="0"/>
          </a:p>
          <a:p>
            <a:pPr lvl="1"/>
            <a:r>
              <a:rPr lang="en-US" dirty="0" smtClean="0"/>
              <a:t>All fields in the section class</a:t>
            </a:r>
          </a:p>
          <a:p>
            <a:pPr lvl="2"/>
            <a:r>
              <a:rPr lang="en-US" dirty="0" smtClean="0"/>
              <a:t>Only for Header, PageHeader, PageFooter, and Footer sections</a:t>
            </a:r>
          </a:p>
        </p:txBody>
      </p:sp>
      <p:sp>
        <p:nvSpPr>
          <p:cNvPr id="80898" name="Rectangle 2"/>
          <p:cNvSpPr>
            <a:spLocks noGrp="1" noChangeArrowheads="1"/>
          </p:cNvSpPr>
          <p:nvPr>
            <p:ph type="title"/>
          </p:nvPr>
        </p:nvSpPr>
        <p:spPr/>
        <p:txBody>
          <a:bodyPr/>
          <a:lstStyle/>
          <a:p>
            <a:r>
              <a:rPr lang="en-US" smtClean="0"/>
              <a:t>Template Behavior</a:t>
            </a:r>
          </a:p>
        </p:txBody>
      </p:sp>
      <p:sp>
        <p:nvSpPr>
          <p:cNvPr id="4" name="Footer Placeholder 3"/>
          <p:cNvSpPr>
            <a:spLocks noGrp="1"/>
          </p:cNvSpPr>
          <p:nvPr>
            <p:ph type="ftr" sz="quarter" idx="10"/>
          </p:nvPr>
        </p:nvSpPr>
        <p:spPr/>
        <p:txBody>
          <a:bodyPr/>
          <a:lstStyle/>
          <a:p>
            <a:r>
              <a:rPr lang="en-US" dirty="0" smtClean="0"/>
              <a:t>RF-DES-430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0899">
                                            <p:txEl>
                                              <p:pRg st="0" end="0"/>
                                            </p:txEl>
                                          </p:spTgt>
                                        </p:tgtEl>
                                        <p:attrNameLst>
                                          <p:attrName>style.fontStyle</p:attrName>
                                        </p:attrNameLst>
                                      </p:cBhvr>
                                      <p:to>
                                        <p:strVal val="normal"/>
                                      </p:to>
                                    </p:set>
                                    <p:set>
                                      <p:cBhvr override="childStyle">
                                        <p:cTn id="7" dur="indefinite"/>
                                        <p:tgtEl>
                                          <p:spTgt spid="80899">
                                            <p:txEl>
                                              <p:pRg st="0" end="0"/>
                                            </p:txEl>
                                          </p:spTgt>
                                        </p:tgtEl>
                                        <p:attrNameLst>
                                          <p:attrName>style.fontWeight</p:attrName>
                                        </p:attrNameLst>
                                      </p:cBhvr>
                                      <p:to>
                                        <p:strVal val="bold"/>
                                      </p:to>
                                    </p:set>
                                    <p:set>
                                      <p:cBhvr override="childStyle">
                                        <p:cTn id="8" dur="indefinite"/>
                                        <p:tgtEl>
                                          <p:spTgt spid="8089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0899">
                                            <p:txEl>
                                              <p:pRg st="1" end="1"/>
                                            </p:txEl>
                                          </p:spTgt>
                                        </p:tgtEl>
                                        <p:attrNameLst>
                                          <p:attrName>style.fontStyle</p:attrName>
                                        </p:attrNameLst>
                                      </p:cBhvr>
                                      <p:to>
                                        <p:strVal val="normal"/>
                                      </p:to>
                                    </p:set>
                                    <p:set>
                                      <p:cBhvr override="childStyle">
                                        <p:cTn id="13" dur="indefinite"/>
                                        <p:tgtEl>
                                          <p:spTgt spid="80899">
                                            <p:txEl>
                                              <p:pRg st="1" end="1"/>
                                            </p:txEl>
                                          </p:spTgt>
                                        </p:tgtEl>
                                        <p:attrNameLst>
                                          <p:attrName>style.fontWeight</p:attrName>
                                        </p:attrNameLst>
                                      </p:cBhvr>
                                      <p:to>
                                        <p:strVal val="bold"/>
                                      </p:to>
                                    </p:set>
                                    <p:set>
                                      <p:cBhvr override="childStyle">
                                        <p:cTn id="14" dur="indefinite"/>
                                        <p:tgtEl>
                                          <p:spTgt spid="8089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80899">
                                            <p:txEl>
                                              <p:pRg st="2" end="2"/>
                                            </p:txEl>
                                          </p:spTgt>
                                        </p:tgtEl>
                                        <p:attrNameLst>
                                          <p:attrName>style.fontStyle</p:attrName>
                                        </p:attrNameLst>
                                      </p:cBhvr>
                                      <p:to>
                                        <p:strVal val="normal"/>
                                      </p:to>
                                    </p:set>
                                    <p:set>
                                      <p:cBhvr override="childStyle">
                                        <p:cTn id="19" dur="indefinite"/>
                                        <p:tgtEl>
                                          <p:spTgt spid="80899">
                                            <p:txEl>
                                              <p:pRg st="2" end="2"/>
                                            </p:txEl>
                                          </p:spTgt>
                                        </p:tgtEl>
                                        <p:attrNameLst>
                                          <p:attrName>style.fontWeight</p:attrName>
                                        </p:attrNameLst>
                                      </p:cBhvr>
                                      <p:to>
                                        <p:strVal val="bold"/>
                                      </p:to>
                                    </p:set>
                                    <p:set>
                                      <p:cBhvr override="childStyle">
                                        <p:cTn id="20" dur="indefinite"/>
                                        <p:tgtEl>
                                          <p:spTgt spid="80899">
                                            <p:txEl>
                                              <p:pRg st="2" end="2"/>
                                            </p:txEl>
                                          </p:spTgt>
                                        </p:tgtEl>
                                        <p:attrNameLst>
                                          <p:attrName>style.textDecorationUnderline</p:attrName>
                                        </p:attrNameLst>
                                      </p:cBhvr>
                                      <p:to>
                                        <p:strVal val="false"/>
                                      </p:to>
                                    </p:set>
                                  </p:childTnLst>
                                </p:cTn>
                              </p:par>
                              <p:par>
                                <p:cTn id="21" presetID="5" presetClass="emph" presetSubtype="1" nodeType="withEffect">
                                  <p:stCondLst>
                                    <p:cond delay="0"/>
                                  </p:stCondLst>
                                  <p:endCondLst>
                                    <p:cond evt="onNext" delay="0">
                                      <p:tgtEl>
                                        <p:sldTgt/>
                                      </p:tgtEl>
                                    </p:cond>
                                  </p:endCondLst>
                                  <p:childTnLst>
                                    <p:set>
                                      <p:cBhvr override="childStyle">
                                        <p:cTn id="22" dur="indefinite"/>
                                        <p:tgtEl>
                                          <p:spTgt spid="80899">
                                            <p:txEl>
                                              <p:pRg st="3" end="3"/>
                                            </p:txEl>
                                          </p:spTgt>
                                        </p:tgtEl>
                                        <p:attrNameLst>
                                          <p:attrName>style.fontStyle</p:attrName>
                                        </p:attrNameLst>
                                      </p:cBhvr>
                                      <p:to>
                                        <p:strVal val="normal"/>
                                      </p:to>
                                    </p:set>
                                    <p:set>
                                      <p:cBhvr override="childStyle">
                                        <p:cTn id="23" dur="indefinite"/>
                                        <p:tgtEl>
                                          <p:spTgt spid="80899">
                                            <p:txEl>
                                              <p:pRg st="3" end="3"/>
                                            </p:txEl>
                                          </p:spTgt>
                                        </p:tgtEl>
                                        <p:attrNameLst>
                                          <p:attrName>style.fontWeight</p:attrName>
                                        </p:attrNameLst>
                                      </p:cBhvr>
                                      <p:to>
                                        <p:strVal val="bold"/>
                                      </p:to>
                                    </p:set>
                                    <p:set>
                                      <p:cBhvr override="childStyle">
                                        <p:cTn id="24" dur="indefinite"/>
                                        <p:tgtEl>
                                          <p:spTgt spid="80899">
                                            <p:txEl>
                                              <p:pRg st="3" end="3"/>
                                            </p:txEl>
                                          </p:spTgt>
                                        </p:tgtEl>
                                        <p:attrNameLst>
                                          <p:attrName>style.textDecorationUnderline</p:attrName>
                                        </p:attrNameLst>
                                      </p:cBhvr>
                                      <p:to>
                                        <p:strVal val="false"/>
                                      </p:to>
                                    </p:set>
                                  </p:childTnLst>
                                </p:cTn>
                              </p:par>
                            </p:childTnLst>
                          </p:cTn>
                        </p:par>
                      </p:childTnLst>
                    </p:cTn>
                  </p:par>
                  <p:par>
                    <p:cTn id="25" fill="hold">
                      <p:stCondLst>
                        <p:cond delay="indefinite"/>
                      </p:stCondLst>
                      <p:childTnLst>
                        <p:par>
                          <p:cTn id="26" fill="hold">
                            <p:stCondLst>
                              <p:cond delay="0"/>
                            </p:stCondLst>
                            <p:childTnLst>
                              <p:par>
                                <p:cTn id="27" presetID="5" presetClass="emph" presetSubtype="1" nodeType="clickEffect">
                                  <p:stCondLst>
                                    <p:cond delay="0"/>
                                  </p:stCondLst>
                                  <p:endCondLst>
                                    <p:cond evt="onNext" delay="0">
                                      <p:tgtEl>
                                        <p:sldTgt/>
                                      </p:tgtEl>
                                    </p:cond>
                                  </p:endCondLst>
                                  <p:childTnLst>
                                    <p:set>
                                      <p:cBhvr override="childStyle">
                                        <p:cTn id="28" dur="indefinite"/>
                                        <p:tgtEl>
                                          <p:spTgt spid="80899">
                                            <p:txEl>
                                              <p:pRg st="4" end="4"/>
                                            </p:txEl>
                                          </p:spTgt>
                                        </p:tgtEl>
                                        <p:attrNameLst>
                                          <p:attrName>style.fontStyle</p:attrName>
                                        </p:attrNameLst>
                                      </p:cBhvr>
                                      <p:to>
                                        <p:strVal val="normal"/>
                                      </p:to>
                                    </p:set>
                                    <p:set>
                                      <p:cBhvr override="childStyle">
                                        <p:cTn id="29" dur="indefinite"/>
                                        <p:tgtEl>
                                          <p:spTgt spid="80899">
                                            <p:txEl>
                                              <p:pRg st="4" end="4"/>
                                            </p:txEl>
                                          </p:spTgt>
                                        </p:tgtEl>
                                        <p:attrNameLst>
                                          <p:attrName>style.fontWeight</p:attrName>
                                        </p:attrNameLst>
                                      </p:cBhvr>
                                      <p:to>
                                        <p:strVal val="bold"/>
                                      </p:to>
                                    </p:set>
                                    <p:set>
                                      <p:cBhvr override="childStyle">
                                        <p:cTn id="30" dur="indefinite"/>
                                        <p:tgtEl>
                                          <p:spTgt spid="80899">
                                            <p:txEl>
                                              <p:pRg st="4" end="4"/>
                                            </p:txEl>
                                          </p:spTgt>
                                        </p:tgtEl>
                                        <p:attrNameLst>
                                          <p:attrName>style.textDecorationUnderline</p:attrName>
                                        </p:attrNameLst>
                                      </p:cBhvr>
                                      <p:to>
                                        <p:strVal val="false"/>
                                      </p:to>
                                    </p:set>
                                  </p:childTnLst>
                                </p:cTn>
                              </p:par>
                              <p:par>
                                <p:cTn id="31" presetID="5" presetClass="emph" presetSubtype="1" nodeType="withEffect">
                                  <p:stCondLst>
                                    <p:cond delay="0"/>
                                  </p:stCondLst>
                                  <p:endCondLst>
                                    <p:cond evt="onNext" delay="0">
                                      <p:tgtEl>
                                        <p:sldTgt/>
                                      </p:tgtEl>
                                    </p:cond>
                                  </p:endCondLst>
                                  <p:childTnLst>
                                    <p:set>
                                      <p:cBhvr override="childStyle">
                                        <p:cTn id="32" dur="indefinite"/>
                                        <p:tgtEl>
                                          <p:spTgt spid="80899">
                                            <p:txEl>
                                              <p:pRg st="5" end="5"/>
                                            </p:txEl>
                                          </p:spTgt>
                                        </p:tgtEl>
                                        <p:attrNameLst>
                                          <p:attrName>style.fontStyle</p:attrName>
                                        </p:attrNameLst>
                                      </p:cBhvr>
                                      <p:to>
                                        <p:strVal val="normal"/>
                                      </p:to>
                                    </p:set>
                                    <p:set>
                                      <p:cBhvr override="childStyle">
                                        <p:cTn id="33" dur="indefinite"/>
                                        <p:tgtEl>
                                          <p:spTgt spid="80899">
                                            <p:txEl>
                                              <p:pRg st="5" end="5"/>
                                            </p:txEl>
                                          </p:spTgt>
                                        </p:tgtEl>
                                        <p:attrNameLst>
                                          <p:attrName>style.fontWeight</p:attrName>
                                        </p:attrNameLst>
                                      </p:cBhvr>
                                      <p:to>
                                        <p:strVal val="bold"/>
                                      </p:to>
                                    </p:set>
                                    <p:set>
                                      <p:cBhvr override="childStyle">
                                        <p:cTn id="34" dur="indefinite"/>
                                        <p:tgtEl>
                                          <p:spTgt spid="80899">
                                            <p:txEl>
                                              <p:pRg st="5" end="5"/>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3"/>
          <p:cNvSpPr>
            <a:spLocks noGrp="1" noChangeArrowheads="1"/>
          </p:cNvSpPr>
          <p:nvPr>
            <p:ph idx="1"/>
          </p:nvPr>
        </p:nvSpPr>
        <p:spPr/>
        <p:txBody>
          <a:bodyPr/>
          <a:lstStyle/>
          <a:p>
            <a:r>
              <a:rPr lang="en-US" dirty="0" smtClean="0"/>
              <a:t>Field Classes: fields in the report will inherit:</a:t>
            </a:r>
          </a:p>
          <a:p>
            <a:pPr lvl="1"/>
            <a:r>
              <a:rPr lang="en-US" dirty="0" smtClean="0"/>
              <a:t>Most properties of the field class</a:t>
            </a:r>
          </a:p>
          <a:p>
            <a:pPr lvl="1"/>
            <a:r>
              <a:rPr lang="en-US" dirty="0" smtClean="0"/>
              <a:t>Properties depend on field type.  For example:</a:t>
            </a:r>
            <a:br>
              <a:rPr lang="en-US" dirty="0" smtClean="0"/>
            </a:br>
            <a:r>
              <a:rPr lang="en-US" dirty="0" smtClean="0"/>
              <a:t>Font, BackColor, ForeColor, Height, …</a:t>
            </a:r>
          </a:p>
          <a:p>
            <a:r>
              <a:rPr lang="en-US" dirty="0" smtClean="0"/>
              <a:t>Report-level properties can be inherited from templates</a:t>
            </a:r>
          </a:p>
        </p:txBody>
      </p:sp>
      <p:sp>
        <p:nvSpPr>
          <p:cNvPr id="80898" name="Rectangle 2"/>
          <p:cNvSpPr>
            <a:spLocks noGrp="1" noChangeArrowheads="1"/>
          </p:cNvSpPr>
          <p:nvPr>
            <p:ph type="title"/>
          </p:nvPr>
        </p:nvSpPr>
        <p:spPr/>
        <p:txBody>
          <a:bodyPr/>
          <a:lstStyle/>
          <a:p>
            <a:r>
              <a:rPr lang="en-US" smtClean="0"/>
              <a:t>Template Behavior</a:t>
            </a:r>
          </a:p>
        </p:txBody>
      </p:sp>
      <p:sp>
        <p:nvSpPr>
          <p:cNvPr id="4" name="Footer Placeholder 3"/>
          <p:cNvSpPr>
            <a:spLocks noGrp="1"/>
          </p:cNvSpPr>
          <p:nvPr>
            <p:ph type="ftr" sz="quarter" idx="10"/>
          </p:nvPr>
        </p:nvSpPr>
        <p:spPr/>
        <p:txBody>
          <a:bodyPr/>
          <a:lstStyle/>
          <a:p>
            <a:r>
              <a:rPr lang="en-US" dirty="0" smtClean="0"/>
              <a:t>RF-DES-440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0899">
                                            <p:txEl>
                                              <p:pRg st="0" end="0"/>
                                            </p:txEl>
                                          </p:spTgt>
                                        </p:tgtEl>
                                        <p:attrNameLst>
                                          <p:attrName>style.fontStyle</p:attrName>
                                        </p:attrNameLst>
                                      </p:cBhvr>
                                      <p:to>
                                        <p:strVal val="normal"/>
                                      </p:to>
                                    </p:set>
                                    <p:set>
                                      <p:cBhvr override="childStyle">
                                        <p:cTn id="7" dur="indefinite"/>
                                        <p:tgtEl>
                                          <p:spTgt spid="80899">
                                            <p:txEl>
                                              <p:pRg st="0" end="0"/>
                                            </p:txEl>
                                          </p:spTgt>
                                        </p:tgtEl>
                                        <p:attrNameLst>
                                          <p:attrName>style.fontWeight</p:attrName>
                                        </p:attrNameLst>
                                      </p:cBhvr>
                                      <p:to>
                                        <p:strVal val="bold"/>
                                      </p:to>
                                    </p:set>
                                    <p:set>
                                      <p:cBhvr override="childStyle">
                                        <p:cTn id="8" dur="indefinite"/>
                                        <p:tgtEl>
                                          <p:spTgt spid="8089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0899">
                                            <p:txEl>
                                              <p:pRg st="1" end="1"/>
                                            </p:txEl>
                                          </p:spTgt>
                                        </p:tgtEl>
                                        <p:attrNameLst>
                                          <p:attrName>style.fontStyle</p:attrName>
                                        </p:attrNameLst>
                                      </p:cBhvr>
                                      <p:to>
                                        <p:strVal val="normal"/>
                                      </p:to>
                                    </p:set>
                                    <p:set>
                                      <p:cBhvr override="childStyle">
                                        <p:cTn id="13" dur="indefinite"/>
                                        <p:tgtEl>
                                          <p:spTgt spid="80899">
                                            <p:txEl>
                                              <p:pRg st="1" end="1"/>
                                            </p:txEl>
                                          </p:spTgt>
                                        </p:tgtEl>
                                        <p:attrNameLst>
                                          <p:attrName>style.fontWeight</p:attrName>
                                        </p:attrNameLst>
                                      </p:cBhvr>
                                      <p:to>
                                        <p:strVal val="bold"/>
                                      </p:to>
                                    </p:set>
                                    <p:set>
                                      <p:cBhvr override="childStyle">
                                        <p:cTn id="14" dur="indefinite"/>
                                        <p:tgtEl>
                                          <p:spTgt spid="80899">
                                            <p:txEl>
                                              <p:pRg st="1" end="1"/>
                                            </p:txEl>
                                          </p:spTgt>
                                        </p:tgtEl>
                                        <p:attrNameLst>
                                          <p:attrName>style.textDecorationUnderline</p:attrName>
                                        </p:attrNameLst>
                                      </p:cBhvr>
                                      <p:to>
                                        <p:strVal val="false"/>
                                      </p:to>
                                    </p:set>
                                  </p:childTnLst>
                                </p:cTn>
                              </p:par>
                              <p:par>
                                <p:cTn id="15" presetID="5" presetClass="emph" presetSubtype="1" nodeType="withEffect">
                                  <p:stCondLst>
                                    <p:cond delay="0"/>
                                  </p:stCondLst>
                                  <p:endCondLst>
                                    <p:cond evt="onNext" delay="0">
                                      <p:tgtEl>
                                        <p:sldTgt/>
                                      </p:tgtEl>
                                    </p:cond>
                                  </p:endCondLst>
                                  <p:childTnLst>
                                    <p:set>
                                      <p:cBhvr override="childStyle">
                                        <p:cTn id="16" dur="indefinite"/>
                                        <p:tgtEl>
                                          <p:spTgt spid="80899">
                                            <p:txEl>
                                              <p:pRg st="2" end="2"/>
                                            </p:txEl>
                                          </p:spTgt>
                                        </p:tgtEl>
                                        <p:attrNameLst>
                                          <p:attrName>style.fontStyle</p:attrName>
                                        </p:attrNameLst>
                                      </p:cBhvr>
                                      <p:to>
                                        <p:strVal val="normal"/>
                                      </p:to>
                                    </p:set>
                                    <p:set>
                                      <p:cBhvr override="childStyle">
                                        <p:cTn id="17" dur="indefinite"/>
                                        <p:tgtEl>
                                          <p:spTgt spid="80899">
                                            <p:txEl>
                                              <p:pRg st="2" end="2"/>
                                            </p:txEl>
                                          </p:spTgt>
                                        </p:tgtEl>
                                        <p:attrNameLst>
                                          <p:attrName>style.fontWeight</p:attrName>
                                        </p:attrNameLst>
                                      </p:cBhvr>
                                      <p:to>
                                        <p:strVal val="bold"/>
                                      </p:to>
                                    </p:set>
                                    <p:set>
                                      <p:cBhvr override="childStyle">
                                        <p:cTn id="18" dur="indefinite"/>
                                        <p:tgtEl>
                                          <p:spTgt spid="80899">
                                            <p:txEl>
                                              <p:pRg st="2" end="2"/>
                                            </p:txEl>
                                          </p:spTgt>
                                        </p:tgtEl>
                                        <p:attrNameLst>
                                          <p:attrName>style.textDecorationUnderline</p:attrName>
                                        </p:attrNameLst>
                                      </p:cBhvr>
                                      <p:to>
                                        <p:strVal val="false"/>
                                      </p:to>
                                    </p:set>
                                  </p:childTnLst>
                                </p:cTn>
                              </p:par>
                            </p:childTnLst>
                          </p:cTn>
                        </p:par>
                      </p:childTnLst>
                    </p:cTn>
                  </p:par>
                  <p:par>
                    <p:cTn id="19" fill="hold">
                      <p:stCondLst>
                        <p:cond delay="indefinite"/>
                      </p:stCondLst>
                      <p:childTnLst>
                        <p:par>
                          <p:cTn id="20" fill="hold">
                            <p:stCondLst>
                              <p:cond delay="0"/>
                            </p:stCondLst>
                            <p:childTnLst>
                              <p:par>
                                <p:cTn id="21" presetID="5" presetClass="emph" presetSubtype="1" nodeType="clickEffect">
                                  <p:stCondLst>
                                    <p:cond delay="0"/>
                                  </p:stCondLst>
                                  <p:endCondLst>
                                    <p:cond evt="onNext" delay="0">
                                      <p:tgtEl>
                                        <p:sldTgt/>
                                      </p:tgtEl>
                                    </p:cond>
                                  </p:endCondLst>
                                  <p:childTnLst>
                                    <p:set>
                                      <p:cBhvr override="childStyle">
                                        <p:cTn id="22" dur="indefinite"/>
                                        <p:tgtEl>
                                          <p:spTgt spid="80899">
                                            <p:txEl>
                                              <p:pRg st="3" end="3"/>
                                            </p:txEl>
                                          </p:spTgt>
                                        </p:tgtEl>
                                        <p:attrNameLst>
                                          <p:attrName>style.fontStyle</p:attrName>
                                        </p:attrNameLst>
                                      </p:cBhvr>
                                      <p:to>
                                        <p:strVal val="normal"/>
                                      </p:to>
                                    </p:set>
                                    <p:set>
                                      <p:cBhvr override="childStyle">
                                        <p:cTn id="23" dur="indefinite"/>
                                        <p:tgtEl>
                                          <p:spTgt spid="80899">
                                            <p:txEl>
                                              <p:pRg st="3" end="3"/>
                                            </p:txEl>
                                          </p:spTgt>
                                        </p:tgtEl>
                                        <p:attrNameLst>
                                          <p:attrName>style.fontWeight</p:attrName>
                                        </p:attrNameLst>
                                      </p:cBhvr>
                                      <p:to>
                                        <p:strVal val="bold"/>
                                      </p:to>
                                    </p:set>
                                    <p:set>
                                      <p:cBhvr override="childStyle">
                                        <p:cTn id="24" dur="indefinite"/>
                                        <p:tgtEl>
                                          <p:spTgt spid="80899">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Grp="1" noChangeArrowheads="1"/>
          </p:cNvSpPr>
          <p:nvPr>
            <p:ph idx="1"/>
          </p:nvPr>
        </p:nvSpPr>
        <p:spPr/>
        <p:txBody>
          <a:bodyPr/>
          <a:lstStyle/>
          <a:p>
            <a:r>
              <a:rPr lang="en-US" dirty="0" smtClean="0"/>
              <a:t>Tool to edit templates</a:t>
            </a:r>
          </a:p>
          <a:p>
            <a:pPr lvl="1"/>
            <a:r>
              <a:rPr lang="en-US" dirty="0" smtClean="0"/>
              <a:t>Accessible in QAD .NET UI</a:t>
            </a:r>
          </a:p>
          <a:p>
            <a:pPr lvl="1"/>
            <a:r>
              <a:rPr lang="en-US" dirty="0" smtClean="0"/>
              <a:t>Requires user membership in </a:t>
            </a:r>
            <a:r>
              <a:rPr lang="en-US" dirty="0" err="1" smtClean="0"/>
              <a:t>rptAdmin</a:t>
            </a:r>
            <a:r>
              <a:rPr lang="en-US" dirty="0" smtClean="0"/>
              <a:t> or </a:t>
            </a:r>
            <a:r>
              <a:rPr lang="en-US" dirty="0" err="1" smtClean="0"/>
              <a:t>rptDsgn</a:t>
            </a:r>
            <a:endParaRPr lang="en-US" dirty="0" smtClean="0"/>
          </a:p>
          <a:p>
            <a:r>
              <a:rPr lang="en-US" dirty="0" smtClean="0"/>
              <a:t>Similar to Report Resource Designer, but has some differences</a:t>
            </a:r>
          </a:p>
          <a:p>
            <a:pPr lvl="1"/>
            <a:r>
              <a:rPr lang="en-US" dirty="0" smtClean="0"/>
              <a:t>Detail Section Behavior:</a:t>
            </a:r>
          </a:p>
          <a:p>
            <a:pPr lvl="1"/>
            <a:r>
              <a:rPr lang="en-US" dirty="0" smtClean="0"/>
              <a:t>Fields in detail section do not get passed to reports</a:t>
            </a:r>
          </a:p>
          <a:p>
            <a:pPr lvl="1"/>
            <a:r>
              <a:rPr lang="en-US" dirty="0" smtClean="0"/>
              <a:t>Detail fields are only used to define field classes</a:t>
            </a:r>
          </a:p>
          <a:p>
            <a:r>
              <a:rPr lang="en-US" dirty="0" smtClean="0"/>
              <a:t>Template Import/Export</a:t>
            </a:r>
          </a:p>
          <a:p>
            <a:pPr lvl="1"/>
            <a:r>
              <a:rPr lang="en-US" dirty="0" smtClean="0"/>
              <a:t>Similar to report import/export</a:t>
            </a:r>
          </a:p>
          <a:p>
            <a:pPr lvl="1"/>
            <a:r>
              <a:rPr lang="en-US" dirty="0" smtClean="0"/>
              <a:t>Templates can be serialized as XML</a:t>
            </a:r>
          </a:p>
        </p:txBody>
      </p:sp>
      <p:sp>
        <p:nvSpPr>
          <p:cNvPr id="50178" name="Rectangle 2"/>
          <p:cNvSpPr>
            <a:spLocks noGrp="1" noChangeArrowheads="1"/>
          </p:cNvSpPr>
          <p:nvPr>
            <p:ph type="title"/>
          </p:nvPr>
        </p:nvSpPr>
        <p:spPr/>
        <p:txBody>
          <a:bodyPr/>
          <a:lstStyle/>
          <a:p>
            <a:r>
              <a:rPr lang="en-US" smtClean="0"/>
              <a:t>Template Designer</a:t>
            </a:r>
          </a:p>
        </p:txBody>
      </p:sp>
      <p:sp>
        <p:nvSpPr>
          <p:cNvPr id="4" name="Footer Placeholder 3"/>
          <p:cNvSpPr>
            <a:spLocks noGrp="1"/>
          </p:cNvSpPr>
          <p:nvPr>
            <p:ph type="ftr" sz="quarter" idx="10"/>
          </p:nvPr>
        </p:nvSpPr>
        <p:spPr/>
        <p:txBody>
          <a:bodyPr/>
          <a:lstStyle/>
          <a:p>
            <a:r>
              <a:rPr lang="en-US" dirty="0" smtClean="0"/>
              <a:t>RF-DES-450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0179">
                                            <p:txEl>
                                              <p:pRg st="0" end="0"/>
                                            </p:txEl>
                                          </p:spTgt>
                                        </p:tgtEl>
                                        <p:attrNameLst>
                                          <p:attrName>style.fontStyle</p:attrName>
                                        </p:attrNameLst>
                                      </p:cBhvr>
                                      <p:to>
                                        <p:strVal val="normal"/>
                                      </p:to>
                                    </p:set>
                                    <p:set>
                                      <p:cBhvr override="childStyle">
                                        <p:cTn id="7" dur="indefinite"/>
                                        <p:tgtEl>
                                          <p:spTgt spid="50179">
                                            <p:txEl>
                                              <p:pRg st="0" end="0"/>
                                            </p:txEl>
                                          </p:spTgt>
                                        </p:tgtEl>
                                        <p:attrNameLst>
                                          <p:attrName>style.fontWeight</p:attrName>
                                        </p:attrNameLst>
                                      </p:cBhvr>
                                      <p:to>
                                        <p:strVal val="bold"/>
                                      </p:to>
                                    </p:set>
                                    <p:set>
                                      <p:cBhvr override="childStyle">
                                        <p:cTn id="8" dur="indefinite"/>
                                        <p:tgtEl>
                                          <p:spTgt spid="5017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0179">
                                            <p:txEl>
                                              <p:pRg st="1" end="1"/>
                                            </p:txEl>
                                          </p:spTgt>
                                        </p:tgtEl>
                                        <p:attrNameLst>
                                          <p:attrName>style.fontStyle</p:attrName>
                                        </p:attrNameLst>
                                      </p:cBhvr>
                                      <p:to>
                                        <p:strVal val="normal"/>
                                      </p:to>
                                    </p:set>
                                    <p:set>
                                      <p:cBhvr override="childStyle">
                                        <p:cTn id="13" dur="indefinite"/>
                                        <p:tgtEl>
                                          <p:spTgt spid="50179">
                                            <p:txEl>
                                              <p:pRg st="1" end="1"/>
                                            </p:txEl>
                                          </p:spTgt>
                                        </p:tgtEl>
                                        <p:attrNameLst>
                                          <p:attrName>style.fontWeight</p:attrName>
                                        </p:attrNameLst>
                                      </p:cBhvr>
                                      <p:to>
                                        <p:strVal val="bold"/>
                                      </p:to>
                                    </p:set>
                                    <p:set>
                                      <p:cBhvr override="childStyle">
                                        <p:cTn id="14" dur="indefinite"/>
                                        <p:tgtEl>
                                          <p:spTgt spid="5017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0179">
                                            <p:txEl>
                                              <p:pRg st="2" end="2"/>
                                            </p:txEl>
                                          </p:spTgt>
                                        </p:tgtEl>
                                        <p:attrNameLst>
                                          <p:attrName>style.fontStyle</p:attrName>
                                        </p:attrNameLst>
                                      </p:cBhvr>
                                      <p:to>
                                        <p:strVal val="normal"/>
                                      </p:to>
                                    </p:set>
                                    <p:set>
                                      <p:cBhvr override="childStyle">
                                        <p:cTn id="19" dur="indefinite"/>
                                        <p:tgtEl>
                                          <p:spTgt spid="50179">
                                            <p:txEl>
                                              <p:pRg st="2" end="2"/>
                                            </p:txEl>
                                          </p:spTgt>
                                        </p:tgtEl>
                                        <p:attrNameLst>
                                          <p:attrName>style.fontWeight</p:attrName>
                                        </p:attrNameLst>
                                      </p:cBhvr>
                                      <p:to>
                                        <p:strVal val="bold"/>
                                      </p:to>
                                    </p:set>
                                    <p:set>
                                      <p:cBhvr override="childStyle">
                                        <p:cTn id="20" dur="indefinite"/>
                                        <p:tgtEl>
                                          <p:spTgt spid="5017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0179">
                                            <p:txEl>
                                              <p:pRg st="3" end="3"/>
                                            </p:txEl>
                                          </p:spTgt>
                                        </p:tgtEl>
                                        <p:attrNameLst>
                                          <p:attrName>style.fontStyle</p:attrName>
                                        </p:attrNameLst>
                                      </p:cBhvr>
                                      <p:to>
                                        <p:strVal val="normal"/>
                                      </p:to>
                                    </p:set>
                                    <p:set>
                                      <p:cBhvr override="childStyle">
                                        <p:cTn id="25" dur="indefinite"/>
                                        <p:tgtEl>
                                          <p:spTgt spid="50179">
                                            <p:txEl>
                                              <p:pRg st="3" end="3"/>
                                            </p:txEl>
                                          </p:spTgt>
                                        </p:tgtEl>
                                        <p:attrNameLst>
                                          <p:attrName>style.fontWeight</p:attrName>
                                        </p:attrNameLst>
                                      </p:cBhvr>
                                      <p:to>
                                        <p:strVal val="bold"/>
                                      </p:to>
                                    </p:set>
                                    <p:set>
                                      <p:cBhvr override="childStyle">
                                        <p:cTn id="26" dur="indefinite"/>
                                        <p:tgtEl>
                                          <p:spTgt spid="5017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0179">
                                            <p:txEl>
                                              <p:pRg st="4" end="4"/>
                                            </p:txEl>
                                          </p:spTgt>
                                        </p:tgtEl>
                                        <p:attrNameLst>
                                          <p:attrName>style.fontStyle</p:attrName>
                                        </p:attrNameLst>
                                      </p:cBhvr>
                                      <p:to>
                                        <p:strVal val="normal"/>
                                      </p:to>
                                    </p:set>
                                    <p:set>
                                      <p:cBhvr override="childStyle">
                                        <p:cTn id="31" dur="indefinite"/>
                                        <p:tgtEl>
                                          <p:spTgt spid="50179">
                                            <p:txEl>
                                              <p:pRg st="4" end="4"/>
                                            </p:txEl>
                                          </p:spTgt>
                                        </p:tgtEl>
                                        <p:attrNameLst>
                                          <p:attrName>style.fontWeight</p:attrName>
                                        </p:attrNameLst>
                                      </p:cBhvr>
                                      <p:to>
                                        <p:strVal val="bold"/>
                                      </p:to>
                                    </p:set>
                                    <p:set>
                                      <p:cBhvr override="childStyle">
                                        <p:cTn id="32" dur="indefinite"/>
                                        <p:tgtEl>
                                          <p:spTgt spid="50179">
                                            <p:txEl>
                                              <p:pRg st="4" end="4"/>
                                            </p:txEl>
                                          </p:spTgt>
                                        </p:tgtEl>
                                        <p:attrNameLst>
                                          <p:attrName>style.textDecorationUnderline</p:attrName>
                                        </p:attrNameLst>
                                      </p:cBhvr>
                                      <p:to>
                                        <p:strVal val="false"/>
                                      </p:to>
                                    </p:set>
                                  </p:childTnLst>
                                </p:cTn>
                              </p:par>
                              <p:par>
                                <p:cTn id="33" presetID="5" presetClass="emph" presetSubtype="1" nodeType="withEffect">
                                  <p:stCondLst>
                                    <p:cond delay="0"/>
                                  </p:stCondLst>
                                  <p:endCondLst>
                                    <p:cond evt="onNext" delay="0">
                                      <p:tgtEl>
                                        <p:sldTgt/>
                                      </p:tgtEl>
                                    </p:cond>
                                  </p:endCondLst>
                                  <p:childTnLst>
                                    <p:set>
                                      <p:cBhvr override="childStyle">
                                        <p:cTn id="34" dur="indefinite"/>
                                        <p:tgtEl>
                                          <p:spTgt spid="50179">
                                            <p:txEl>
                                              <p:pRg st="5" end="5"/>
                                            </p:txEl>
                                          </p:spTgt>
                                        </p:tgtEl>
                                        <p:attrNameLst>
                                          <p:attrName>style.fontStyle</p:attrName>
                                        </p:attrNameLst>
                                      </p:cBhvr>
                                      <p:to>
                                        <p:strVal val="normal"/>
                                      </p:to>
                                    </p:set>
                                    <p:set>
                                      <p:cBhvr override="childStyle">
                                        <p:cTn id="35" dur="indefinite"/>
                                        <p:tgtEl>
                                          <p:spTgt spid="50179">
                                            <p:txEl>
                                              <p:pRg st="5" end="5"/>
                                            </p:txEl>
                                          </p:spTgt>
                                        </p:tgtEl>
                                        <p:attrNameLst>
                                          <p:attrName>style.fontWeight</p:attrName>
                                        </p:attrNameLst>
                                      </p:cBhvr>
                                      <p:to>
                                        <p:strVal val="bold"/>
                                      </p:to>
                                    </p:set>
                                    <p:set>
                                      <p:cBhvr override="childStyle">
                                        <p:cTn id="36" dur="indefinite"/>
                                        <p:tgtEl>
                                          <p:spTgt spid="50179">
                                            <p:txEl>
                                              <p:pRg st="5" end="5"/>
                                            </p:txEl>
                                          </p:spTgt>
                                        </p:tgtEl>
                                        <p:attrNameLst>
                                          <p:attrName>style.textDecorationUnderline</p:attrName>
                                        </p:attrNameLst>
                                      </p:cBhvr>
                                      <p:to>
                                        <p:strVal val="false"/>
                                      </p:to>
                                    </p:set>
                                  </p:childTnLst>
                                </p:cTn>
                              </p:par>
                              <p:par>
                                <p:cTn id="37" presetID="5" presetClass="emph" presetSubtype="1" nodeType="withEffect">
                                  <p:stCondLst>
                                    <p:cond delay="0"/>
                                  </p:stCondLst>
                                  <p:endCondLst>
                                    <p:cond evt="onNext" delay="0">
                                      <p:tgtEl>
                                        <p:sldTgt/>
                                      </p:tgtEl>
                                    </p:cond>
                                  </p:endCondLst>
                                  <p:childTnLst>
                                    <p:set>
                                      <p:cBhvr override="childStyle">
                                        <p:cTn id="38" dur="indefinite"/>
                                        <p:tgtEl>
                                          <p:spTgt spid="50179">
                                            <p:txEl>
                                              <p:pRg st="6" end="6"/>
                                            </p:txEl>
                                          </p:spTgt>
                                        </p:tgtEl>
                                        <p:attrNameLst>
                                          <p:attrName>style.fontStyle</p:attrName>
                                        </p:attrNameLst>
                                      </p:cBhvr>
                                      <p:to>
                                        <p:strVal val="normal"/>
                                      </p:to>
                                    </p:set>
                                    <p:set>
                                      <p:cBhvr override="childStyle">
                                        <p:cTn id="39" dur="indefinite"/>
                                        <p:tgtEl>
                                          <p:spTgt spid="50179">
                                            <p:txEl>
                                              <p:pRg st="6" end="6"/>
                                            </p:txEl>
                                          </p:spTgt>
                                        </p:tgtEl>
                                        <p:attrNameLst>
                                          <p:attrName>style.fontWeight</p:attrName>
                                        </p:attrNameLst>
                                      </p:cBhvr>
                                      <p:to>
                                        <p:strVal val="bold"/>
                                      </p:to>
                                    </p:set>
                                    <p:set>
                                      <p:cBhvr override="childStyle">
                                        <p:cTn id="40" dur="indefinite"/>
                                        <p:tgtEl>
                                          <p:spTgt spid="50179">
                                            <p:txEl>
                                              <p:pRg st="6" end="6"/>
                                            </p:txEl>
                                          </p:spTgt>
                                        </p:tgtEl>
                                        <p:attrNameLst>
                                          <p:attrName>style.textDecorationUnderline</p:attrName>
                                        </p:attrNameLst>
                                      </p:cBhvr>
                                      <p:to>
                                        <p:strVal val="false"/>
                                      </p:to>
                                    </p:set>
                                  </p:childTnLst>
                                </p:cTn>
                              </p:par>
                            </p:childTnLst>
                          </p:cTn>
                        </p:par>
                      </p:childTnLst>
                    </p:cTn>
                  </p:par>
                  <p:par>
                    <p:cTn id="41" fill="hold">
                      <p:stCondLst>
                        <p:cond delay="indefinite"/>
                      </p:stCondLst>
                      <p:childTnLst>
                        <p:par>
                          <p:cTn id="42" fill="hold">
                            <p:stCondLst>
                              <p:cond delay="0"/>
                            </p:stCondLst>
                            <p:childTnLst>
                              <p:par>
                                <p:cTn id="43" presetID="5" presetClass="emph" presetSubtype="1" nodeType="clickEffect">
                                  <p:stCondLst>
                                    <p:cond delay="0"/>
                                  </p:stCondLst>
                                  <p:endCondLst>
                                    <p:cond evt="onNext" delay="0">
                                      <p:tgtEl>
                                        <p:sldTgt/>
                                      </p:tgtEl>
                                    </p:cond>
                                  </p:endCondLst>
                                  <p:childTnLst>
                                    <p:set>
                                      <p:cBhvr override="childStyle">
                                        <p:cTn id="44" dur="indefinite"/>
                                        <p:tgtEl>
                                          <p:spTgt spid="50179">
                                            <p:txEl>
                                              <p:pRg st="7" end="7"/>
                                            </p:txEl>
                                          </p:spTgt>
                                        </p:tgtEl>
                                        <p:attrNameLst>
                                          <p:attrName>style.fontStyle</p:attrName>
                                        </p:attrNameLst>
                                      </p:cBhvr>
                                      <p:to>
                                        <p:strVal val="normal"/>
                                      </p:to>
                                    </p:set>
                                    <p:set>
                                      <p:cBhvr override="childStyle">
                                        <p:cTn id="45" dur="indefinite"/>
                                        <p:tgtEl>
                                          <p:spTgt spid="50179">
                                            <p:txEl>
                                              <p:pRg st="7" end="7"/>
                                            </p:txEl>
                                          </p:spTgt>
                                        </p:tgtEl>
                                        <p:attrNameLst>
                                          <p:attrName>style.fontWeight</p:attrName>
                                        </p:attrNameLst>
                                      </p:cBhvr>
                                      <p:to>
                                        <p:strVal val="bold"/>
                                      </p:to>
                                    </p:set>
                                    <p:set>
                                      <p:cBhvr override="childStyle">
                                        <p:cTn id="46" dur="indefinite"/>
                                        <p:tgtEl>
                                          <p:spTgt spid="50179">
                                            <p:txEl>
                                              <p:pRg st="7" end="7"/>
                                            </p:txEl>
                                          </p:spTgt>
                                        </p:tgtEl>
                                        <p:attrNameLst>
                                          <p:attrName>style.textDecorationUnderline</p:attrName>
                                        </p:attrNameLst>
                                      </p:cBhvr>
                                      <p:to>
                                        <p:strVal val="false"/>
                                      </p:to>
                                    </p:set>
                                  </p:childTnLst>
                                </p:cTn>
                              </p:par>
                            </p:childTnLst>
                          </p:cTn>
                        </p:par>
                      </p:childTnLst>
                    </p:cTn>
                  </p:par>
                  <p:par>
                    <p:cTn id="47" fill="hold">
                      <p:stCondLst>
                        <p:cond delay="indefinite"/>
                      </p:stCondLst>
                      <p:childTnLst>
                        <p:par>
                          <p:cTn id="48" fill="hold">
                            <p:stCondLst>
                              <p:cond delay="0"/>
                            </p:stCondLst>
                            <p:childTnLst>
                              <p:par>
                                <p:cTn id="49" presetID="5" presetClass="emph" presetSubtype="1" nodeType="clickEffect">
                                  <p:stCondLst>
                                    <p:cond delay="0"/>
                                  </p:stCondLst>
                                  <p:endCondLst>
                                    <p:cond evt="onNext" delay="0">
                                      <p:tgtEl>
                                        <p:sldTgt/>
                                      </p:tgtEl>
                                    </p:cond>
                                  </p:endCondLst>
                                  <p:childTnLst>
                                    <p:set>
                                      <p:cBhvr override="childStyle">
                                        <p:cTn id="50" dur="indefinite"/>
                                        <p:tgtEl>
                                          <p:spTgt spid="50179">
                                            <p:txEl>
                                              <p:pRg st="8" end="8"/>
                                            </p:txEl>
                                          </p:spTgt>
                                        </p:tgtEl>
                                        <p:attrNameLst>
                                          <p:attrName>style.fontStyle</p:attrName>
                                        </p:attrNameLst>
                                      </p:cBhvr>
                                      <p:to>
                                        <p:strVal val="normal"/>
                                      </p:to>
                                    </p:set>
                                    <p:set>
                                      <p:cBhvr override="childStyle">
                                        <p:cTn id="51" dur="indefinite"/>
                                        <p:tgtEl>
                                          <p:spTgt spid="50179">
                                            <p:txEl>
                                              <p:pRg st="8" end="8"/>
                                            </p:txEl>
                                          </p:spTgt>
                                        </p:tgtEl>
                                        <p:attrNameLst>
                                          <p:attrName>style.fontWeight</p:attrName>
                                        </p:attrNameLst>
                                      </p:cBhvr>
                                      <p:to>
                                        <p:strVal val="bold"/>
                                      </p:to>
                                    </p:set>
                                    <p:set>
                                      <p:cBhvr override="childStyle">
                                        <p:cTn id="52" dur="indefinite"/>
                                        <p:tgtEl>
                                          <p:spTgt spid="50179">
                                            <p:txEl>
                                              <p:pRg st="8" end="8"/>
                                            </p:txEl>
                                          </p:spTgt>
                                        </p:tgtEl>
                                        <p:attrNameLst>
                                          <p:attrName>style.textDecorationUnderline</p:attrName>
                                        </p:attrNameLst>
                                      </p:cBhvr>
                                      <p:to>
                                        <p:strVal val="false"/>
                                      </p:to>
                                    </p:set>
                                  </p:childTnLst>
                                </p:cTn>
                              </p:par>
                            </p:childTnLst>
                          </p:cTn>
                        </p:par>
                      </p:childTnLst>
                    </p:cTn>
                  </p:par>
                  <p:par>
                    <p:cTn id="53" fill="hold">
                      <p:stCondLst>
                        <p:cond delay="indefinite"/>
                      </p:stCondLst>
                      <p:childTnLst>
                        <p:par>
                          <p:cTn id="54" fill="hold">
                            <p:stCondLst>
                              <p:cond delay="0"/>
                            </p:stCondLst>
                            <p:childTnLst>
                              <p:par>
                                <p:cTn id="55" presetID="5" presetClass="emph" presetSubtype="1" nodeType="clickEffect">
                                  <p:stCondLst>
                                    <p:cond delay="0"/>
                                  </p:stCondLst>
                                  <p:endCondLst>
                                    <p:cond evt="onNext" delay="0">
                                      <p:tgtEl>
                                        <p:sldTgt/>
                                      </p:tgtEl>
                                    </p:cond>
                                  </p:endCondLst>
                                  <p:childTnLst>
                                    <p:set>
                                      <p:cBhvr override="childStyle">
                                        <p:cTn id="56" dur="indefinite"/>
                                        <p:tgtEl>
                                          <p:spTgt spid="50179">
                                            <p:txEl>
                                              <p:pRg st="9" end="9"/>
                                            </p:txEl>
                                          </p:spTgt>
                                        </p:tgtEl>
                                        <p:attrNameLst>
                                          <p:attrName>style.fontStyle</p:attrName>
                                        </p:attrNameLst>
                                      </p:cBhvr>
                                      <p:to>
                                        <p:strVal val="normal"/>
                                      </p:to>
                                    </p:set>
                                    <p:set>
                                      <p:cBhvr override="childStyle">
                                        <p:cTn id="57" dur="indefinite"/>
                                        <p:tgtEl>
                                          <p:spTgt spid="50179">
                                            <p:txEl>
                                              <p:pRg st="9" end="9"/>
                                            </p:txEl>
                                          </p:spTgt>
                                        </p:tgtEl>
                                        <p:attrNameLst>
                                          <p:attrName>style.fontWeight</p:attrName>
                                        </p:attrNameLst>
                                      </p:cBhvr>
                                      <p:to>
                                        <p:strVal val="bold"/>
                                      </p:to>
                                    </p:set>
                                    <p:set>
                                      <p:cBhvr override="childStyle">
                                        <p:cTn id="58" dur="indefinite"/>
                                        <p:tgtEl>
                                          <p:spTgt spid="50179">
                                            <p:txEl>
                                              <p:pRg st="9" end="9"/>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r>
              <a:rPr lang="en-US" smtClean="0"/>
              <a:t>Using Template Designer</a:t>
            </a:r>
          </a:p>
        </p:txBody>
      </p:sp>
      <p:pic>
        <p:nvPicPr>
          <p:cNvPr id="112644" name="Picture 4"/>
          <p:cNvPicPr>
            <a:picLocks noChangeAspect="1" noChangeArrowheads="1"/>
          </p:cNvPicPr>
          <p:nvPr/>
        </p:nvPicPr>
        <p:blipFill>
          <a:blip r:embed="rId2" cstate="print"/>
          <a:srcRect/>
          <a:stretch>
            <a:fillRect/>
          </a:stretch>
        </p:blipFill>
        <p:spPr bwMode="auto">
          <a:xfrm>
            <a:off x="172038" y="962025"/>
            <a:ext cx="8782050" cy="5133975"/>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RF-DES-460</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p:txBody>
          <a:bodyPr/>
          <a:lstStyle/>
          <a:p>
            <a:r>
              <a:rPr lang="en-US" dirty="0" smtClean="0"/>
              <a:t>When designing a report, there are two ways to specify a template:</a:t>
            </a:r>
          </a:p>
          <a:p>
            <a:pPr lvl="1"/>
            <a:r>
              <a:rPr lang="en-US" dirty="0" smtClean="0"/>
              <a:t>Can assign a template when Wizard is run to create a new report definition (“New” tool button runs Wizard)</a:t>
            </a:r>
          </a:p>
          <a:p>
            <a:pPr lvl="1"/>
            <a:r>
              <a:rPr lang="en-US" dirty="0" smtClean="0"/>
              <a:t>Can assign a template to an already-created report definition using “Manager” tool button</a:t>
            </a:r>
          </a:p>
        </p:txBody>
      </p:sp>
      <p:sp>
        <p:nvSpPr>
          <p:cNvPr id="48130" name="Rectangle 2"/>
          <p:cNvSpPr>
            <a:spLocks noGrp="1" noChangeArrowheads="1"/>
          </p:cNvSpPr>
          <p:nvPr>
            <p:ph type="title"/>
          </p:nvPr>
        </p:nvSpPr>
        <p:spPr/>
        <p:txBody>
          <a:bodyPr/>
          <a:lstStyle/>
          <a:p>
            <a:r>
              <a:rPr lang="en-US" smtClean="0"/>
              <a:t>Applying Templates to Report Designs</a:t>
            </a:r>
          </a:p>
        </p:txBody>
      </p:sp>
      <p:sp>
        <p:nvSpPr>
          <p:cNvPr id="4" name="Footer Placeholder 3"/>
          <p:cNvSpPr>
            <a:spLocks noGrp="1"/>
          </p:cNvSpPr>
          <p:nvPr>
            <p:ph type="ftr" sz="quarter" idx="10"/>
          </p:nvPr>
        </p:nvSpPr>
        <p:spPr/>
        <p:txBody>
          <a:bodyPr/>
          <a:lstStyle/>
          <a:p>
            <a:r>
              <a:rPr lang="en-US" dirty="0" smtClean="0"/>
              <a:t>RF-DES-470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48131">
                                            <p:txEl>
                                              <p:pRg st="0" end="0"/>
                                            </p:txEl>
                                          </p:spTgt>
                                        </p:tgtEl>
                                        <p:attrNameLst>
                                          <p:attrName>style.fontStyle</p:attrName>
                                        </p:attrNameLst>
                                      </p:cBhvr>
                                      <p:to>
                                        <p:strVal val="normal"/>
                                      </p:to>
                                    </p:set>
                                    <p:set>
                                      <p:cBhvr override="childStyle">
                                        <p:cTn id="7" dur="indefinite"/>
                                        <p:tgtEl>
                                          <p:spTgt spid="48131">
                                            <p:txEl>
                                              <p:pRg st="0" end="0"/>
                                            </p:txEl>
                                          </p:spTgt>
                                        </p:tgtEl>
                                        <p:attrNameLst>
                                          <p:attrName>style.fontWeight</p:attrName>
                                        </p:attrNameLst>
                                      </p:cBhvr>
                                      <p:to>
                                        <p:strVal val="bold"/>
                                      </p:to>
                                    </p:set>
                                    <p:set>
                                      <p:cBhvr override="childStyle">
                                        <p:cTn id="8" dur="indefinite"/>
                                        <p:tgtEl>
                                          <p:spTgt spid="4813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childTnLst>
                                    <p:set>
                                      <p:cBhvr override="childStyle">
                                        <p:cTn id="12" dur="indefinite"/>
                                        <p:tgtEl>
                                          <p:spTgt spid="48131">
                                            <p:txEl>
                                              <p:pRg st="1" end="1"/>
                                            </p:txEl>
                                          </p:spTgt>
                                        </p:tgtEl>
                                        <p:attrNameLst>
                                          <p:attrName>style.fontStyle</p:attrName>
                                        </p:attrNameLst>
                                      </p:cBhvr>
                                      <p:to>
                                        <p:strVal val="normal"/>
                                      </p:to>
                                    </p:set>
                                    <p:set>
                                      <p:cBhvr override="childStyle">
                                        <p:cTn id="13" dur="indefinite"/>
                                        <p:tgtEl>
                                          <p:spTgt spid="48131">
                                            <p:txEl>
                                              <p:pRg st="1" end="1"/>
                                            </p:txEl>
                                          </p:spTgt>
                                        </p:tgtEl>
                                        <p:attrNameLst>
                                          <p:attrName>style.fontWeight</p:attrName>
                                        </p:attrNameLst>
                                      </p:cBhvr>
                                      <p:to>
                                        <p:strVal val="bold"/>
                                      </p:to>
                                    </p:set>
                                    <p:set>
                                      <p:cBhvr override="childStyle">
                                        <p:cTn id="14" dur="indefinite"/>
                                        <p:tgtEl>
                                          <p:spTgt spid="4813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childTnLst>
                                    <p:set>
                                      <p:cBhvr override="childStyle">
                                        <p:cTn id="18" dur="indefinite"/>
                                        <p:tgtEl>
                                          <p:spTgt spid="48131">
                                            <p:txEl>
                                              <p:pRg st="2" end="2"/>
                                            </p:txEl>
                                          </p:spTgt>
                                        </p:tgtEl>
                                        <p:attrNameLst>
                                          <p:attrName>style.fontStyle</p:attrName>
                                        </p:attrNameLst>
                                      </p:cBhvr>
                                      <p:to>
                                        <p:strVal val="normal"/>
                                      </p:to>
                                    </p:set>
                                    <p:set>
                                      <p:cBhvr override="childStyle">
                                        <p:cTn id="19" dur="indefinite"/>
                                        <p:tgtEl>
                                          <p:spTgt spid="48131">
                                            <p:txEl>
                                              <p:pRg st="2" end="2"/>
                                            </p:txEl>
                                          </p:spTgt>
                                        </p:tgtEl>
                                        <p:attrNameLst>
                                          <p:attrName>style.fontWeight</p:attrName>
                                        </p:attrNameLst>
                                      </p:cBhvr>
                                      <p:to>
                                        <p:strVal val="bold"/>
                                      </p:to>
                                    </p:set>
                                    <p:set>
                                      <p:cBhvr override="childStyle">
                                        <p:cTn id="20" dur="indefinite"/>
                                        <p:tgtEl>
                                          <p:spTgt spid="48131">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p:txBody>
          <a:bodyPr/>
          <a:lstStyle/>
          <a:p>
            <a:r>
              <a:rPr lang="en-US" dirty="0" smtClean="0"/>
              <a:t>Class Property </a:t>
            </a:r>
          </a:p>
          <a:p>
            <a:pPr lvl="1"/>
            <a:r>
              <a:rPr lang="en-US" dirty="0" smtClean="0"/>
              <a:t>Use at section and field levels to bind section/field to desired template section/field</a:t>
            </a:r>
          </a:p>
          <a:p>
            <a:pPr lvl="1"/>
            <a:r>
              <a:rPr lang="en-US" dirty="0" smtClean="0"/>
              <a:t>New report Wizard auto-assigns many classes</a:t>
            </a:r>
          </a:p>
          <a:p>
            <a:pPr lvl="1"/>
            <a:r>
              <a:rPr lang="en-US" dirty="0" smtClean="0"/>
              <a:t>Report-level properties automatically linked to template (2010 release and higher)</a:t>
            </a:r>
          </a:p>
        </p:txBody>
      </p:sp>
      <p:sp>
        <p:nvSpPr>
          <p:cNvPr id="48130" name="Rectangle 2"/>
          <p:cNvSpPr>
            <a:spLocks noGrp="1" noChangeArrowheads="1"/>
          </p:cNvSpPr>
          <p:nvPr>
            <p:ph type="title"/>
          </p:nvPr>
        </p:nvSpPr>
        <p:spPr/>
        <p:txBody>
          <a:bodyPr/>
          <a:lstStyle/>
          <a:p>
            <a:r>
              <a:rPr lang="en-US" smtClean="0"/>
              <a:t>Applying Templates to Report Designs</a:t>
            </a:r>
          </a:p>
        </p:txBody>
      </p:sp>
      <p:sp>
        <p:nvSpPr>
          <p:cNvPr id="4" name="Footer Placeholder 3"/>
          <p:cNvSpPr>
            <a:spLocks noGrp="1"/>
          </p:cNvSpPr>
          <p:nvPr>
            <p:ph type="ftr" sz="quarter" idx="10"/>
          </p:nvPr>
        </p:nvSpPr>
        <p:spPr/>
        <p:txBody>
          <a:bodyPr/>
          <a:lstStyle/>
          <a:p>
            <a:r>
              <a:rPr lang="en-US" dirty="0" smtClean="0"/>
              <a:t>RF-DES-480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48131">
                                            <p:txEl>
                                              <p:pRg st="0" end="0"/>
                                            </p:txEl>
                                          </p:spTgt>
                                        </p:tgtEl>
                                        <p:attrNameLst>
                                          <p:attrName>style.fontStyle</p:attrName>
                                        </p:attrNameLst>
                                      </p:cBhvr>
                                      <p:to>
                                        <p:strVal val="normal"/>
                                      </p:to>
                                    </p:set>
                                    <p:set>
                                      <p:cBhvr override="childStyle">
                                        <p:cTn id="7" dur="indefinite"/>
                                        <p:tgtEl>
                                          <p:spTgt spid="48131">
                                            <p:txEl>
                                              <p:pRg st="0" end="0"/>
                                            </p:txEl>
                                          </p:spTgt>
                                        </p:tgtEl>
                                        <p:attrNameLst>
                                          <p:attrName>style.fontWeight</p:attrName>
                                        </p:attrNameLst>
                                      </p:cBhvr>
                                      <p:to>
                                        <p:strVal val="bold"/>
                                      </p:to>
                                    </p:set>
                                    <p:set>
                                      <p:cBhvr override="childStyle">
                                        <p:cTn id="8" dur="indefinite"/>
                                        <p:tgtEl>
                                          <p:spTgt spid="48131">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childTnLst>
                                    <p:set>
                                      <p:cBhvr override="childStyle">
                                        <p:cTn id="12" dur="indefinite"/>
                                        <p:tgtEl>
                                          <p:spTgt spid="48131">
                                            <p:txEl>
                                              <p:pRg st="1" end="1"/>
                                            </p:txEl>
                                          </p:spTgt>
                                        </p:tgtEl>
                                        <p:attrNameLst>
                                          <p:attrName>style.fontStyle</p:attrName>
                                        </p:attrNameLst>
                                      </p:cBhvr>
                                      <p:to>
                                        <p:strVal val="normal"/>
                                      </p:to>
                                    </p:set>
                                    <p:set>
                                      <p:cBhvr override="childStyle">
                                        <p:cTn id="13" dur="indefinite"/>
                                        <p:tgtEl>
                                          <p:spTgt spid="48131">
                                            <p:txEl>
                                              <p:pRg st="1" end="1"/>
                                            </p:txEl>
                                          </p:spTgt>
                                        </p:tgtEl>
                                        <p:attrNameLst>
                                          <p:attrName>style.fontWeight</p:attrName>
                                        </p:attrNameLst>
                                      </p:cBhvr>
                                      <p:to>
                                        <p:strVal val="bold"/>
                                      </p:to>
                                    </p:set>
                                    <p:set>
                                      <p:cBhvr override="childStyle">
                                        <p:cTn id="14" dur="indefinite"/>
                                        <p:tgtEl>
                                          <p:spTgt spid="48131">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childTnLst>
                                    <p:set>
                                      <p:cBhvr override="childStyle">
                                        <p:cTn id="18" dur="indefinite"/>
                                        <p:tgtEl>
                                          <p:spTgt spid="48131">
                                            <p:txEl>
                                              <p:pRg st="2" end="2"/>
                                            </p:txEl>
                                          </p:spTgt>
                                        </p:tgtEl>
                                        <p:attrNameLst>
                                          <p:attrName>style.fontStyle</p:attrName>
                                        </p:attrNameLst>
                                      </p:cBhvr>
                                      <p:to>
                                        <p:strVal val="normal"/>
                                      </p:to>
                                    </p:set>
                                    <p:set>
                                      <p:cBhvr override="childStyle">
                                        <p:cTn id="19" dur="indefinite"/>
                                        <p:tgtEl>
                                          <p:spTgt spid="48131">
                                            <p:txEl>
                                              <p:pRg st="2" end="2"/>
                                            </p:txEl>
                                          </p:spTgt>
                                        </p:tgtEl>
                                        <p:attrNameLst>
                                          <p:attrName>style.fontWeight</p:attrName>
                                        </p:attrNameLst>
                                      </p:cBhvr>
                                      <p:to>
                                        <p:strVal val="bold"/>
                                      </p:to>
                                    </p:set>
                                    <p:set>
                                      <p:cBhvr override="childStyle">
                                        <p:cTn id="20" dur="indefinite"/>
                                        <p:tgtEl>
                                          <p:spTgt spid="48131">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childTnLst>
                                    <p:set>
                                      <p:cBhvr override="childStyle">
                                        <p:cTn id="24" dur="indefinite"/>
                                        <p:tgtEl>
                                          <p:spTgt spid="48131">
                                            <p:txEl>
                                              <p:pRg st="3" end="3"/>
                                            </p:txEl>
                                          </p:spTgt>
                                        </p:tgtEl>
                                        <p:attrNameLst>
                                          <p:attrName>style.fontStyle</p:attrName>
                                        </p:attrNameLst>
                                      </p:cBhvr>
                                      <p:to>
                                        <p:strVal val="normal"/>
                                      </p:to>
                                    </p:set>
                                    <p:set>
                                      <p:cBhvr override="childStyle">
                                        <p:cTn id="25" dur="indefinite"/>
                                        <p:tgtEl>
                                          <p:spTgt spid="48131">
                                            <p:txEl>
                                              <p:pRg st="3" end="3"/>
                                            </p:txEl>
                                          </p:spTgt>
                                        </p:tgtEl>
                                        <p:attrNameLst>
                                          <p:attrName>style.fontWeight</p:attrName>
                                        </p:attrNameLst>
                                      </p:cBhvr>
                                      <p:to>
                                        <p:strVal val="bold"/>
                                      </p:to>
                                    </p:set>
                                    <p:set>
                                      <p:cBhvr override="childStyle">
                                        <p:cTn id="26" dur="indefinite"/>
                                        <p:tgtEl>
                                          <p:spTgt spid="48131">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en-US" smtClean="0"/>
              <a:t>Class Property</a:t>
            </a:r>
          </a:p>
        </p:txBody>
      </p:sp>
      <p:grpSp>
        <p:nvGrpSpPr>
          <p:cNvPr id="5" name="Group 4"/>
          <p:cNvGrpSpPr/>
          <p:nvPr/>
        </p:nvGrpSpPr>
        <p:grpSpPr>
          <a:xfrm>
            <a:off x="474486" y="1066800"/>
            <a:ext cx="8201025" cy="4848225"/>
            <a:chOff x="304800" y="1600200"/>
            <a:chExt cx="8201025" cy="4848225"/>
          </a:xfrm>
        </p:grpSpPr>
        <p:pic>
          <p:nvPicPr>
            <p:cNvPr id="113671" name="Picture 7"/>
            <p:cNvPicPr>
              <a:picLocks noChangeAspect="1" noChangeArrowheads="1"/>
            </p:cNvPicPr>
            <p:nvPr/>
          </p:nvPicPr>
          <p:blipFill>
            <a:blip r:embed="rId2" cstate="print"/>
            <a:srcRect/>
            <a:stretch>
              <a:fillRect/>
            </a:stretch>
          </p:blipFill>
          <p:spPr bwMode="auto">
            <a:xfrm>
              <a:off x="381000" y="1600200"/>
              <a:ext cx="8124825" cy="4848225"/>
            </a:xfrm>
            <a:prstGeom prst="rect">
              <a:avLst/>
            </a:prstGeom>
            <a:noFill/>
            <a:ln w="9525" algn="ctr">
              <a:noFill/>
              <a:miter lim="800000"/>
              <a:headEnd/>
              <a:tailEnd/>
            </a:ln>
            <a:effectLst/>
          </p:spPr>
        </p:pic>
        <p:sp>
          <p:nvSpPr>
            <p:cNvPr id="113669" name="Oval 5"/>
            <p:cNvSpPr>
              <a:spLocks noChangeArrowheads="1"/>
            </p:cNvSpPr>
            <p:nvPr/>
          </p:nvSpPr>
          <p:spPr bwMode="auto">
            <a:xfrm>
              <a:off x="304800" y="5257800"/>
              <a:ext cx="2743200" cy="838200"/>
            </a:xfrm>
            <a:prstGeom prst="ellipse">
              <a:avLst/>
            </a:prstGeom>
            <a:noFill/>
            <a:ln w="38100" algn="ctr">
              <a:solidFill>
                <a:schemeClr val="accent2"/>
              </a:solidFill>
              <a:round/>
              <a:headEnd/>
              <a:tailEnd/>
            </a:ln>
            <a:effectLst/>
          </p:spPr>
          <p:txBody>
            <a:bodyPr wrap="none" tIns="91440" bIns="91440" anchor="ctr"/>
            <a:lstStyle/>
            <a:p>
              <a:endParaRPr lang="en-US"/>
            </a:p>
          </p:txBody>
        </p:sp>
      </p:grpSp>
      <p:sp>
        <p:nvSpPr>
          <p:cNvPr id="6" name="Footer Placeholder 5"/>
          <p:cNvSpPr>
            <a:spLocks noGrp="1"/>
          </p:cNvSpPr>
          <p:nvPr>
            <p:ph type="ftr" sz="quarter" idx="10"/>
          </p:nvPr>
        </p:nvSpPr>
        <p:spPr/>
        <p:txBody>
          <a:bodyPr/>
          <a:lstStyle/>
          <a:p>
            <a:pPr>
              <a:defRPr/>
            </a:pPr>
            <a:r>
              <a:rPr lang="en-US" dirty="0" smtClean="0"/>
              <a:t>RF-DES-490</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normAutofit/>
          </a:bodyPr>
          <a:lstStyle/>
          <a:p>
            <a:r>
              <a:rPr lang="en-US" dirty="0" err="1" smtClean="0"/>
              <a:t>Goto</a:t>
            </a:r>
            <a:endParaRPr lang="en-US" dirty="0" smtClean="0"/>
          </a:p>
          <a:p>
            <a:pPr lvl="1"/>
            <a:r>
              <a:rPr lang="en-US" dirty="0" smtClean="0"/>
              <a:t>Report Resource Maintenance</a:t>
            </a:r>
          </a:p>
          <a:p>
            <a:r>
              <a:rPr lang="en-US" dirty="0" smtClean="0"/>
              <a:t>Actions</a:t>
            </a:r>
          </a:p>
          <a:p>
            <a:pPr lvl="1"/>
            <a:r>
              <a:rPr lang="en-US" dirty="0" smtClean="0"/>
              <a:t>Export Metadata</a:t>
            </a:r>
          </a:p>
          <a:p>
            <a:pPr lvl="1"/>
            <a:r>
              <a:rPr lang="en-US" dirty="0" smtClean="0"/>
              <a:t>Enable Data Import/Export</a:t>
            </a:r>
          </a:p>
          <a:p>
            <a:r>
              <a:rPr lang="en-US" dirty="0" smtClean="0"/>
              <a:t>New, Open, Close, Save, Save As, Delete</a:t>
            </a:r>
          </a:p>
          <a:p>
            <a:r>
              <a:rPr lang="en-US" dirty="0" smtClean="0"/>
              <a:t>Manager</a:t>
            </a:r>
          </a:p>
          <a:p>
            <a:r>
              <a:rPr lang="en-US" dirty="0" smtClean="0"/>
              <a:t>Preview</a:t>
            </a:r>
          </a:p>
          <a:p>
            <a:r>
              <a:rPr lang="en-US" dirty="0" smtClean="0"/>
              <a:t>Validation</a:t>
            </a:r>
          </a:p>
          <a:p>
            <a:r>
              <a:rPr lang="en-US" dirty="0" smtClean="0"/>
              <a:t>Edit Report Definition File</a:t>
            </a:r>
          </a:p>
          <a:p>
            <a:r>
              <a:rPr lang="en-US" dirty="0" smtClean="0"/>
              <a:t>About</a:t>
            </a:r>
          </a:p>
        </p:txBody>
      </p:sp>
      <p:sp>
        <p:nvSpPr>
          <p:cNvPr id="5122" name="Rectangle 2"/>
          <p:cNvSpPr>
            <a:spLocks noGrp="1" noChangeArrowheads="1"/>
          </p:cNvSpPr>
          <p:nvPr>
            <p:ph type="title"/>
          </p:nvPr>
        </p:nvSpPr>
        <p:spPr/>
        <p:txBody>
          <a:bodyPr/>
          <a:lstStyle/>
          <a:p>
            <a:r>
              <a:rPr lang="en-US" dirty="0" smtClean="0"/>
              <a:t>Toolbar Functions</a:t>
            </a:r>
          </a:p>
        </p:txBody>
      </p:sp>
      <p:sp>
        <p:nvSpPr>
          <p:cNvPr id="4" name="Footer Placeholder 3"/>
          <p:cNvSpPr>
            <a:spLocks noGrp="1"/>
          </p:cNvSpPr>
          <p:nvPr>
            <p:ph type="ftr" sz="quarter" idx="10"/>
          </p:nvPr>
        </p:nvSpPr>
        <p:spPr/>
        <p:txBody>
          <a:bodyPr/>
          <a:lstStyle/>
          <a:p>
            <a:r>
              <a:rPr lang="en-US" smtClean="0"/>
              <a:t>RF-DES-050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5123">
                                            <p:txEl>
                                              <p:pRg st="5" end="5"/>
                                            </p:txEl>
                                          </p:spTgt>
                                        </p:tgtEl>
                                        <p:attrNameLst>
                                          <p:attrName>style.fontStyle</p:attrName>
                                        </p:attrNameLst>
                                      </p:cBhvr>
                                      <p:to>
                                        <p:strVal val="normal"/>
                                      </p:to>
                                    </p:set>
                                    <p:set>
                                      <p:cBhvr override="childStyle">
                                        <p:cTn id="7" dur="indefinite"/>
                                        <p:tgtEl>
                                          <p:spTgt spid="5123">
                                            <p:txEl>
                                              <p:pRg st="5" end="5"/>
                                            </p:txEl>
                                          </p:spTgt>
                                        </p:tgtEl>
                                        <p:attrNameLst>
                                          <p:attrName>style.fontWeight</p:attrName>
                                        </p:attrNameLst>
                                      </p:cBhvr>
                                      <p:to>
                                        <p:strVal val="bold"/>
                                      </p:to>
                                    </p:set>
                                    <p:set>
                                      <p:cBhvr override="childStyle">
                                        <p:cTn id="8" dur="indefinite"/>
                                        <p:tgtEl>
                                          <p:spTgt spid="5123">
                                            <p:txEl>
                                              <p:pRg st="5" end="5"/>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5123">
                                            <p:txEl>
                                              <p:pRg st="0" end="0"/>
                                            </p:txEl>
                                          </p:spTgt>
                                        </p:tgtEl>
                                        <p:attrNameLst>
                                          <p:attrName>style.fontStyle</p:attrName>
                                        </p:attrNameLst>
                                      </p:cBhvr>
                                      <p:to>
                                        <p:strVal val="normal"/>
                                      </p:to>
                                    </p:set>
                                    <p:set>
                                      <p:cBhvr override="childStyle">
                                        <p:cTn id="13" dur="indefinite"/>
                                        <p:tgtEl>
                                          <p:spTgt spid="5123">
                                            <p:txEl>
                                              <p:pRg st="0" end="0"/>
                                            </p:txEl>
                                          </p:spTgt>
                                        </p:tgtEl>
                                        <p:attrNameLst>
                                          <p:attrName>style.fontWeight</p:attrName>
                                        </p:attrNameLst>
                                      </p:cBhvr>
                                      <p:to>
                                        <p:strVal val="bold"/>
                                      </p:to>
                                    </p:set>
                                    <p:set>
                                      <p:cBhvr override="childStyle">
                                        <p:cTn id="14" dur="indefinite"/>
                                        <p:tgtEl>
                                          <p:spTgt spid="5123">
                                            <p:txEl>
                                              <p:pRg st="0" end="0"/>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5123">
                                            <p:txEl>
                                              <p:pRg st="1" end="1"/>
                                            </p:txEl>
                                          </p:spTgt>
                                        </p:tgtEl>
                                        <p:attrNameLst>
                                          <p:attrName>style.fontStyle</p:attrName>
                                        </p:attrNameLst>
                                      </p:cBhvr>
                                      <p:to>
                                        <p:strVal val="normal"/>
                                      </p:to>
                                    </p:set>
                                    <p:set>
                                      <p:cBhvr override="childStyle">
                                        <p:cTn id="19" dur="indefinite"/>
                                        <p:tgtEl>
                                          <p:spTgt spid="5123">
                                            <p:txEl>
                                              <p:pRg st="1" end="1"/>
                                            </p:txEl>
                                          </p:spTgt>
                                        </p:tgtEl>
                                        <p:attrNameLst>
                                          <p:attrName>style.fontWeight</p:attrName>
                                        </p:attrNameLst>
                                      </p:cBhvr>
                                      <p:to>
                                        <p:strVal val="bold"/>
                                      </p:to>
                                    </p:set>
                                    <p:set>
                                      <p:cBhvr override="childStyle">
                                        <p:cTn id="20" dur="indefinite"/>
                                        <p:tgtEl>
                                          <p:spTgt spid="5123">
                                            <p:txEl>
                                              <p:pRg st="1" end="1"/>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5123">
                                            <p:txEl>
                                              <p:pRg st="2" end="2"/>
                                            </p:txEl>
                                          </p:spTgt>
                                        </p:tgtEl>
                                        <p:attrNameLst>
                                          <p:attrName>style.fontStyle</p:attrName>
                                        </p:attrNameLst>
                                      </p:cBhvr>
                                      <p:to>
                                        <p:strVal val="normal"/>
                                      </p:to>
                                    </p:set>
                                    <p:set>
                                      <p:cBhvr override="childStyle">
                                        <p:cTn id="25" dur="indefinite"/>
                                        <p:tgtEl>
                                          <p:spTgt spid="5123">
                                            <p:txEl>
                                              <p:pRg st="2" end="2"/>
                                            </p:txEl>
                                          </p:spTgt>
                                        </p:tgtEl>
                                        <p:attrNameLst>
                                          <p:attrName>style.fontWeight</p:attrName>
                                        </p:attrNameLst>
                                      </p:cBhvr>
                                      <p:to>
                                        <p:strVal val="bold"/>
                                      </p:to>
                                    </p:set>
                                    <p:set>
                                      <p:cBhvr override="childStyle">
                                        <p:cTn id="26" dur="indefinite"/>
                                        <p:tgtEl>
                                          <p:spTgt spid="5123">
                                            <p:txEl>
                                              <p:pRg st="2" end="2"/>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5123">
                                            <p:txEl>
                                              <p:pRg st="3" end="3"/>
                                            </p:txEl>
                                          </p:spTgt>
                                        </p:tgtEl>
                                        <p:attrNameLst>
                                          <p:attrName>style.fontStyle</p:attrName>
                                        </p:attrNameLst>
                                      </p:cBhvr>
                                      <p:to>
                                        <p:strVal val="normal"/>
                                      </p:to>
                                    </p:set>
                                    <p:set>
                                      <p:cBhvr override="childStyle">
                                        <p:cTn id="31" dur="indefinite"/>
                                        <p:tgtEl>
                                          <p:spTgt spid="5123">
                                            <p:txEl>
                                              <p:pRg st="3" end="3"/>
                                            </p:txEl>
                                          </p:spTgt>
                                        </p:tgtEl>
                                        <p:attrNameLst>
                                          <p:attrName>style.fontWeight</p:attrName>
                                        </p:attrNameLst>
                                      </p:cBhvr>
                                      <p:to>
                                        <p:strVal val="bold"/>
                                      </p:to>
                                    </p:set>
                                    <p:set>
                                      <p:cBhvr override="childStyle">
                                        <p:cTn id="32" dur="indefinite"/>
                                        <p:tgtEl>
                                          <p:spTgt spid="5123">
                                            <p:txEl>
                                              <p:pRg st="3" end="3"/>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5123">
                                            <p:txEl>
                                              <p:pRg st="4" end="4"/>
                                            </p:txEl>
                                          </p:spTgt>
                                        </p:tgtEl>
                                        <p:attrNameLst>
                                          <p:attrName>style.fontStyle</p:attrName>
                                        </p:attrNameLst>
                                      </p:cBhvr>
                                      <p:to>
                                        <p:strVal val="normal"/>
                                      </p:to>
                                    </p:set>
                                    <p:set>
                                      <p:cBhvr override="childStyle">
                                        <p:cTn id="37" dur="indefinite"/>
                                        <p:tgtEl>
                                          <p:spTgt spid="5123">
                                            <p:txEl>
                                              <p:pRg st="4" end="4"/>
                                            </p:txEl>
                                          </p:spTgt>
                                        </p:tgtEl>
                                        <p:attrNameLst>
                                          <p:attrName>style.fontWeight</p:attrName>
                                        </p:attrNameLst>
                                      </p:cBhvr>
                                      <p:to>
                                        <p:strVal val="bold"/>
                                      </p:to>
                                    </p:set>
                                    <p:set>
                                      <p:cBhvr override="childStyle">
                                        <p:cTn id="38" dur="indefinite"/>
                                        <p:tgtEl>
                                          <p:spTgt spid="5123">
                                            <p:txEl>
                                              <p:pRg st="4" end="4"/>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5123">
                                            <p:txEl>
                                              <p:pRg st="6" end="6"/>
                                            </p:txEl>
                                          </p:spTgt>
                                        </p:tgtEl>
                                        <p:attrNameLst>
                                          <p:attrName>style.fontStyle</p:attrName>
                                        </p:attrNameLst>
                                      </p:cBhvr>
                                      <p:to>
                                        <p:strVal val="normal"/>
                                      </p:to>
                                    </p:set>
                                    <p:set>
                                      <p:cBhvr override="childStyle">
                                        <p:cTn id="43" dur="indefinite"/>
                                        <p:tgtEl>
                                          <p:spTgt spid="5123">
                                            <p:txEl>
                                              <p:pRg st="6" end="6"/>
                                            </p:txEl>
                                          </p:spTgt>
                                        </p:tgtEl>
                                        <p:attrNameLst>
                                          <p:attrName>style.fontWeight</p:attrName>
                                        </p:attrNameLst>
                                      </p:cBhvr>
                                      <p:to>
                                        <p:strVal val="bold"/>
                                      </p:to>
                                    </p:set>
                                    <p:set>
                                      <p:cBhvr override="childStyle">
                                        <p:cTn id="44" dur="indefinite"/>
                                        <p:tgtEl>
                                          <p:spTgt spid="5123">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5123">
                                            <p:txEl>
                                              <p:pRg st="7" end="7"/>
                                            </p:txEl>
                                          </p:spTgt>
                                        </p:tgtEl>
                                        <p:attrNameLst>
                                          <p:attrName>style.fontStyle</p:attrName>
                                        </p:attrNameLst>
                                      </p:cBhvr>
                                      <p:to>
                                        <p:strVal val="normal"/>
                                      </p:to>
                                    </p:set>
                                    <p:set>
                                      <p:cBhvr override="childStyle">
                                        <p:cTn id="49" dur="indefinite"/>
                                        <p:tgtEl>
                                          <p:spTgt spid="5123">
                                            <p:txEl>
                                              <p:pRg st="7" end="7"/>
                                            </p:txEl>
                                          </p:spTgt>
                                        </p:tgtEl>
                                        <p:attrNameLst>
                                          <p:attrName>style.fontWeight</p:attrName>
                                        </p:attrNameLst>
                                      </p:cBhvr>
                                      <p:to>
                                        <p:strVal val="bold"/>
                                      </p:to>
                                    </p:set>
                                    <p:set>
                                      <p:cBhvr override="childStyle">
                                        <p:cTn id="50" dur="indefinite"/>
                                        <p:tgtEl>
                                          <p:spTgt spid="5123">
                                            <p:txEl>
                                              <p:pRg st="7" end="7"/>
                                            </p:txEl>
                                          </p:spTgt>
                                        </p:tgtEl>
                                        <p:attrNameLst>
                                          <p:attrName>style.textDecorationUnderline</p:attrName>
                                        </p:attrNameLst>
                                      </p:cBhvr>
                                      <p:to>
                                        <p:strVal val="false"/>
                                      </p:to>
                                    </p:set>
                                  </p:childTnLst>
                                </p:cTn>
                              </p:par>
                            </p:childTnLst>
                          </p:cTn>
                        </p:par>
                      </p:childTnLst>
                    </p:cTn>
                  </p:par>
                  <p:par>
                    <p:cTn id="51" fill="hold">
                      <p:stCondLst>
                        <p:cond delay="indefinite"/>
                      </p:stCondLst>
                      <p:childTnLst>
                        <p:par>
                          <p:cTn id="52" fill="hold">
                            <p:stCondLst>
                              <p:cond delay="0"/>
                            </p:stCondLst>
                            <p:childTnLst>
                              <p:par>
                                <p:cTn id="53" presetID="5" presetClass="emph" presetSubtype="1" nodeType="clickEffect">
                                  <p:stCondLst>
                                    <p:cond delay="0"/>
                                  </p:stCondLst>
                                  <p:endCondLst>
                                    <p:cond evt="onNext" delay="0">
                                      <p:tgtEl>
                                        <p:sldTgt/>
                                      </p:tgtEl>
                                    </p:cond>
                                  </p:endCondLst>
                                  <p:childTnLst>
                                    <p:set>
                                      <p:cBhvr override="childStyle">
                                        <p:cTn id="54" dur="indefinite"/>
                                        <p:tgtEl>
                                          <p:spTgt spid="5123">
                                            <p:txEl>
                                              <p:pRg st="8" end="8"/>
                                            </p:txEl>
                                          </p:spTgt>
                                        </p:tgtEl>
                                        <p:attrNameLst>
                                          <p:attrName>style.fontStyle</p:attrName>
                                        </p:attrNameLst>
                                      </p:cBhvr>
                                      <p:to>
                                        <p:strVal val="normal"/>
                                      </p:to>
                                    </p:set>
                                    <p:set>
                                      <p:cBhvr override="childStyle">
                                        <p:cTn id="55" dur="indefinite"/>
                                        <p:tgtEl>
                                          <p:spTgt spid="5123">
                                            <p:txEl>
                                              <p:pRg st="8" end="8"/>
                                            </p:txEl>
                                          </p:spTgt>
                                        </p:tgtEl>
                                        <p:attrNameLst>
                                          <p:attrName>style.fontWeight</p:attrName>
                                        </p:attrNameLst>
                                      </p:cBhvr>
                                      <p:to>
                                        <p:strVal val="bold"/>
                                      </p:to>
                                    </p:set>
                                    <p:set>
                                      <p:cBhvr override="childStyle">
                                        <p:cTn id="56" dur="indefinite"/>
                                        <p:tgtEl>
                                          <p:spTgt spid="5123">
                                            <p:txEl>
                                              <p:pRg st="8" end="8"/>
                                            </p:txEl>
                                          </p:spTgt>
                                        </p:tgtEl>
                                        <p:attrNameLst>
                                          <p:attrName>style.textDecorationUnderline</p:attrName>
                                        </p:attrNameLst>
                                      </p:cBhvr>
                                      <p:to>
                                        <p:strVal val="false"/>
                                      </p:to>
                                    </p:set>
                                  </p:childTnLst>
                                </p:cTn>
                              </p:par>
                            </p:childTnLst>
                          </p:cTn>
                        </p:par>
                      </p:childTnLst>
                    </p:cTn>
                  </p:par>
                  <p:par>
                    <p:cTn id="57" fill="hold">
                      <p:stCondLst>
                        <p:cond delay="indefinite"/>
                      </p:stCondLst>
                      <p:childTnLst>
                        <p:par>
                          <p:cTn id="58" fill="hold">
                            <p:stCondLst>
                              <p:cond delay="0"/>
                            </p:stCondLst>
                            <p:childTnLst>
                              <p:par>
                                <p:cTn id="59" presetID="5" presetClass="emph" presetSubtype="1" nodeType="clickEffect">
                                  <p:stCondLst>
                                    <p:cond delay="0"/>
                                  </p:stCondLst>
                                  <p:endCondLst>
                                    <p:cond evt="onNext" delay="0">
                                      <p:tgtEl>
                                        <p:sldTgt/>
                                      </p:tgtEl>
                                    </p:cond>
                                  </p:endCondLst>
                                  <p:childTnLst>
                                    <p:set>
                                      <p:cBhvr override="childStyle">
                                        <p:cTn id="60" dur="indefinite"/>
                                        <p:tgtEl>
                                          <p:spTgt spid="5123">
                                            <p:txEl>
                                              <p:pRg st="9" end="9"/>
                                            </p:txEl>
                                          </p:spTgt>
                                        </p:tgtEl>
                                        <p:attrNameLst>
                                          <p:attrName>style.fontStyle</p:attrName>
                                        </p:attrNameLst>
                                      </p:cBhvr>
                                      <p:to>
                                        <p:strVal val="normal"/>
                                      </p:to>
                                    </p:set>
                                    <p:set>
                                      <p:cBhvr override="childStyle">
                                        <p:cTn id="61" dur="indefinite"/>
                                        <p:tgtEl>
                                          <p:spTgt spid="5123">
                                            <p:txEl>
                                              <p:pRg st="9" end="9"/>
                                            </p:txEl>
                                          </p:spTgt>
                                        </p:tgtEl>
                                        <p:attrNameLst>
                                          <p:attrName>style.fontWeight</p:attrName>
                                        </p:attrNameLst>
                                      </p:cBhvr>
                                      <p:to>
                                        <p:strVal val="bold"/>
                                      </p:to>
                                    </p:set>
                                    <p:set>
                                      <p:cBhvr override="childStyle">
                                        <p:cTn id="62" dur="indefinite"/>
                                        <p:tgtEl>
                                          <p:spTgt spid="5123">
                                            <p:txEl>
                                              <p:pRg st="9" end="9"/>
                                            </p:txEl>
                                          </p:spTgt>
                                        </p:tgtEl>
                                        <p:attrNameLst>
                                          <p:attrName>style.textDecorationUnderline</p:attrName>
                                        </p:attrNameLst>
                                      </p:cBhvr>
                                      <p:to>
                                        <p:strVal val="false"/>
                                      </p:to>
                                    </p:set>
                                  </p:childTnLst>
                                </p:cTn>
                              </p:par>
                            </p:childTnLst>
                          </p:cTn>
                        </p:par>
                      </p:childTnLst>
                    </p:cTn>
                  </p:par>
                  <p:par>
                    <p:cTn id="63" fill="hold">
                      <p:stCondLst>
                        <p:cond delay="indefinite"/>
                      </p:stCondLst>
                      <p:childTnLst>
                        <p:par>
                          <p:cTn id="64" fill="hold">
                            <p:stCondLst>
                              <p:cond delay="0"/>
                            </p:stCondLst>
                            <p:childTnLst>
                              <p:par>
                                <p:cTn id="65" presetID="5" presetClass="emph" presetSubtype="1" nodeType="clickEffect">
                                  <p:stCondLst>
                                    <p:cond delay="0"/>
                                  </p:stCondLst>
                                  <p:endCondLst>
                                    <p:cond evt="onNext" delay="0">
                                      <p:tgtEl>
                                        <p:sldTgt/>
                                      </p:tgtEl>
                                    </p:cond>
                                  </p:endCondLst>
                                  <p:childTnLst>
                                    <p:set>
                                      <p:cBhvr override="childStyle">
                                        <p:cTn id="66" dur="indefinite"/>
                                        <p:tgtEl>
                                          <p:spTgt spid="5123">
                                            <p:txEl>
                                              <p:pRg st="10" end="10"/>
                                            </p:txEl>
                                          </p:spTgt>
                                        </p:tgtEl>
                                        <p:attrNameLst>
                                          <p:attrName>style.fontStyle</p:attrName>
                                        </p:attrNameLst>
                                      </p:cBhvr>
                                      <p:to>
                                        <p:strVal val="normal"/>
                                      </p:to>
                                    </p:set>
                                    <p:set>
                                      <p:cBhvr override="childStyle">
                                        <p:cTn id="67" dur="indefinite"/>
                                        <p:tgtEl>
                                          <p:spTgt spid="5123">
                                            <p:txEl>
                                              <p:pRg st="10" end="10"/>
                                            </p:txEl>
                                          </p:spTgt>
                                        </p:tgtEl>
                                        <p:attrNameLst>
                                          <p:attrName>style.fontWeight</p:attrName>
                                        </p:attrNameLst>
                                      </p:cBhvr>
                                      <p:to>
                                        <p:strVal val="bold"/>
                                      </p:to>
                                    </p:set>
                                    <p:set>
                                      <p:cBhvr override="childStyle">
                                        <p:cTn id="68" dur="indefinite"/>
                                        <p:tgtEl>
                                          <p:spTgt spid="5123">
                                            <p:txEl>
                                              <p:pRg st="10" end="10"/>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idx="1"/>
          </p:nvPr>
        </p:nvSpPr>
        <p:spPr>
          <a:xfrm>
            <a:off x="457198" y="891610"/>
            <a:ext cx="8545287" cy="5424523"/>
          </a:xfrm>
        </p:spPr>
        <p:txBody>
          <a:bodyPr/>
          <a:lstStyle/>
          <a:p>
            <a:r>
              <a:rPr lang="en-US" dirty="0" smtClean="0"/>
              <a:t>Properties inherited from template can be manually modified</a:t>
            </a:r>
          </a:p>
          <a:p>
            <a:pPr lvl="1"/>
            <a:r>
              <a:rPr lang="en-US" dirty="0" smtClean="0"/>
              <a:t>Modified property will be completely decoupled from template</a:t>
            </a:r>
          </a:p>
          <a:p>
            <a:pPr lvl="2"/>
            <a:r>
              <a:rPr lang="en-US" dirty="0" smtClean="0"/>
              <a:t>Once decoupled, changes made to template will not affect de-coupled property </a:t>
            </a:r>
          </a:p>
          <a:p>
            <a:pPr lvl="1"/>
            <a:r>
              <a:rPr lang="en-US" dirty="0" smtClean="0"/>
              <a:t>To re-couple template property:</a:t>
            </a:r>
          </a:p>
          <a:p>
            <a:pPr lvl="2"/>
            <a:r>
              <a:rPr lang="en-US" dirty="0" smtClean="0"/>
              <a:t>Click on property value in property grid</a:t>
            </a:r>
          </a:p>
          <a:p>
            <a:pPr lvl="2"/>
            <a:r>
              <a:rPr lang="en-US" dirty="0" smtClean="0"/>
              <a:t>Click on “Use Default Value” button at top of property grid</a:t>
            </a:r>
          </a:p>
          <a:p>
            <a:pPr lvl="3"/>
            <a:r>
              <a:rPr lang="en-US" dirty="0" smtClean="0"/>
              <a:t>Value will be refreshed from template</a:t>
            </a:r>
          </a:p>
          <a:p>
            <a:pPr lvl="3"/>
            <a:r>
              <a:rPr lang="en-US" dirty="0" smtClean="0"/>
              <a:t>Property will be re-coupled to template</a:t>
            </a:r>
          </a:p>
        </p:txBody>
      </p:sp>
      <p:sp>
        <p:nvSpPr>
          <p:cNvPr id="82946" name="Rectangle 2"/>
          <p:cNvSpPr>
            <a:spLocks noGrp="1" noChangeArrowheads="1"/>
          </p:cNvSpPr>
          <p:nvPr>
            <p:ph type="title"/>
          </p:nvPr>
        </p:nvSpPr>
        <p:spPr/>
        <p:txBody>
          <a:bodyPr/>
          <a:lstStyle/>
          <a:p>
            <a:r>
              <a:rPr lang="en-US" smtClean="0"/>
              <a:t>Overriding Template Attributes</a:t>
            </a:r>
          </a:p>
        </p:txBody>
      </p:sp>
      <p:sp>
        <p:nvSpPr>
          <p:cNvPr id="4" name="Footer Placeholder 3"/>
          <p:cNvSpPr>
            <a:spLocks noGrp="1"/>
          </p:cNvSpPr>
          <p:nvPr>
            <p:ph type="ftr" sz="quarter" idx="10"/>
          </p:nvPr>
        </p:nvSpPr>
        <p:spPr/>
        <p:txBody>
          <a:bodyPr/>
          <a:lstStyle/>
          <a:p>
            <a:r>
              <a:rPr lang="en-US" dirty="0" smtClean="0"/>
              <a:t>RF-DES-500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2947">
                                            <p:txEl>
                                              <p:pRg st="0" end="0"/>
                                            </p:txEl>
                                          </p:spTgt>
                                        </p:tgtEl>
                                        <p:attrNameLst>
                                          <p:attrName>style.fontStyle</p:attrName>
                                        </p:attrNameLst>
                                      </p:cBhvr>
                                      <p:to>
                                        <p:strVal val="normal"/>
                                      </p:to>
                                    </p:set>
                                    <p:set>
                                      <p:cBhvr override="childStyle">
                                        <p:cTn id="7" dur="indefinite"/>
                                        <p:tgtEl>
                                          <p:spTgt spid="82947">
                                            <p:txEl>
                                              <p:pRg st="0" end="0"/>
                                            </p:txEl>
                                          </p:spTgt>
                                        </p:tgtEl>
                                        <p:attrNameLst>
                                          <p:attrName>style.fontWeight</p:attrName>
                                        </p:attrNameLst>
                                      </p:cBhvr>
                                      <p:to>
                                        <p:strVal val="bold"/>
                                      </p:to>
                                    </p:set>
                                    <p:set>
                                      <p:cBhvr override="childStyle">
                                        <p:cTn id="8" dur="indefinite"/>
                                        <p:tgtEl>
                                          <p:spTgt spid="8294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2947">
                                            <p:txEl>
                                              <p:pRg st="1" end="1"/>
                                            </p:txEl>
                                          </p:spTgt>
                                        </p:tgtEl>
                                        <p:attrNameLst>
                                          <p:attrName>style.fontStyle</p:attrName>
                                        </p:attrNameLst>
                                      </p:cBhvr>
                                      <p:to>
                                        <p:strVal val="normal"/>
                                      </p:to>
                                    </p:set>
                                    <p:set>
                                      <p:cBhvr override="childStyle">
                                        <p:cTn id="13" dur="indefinite"/>
                                        <p:tgtEl>
                                          <p:spTgt spid="82947">
                                            <p:txEl>
                                              <p:pRg st="1" end="1"/>
                                            </p:txEl>
                                          </p:spTgt>
                                        </p:tgtEl>
                                        <p:attrNameLst>
                                          <p:attrName>style.fontWeight</p:attrName>
                                        </p:attrNameLst>
                                      </p:cBhvr>
                                      <p:to>
                                        <p:strVal val="bold"/>
                                      </p:to>
                                    </p:set>
                                    <p:set>
                                      <p:cBhvr override="childStyle">
                                        <p:cTn id="14" dur="indefinite"/>
                                        <p:tgtEl>
                                          <p:spTgt spid="8294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82947">
                                            <p:txEl>
                                              <p:pRg st="2" end="2"/>
                                            </p:txEl>
                                          </p:spTgt>
                                        </p:tgtEl>
                                        <p:attrNameLst>
                                          <p:attrName>style.fontStyle</p:attrName>
                                        </p:attrNameLst>
                                      </p:cBhvr>
                                      <p:to>
                                        <p:strVal val="normal"/>
                                      </p:to>
                                    </p:set>
                                    <p:set>
                                      <p:cBhvr override="childStyle">
                                        <p:cTn id="19" dur="indefinite"/>
                                        <p:tgtEl>
                                          <p:spTgt spid="82947">
                                            <p:txEl>
                                              <p:pRg st="2" end="2"/>
                                            </p:txEl>
                                          </p:spTgt>
                                        </p:tgtEl>
                                        <p:attrNameLst>
                                          <p:attrName>style.fontWeight</p:attrName>
                                        </p:attrNameLst>
                                      </p:cBhvr>
                                      <p:to>
                                        <p:strVal val="bold"/>
                                      </p:to>
                                    </p:set>
                                    <p:set>
                                      <p:cBhvr override="childStyle">
                                        <p:cTn id="20" dur="indefinite"/>
                                        <p:tgtEl>
                                          <p:spTgt spid="8294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82947">
                                            <p:txEl>
                                              <p:pRg st="3" end="3"/>
                                            </p:txEl>
                                          </p:spTgt>
                                        </p:tgtEl>
                                        <p:attrNameLst>
                                          <p:attrName>style.fontStyle</p:attrName>
                                        </p:attrNameLst>
                                      </p:cBhvr>
                                      <p:to>
                                        <p:strVal val="normal"/>
                                      </p:to>
                                    </p:set>
                                    <p:set>
                                      <p:cBhvr override="childStyle">
                                        <p:cTn id="25" dur="indefinite"/>
                                        <p:tgtEl>
                                          <p:spTgt spid="82947">
                                            <p:txEl>
                                              <p:pRg st="3" end="3"/>
                                            </p:txEl>
                                          </p:spTgt>
                                        </p:tgtEl>
                                        <p:attrNameLst>
                                          <p:attrName>style.fontWeight</p:attrName>
                                        </p:attrNameLst>
                                      </p:cBhvr>
                                      <p:to>
                                        <p:strVal val="bold"/>
                                      </p:to>
                                    </p:set>
                                    <p:set>
                                      <p:cBhvr override="childStyle">
                                        <p:cTn id="26" dur="indefinite"/>
                                        <p:tgtEl>
                                          <p:spTgt spid="8294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82947">
                                            <p:txEl>
                                              <p:pRg st="4" end="4"/>
                                            </p:txEl>
                                          </p:spTgt>
                                        </p:tgtEl>
                                        <p:attrNameLst>
                                          <p:attrName>style.fontStyle</p:attrName>
                                        </p:attrNameLst>
                                      </p:cBhvr>
                                      <p:to>
                                        <p:strVal val="normal"/>
                                      </p:to>
                                    </p:set>
                                    <p:set>
                                      <p:cBhvr override="childStyle">
                                        <p:cTn id="31" dur="indefinite"/>
                                        <p:tgtEl>
                                          <p:spTgt spid="82947">
                                            <p:txEl>
                                              <p:pRg st="4" end="4"/>
                                            </p:txEl>
                                          </p:spTgt>
                                        </p:tgtEl>
                                        <p:attrNameLst>
                                          <p:attrName>style.fontWeight</p:attrName>
                                        </p:attrNameLst>
                                      </p:cBhvr>
                                      <p:to>
                                        <p:strVal val="bold"/>
                                      </p:to>
                                    </p:set>
                                    <p:set>
                                      <p:cBhvr override="childStyle">
                                        <p:cTn id="32" dur="indefinite"/>
                                        <p:tgtEl>
                                          <p:spTgt spid="82947">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82947">
                                            <p:txEl>
                                              <p:pRg st="5" end="5"/>
                                            </p:txEl>
                                          </p:spTgt>
                                        </p:tgtEl>
                                        <p:attrNameLst>
                                          <p:attrName>style.fontStyle</p:attrName>
                                        </p:attrNameLst>
                                      </p:cBhvr>
                                      <p:to>
                                        <p:strVal val="normal"/>
                                      </p:to>
                                    </p:set>
                                    <p:set>
                                      <p:cBhvr override="childStyle">
                                        <p:cTn id="37" dur="indefinite"/>
                                        <p:tgtEl>
                                          <p:spTgt spid="82947">
                                            <p:txEl>
                                              <p:pRg st="5" end="5"/>
                                            </p:txEl>
                                          </p:spTgt>
                                        </p:tgtEl>
                                        <p:attrNameLst>
                                          <p:attrName>style.fontWeight</p:attrName>
                                        </p:attrNameLst>
                                      </p:cBhvr>
                                      <p:to>
                                        <p:strVal val="bold"/>
                                      </p:to>
                                    </p:set>
                                    <p:set>
                                      <p:cBhvr override="childStyle">
                                        <p:cTn id="38" dur="indefinite"/>
                                        <p:tgtEl>
                                          <p:spTgt spid="82947">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82947">
                                            <p:txEl>
                                              <p:pRg st="6" end="6"/>
                                            </p:txEl>
                                          </p:spTgt>
                                        </p:tgtEl>
                                        <p:attrNameLst>
                                          <p:attrName>style.fontStyle</p:attrName>
                                        </p:attrNameLst>
                                      </p:cBhvr>
                                      <p:to>
                                        <p:strVal val="normal"/>
                                      </p:to>
                                    </p:set>
                                    <p:set>
                                      <p:cBhvr override="childStyle">
                                        <p:cTn id="43" dur="indefinite"/>
                                        <p:tgtEl>
                                          <p:spTgt spid="82947">
                                            <p:txEl>
                                              <p:pRg st="6" end="6"/>
                                            </p:txEl>
                                          </p:spTgt>
                                        </p:tgtEl>
                                        <p:attrNameLst>
                                          <p:attrName>style.fontWeight</p:attrName>
                                        </p:attrNameLst>
                                      </p:cBhvr>
                                      <p:to>
                                        <p:strVal val="bold"/>
                                      </p:to>
                                    </p:set>
                                    <p:set>
                                      <p:cBhvr override="childStyle">
                                        <p:cTn id="44" dur="indefinite"/>
                                        <p:tgtEl>
                                          <p:spTgt spid="82947">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82947">
                                            <p:txEl>
                                              <p:pRg st="7" end="7"/>
                                            </p:txEl>
                                          </p:spTgt>
                                        </p:tgtEl>
                                        <p:attrNameLst>
                                          <p:attrName>style.fontStyle</p:attrName>
                                        </p:attrNameLst>
                                      </p:cBhvr>
                                      <p:to>
                                        <p:strVal val="normal"/>
                                      </p:to>
                                    </p:set>
                                    <p:set>
                                      <p:cBhvr override="childStyle">
                                        <p:cTn id="49" dur="indefinite"/>
                                        <p:tgtEl>
                                          <p:spTgt spid="82947">
                                            <p:txEl>
                                              <p:pRg st="7" end="7"/>
                                            </p:txEl>
                                          </p:spTgt>
                                        </p:tgtEl>
                                        <p:attrNameLst>
                                          <p:attrName>style.fontWeight</p:attrName>
                                        </p:attrNameLst>
                                      </p:cBhvr>
                                      <p:to>
                                        <p:strVal val="bold"/>
                                      </p:to>
                                    </p:set>
                                    <p:set>
                                      <p:cBhvr override="childStyle">
                                        <p:cTn id="50" dur="indefinite"/>
                                        <p:tgtEl>
                                          <p:spTgt spid="82947">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idx="1"/>
          </p:nvPr>
        </p:nvSpPr>
        <p:spPr/>
        <p:txBody>
          <a:bodyPr/>
          <a:lstStyle/>
          <a:p>
            <a:r>
              <a:rPr lang="en-US" dirty="0" smtClean="0"/>
              <a:t>Fields inherited from template section classes can be modified</a:t>
            </a:r>
          </a:p>
          <a:p>
            <a:pPr lvl="1"/>
            <a:r>
              <a:rPr lang="en-US" dirty="0" smtClean="0"/>
              <a:t>Modified field will be completely decoupled from template</a:t>
            </a:r>
          </a:p>
          <a:p>
            <a:pPr lvl="2"/>
            <a:r>
              <a:rPr lang="en-US" dirty="0" smtClean="0"/>
              <a:t>Once decoupled, changes made to template will not affect de-coupled field</a:t>
            </a:r>
          </a:p>
          <a:p>
            <a:pPr lvl="1"/>
            <a:r>
              <a:rPr lang="en-US" dirty="0" smtClean="0"/>
              <a:t>To re-couple all template fields (and properties) for  the section:</a:t>
            </a:r>
          </a:p>
          <a:p>
            <a:pPr lvl="2"/>
            <a:r>
              <a:rPr lang="en-US" dirty="0" smtClean="0"/>
              <a:t>Change section’s template class to None</a:t>
            </a:r>
          </a:p>
          <a:p>
            <a:pPr lvl="2"/>
            <a:r>
              <a:rPr lang="en-US" dirty="0" smtClean="0"/>
              <a:t>Change it again to the original class</a:t>
            </a:r>
          </a:p>
          <a:p>
            <a:pPr lvl="3"/>
            <a:r>
              <a:rPr lang="en-US" dirty="0" smtClean="0"/>
              <a:t>All template fields will be refreshed from template.</a:t>
            </a:r>
          </a:p>
        </p:txBody>
      </p:sp>
      <p:sp>
        <p:nvSpPr>
          <p:cNvPr id="82946" name="Rectangle 2"/>
          <p:cNvSpPr>
            <a:spLocks noGrp="1" noChangeArrowheads="1"/>
          </p:cNvSpPr>
          <p:nvPr>
            <p:ph type="title"/>
          </p:nvPr>
        </p:nvSpPr>
        <p:spPr/>
        <p:txBody>
          <a:bodyPr/>
          <a:lstStyle/>
          <a:p>
            <a:r>
              <a:rPr lang="en-US" smtClean="0"/>
              <a:t>Overriding Template Attributes</a:t>
            </a:r>
          </a:p>
        </p:txBody>
      </p:sp>
      <p:sp>
        <p:nvSpPr>
          <p:cNvPr id="4" name="Footer Placeholder 3"/>
          <p:cNvSpPr>
            <a:spLocks noGrp="1"/>
          </p:cNvSpPr>
          <p:nvPr>
            <p:ph type="ftr" sz="quarter" idx="10"/>
          </p:nvPr>
        </p:nvSpPr>
        <p:spPr/>
        <p:txBody>
          <a:bodyPr/>
          <a:lstStyle/>
          <a:p>
            <a:r>
              <a:rPr lang="en-US" dirty="0" smtClean="0"/>
              <a:t>RF-DES-510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2947">
                                            <p:txEl>
                                              <p:pRg st="0" end="0"/>
                                            </p:txEl>
                                          </p:spTgt>
                                        </p:tgtEl>
                                        <p:attrNameLst>
                                          <p:attrName>style.fontStyle</p:attrName>
                                        </p:attrNameLst>
                                      </p:cBhvr>
                                      <p:to>
                                        <p:strVal val="normal"/>
                                      </p:to>
                                    </p:set>
                                    <p:set>
                                      <p:cBhvr override="childStyle">
                                        <p:cTn id="7" dur="indefinite"/>
                                        <p:tgtEl>
                                          <p:spTgt spid="82947">
                                            <p:txEl>
                                              <p:pRg st="0" end="0"/>
                                            </p:txEl>
                                          </p:spTgt>
                                        </p:tgtEl>
                                        <p:attrNameLst>
                                          <p:attrName>style.fontWeight</p:attrName>
                                        </p:attrNameLst>
                                      </p:cBhvr>
                                      <p:to>
                                        <p:strVal val="bold"/>
                                      </p:to>
                                    </p:set>
                                    <p:set>
                                      <p:cBhvr override="childStyle">
                                        <p:cTn id="8" dur="indefinite"/>
                                        <p:tgtEl>
                                          <p:spTgt spid="8294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2947">
                                            <p:txEl>
                                              <p:pRg st="1" end="1"/>
                                            </p:txEl>
                                          </p:spTgt>
                                        </p:tgtEl>
                                        <p:attrNameLst>
                                          <p:attrName>style.fontStyle</p:attrName>
                                        </p:attrNameLst>
                                      </p:cBhvr>
                                      <p:to>
                                        <p:strVal val="normal"/>
                                      </p:to>
                                    </p:set>
                                    <p:set>
                                      <p:cBhvr override="childStyle">
                                        <p:cTn id="13" dur="indefinite"/>
                                        <p:tgtEl>
                                          <p:spTgt spid="82947">
                                            <p:txEl>
                                              <p:pRg st="1" end="1"/>
                                            </p:txEl>
                                          </p:spTgt>
                                        </p:tgtEl>
                                        <p:attrNameLst>
                                          <p:attrName>style.fontWeight</p:attrName>
                                        </p:attrNameLst>
                                      </p:cBhvr>
                                      <p:to>
                                        <p:strVal val="bold"/>
                                      </p:to>
                                    </p:set>
                                    <p:set>
                                      <p:cBhvr override="childStyle">
                                        <p:cTn id="14" dur="indefinite"/>
                                        <p:tgtEl>
                                          <p:spTgt spid="8294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82947">
                                            <p:txEl>
                                              <p:pRg st="2" end="2"/>
                                            </p:txEl>
                                          </p:spTgt>
                                        </p:tgtEl>
                                        <p:attrNameLst>
                                          <p:attrName>style.fontStyle</p:attrName>
                                        </p:attrNameLst>
                                      </p:cBhvr>
                                      <p:to>
                                        <p:strVal val="normal"/>
                                      </p:to>
                                    </p:set>
                                    <p:set>
                                      <p:cBhvr override="childStyle">
                                        <p:cTn id="19" dur="indefinite"/>
                                        <p:tgtEl>
                                          <p:spTgt spid="82947">
                                            <p:txEl>
                                              <p:pRg st="2" end="2"/>
                                            </p:txEl>
                                          </p:spTgt>
                                        </p:tgtEl>
                                        <p:attrNameLst>
                                          <p:attrName>style.fontWeight</p:attrName>
                                        </p:attrNameLst>
                                      </p:cBhvr>
                                      <p:to>
                                        <p:strVal val="bold"/>
                                      </p:to>
                                    </p:set>
                                    <p:set>
                                      <p:cBhvr override="childStyle">
                                        <p:cTn id="20" dur="indefinite"/>
                                        <p:tgtEl>
                                          <p:spTgt spid="8294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82947">
                                            <p:txEl>
                                              <p:pRg st="3" end="3"/>
                                            </p:txEl>
                                          </p:spTgt>
                                        </p:tgtEl>
                                        <p:attrNameLst>
                                          <p:attrName>style.fontStyle</p:attrName>
                                        </p:attrNameLst>
                                      </p:cBhvr>
                                      <p:to>
                                        <p:strVal val="normal"/>
                                      </p:to>
                                    </p:set>
                                    <p:set>
                                      <p:cBhvr override="childStyle">
                                        <p:cTn id="25" dur="indefinite"/>
                                        <p:tgtEl>
                                          <p:spTgt spid="82947">
                                            <p:txEl>
                                              <p:pRg st="3" end="3"/>
                                            </p:txEl>
                                          </p:spTgt>
                                        </p:tgtEl>
                                        <p:attrNameLst>
                                          <p:attrName>style.fontWeight</p:attrName>
                                        </p:attrNameLst>
                                      </p:cBhvr>
                                      <p:to>
                                        <p:strVal val="bold"/>
                                      </p:to>
                                    </p:set>
                                    <p:set>
                                      <p:cBhvr override="childStyle">
                                        <p:cTn id="26" dur="indefinite"/>
                                        <p:tgtEl>
                                          <p:spTgt spid="82947">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82947">
                                            <p:txEl>
                                              <p:pRg st="4" end="4"/>
                                            </p:txEl>
                                          </p:spTgt>
                                        </p:tgtEl>
                                        <p:attrNameLst>
                                          <p:attrName>style.fontStyle</p:attrName>
                                        </p:attrNameLst>
                                      </p:cBhvr>
                                      <p:to>
                                        <p:strVal val="normal"/>
                                      </p:to>
                                    </p:set>
                                    <p:set>
                                      <p:cBhvr override="childStyle">
                                        <p:cTn id="31" dur="indefinite"/>
                                        <p:tgtEl>
                                          <p:spTgt spid="82947">
                                            <p:txEl>
                                              <p:pRg st="4" end="4"/>
                                            </p:txEl>
                                          </p:spTgt>
                                        </p:tgtEl>
                                        <p:attrNameLst>
                                          <p:attrName>style.fontWeight</p:attrName>
                                        </p:attrNameLst>
                                      </p:cBhvr>
                                      <p:to>
                                        <p:strVal val="bold"/>
                                      </p:to>
                                    </p:set>
                                    <p:set>
                                      <p:cBhvr override="childStyle">
                                        <p:cTn id="32" dur="indefinite"/>
                                        <p:tgtEl>
                                          <p:spTgt spid="82947">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82947">
                                            <p:txEl>
                                              <p:pRg st="5" end="5"/>
                                            </p:txEl>
                                          </p:spTgt>
                                        </p:tgtEl>
                                        <p:attrNameLst>
                                          <p:attrName>style.fontStyle</p:attrName>
                                        </p:attrNameLst>
                                      </p:cBhvr>
                                      <p:to>
                                        <p:strVal val="normal"/>
                                      </p:to>
                                    </p:set>
                                    <p:set>
                                      <p:cBhvr override="childStyle">
                                        <p:cTn id="37" dur="indefinite"/>
                                        <p:tgtEl>
                                          <p:spTgt spid="82947">
                                            <p:txEl>
                                              <p:pRg st="5" end="5"/>
                                            </p:txEl>
                                          </p:spTgt>
                                        </p:tgtEl>
                                        <p:attrNameLst>
                                          <p:attrName>style.fontWeight</p:attrName>
                                        </p:attrNameLst>
                                      </p:cBhvr>
                                      <p:to>
                                        <p:strVal val="bold"/>
                                      </p:to>
                                    </p:set>
                                    <p:set>
                                      <p:cBhvr override="childStyle">
                                        <p:cTn id="38" dur="indefinite"/>
                                        <p:tgtEl>
                                          <p:spTgt spid="82947">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82947">
                                            <p:txEl>
                                              <p:pRg st="6" end="6"/>
                                            </p:txEl>
                                          </p:spTgt>
                                        </p:tgtEl>
                                        <p:attrNameLst>
                                          <p:attrName>style.fontStyle</p:attrName>
                                        </p:attrNameLst>
                                      </p:cBhvr>
                                      <p:to>
                                        <p:strVal val="normal"/>
                                      </p:to>
                                    </p:set>
                                    <p:set>
                                      <p:cBhvr override="childStyle">
                                        <p:cTn id="43" dur="indefinite"/>
                                        <p:tgtEl>
                                          <p:spTgt spid="82947">
                                            <p:txEl>
                                              <p:pRg st="6" end="6"/>
                                            </p:txEl>
                                          </p:spTgt>
                                        </p:tgtEl>
                                        <p:attrNameLst>
                                          <p:attrName>style.fontWeight</p:attrName>
                                        </p:attrNameLst>
                                      </p:cBhvr>
                                      <p:to>
                                        <p:strVal val="bold"/>
                                      </p:to>
                                    </p:set>
                                    <p:set>
                                      <p:cBhvr override="childStyle">
                                        <p:cTn id="44" dur="indefinite"/>
                                        <p:tgtEl>
                                          <p:spTgt spid="82947">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idx="1"/>
          </p:nvPr>
        </p:nvSpPr>
        <p:spPr/>
        <p:txBody>
          <a:bodyPr/>
          <a:lstStyle/>
          <a:p>
            <a:r>
              <a:rPr lang="en-US" dirty="0" smtClean="0"/>
              <a:t>When editing templates, be careful when saving since changes can affect many reports across the system</a:t>
            </a:r>
          </a:p>
          <a:p>
            <a:r>
              <a:rPr lang="en-US" dirty="0" smtClean="0"/>
              <a:t>QAD Active templates (2010 release and higher)</a:t>
            </a:r>
          </a:p>
        </p:txBody>
      </p:sp>
      <p:sp>
        <p:nvSpPr>
          <p:cNvPr id="44034" name="Rectangle 2"/>
          <p:cNvSpPr>
            <a:spLocks noGrp="1" noChangeArrowheads="1"/>
          </p:cNvSpPr>
          <p:nvPr>
            <p:ph type="title"/>
          </p:nvPr>
        </p:nvSpPr>
        <p:spPr/>
        <p:txBody>
          <a:bodyPr>
            <a:normAutofit/>
          </a:bodyPr>
          <a:lstStyle/>
          <a:p>
            <a:r>
              <a:rPr lang="en-US" dirty="0" smtClean="0"/>
              <a:t>Template Development Guidelines</a:t>
            </a:r>
          </a:p>
        </p:txBody>
      </p:sp>
      <p:sp>
        <p:nvSpPr>
          <p:cNvPr id="4" name="Footer Placeholder 3"/>
          <p:cNvSpPr>
            <a:spLocks noGrp="1"/>
          </p:cNvSpPr>
          <p:nvPr>
            <p:ph type="ftr" sz="quarter" idx="10"/>
          </p:nvPr>
        </p:nvSpPr>
        <p:spPr/>
        <p:txBody>
          <a:bodyPr/>
          <a:lstStyle/>
          <a:p>
            <a:r>
              <a:rPr lang="en-US" dirty="0" smtClean="0"/>
              <a:t>RF-DES-520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4035">
                                            <p:txEl>
                                              <p:pRg st="0" end="0"/>
                                            </p:txEl>
                                          </p:spTgt>
                                        </p:tgtEl>
                                        <p:attrNameLst>
                                          <p:attrName>style.fontStyle</p:attrName>
                                        </p:attrNameLst>
                                      </p:cBhvr>
                                      <p:to>
                                        <p:strVal val="normal"/>
                                      </p:to>
                                    </p:set>
                                    <p:set>
                                      <p:cBhvr override="childStyle">
                                        <p:cTn id="7" dur="indefinite"/>
                                        <p:tgtEl>
                                          <p:spTgt spid="44035">
                                            <p:txEl>
                                              <p:pRg st="0" end="0"/>
                                            </p:txEl>
                                          </p:spTgt>
                                        </p:tgtEl>
                                        <p:attrNameLst>
                                          <p:attrName>style.fontWeight</p:attrName>
                                        </p:attrNameLst>
                                      </p:cBhvr>
                                      <p:to>
                                        <p:strVal val="bold"/>
                                      </p:to>
                                    </p:set>
                                    <p:set>
                                      <p:cBhvr override="childStyle">
                                        <p:cTn id="8" dur="indefinite"/>
                                        <p:tgtEl>
                                          <p:spTgt spid="4403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4035">
                                            <p:txEl>
                                              <p:pRg st="1" end="1"/>
                                            </p:txEl>
                                          </p:spTgt>
                                        </p:tgtEl>
                                        <p:attrNameLst>
                                          <p:attrName>style.fontStyle</p:attrName>
                                        </p:attrNameLst>
                                      </p:cBhvr>
                                      <p:to>
                                        <p:strVal val="normal"/>
                                      </p:to>
                                    </p:set>
                                    <p:set>
                                      <p:cBhvr override="childStyle">
                                        <p:cTn id="13" dur="indefinite"/>
                                        <p:tgtEl>
                                          <p:spTgt spid="44035">
                                            <p:txEl>
                                              <p:pRg st="1" end="1"/>
                                            </p:txEl>
                                          </p:spTgt>
                                        </p:tgtEl>
                                        <p:attrNameLst>
                                          <p:attrName>style.fontWeight</p:attrName>
                                        </p:attrNameLst>
                                      </p:cBhvr>
                                      <p:to>
                                        <p:strVal val="bold"/>
                                      </p:to>
                                    </p:set>
                                    <p:set>
                                      <p:cBhvr override="childStyle">
                                        <p:cTn id="14" dur="indefinite"/>
                                        <p:tgtEl>
                                          <p:spTgt spid="44035">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idx="1"/>
          </p:nvPr>
        </p:nvSpPr>
        <p:spPr/>
        <p:txBody>
          <a:bodyPr/>
          <a:lstStyle/>
          <a:p>
            <a:r>
              <a:rPr lang="en-US" dirty="0" smtClean="0"/>
              <a:t>Template name: </a:t>
            </a:r>
            <a:r>
              <a:rPr lang="en-US" dirty="0" err="1" smtClean="0"/>
              <a:t>QAD_Default_Template_Browse</a:t>
            </a:r>
            <a:endParaRPr lang="en-US" dirty="0" smtClean="0"/>
          </a:p>
          <a:p>
            <a:r>
              <a:rPr lang="en-US" dirty="0" smtClean="0"/>
              <a:t>Used for reports created on-the-fly from running .NET UI Browses</a:t>
            </a:r>
          </a:p>
          <a:p>
            <a:pPr lvl="1"/>
            <a:r>
              <a:rPr lang="en-US" dirty="0" smtClean="0"/>
              <a:t>Any end user can invoke such a report from a browse using  Actions &gt; Report</a:t>
            </a:r>
          </a:p>
          <a:p>
            <a:r>
              <a:rPr lang="en-US" dirty="0" smtClean="0"/>
              <a:t>Customers can modify this template to tailor cosmetic appearances of browse reports</a:t>
            </a:r>
          </a:p>
          <a:p>
            <a:pPr lvl="1"/>
            <a:r>
              <a:rPr lang="en-US" dirty="0" smtClean="0"/>
              <a:t>Back up any changes using export tool since this template will be overwritten in upgrades</a:t>
            </a:r>
          </a:p>
        </p:txBody>
      </p:sp>
      <p:sp>
        <p:nvSpPr>
          <p:cNvPr id="84994" name="Rectangle 2"/>
          <p:cNvSpPr>
            <a:spLocks noGrp="1" noChangeArrowheads="1"/>
          </p:cNvSpPr>
          <p:nvPr>
            <p:ph type="title"/>
          </p:nvPr>
        </p:nvSpPr>
        <p:spPr/>
        <p:txBody>
          <a:bodyPr/>
          <a:lstStyle/>
          <a:p>
            <a:r>
              <a:rPr lang="en-US" smtClean="0"/>
              <a:t>Special Template for Browse Reports</a:t>
            </a:r>
          </a:p>
        </p:txBody>
      </p:sp>
      <p:sp>
        <p:nvSpPr>
          <p:cNvPr id="4" name="Footer Placeholder 3"/>
          <p:cNvSpPr>
            <a:spLocks noGrp="1"/>
          </p:cNvSpPr>
          <p:nvPr>
            <p:ph type="ftr" sz="quarter" idx="10"/>
          </p:nvPr>
        </p:nvSpPr>
        <p:spPr/>
        <p:txBody>
          <a:bodyPr/>
          <a:lstStyle/>
          <a:p>
            <a:r>
              <a:rPr lang="en-US" dirty="0" smtClean="0"/>
              <a:t>RF-DES-530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84995">
                                            <p:txEl>
                                              <p:pRg st="0" end="0"/>
                                            </p:txEl>
                                          </p:spTgt>
                                        </p:tgtEl>
                                        <p:attrNameLst>
                                          <p:attrName>style.fontStyle</p:attrName>
                                        </p:attrNameLst>
                                      </p:cBhvr>
                                      <p:to>
                                        <p:strVal val="normal"/>
                                      </p:to>
                                    </p:set>
                                    <p:set>
                                      <p:cBhvr override="childStyle">
                                        <p:cTn id="7" dur="indefinite"/>
                                        <p:tgtEl>
                                          <p:spTgt spid="84995">
                                            <p:txEl>
                                              <p:pRg st="0" end="0"/>
                                            </p:txEl>
                                          </p:spTgt>
                                        </p:tgtEl>
                                        <p:attrNameLst>
                                          <p:attrName>style.fontWeight</p:attrName>
                                        </p:attrNameLst>
                                      </p:cBhvr>
                                      <p:to>
                                        <p:strVal val="bold"/>
                                      </p:to>
                                    </p:set>
                                    <p:set>
                                      <p:cBhvr override="childStyle">
                                        <p:cTn id="8" dur="indefinite"/>
                                        <p:tgtEl>
                                          <p:spTgt spid="8499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84995">
                                            <p:txEl>
                                              <p:pRg st="1" end="1"/>
                                            </p:txEl>
                                          </p:spTgt>
                                        </p:tgtEl>
                                        <p:attrNameLst>
                                          <p:attrName>style.fontStyle</p:attrName>
                                        </p:attrNameLst>
                                      </p:cBhvr>
                                      <p:to>
                                        <p:strVal val="normal"/>
                                      </p:to>
                                    </p:set>
                                    <p:set>
                                      <p:cBhvr override="childStyle">
                                        <p:cTn id="13" dur="indefinite"/>
                                        <p:tgtEl>
                                          <p:spTgt spid="84995">
                                            <p:txEl>
                                              <p:pRg st="1" end="1"/>
                                            </p:txEl>
                                          </p:spTgt>
                                        </p:tgtEl>
                                        <p:attrNameLst>
                                          <p:attrName>style.fontWeight</p:attrName>
                                        </p:attrNameLst>
                                      </p:cBhvr>
                                      <p:to>
                                        <p:strVal val="bold"/>
                                      </p:to>
                                    </p:set>
                                    <p:set>
                                      <p:cBhvr override="childStyle">
                                        <p:cTn id="14" dur="indefinite"/>
                                        <p:tgtEl>
                                          <p:spTgt spid="84995">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84995">
                                            <p:txEl>
                                              <p:pRg st="2" end="2"/>
                                            </p:txEl>
                                          </p:spTgt>
                                        </p:tgtEl>
                                        <p:attrNameLst>
                                          <p:attrName>style.fontStyle</p:attrName>
                                        </p:attrNameLst>
                                      </p:cBhvr>
                                      <p:to>
                                        <p:strVal val="normal"/>
                                      </p:to>
                                    </p:set>
                                    <p:set>
                                      <p:cBhvr override="childStyle">
                                        <p:cTn id="19" dur="indefinite"/>
                                        <p:tgtEl>
                                          <p:spTgt spid="84995">
                                            <p:txEl>
                                              <p:pRg st="2" end="2"/>
                                            </p:txEl>
                                          </p:spTgt>
                                        </p:tgtEl>
                                        <p:attrNameLst>
                                          <p:attrName>style.fontWeight</p:attrName>
                                        </p:attrNameLst>
                                      </p:cBhvr>
                                      <p:to>
                                        <p:strVal val="bold"/>
                                      </p:to>
                                    </p:set>
                                    <p:set>
                                      <p:cBhvr override="childStyle">
                                        <p:cTn id="20" dur="indefinite"/>
                                        <p:tgtEl>
                                          <p:spTgt spid="84995">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84995">
                                            <p:txEl>
                                              <p:pRg st="3" end="3"/>
                                            </p:txEl>
                                          </p:spTgt>
                                        </p:tgtEl>
                                        <p:attrNameLst>
                                          <p:attrName>style.fontStyle</p:attrName>
                                        </p:attrNameLst>
                                      </p:cBhvr>
                                      <p:to>
                                        <p:strVal val="normal"/>
                                      </p:to>
                                    </p:set>
                                    <p:set>
                                      <p:cBhvr override="childStyle">
                                        <p:cTn id="25" dur="indefinite"/>
                                        <p:tgtEl>
                                          <p:spTgt spid="84995">
                                            <p:txEl>
                                              <p:pRg st="3" end="3"/>
                                            </p:txEl>
                                          </p:spTgt>
                                        </p:tgtEl>
                                        <p:attrNameLst>
                                          <p:attrName>style.fontWeight</p:attrName>
                                        </p:attrNameLst>
                                      </p:cBhvr>
                                      <p:to>
                                        <p:strVal val="bold"/>
                                      </p:to>
                                    </p:set>
                                    <p:set>
                                      <p:cBhvr override="childStyle">
                                        <p:cTn id="26" dur="indefinite"/>
                                        <p:tgtEl>
                                          <p:spTgt spid="84995">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84995">
                                            <p:txEl>
                                              <p:pRg st="4" end="4"/>
                                            </p:txEl>
                                          </p:spTgt>
                                        </p:tgtEl>
                                        <p:attrNameLst>
                                          <p:attrName>style.fontStyle</p:attrName>
                                        </p:attrNameLst>
                                      </p:cBhvr>
                                      <p:to>
                                        <p:strVal val="normal"/>
                                      </p:to>
                                    </p:set>
                                    <p:set>
                                      <p:cBhvr override="childStyle">
                                        <p:cTn id="31" dur="indefinite"/>
                                        <p:tgtEl>
                                          <p:spTgt spid="84995">
                                            <p:txEl>
                                              <p:pRg st="4" end="4"/>
                                            </p:txEl>
                                          </p:spTgt>
                                        </p:tgtEl>
                                        <p:attrNameLst>
                                          <p:attrName>style.fontWeight</p:attrName>
                                        </p:attrNameLst>
                                      </p:cBhvr>
                                      <p:to>
                                        <p:strVal val="bold"/>
                                      </p:to>
                                    </p:set>
                                    <p:set>
                                      <p:cBhvr override="childStyle">
                                        <p:cTn id="32" dur="indefinite"/>
                                        <p:tgtEl>
                                          <p:spTgt spid="84995">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3"/>
          <p:cNvSpPr>
            <a:spLocks noGrp="1" noChangeArrowheads="1"/>
          </p:cNvSpPr>
          <p:nvPr>
            <p:ph idx="1"/>
          </p:nvPr>
        </p:nvSpPr>
        <p:spPr/>
        <p:txBody>
          <a:bodyPr>
            <a:normAutofit/>
          </a:bodyPr>
          <a:lstStyle/>
          <a:p>
            <a:pPr marL="514350" indent="-514350">
              <a:buFont typeface="+mj-lt"/>
              <a:buAutoNum type="arabicPeriod"/>
            </a:pPr>
            <a:r>
              <a:rPr lang="en-US" dirty="0" smtClean="0"/>
              <a:t>Use Report Resource Designer to modify (or create) a report definition that does not have a template specified</a:t>
            </a:r>
          </a:p>
          <a:p>
            <a:pPr lvl="1"/>
            <a:r>
              <a:rPr lang="en-US" dirty="0" smtClean="0"/>
              <a:t>Use the Manager tool to specify a template</a:t>
            </a:r>
          </a:p>
          <a:p>
            <a:pPr lvl="1"/>
            <a:r>
              <a:rPr lang="en-US" dirty="0" smtClean="0"/>
              <a:t>Assign classes to sections and fields</a:t>
            </a:r>
          </a:p>
          <a:p>
            <a:pPr lvl="1"/>
            <a:r>
              <a:rPr lang="en-US" dirty="0" smtClean="0"/>
              <a:t>Override some field properties for a data field</a:t>
            </a:r>
          </a:p>
          <a:p>
            <a:pPr lvl="1"/>
            <a:r>
              <a:rPr lang="en-US" dirty="0" smtClean="0"/>
              <a:t>Override some field properties from a template-inherited field</a:t>
            </a:r>
          </a:p>
          <a:p>
            <a:pPr marL="514350" indent="-514350">
              <a:buFont typeface="+mj-lt"/>
              <a:buAutoNum type="arabicPeriod"/>
            </a:pPr>
            <a:r>
              <a:rPr lang="en-US" dirty="0" smtClean="0"/>
              <a:t>Use New Report Wizard  to specify a template and Create a new report definition</a:t>
            </a:r>
          </a:p>
          <a:p>
            <a:pPr lvl="1"/>
            <a:r>
              <a:rPr lang="en-US" dirty="0" smtClean="0"/>
              <a:t>Examine the class assignments made by the Wizard, changing if desired</a:t>
            </a:r>
          </a:p>
        </p:txBody>
      </p:sp>
      <p:sp>
        <p:nvSpPr>
          <p:cNvPr id="116738" name="Rectangle 2"/>
          <p:cNvSpPr>
            <a:spLocks noGrp="1" noChangeArrowheads="1"/>
          </p:cNvSpPr>
          <p:nvPr>
            <p:ph type="title"/>
          </p:nvPr>
        </p:nvSpPr>
        <p:spPr/>
        <p:txBody>
          <a:bodyPr/>
          <a:lstStyle/>
          <a:p>
            <a:r>
              <a:rPr lang="en-US" smtClean="0"/>
              <a:t>Templates: Exercise</a:t>
            </a:r>
          </a:p>
        </p:txBody>
      </p:sp>
      <p:sp>
        <p:nvSpPr>
          <p:cNvPr id="4" name="Footer Placeholder 3"/>
          <p:cNvSpPr>
            <a:spLocks noGrp="1"/>
          </p:cNvSpPr>
          <p:nvPr>
            <p:ph type="ftr" sz="quarter" idx="10"/>
          </p:nvPr>
        </p:nvSpPr>
        <p:spPr/>
        <p:txBody>
          <a:bodyPr/>
          <a:lstStyle/>
          <a:p>
            <a:r>
              <a:rPr lang="en-US" dirty="0" smtClean="0"/>
              <a:t>RF-DES-540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16739">
                                            <p:txEl>
                                              <p:pRg st="0" end="0"/>
                                            </p:txEl>
                                          </p:spTgt>
                                        </p:tgtEl>
                                        <p:attrNameLst>
                                          <p:attrName>style.fontStyle</p:attrName>
                                        </p:attrNameLst>
                                      </p:cBhvr>
                                      <p:to>
                                        <p:strVal val="normal"/>
                                      </p:to>
                                    </p:set>
                                    <p:set>
                                      <p:cBhvr override="childStyle">
                                        <p:cTn id="7" dur="indefinite"/>
                                        <p:tgtEl>
                                          <p:spTgt spid="116739">
                                            <p:txEl>
                                              <p:pRg st="0" end="0"/>
                                            </p:txEl>
                                          </p:spTgt>
                                        </p:tgtEl>
                                        <p:attrNameLst>
                                          <p:attrName>style.fontWeight</p:attrName>
                                        </p:attrNameLst>
                                      </p:cBhvr>
                                      <p:to>
                                        <p:strVal val="bold"/>
                                      </p:to>
                                    </p:set>
                                    <p:set>
                                      <p:cBhvr override="childStyle">
                                        <p:cTn id="8" dur="indefinite"/>
                                        <p:tgtEl>
                                          <p:spTgt spid="11673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16739">
                                            <p:txEl>
                                              <p:pRg st="1" end="1"/>
                                            </p:txEl>
                                          </p:spTgt>
                                        </p:tgtEl>
                                        <p:attrNameLst>
                                          <p:attrName>style.fontStyle</p:attrName>
                                        </p:attrNameLst>
                                      </p:cBhvr>
                                      <p:to>
                                        <p:strVal val="normal"/>
                                      </p:to>
                                    </p:set>
                                    <p:set>
                                      <p:cBhvr override="childStyle">
                                        <p:cTn id="13" dur="indefinite"/>
                                        <p:tgtEl>
                                          <p:spTgt spid="116739">
                                            <p:txEl>
                                              <p:pRg st="1" end="1"/>
                                            </p:txEl>
                                          </p:spTgt>
                                        </p:tgtEl>
                                        <p:attrNameLst>
                                          <p:attrName>style.fontWeight</p:attrName>
                                        </p:attrNameLst>
                                      </p:cBhvr>
                                      <p:to>
                                        <p:strVal val="bold"/>
                                      </p:to>
                                    </p:set>
                                    <p:set>
                                      <p:cBhvr override="childStyle">
                                        <p:cTn id="14" dur="indefinite"/>
                                        <p:tgtEl>
                                          <p:spTgt spid="11673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16739">
                                            <p:txEl>
                                              <p:pRg st="2" end="2"/>
                                            </p:txEl>
                                          </p:spTgt>
                                        </p:tgtEl>
                                        <p:attrNameLst>
                                          <p:attrName>style.fontStyle</p:attrName>
                                        </p:attrNameLst>
                                      </p:cBhvr>
                                      <p:to>
                                        <p:strVal val="normal"/>
                                      </p:to>
                                    </p:set>
                                    <p:set>
                                      <p:cBhvr override="childStyle">
                                        <p:cTn id="19" dur="indefinite"/>
                                        <p:tgtEl>
                                          <p:spTgt spid="116739">
                                            <p:txEl>
                                              <p:pRg st="2" end="2"/>
                                            </p:txEl>
                                          </p:spTgt>
                                        </p:tgtEl>
                                        <p:attrNameLst>
                                          <p:attrName>style.fontWeight</p:attrName>
                                        </p:attrNameLst>
                                      </p:cBhvr>
                                      <p:to>
                                        <p:strVal val="bold"/>
                                      </p:to>
                                    </p:set>
                                    <p:set>
                                      <p:cBhvr override="childStyle">
                                        <p:cTn id="20" dur="indefinite"/>
                                        <p:tgtEl>
                                          <p:spTgt spid="11673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16739">
                                            <p:txEl>
                                              <p:pRg st="3" end="3"/>
                                            </p:txEl>
                                          </p:spTgt>
                                        </p:tgtEl>
                                        <p:attrNameLst>
                                          <p:attrName>style.fontStyle</p:attrName>
                                        </p:attrNameLst>
                                      </p:cBhvr>
                                      <p:to>
                                        <p:strVal val="normal"/>
                                      </p:to>
                                    </p:set>
                                    <p:set>
                                      <p:cBhvr override="childStyle">
                                        <p:cTn id="25" dur="indefinite"/>
                                        <p:tgtEl>
                                          <p:spTgt spid="116739">
                                            <p:txEl>
                                              <p:pRg st="3" end="3"/>
                                            </p:txEl>
                                          </p:spTgt>
                                        </p:tgtEl>
                                        <p:attrNameLst>
                                          <p:attrName>style.fontWeight</p:attrName>
                                        </p:attrNameLst>
                                      </p:cBhvr>
                                      <p:to>
                                        <p:strVal val="bold"/>
                                      </p:to>
                                    </p:set>
                                    <p:set>
                                      <p:cBhvr override="childStyle">
                                        <p:cTn id="26" dur="indefinite"/>
                                        <p:tgtEl>
                                          <p:spTgt spid="11673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16739">
                                            <p:txEl>
                                              <p:pRg st="4" end="4"/>
                                            </p:txEl>
                                          </p:spTgt>
                                        </p:tgtEl>
                                        <p:attrNameLst>
                                          <p:attrName>style.fontStyle</p:attrName>
                                        </p:attrNameLst>
                                      </p:cBhvr>
                                      <p:to>
                                        <p:strVal val="normal"/>
                                      </p:to>
                                    </p:set>
                                    <p:set>
                                      <p:cBhvr override="childStyle">
                                        <p:cTn id="31" dur="indefinite"/>
                                        <p:tgtEl>
                                          <p:spTgt spid="116739">
                                            <p:txEl>
                                              <p:pRg st="4" end="4"/>
                                            </p:txEl>
                                          </p:spTgt>
                                        </p:tgtEl>
                                        <p:attrNameLst>
                                          <p:attrName>style.fontWeight</p:attrName>
                                        </p:attrNameLst>
                                      </p:cBhvr>
                                      <p:to>
                                        <p:strVal val="bold"/>
                                      </p:to>
                                    </p:set>
                                    <p:set>
                                      <p:cBhvr override="childStyle">
                                        <p:cTn id="32" dur="indefinite"/>
                                        <p:tgtEl>
                                          <p:spTgt spid="11673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16739">
                                            <p:txEl>
                                              <p:pRg st="5" end="5"/>
                                            </p:txEl>
                                          </p:spTgt>
                                        </p:tgtEl>
                                        <p:attrNameLst>
                                          <p:attrName>style.fontStyle</p:attrName>
                                        </p:attrNameLst>
                                      </p:cBhvr>
                                      <p:to>
                                        <p:strVal val="normal"/>
                                      </p:to>
                                    </p:set>
                                    <p:set>
                                      <p:cBhvr override="childStyle">
                                        <p:cTn id="37" dur="indefinite"/>
                                        <p:tgtEl>
                                          <p:spTgt spid="116739">
                                            <p:txEl>
                                              <p:pRg st="5" end="5"/>
                                            </p:txEl>
                                          </p:spTgt>
                                        </p:tgtEl>
                                        <p:attrNameLst>
                                          <p:attrName>style.fontWeight</p:attrName>
                                        </p:attrNameLst>
                                      </p:cBhvr>
                                      <p:to>
                                        <p:strVal val="bold"/>
                                      </p:to>
                                    </p:set>
                                    <p:set>
                                      <p:cBhvr override="childStyle">
                                        <p:cTn id="38" dur="indefinite"/>
                                        <p:tgtEl>
                                          <p:spTgt spid="11673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116739">
                                            <p:txEl>
                                              <p:pRg st="6" end="6"/>
                                            </p:txEl>
                                          </p:spTgt>
                                        </p:tgtEl>
                                        <p:attrNameLst>
                                          <p:attrName>style.fontStyle</p:attrName>
                                        </p:attrNameLst>
                                      </p:cBhvr>
                                      <p:to>
                                        <p:strVal val="normal"/>
                                      </p:to>
                                    </p:set>
                                    <p:set>
                                      <p:cBhvr override="childStyle">
                                        <p:cTn id="43" dur="indefinite"/>
                                        <p:tgtEl>
                                          <p:spTgt spid="116739">
                                            <p:txEl>
                                              <p:pRg st="6" end="6"/>
                                            </p:txEl>
                                          </p:spTgt>
                                        </p:tgtEl>
                                        <p:attrNameLst>
                                          <p:attrName>style.fontWeight</p:attrName>
                                        </p:attrNameLst>
                                      </p:cBhvr>
                                      <p:to>
                                        <p:strVal val="bold"/>
                                      </p:to>
                                    </p:set>
                                    <p:set>
                                      <p:cBhvr override="childStyle">
                                        <p:cTn id="44" dur="indefinite"/>
                                        <p:tgtEl>
                                          <p:spTgt spid="116739">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3"/>
          <p:cNvSpPr>
            <a:spLocks noGrp="1" noChangeArrowheads="1"/>
          </p:cNvSpPr>
          <p:nvPr>
            <p:ph idx="1"/>
          </p:nvPr>
        </p:nvSpPr>
        <p:spPr/>
        <p:txBody>
          <a:bodyPr>
            <a:normAutofit lnSpcReduction="10000"/>
          </a:bodyPr>
          <a:lstStyle/>
          <a:p>
            <a:pPr marL="514350" indent="-514350">
              <a:buFont typeface="+mj-lt"/>
              <a:buAutoNum type="arabicPeriod" startAt="3"/>
            </a:pPr>
            <a:r>
              <a:rPr lang="en-US" dirty="0" smtClean="0"/>
              <a:t>Modify the template used in exercise 1, using Template Designer:</a:t>
            </a:r>
          </a:p>
          <a:p>
            <a:pPr lvl="1"/>
            <a:r>
              <a:rPr lang="en-US" dirty="0" smtClean="0"/>
              <a:t>Modify some field colors / fonts, including for overridden fields.  Re-run the report and verify that changes only take effect for non-overridden fields.</a:t>
            </a:r>
          </a:p>
          <a:p>
            <a:pPr lvl="1"/>
            <a:r>
              <a:rPr lang="en-US" dirty="0" smtClean="0"/>
              <a:t>Re-couple overridden fields to the template, and re-run the report.</a:t>
            </a:r>
          </a:p>
          <a:p>
            <a:pPr lvl="1"/>
            <a:r>
              <a:rPr lang="en-US" dirty="0" smtClean="0"/>
              <a:t>Add a field to </a:t>
            </a:r>
            <a:r>
              <a:rPr lang="en-US" dirty="0" err="1" smtClean="0"/>
              <a:t>PageHeader</a:t>
            </a:r>
            <a:r>
              <a:rPr lang="en-US" dirty="0" smtClean="0"/>
              <a:t> section, and change </a:t>
            </a:r>
            <a:r>
              <a:rPr lang="en-US" dirty="0" err="1" smtClean="0"/>
              <a:t>BackColor</a:t>
            </a:r>
            <a:r>
              <a:rPr lang="en-US" dirty="0" smtClean="0"/>
              <a:t> of that section</a:t>
            </a:r>
          </a:p>
          <a:p>
            <a:pPr lvl="1"/>
            <a:r>
              <a:rPr lang="en-US" dirty="0" smtClean="0"/>
              <a:t>Open report in the Designer and run</a:t>
            </a:r>
          </a:p>
          <a:p>
            <a:pPr lvl="2"/>
            <a:r>
              <a:rPr lang="en-US" dirty="0" smtClean="0"/>
              <a:t>Is it as expected?</a:t>
            </a:r>
          </a:p>
          <a:p>
            <a:pPr lvl="1"/>
            <a:r>
              <a:rPr lang="en-US" dirty="0" smtClean="0"/>
              <a:t>Remove template class for </a:t>
            </a:r>
            <a:r>
              <a:rPr lang="en-US" dirty="0" err="1" smtClean="0"/>
              <a:t>PageHeader</a:t>
            </a:r>
            <a:r>
              <a:rPr lang="en-US" dirty="0" smtClean="0"/>
              <a:t> section and re-assign it. </a:t>
            </a:r>
          </a:p>
          <a:p>
            <a:pPr lvl="2"/>
            <a:r>
              <a:rPr lang="en-US" dirty="0" smtClean="0"/>
              <a:t>Does the report run differently now?</a:t>
            </a:r>
          </a:p>
        </p:txBody>
      </p:sp>
      <p:sp>
        <p:nvSpPr>
          <p:cNvPr id="116738" name="Rectangle 2"/>
          <p:cNvSpPr>
            <a:spLocks noGrp="1" noChangeArrowheads="1"/>
          </p:cNvSpPr>
          <p:nvPr>
            <p:ph type="title"/>
          </p:nvPr>
        </p:nvSpPr>
        <p:spPr/>
        <p:txBody>
          <a:bodyPr/>
          <a:lstStyle/>
          <a:p>
            <a:r>
              <a:rPr lang="en-US" smtClean="0"/>
              <a:t>Templates: Exercise</a:t>
            </a:r>
          </a:p>
        </p:txBody>
      </p:sp>
      <p:sp>
        <p:nvSpPr>
          <p:cNvPr id="4" name="Footer Placeholder 3"/>
          <p:cNvSpPr>
            <a:spLocks noGrp="1"/>
          </p:cNvSpPr>
          <p:nvPr>
            <p:ph type="ftr" sz="quarter" idx="10"/>
          </p:nvPr>
        </p:nvSpPr>
        <p:spPr/>
        <p:txBody>
          <a:bodyPr/>
          <a:lstStyle/>
          <a:p>
            <a:r>
              <a:rPr lang="en-US" dirty="0" smtClean="0"/>
              <a:t>RF-DES-550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16739">
                                            <p:txEl>
                                              <p:pRg st="0" end="0"/>
                                            </p:txEl>
                                          </p:spTgt>
                                        </p:tgtEl>
                                        <p:attrNameLst>
                                          <p:attrName>style.fontStyle</p:attrName>
                                        </p:attrNameLst>
                                      </p:cBhvr>
                                      <p:to>
                                        <p:strVal val="normal"/>
                                      </p:to>
                                    </p:set>
                                    <p:set>
                                      <p:cBhvr override="childStyle">
                                        <p:cTn id="7" dur="indefinite"/>
                                        <p:tgtEl>
                                          <p:spTgt spid="116739">
                                            <p:txEl>
                                              <p:pRg st="0" end="0"/>
                                            </p:txEl>
                                          </p:spTgt>
                                        </p:tgtEl>
                                        <p:attrNameLst>
                                          <p:attrName>style.fontWeight</p:attrName>
                                        </p:attrNameLst>
                                      </p:cBhvr>
                                      <p:to>
                                        <p:strVal val="bold"/>
                                      </p:to>
                                    </p:set>
                                    <p:set>
                                      <p:cBhvr override="childStyle">
                                        <p:cTn id="8" dur="indefinite"/>
                                        <p:tgtEl>
                                          <p:spTgt spid="11673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16739">
                                            <p:txEl>
                                              <p:pRg st="1" end="1"/>
                                            </p:txEl>
                                          </p:spTgt>
                                        </p:tgtEl>
                                        <p:attrNameLst>
                                          <p:attrName>style.fontStyle</p:attrName>
                                        </p:attrNameLst>
                                      </p:cBhvr>
                                      <p:to>
                                        <p:strVal val="normal"/>
                                      </p:to>
                                    </p:set>
                                    <p:set>
                                      <p:cBhvr override="childStyle">
                                        <p:cTn id="13" dur="indefinite"/>
                                        <p:tgtEl>
                                          <p:spTgt spid="116739">
                                            <p:txEl>
                                              <p:pRg st="1" end="1"/>
                                            </p:txEl>
                                          </p:spTgt>
                                        </p:tgtEl>
                                        <p:attrNameLst>
                                          <p:attrName>style.fontWeight</p:attrName>
                                        </p:attrNameLst>
                                      </p:cBhvr>
                                      <p:to>
                                        <p:strVal val="bold"/>
                                      </p:to>
                                    </p:set>
                                    <p:set>
                                      <p:cBhvr override="childStyle">
                                        <p:cTn id="14" dur="indefinite"/>
                                        <p:tgtEl>
                                          <p:spTgt spid="116739">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16739">
                                            <p:txEl>
                                              <p:pRg st="2" end="2"/>
                                            </p:txEl>
                                          </p:spTgt>
                                        </p:tgtEl>
                                        <p:attrNameLst>
                                          <p:attrName>style.fontStyle</p:attrName>
                                        </p:attrNameLst>
                                      </p:cBhvr>
                                      <p:to>
                                        <p:strVal val="normal"/>
                                      </p:to>
                                    </p:set>
                                    <p:set>
                                      <p:cBhvr override="childStyle">
                                        <p:cTn id="19" dur="indefinite"/>
                                        <p:tgtEl>
                                          <p:spTgt spid="116739">
                                            <p:txEl>
                                              <p:pRg st="2" end="2"/>
                                            </p:txEl>
                                          </p:spTgt>
                                        </p:tgtEl>
                                        <p:attrNameLst>
                                          <p:attrName>style.fontWeight</p:attrName>
                                        </p:attrNameLst>
                                      </p:cBhvr>
                                      <p:to>
                                        <p:strVal val="bold"/>
                                      </p:to>
                                    </p:set>
                                    <p:set>
                                      <p:cBhvr override="childStyle">
                                        <p:cTn id="20" dur="indefinite"/>
                                        <p:tgtEl>
                                          <p:spTgt spid="116739">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16739">
                                            <p:txEl>
                                              <p:pRg st="3" end="3"/>
                                            </p:txEl>
                                          </p:spTgt>
                                        </p:tgtEl>
                                        <p:attrNameLst>
                                          <p:attrName>style.fontStyle</p:attrName>
                                        </p:attrNameLst>
                                      </p:cBhvr>
                                      <p:to>
                                        <p:strVal val="normal"/>
                                      </p:to>
                                    </p:set>
                                    <p:set>
                                      <p:cBhvr override="childStyle">
                                        <p:cTn id="25" dur="indefinite"/>
                                        <p:tgtEl>
                                          <p:spTgt spid="116739">
                                            <p:txEl>
                                              <p:pRg st="3" end="3"/>
                                            </p:txEl>
                                          </p:spTgt>
                                        </p:tgtEl>
                                        <p:attrNameLst>
                                          <p:attrName>style.fontWeight</p:attrName>
                                        </p:attrNameLst>
                                      </p:cBhvr>
                                      <p:to>
                                        <p:strVal val="bold"/>
                                      </p:to>
                                    </p:set>
                                    <p:set>
                                      <p:cBhvr override="childStyle">
                                        <p:cTn id="26" dur="indefinite"/>
                                        <p:tgtEl>
                                          <p:spTgt spid="116739">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116739">
                                            <p:txEl>
                                              <p:pRg st="4" end="4"/>
                                            </p:txEl>
                                          </p:spTgt>
                                        </p:tgtEl>
                                        <p:attrNameLst>
                                          <p:attrName>style.fontStyle</p:attrName>
                                        </p:attrNameLst>
                                      </p:cBhvr>
                                      <p:to>
                                        <p:strVal val="normal"/>
                                      </p:to>
                                    </p:set>
                                    <p:set>
                                      <p:cBhvr override="childStyle">
                                        <p:cTn id="31" dur="indefinite"/>
                                        <p:tgtEl>
                                          <p:spTgt spid="116739">
                                            <p:txEl>
                                              <p:pRg st="4" end="4"/>
                                            </p:txEl>
                                          </p:spTgt>
                                        </p:tgtEl>
                                        <p:attrNameLst>
                                          <p:attrName>style.fontWeight</p:attrName>
                                        </p:attrNameLst>
                                      </p:cBhvr>
                                      <p:to>
                                        <p:strVal val="bold"/>
                                      </p:to>
                                    </p:set>
                                    <p:set>
                                      <p:cBhvr override="childStyle">
                                        <p:cTn id="32" dur="indefinite"/>
                                        <p:tgtEl>
                                          <p:spTgt spid="116739">
                                            <p:txEl>
                                              <p:pRg st="4" end="4"/>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116739">
                                            <p:txEl>
                                              <p:pRg st="5" end="5"/>
                                            </p:txEl>
                                          </p:spTgt>
                                        </p:tgtEl>
                                        <p:attrNameLst>
                                          <p:attrName>style.fontStyle</p:attrName>
                                        </p:attrNameLst>
                                      </p:cBhvr>
                                      <p:to>
                                        <p:strVal val="normal"/>
                                      </p:to>
                                    </p:set>
                                    <p:set>
                                      <p:cBhvr override="childStyle">
                                        <p:cTn id="37" dur="indefinite"/>
                                        <p:tgtEl>
                                          <p:spTgt spid="116739">
                                            <p:txEl>
                                              <p:pRg st="5" end="5"/>
                                            </p:txEl>
                                          </p:spTgt>
                                        </p:tgtEl>
                                        <p:attrNameLst>
                                          <p:attrName>style.fontWeight</p:attrName>
                                        </p:attrNameLst>
                                      </p:cBhvr>
                                      <p:to>
                                        <p:strVal val="bold"/>
                                      </p:to>
                                    </p:set>
                                    <p:set>
                                      <p:cBhvr override="childStyle">
                                        <p:cTn id="38" dur="indefinite"/>
                                        <p:tgtEl>
                                          <p:spTgt spid="116739">
                                            <p:txEl>
                                              <p:pRg st="5" end="5"/>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116739">
                                            <p:txEl>
                                              <p:pRg st="6" end="6"/>
                                            </p:txEl>
                                          </p:spTgt>
                                        </p:tgtEl>
                                        <p:attrNameLst>
                                          <p:attrName>style.fontStyle</p:attrName>
                                        </p:attrNameLst>
                                      </p:cBhvr>
                                      <p:to>
                                        <p:strVal val="normal"/>
                                      </p:to>
                                    </p:set>
                                    <p:set>
                                      <p:cBhvr override="childStyle">
                                        <p:cTn id="43" dur="indefinite"/>
                                        <p:tgtEl>
                                          <p:spTgt spid="116739">
                                            <p:txEl>
                                              <p:pRg st="6" end="6"/>
                                            </p:txEl>
                                          </p:spTgt>
                                        </p:tgtEl>
                                        <p:attrNameLst>
                                          <p:attrName>style.fontWeight</p:attrName>
                                        </p:attrNameLst>
                                      </p:cBhvr>
                                      <p:to>
                                        <p:strVal val="bold"/>
                                      </p:to>
                                    </p:set>
                                    <p:set>
                                      <p:cBhvr override="childStyle">
                                        <p:cTn id="44" dur="indefinite"/>
                                        <p:tgtEl>
                                          <p:spTgt spid="116739">
                                            <p:txEl>
                                              <p:pRg st="6" end="6"/>
                                            </p:txEl>
                                          </p:spTgt>
                                        </p:tgtEl>
                                        <p:attrNameLst>
                                          <p:attrName>style.textDecorationUnderline</p:attrName>
                                        </p:attrNameLst>
                                      </p:cBhvr>
                                      <p:to>
                                        <p:strVal val="false"/>
                                      </p:to>
                                    </p:set>
                                  </p:childTnLst>
                                </p:cTn>
                              </p:par>
                            </p:childTnLst>
                          </p:cTn>
                        </p:par>
                      </p:childTnLst>
                    </p:cTn>
                  </p:par>
                  <p:par>
                    <p:cTn id="45" fill="hold">
                      <p:stCondLst>
                        <p:cond delay="indefinite"/>
                      </p:stCondLst>
                      <p:childTnLst>
                        <p:par>
                          <p:cTn id="46" fill="hold">
                            <p:stCondLst>
                              <p:cond delay="0"/>
                            </p:stCondLst>
                            <p:childTnLst>
                              <p:par>
                                <p:cTn id="47" presetID="5" presetClass="emph" presetSubtype="1" nodeType="clickEffect">
                                  <p:stCondLst>
                                    <p:cond delay="0"/>
                                  </p:stCondLst>
                                  <p:endCondLst>
                                    <p:cond evt="onNext" delay="0">
                                      <p:tgtEl>
                                        <p:sldTgt/>
                                      </p:tgtEl>
                                    </p:cond>
                                  </p:endCondLst>
                                  <p:childTnLst>
                                    <p:set>
                                      <p:cBhvr override="childStyle">
                                        <p:cTn id="48" dur="indefinite"/>
                                        <p:tgtEl>
                                          <p:spTgt spid="116739">
                                            <p:txEl>
                                              <p:pRg st="7" end="7"/>
                                            </p:txEl>
                                          </p:spTgt>
                                        </p:tgtEl>
                                        <p:attrNameLst>
                                          <p:attrName>style.fontStyle</p:attrName>
                                        </p:attrNameLst>
                                      </p:cBhvr>
                                      <p:to>
                                        <p:strVal val="normal"/>
                                      </p:to>
                                    </p:set>
                                    <p:set>
                                      <p:cBhvr override="childStyle">
                                        <p:cTn id="49" dur="indefinite"/>
                                        <p:tgtEl>
                                          <p:spTgt spid="116739">
                                            <p:txEl>
                                              <p:pRg st="7" end="7"/>
                                            </p:txEl>
                                          </p:spTgt>
                                        </p:tgtEl>
                                        <p:attrNameLst>
                                          <p:attrName>style.fontWeight</p:attrName>
                                        </p:attrNameLst>
                                      </p:cBhvr>
                                      <p:to>
                                        <p:strVal val="bold"/>
                                      </p:to>
                                    </p:set>
                                    <p:set>
                                      <p:cBhvr override="childStyle">
                                        <p:cTn id="50" dur="indefinite"/>
                                        <p:tgtEl>
                                          <p:spTgt spid="116739">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normAutofit/>
          </a:bodyPr>
          <a:lstStyle/>
          <a:p>
            <a:pPr eaLnBrk="1" hangingPunct="1">
              <a:buFont typeface="Webdings" pitchFamily="18" charset="2"/>
              <a:buNone/>
            </a:pPr>
            <a:r>
              <a:rPr lang="en-US" b="1" dirty="0" smtClean="0"/>
              <a:t>In this section you have learned how to:</a:t>
            </a:r>
          </a:p>
          <a:p>
            <a:pPr eaLnBrk="1" hangingPunct="1"/>
            <a:r>
              <a:rPr lang="en-US" dirty="0" smtClean="0"/>
              <a:t>Create and modify report page layouts using the QAD Reporting Framework’s Designer program</a:t>
            </a:r>
          </a:p>
          <a:p>
            <a:pPr eaLnBrk="1" hangingPunct="1"/>
            <a:r>
              <a:rPr lang="en-US" dirty="0" smtClean="0"/>
              <a:t>Use sub-reports to work with multi-table data sources</a:t>
            </a:r>
          </a:p>
          <a:p>
            <a:pPr eaLnBrk="1" hangingPunct="1"/>
            <a:r>
              <a:rPr lang="en-US" dirty="0" smtClean="0"/>
              <a:t>Add VBScript logic for dynamic layout modification</a:t>
            </a:r>
          </a:p>
          <a:p>
            <a:pPr eaLnBrk="1" hangingPunct="1"/>
            <a:r>
              <a:rPr lang="en-US" dirty="0" smtClean="0"/>
              <a:t>Use and create templates, allowing standardization and mass changes across reports</a:t>
            </a:r>
          </a:p>
        </p:txBody>
      </p:sp>
      <p:sp>
        <p:nvSpPr>
          <p:cNvPr id="6146" name="Rectangle 2"/>
          <p:cNvSpPr>
            <a:spLocks noGrp="1" noChangeArrowheads="1"/>
          </p:cNvSpPr>
          <p:nvPr>
            <p:ph type="title"/>
          </p:nvPr>
        </p:nvSpPr>
        <p:spPr/>
        <p:txBody>
          <a:bodyPr/>
          <a:lstStyle/>
          <a:p>
            <a:pPr eaLnBrk="1" hangingPunct="1"/>
            <a:r>
              <a:rPr lang="en-US" smtClean="0"/>
              <a:t>Summary</a:t>
            </a:r>
          </a:p>
        </p:txBody>
      </p:sp>
      <p:sp>
        <p:nvSpPr>
          <p:cNvPr id="4" name="Footer Placeholder 3"/>
          <p:cNvSpPr>
            <a:spLocks noGrp="1"/>
          </p:cNvSpPr>
          <p:nvPr>
            <p:ph type="ftr" sz="quarter" idx="10"/>
          </p:nvPr>
        </p:nvSpPr>
        <p:spPr/>
        <p:txBody>
          <a:bodyPr/>
          <a:lstStyle/>
          <a:p>
            <a:pPr>
              <a:defRPr/>
            </a:pPr>
            <a:r>
              <a:rPr lang="en-US" dirty="0" smtClean="0"/>
              <a:t>RF-DES-560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6147">
                                            <p:txEl>
                                              <p:pRg st="1" end="1"/>
                                            </p:txEl>
                                          </p:spTgt>
                                        </p:tgtEl>
                                        <p:attrNameLst>
                                          <p:attrName>style.fontStyle</p:attrName>
                                        </p:attrNameLst>
                                      </p:cBhvr>
                                      <p:to>
                                        <p:strVal val="normal"/>
                                      </p:to>
                                    </p:set>
                                    <p:set>
                                      <p:cBhvr override="childStyle">
                                        <p:cTn id="7" dur="indefinite"/>
                                        <p:tgtEl>
                                          <p:spTgt spid="6147">
                                            <p:txEl>
                                              <p:pRg st="1" end="1"/>
                                            </p:txEl>
                                          </p:spTgt>
                                        </p:tgtEl>
                                        <p:attrNameLst>
                                          <p:attrName>style.fontWeight</p:attrName>
                                        </p:attrNameLst>
                                      </p:cBhvr>
                                      <p:to>
                                        <p:strVal val="bold"/>
                                      </p:to>
                                    </p:set>
                                    <p:set>
                                      <p:cBhvr override="childStyle">
                                        <p:cTn id="8" dur="indefinite"/>
                                        <p:tgtEl>
                                          <p:spTgt spid="6147">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6147">
                                            <p:txEl>
                                              <p:pRg st="2" end="2"/>
                                            </p:txEl>
                                          </p:spTgt>
                                        </p:tgtEl>
                                        <p:attrNameLst>
                                          <p:attrName>style.fontStyle</p:attrName>
                                        </p:attrNameLst>
                                      </p:cBhvr>
                                      <p:to>
                                        <p:strVal val="normal"/>
                                      </p:to>
                                    </p:set>
                                    <p:set>
                                      <p:cBhvr override="childStyle">
                                        <p:cTn id="13" dur="indefinite"/>
                                        <p:tgtEl>
                                          <p:spTgt spid="6147">
                                            <p:txEl>
                                              <p:pRg st="2" end="2"/>
                                            </p:txEl>
                                          </p:spTgt>
                                        </p:tgtEl>
                                        <p:attrNameLst>
                                          <p:attrName>style.fontWeight</p:attrName>
                                        </p:attrNameLst>
                                      </p:cBhvr>
                                      <p:to>
                                        <p:strVal val="bold"/>
                                      </p:to>
                                    </p:set>
                                    <p:set>
                                      <p:cBhvr override="childStyle">
                                        <p:cTn id="14" dur="indefinite"/>
                                        <p:tgtEl>
                                          <p:spTgt spid="6147">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6147">
                                            <p:txEl>
                                              <p:pRg st="3" end="3"/>
                                            </p:txEl>
                                          </p:spTgt>
                                        </p:tgtEl>
                                        <p:attrNameLst>
                                          <p:attrName>style.fontStyle</p:attrName>
                                        </p:attrNameLst>
                                      </p:cBhvr>
                                      <p:to>
                                        <p:strVal val="normal"/>
                                      </p:to>
                                    </p:set>
                                    <p:set>
                                      <p:cBhvr override="childStyle">
                                        <p:cTn id="19" dur="indefinite"/>
                                        <p:tgtEl>
                                          <p:spTgt spid="6147">
                                            <p:txEl>
                                              <p:pRg st="3" end="3"/>
                                            </p:txEl>
                                          </p:spTgt>
                                        </p:tgtEl>
                                        <p:attrNameLst>
                                          <p:attrName>style.fontWeight</p:attrName>
                                        </p:attrNameLst>
                                      </p:cBhvr>
                                      <p:to>
                                        <p:strVal val="bold"/>
                                      </p:to>
                                    </p:set>
                                    <p:set>
                                      <p:cBhvr override="childStyle">
                                        <p:cTn id="20" dur="indefinite"/>
                                        <p:tgtEl>
                                          <p:spTgt spid="6147">
                                            <p:txEl>
                                              <p:pRg st="3" end="3"/>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6147">
                                            <p:txEl>
                                              <p:pRg st="4" end="4"/>
                                            </p:txEl>
                                          </p:spTgt>
                                        </p:tgtEl>
                                        <p:attrNameLst>
                                          <p:attrName>style.fontStyle</p:attrName>
                                        </p:attrNameLst>
                                      </p:cBhvr>
                                      <p:to>
                                        <p:strVal val="normal"/>
                                      </p:to>
                                    </p:set>
                                    <p:set>
                                      <p:cBhvr override="childStyle">
                                        <p:cTn id="25" dur="indefinite"/>
                                        <p:tgtEl>
                                          <p:spTgt spid="6147">
                                            <p:txEl>
                                              <p:pRg st="4" end="4"/>
                                            </p:txEl>
                                          </p:spTgt>
                                        </p:tgtEl>
                                        <p:attrNameLst>
                                          <p:attrName>style.fontWeight</p:attrName>
                                        </p:attrNameLst>
                                      </p:cBhvr>
                                      <p:to>
                                        <p:strVal val="bold"/>
                                      </p:to>
                                    </p:set>
                                    <p:set>
                                      <p:cBhvr override="childStyle">
                                        <p:cTn id="26" dur="indefinite"/>
                                        <p:tgtEl>
                                          <p:spTgt spid="6147">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Rectangle 4"/>
          <p:cNvSpPr>
            <a:spLocks noGrp="1" noChangeArrowheads="1"/>
          </p:cNvSpPr>
          <p:nvPr>
            <p:ph idx="1"/>
          </p:nvPr>
        </p:nvSpPr>
        <p:spPr/>
        <p:txBody>
          <a:bodyPr/>
          <a:lstStyle/>
          <a:p>
            <a:r>
              <a:rPr lang="en-US" dirty="0" smtClean="0"/>
              <a:t>Click New to run the New Report Wizard…</a:t>
            </a:r>
          </a:p>
        </p:txBody>
      </p:sp>
      <p:sp>
        <p:nvSpPr>
          <p:cNvPr id="90114" name="Rectangle 2"/>
          <p:cNvSpPr>
            <a:spLocks noGrp="1" noChangeArrowheads="1"/>
          </p:cNvSpPr>
          <p:nvPr>
            <p:ph type="title"/>
          </p:nvPr>
        </p:nvSpPr>
        <p:spPr/>
        <p:txBody>
          <a:bodyPr/>
          <a:lstStyle/>
          <a:p>
            <a:r>
              <a:rPr lang="en-US" smtClean="0"/>
              <a:t>Using Report Wizard</a:t>
            </a:r>
          </a:p>
        </p:txBody>
      </p:sp>
      <p:grpSp>
        <p:nvGrpSpPr>
          <p:cNvPr id="7" name="Group 6"/>
          <p:cNvGrpSpPr/>
          <p:nvPr/>
        </p:nvGrpSpPr>
        <p:grpSpPr>
          <a:xfrm>
            <a:off x="315795" y="1524000"/>
            <a:ext cx="8496300" cy="4552950"/>
            <a:chOff x="457200" y="2057400"/>
            <a:chExt cx="8496300" cy="4552950"/>
          </a:xfrm>
        </p:grpSpPr>
        <p:pic>
          <p:nvPicPr>
            <p:cNvPr id="90117" name="Picture 5"/>
            <p:cNvPicPr>
              <a:picLocks noChangeAspect="1" noChangeArrowheads="1"/>
            </p:cNvPicPr>
            <p:nvPr/>
          </p:nvPicPr>
          <p:blipFill>
            <a:blip r:embed="rId3" cstate="print"/>
            <a:srcRect/>
            <a:stretch>
              <a:fillRect/>
            </a:stretch>
          </p:blipFill>
          <p:spPr bwMode="auto">
            <a:xfrm>
              <a:off x="3124200" y="2057400"/>
              <a:ext cx="5829300" cy="4552950"/>
            </a:xfrm>
            <a:prstGeom prst="rect">
              <a:avLst/>
            </a:prstGeom>
            <a:noFill/>
            <a:ln w="9525" algn="ctr">
              <a:noFill/>
              <a:miter lim="800000"/>
              <a:headEnd/>
              <a:tailEnd/>
            </a:ln>
            <a:effectLst/>
          </p:spPr>
        </p:pic>
        <p:pic>
          <p:nvPicPr>
            <p:cNvPr id="90118" name="Picture 6"/>
            <p:cNvPicPr>
              <a:picLocks noChangeAspect="1" noChangeArrowheads="1"/>
            </p:cNvPicPr>
            <p:nvPr/>
          </p:nvPicPr>
          <p:blipFill>
            <a:blip r:embed="rId4" cstate="print"/>
            <a:srcRect/>
            <a:stretch>
              <a:fillRect/>
            </a:stretch>
          </p:blipFill>
          <p:spPr bwMode="auto">
            <a:xfrm>
              <a:off x="457200" y="2057400"/>
              <a:ext cx="2571750" cy="619125"/>
            </a:xfrm>
            <a:prstGeom prst="rect">
              <a:avLst/>
            </a:prstGeom>
            <a:noFill/>
            <a:ln w="9525" algn="ctr">
              <a:noFill/>
              <a:miter lim="800000"/>
              <a:headEnd/>
              <a:tailEnd/>
            </a:ln>
            <a:effectLst/>
          </p:spPr>
        </p:pic>
        <p:sp>
          <p:nvSpPr>
            <p:cNvPr id="90122" name="Oval 10"/>
            <p:cNvSpPr>
              <a:spLocks noChangeArrowheads="1"/>
            </p:cNvSpPr>
            <p:nvPr/>
          </p:nvSpPr>
          <p:spPr bwMode="auto">
            <a:xfrm>
              <a:off x="1752600" y="2286000"/>
              <a:ext cx="685800" cy="381000"/>
            </a:xfrm>
            <a:prstGeom prst="ellipse">
              <a:avLst/>
            </a:prstGeom>
            <a:noFill/>
            <a:ln w="38100" algn="ctr">
              <a:solidFill>
                <a:schemeClr val="accent2"/>
              </a:solidFill>
              <a:round/>
              <a:headEnd/>
              <a:tailEnd/>
            </a:ln>
            <a:effectLst/>
          </p:spPr>
          <p:txBody>
            <a:bodyPr wrap="none" tIns="91440" bIns="91440" anchor="ctr"/>
            <a:lstStyle/>
            <a:p>
              <a:endParaRPr lang="en-US"/>
            </a:p>
          </p:txBody>
        </p:sp>
      </p:grpSp>
      <p:sp>
        <p:nvSpPr>
          <p:cNvPr id="8" name="Footer Placeholder 7"/>
          <p:cNvSpPr>
            <a:spLocks noGrp="1"/>
          </p:cNvSpPr>
          <p:nvPr>
            <p:ph type="ftr" sz="quarter" idx="10"/>
          </p:nvPr>
        </p:nvSpPr>
        <p:spPr/>
        <p:txBody>
          <a:bodyPr/>
          <a:lstStyle/>
          <a:p>
            <a:pPr>
              <a:defRPr/>
            </a:pPr>
            <a:r>
              <a:rPr lang="en-US" dirty="0" smtClean="0"/>
              <a:t>RF-DES-060</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US" smtClean="0"/>
              <a:t>Report Wizard: Select Report Resource</a:t>
            </a:r>
          </a:p>
        </p:txBody>
      </p:sp>
      <p:pic>
        <p:nvPicPr>
          <p:cNvPr id="89092" name="Picture 4"/>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RF-DES-070</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US" smtClean="0"/>
              <a:t>Report Wizard: Select Template</a:t>
            </a:r>
          </a:p>
        </p:txBody>
      </p:sp>
      <p:pic>
        <p:nvPicPr>
          <p:cNvPr id="91140" name="Picture 4"/>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RF-DES-080</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en-US" smtClean="0"/>
              <a:t>Report Wizard: Select Data Source</a:t>
            </a:r>
          </a:p>
        </p:txBody>
      </p:sp>
      <p:pic>
        <p:nvPicPr>
          <p:cNvPr id="93188" name="Picture 4"/>
          <p:cNvPicPr>
            <a:picLocks noChangeAspect="1" noChangeArrowheads="1"/>
          </p:cNvPicPr>
          <p:nvPr/>
        </p:nvPicPr>
        <p:blipFill>
          <a:blip r:embed="rId3" cstate="print"/>
          <a:srcRect/>
          <a:stretch>
            <a:fillRect/>
          </a:stretch>
        </p:blipFill>
        <p:spPr bwMode="auto">
          <a:xfrm>
            <a:off x="1657350" y="1152525"/>
            <a:ext cx="5829300" cy="4552950"/>
          </a:xfrm>
          <a:prstGeom prst="rect">
            <a:avLst/>
          </a:prstGeom>
          <a:noFill/>
          <a:ln w="9525" algn="ctr">
            <a:noFill/>
            <a:miter lim="800000"/>
            <a:headEnd/>
            <a:tailEnd/>
          </a:ln>
          <a:effectLst/>
        </p:spPr>
      </p:pic>
      <p:sp>
        <p:nvSpPr>
          <p:cNvPr id="4" name="Footer Placeholder 3"/>
          <p:cNvSpPr>
            <a:spLocks noGrp="1"/>
          </p:cNvSpPr>
          <p:nvPr>
            <p:ph type="ftr" sz="quarter" idx="10"/>
          </p:nvPr>
        </p:nvSpPr>
        <p:spPr/>
        <p:txBody>
          <a:bodyPr/>
          <a:lstStyle/>
          <a:p>
            <a:pPr>
              <a:defRPr/>
            </a:pPr>
            <a:r>
              <a:rPr lang="en-US" dirty="0" smtClean="0"/>
              <a:t>RF-DES-090</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4707</TotalTime>
  <Words>6431</Words>
  <Application>Microsoft Office PowerPoint</Application>
  <PresentationFormat>On-screen Show (4:3)</PresentationFormat>
  <Paragraphs>667</Paragraphs>
  <Slides>56</Slides>
  <Notes>53</Notes>
  <HiddenSlides>0</HiddenSlides>
  <MMClips>0</MMClips>
  <ScaleCrop>false</ScaleCrop>
  <HeadingPairs>
    <vt:vector size="4" baseType="variant">
      <vt:variant>
        <vt:lpstr>Theme</vt:lpstr>
      </vt:variant>
      <vt:variant>
        <vt:i4>2</vt:i4>
      </vt:variant>
      <vt:variant>
        <vt:lpstr>Slide Titles</vt:lpstr>
      </vt:variant>
      <vt:variant>
        <vt:i4>56</vt:i4>
      </vt:variant>
    </vt:vector>
  </HeadingPairs>
  <TitlesOfParts>
    <vt:vector size="58" baseType="lpstr">
      <vt:lpstr>1_EX06PP_template</vt:lpstr>
      <vt:lpstr>QAD 2010 Template</vt:lpstr>
      <vt:lpstr>Development Using Designer</vt:lpstr>
      <vt:lpstr>Session Objectives</vt:lpstr>
      <vt:lpstr>Report Designer Program</vt:lpstr>
      <vt:lpstr>Using Report Resource Designer</vt:lpstr>
      <vt:lpstr>Toolbar Functions</vt:lpstr>
      <vt:lpstr>Using Report Wizard</vt:lpstr>
      <vt:lpstr>Report Wizard: Select Report Resource</vt:lpstr>
      <vt:lpstr>Report Wizard: Select Template</vt:lpstr>
      <vt:lpstr>Report Wizard: Select Data Source</vt:lpstr>
      <vt:lpstr>Report Wizard: Select Layout Step</vt:lpstr>
      <vt:lpstr>Report Wizard: Select Fields  (Column Layout)</vt:lpstr>
      <vt:lpstr>Report Wizard: Select Fields  (Column Layout with Groups)</vt:lpstr>
      <vt:lpstr>Report Wizard: Select Fields  (Label Layout)</vt:lpstr>
      <vt:lpstr>Report Wizard: Summary</vt:lpstr>
      <vt:lpstr>Manually Working With Layout</vt:lpstr>
      <vt:lpstr>Manually Working With Layout</vt:lpstr>
      <vt:lpstr>General Layout Concepts</vt:lpstr>
      <vt:lpstr>Primary Tool Bar</vt:lpstr>
      <vt:lpstr>Secondary Tool Bar</vt:lpstr>
      <vt:lpstr>Reports Tab</vt:lpstr>
      <vt:lpstr>Data Tab</vt:lpstr>
      <vt:lpstr>Controls Tab</vt:lpstr>
      <vt:lpstr>Properties Pane</vt:lpstr>
      <vt:lpstr>Properties Pane</vt:lpstr>
      <vt:lpstr>Using Properties Pane</vt:lpstr>
      <vt:lpstr>Translated Labels</vt:lpstr>
      <vt:lpstr>Smart Label Selection</vt:lpstr>
      <vt:lpstr>Number-to-Word Translator</vt:lpstr>
      <vt:lpstr>Exercise</vt:lpstr>
      <vt:lpstr>Sub-Reports</vt:lpstr>
      <vt:lpstr>Sub-Reports</vt:lpstr>
      <vt:lpstr>Creating Sub-Reports</vt:lpstr>
      <vt:lpstr>Using Sub-Reports: Tips</vt:lpstr>
      <vt:lpstr>Using Sub-Reports: Tips</vt:lpstr>
      <vt:lpstr>Sub-Reports: Exercise</vt:lpstr>
      <vt:lpstr>VBScript Logic</vt:lpstr>
      <vt:lpstr>VBScript Logic</vt:lpstr>
      <vt:lpstr>VBScript Examples</vt:lpstr>
      <vt:lpstr>VBScript: Exercise</vt:lpstr>
      <vt:lpstr>VBScript: Exercise</vt:lpstr>
      <vt:lpstr>Report Templates</vt:lpstr>
      <vt:lpstr>Report Templates</vt:lpstr>
      <vt:lpstr>Template Behavior</vt:lpstr>
      <vt:lpstr>Template Behavior</vt:lpstr>
      <vt:lpstr>Template Designer</vt:lpstr>
      <vt:lpstr>Using Template Designer</vt:lpstr>
      <vt:lpstr>Applying Templates to Report Designs</vt:lpstr>
      <vt:lpstr>Applying Templates to Report Designs</vt:lpstr>
      <vt:lpstr>Class Property</vt:lpstr>
      <vt:lpstr>Overriding Template Attributes</vt:lpstr>
      <vt:lpstr>Overriding Template Attributes</vt:lpstr>
      <vt:lpstr>Template Development Guidelines</vt:lpstr>
      <vt:lpstr>Special Template for Browse Reports</vt:lpstr>
      <vt:lpstr>Templates: Exercise</vt:lpstr>
      <vt:lpstr>Templates: Exercise</vt:lpstr>
      <vt:lpstr>Summary</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sti</dc:creator>
  <cp:lastModifiedBy>qad</cp:lastModifiedBy>
  <cp:revision>259</cp:revision>
  <dcterms:created xsi:type="dcterms:W3CDTF">2009-06-03T18:07:02Z</dcterms:created>
  <dcterms:modified xsi:type="dcterms:W3CDTF">2012-09-07T00:08:51Z</dcterms:modified>
</cp:coreProperties>
</file>