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52"/>
  </p:notesMasterIdLst>
  <p:handoutMasterIdLst>
    <p:handoutMasterId r:id="rId53"/>
  </p:handoutMasterIdLst>
  <p:sldIdLst>
    <p:sldId id="344" r:id="rId2"/>
    <p:sldId id="345" r:id="rId3"/>
    <p:sldId id="403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72" r:id="rId30"/>
    <p:sldId id="373" r:id="rId31"/>
    <p:sldId id="374" r:id="rId32"/>
    <p:sldId id="375" r:id="rId33"/>
    <p:sldId id="385" r:id="rId34"/>
    <p:sldId id="386" r:id="rId35"/>
    <p:sldId id="387" r:id="rId36"/>
    <p:sldId id="388" r:id="rId37"/>
    <p:sldId id="389" r:id="rId38"/>
    <p:sldId id="390" r:id="rId39"/>
    <p:sldId id="391" r:id="rId40"/>
    <p:sldId id="393" r:id="rId41"/>
    <p:sldId id="392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  <p:sldId id="402" r:id="rId5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4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20" y="-108"/>
      </p:cViewPr>
      <p:guideLst>
        <p:guide orient="horz" pos="216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07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C5937E6-642B-442B-B8B4-84F951A874B1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0B9DE9B-AF18-4335-B44C-A4164BA91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A54158F6-76DB-4270-B1E6-16226D1FB89A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0DA0AD7-56D1-49B1-834F-97F8651E0D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b="1" dirty="0" smtClean="0"/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CSS-SU-100</a:t>
            </a:r>
          </a:p>
        </p:txBody>
      </p:sp>
      <p:pic>
        <p:nvPicPr>
          <p:cNvPr id="1331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1800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Addresses</a:t>
            </a:r>
          </a:p>
          <a:p>
            <a:pPr eaLnBrk="1" hangingPunct="1"/>
            <a:r>
              <a:rPr lang="en-US" smtClean="0"/>
              <a:t>Sold-To Address</a:t>
            </a:r>
          </a:p>
          <a:p>
            <a:pPr eaLnBrk="1" hangingPunct="1"/>
            <a:r>
              <a:rPr lang="en-US" smtClean="0"/>
              <a:t>Bill-To Address</a:t>
            </a:r>
          </a:p>
          <a:p>
            <a:pPr eaLnBrk="1" hangingPunct="1"/>
            <a:r>
              <a:rPr lang="en-US" smtClean="0"/>
              <a:t>Ship-To Address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CSS-SU-110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Maintenance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CSS-SU-120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51209"/>
            <a:ext cx="785653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6134892" y="2071984"/>
            <a:ext cx="2084660" cy="430887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Sold-To </a:t>
            </a:r>
            <a:r>
              <a:rPr lang="en-US" sz="1600" b="1" dirty="0" smtClean="0">
                <a:latin typeface="+mj-lt"/>
              </a:rPr>
              <a:t>Address</a:t>
            </a:r>
            <a:endParaRPr lang="en-US" sz="1600" b="1" dirty="0">
              <a:latin typeface="+mj-lt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44613" y="1940221"/>
            <a:ext cx="474662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5368" name="AutoShape 9"/>
          <p:cNvCxnSpPr>
            <a:cxnSpLocks noChangeShapeType="1"/>
            <a:stCxn id="143366" idx="1"/>
            <a:endCxn id="15367" idx="3"/>
          </p:cNvCxnSpPr>
          <p:nvPr/>
        </p:nvCxnSpPr>
        <p:spPr bwMode="auto">
          <a:xfrm rot="10800000">
            <a:off x="1819276" y="2041028"/>
            <a:ext cx="4315617" cy="24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CSS-SU-130</a:t>
            </a:r>
          </a:p>
        </p:txBody>
      </p:sp>
      <p:pic>
        <p:nvPicPr>
          <p:cNvPr id="1638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831679"/>
            <a:ext cx="784701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91" name="Text Box 7"/>
          <p:cNvSpPr txBox="1">
            <a:spLocks noChangeArrowheads="1"/>
          </p:cNvSpPr>
          <p:nvPr/>
        </p:nvSpPr>
        <p:spPr bwMode="auto">
          <a:xfrm>
            <a:off x="4848225" y="1898479"/>
            <a:ext cx="3159125" cy="6858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Sold-To/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Bill-To relationship</a:t>
            </a:r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1573213" y="1831804"/>
            <a:ext cx="246062" cy="192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7324725" y="4089229"/>
            <a:ext cx="428625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3" name="AutoShape 10"/>
          <p:cNvCxnSpPr>
            <a:cxnSpLocks noChangeShapeType="1"/>
            <a:stCxn id="144391" idx="1"/>
            <a:endCxn id="16391" idx="3"/>
          </p:cNvCxnSpPr>
          <p:nvPr/>
        </p:nvCxnSpPr>
        <p:spPr bwMode="auto">
          <a:xfrm rot="10800000">
            <a:off x="1819275" y="1928641"/>
            <a:ext cx="3028950" cy="31273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6394" name="AutoShape 11"/>
          <p:cNvCxnSpPr>
            <a:cxnSpLocks noChangeShapeType="1"/>
            <a:stCxn id="144391" idx="3"/>
            <a:endCxn id="16392" idx="3"/>
          </p:cNvCxnSpPr>
          <p:nvPr/>
        </p:nvCxnSpPr>
        <p:spPr bwMode="auto">
          <a:xfrm flipH="1">
            <a:off x="7753350" y="2241379"/>
            <a:ext cx="254000" cy="1981200"/>
          </a:xfrm>
          <a:prstGeom prst="bentConnector3">
            <a:avLst>
              <a:gd name="adj1" fmla="val -9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Ship-to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CSS-SU-140</a:t>
            </a:r>
          </a:p>
        </p:txBody>
      </p:sp>
      <p:pic>
        <p:nvPicPr>
          <p:cNvPr id="17413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968167"/>
            <a:ext cx="7837487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5429250" y="3304967"/>
            <a:ext cx="2546350" cy="6858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Sold-To / Ship-To</a:t>
            </a:r>
          </a:p>
          <a:p>
            <a:pPr>
              <a:defRPr/>
            </a:pPr>
            <a:r>
              <a:rPr lang="en-US" sz="1600">
                <a:latin typeface="+mj-lt"/>
              </a:rPr>
              <a:t>Relationship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389063" y="1747629"/>
            <a:ext cx="292100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1390650" y="3100179"/>
            <a:ext cx="265113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7417" name="AutoShape 10"/>
          <p:cNvCxnSpPr>
            <a:cxnSpLocks noChangeShapeType="1"/>
            <a:stCxn id="145414" idx="1"/>
            <a:endCxn id="17415" idx="3"/>
          </p:cNvCxnSpPr>
          <p:nvPr/>
        </p:nvCxnSpPr>
        <p:spPr bwMode="auto">
          <a:xfrm rot="10800000">
            <a:off x="1681163" y="1834942"/>
            <a:ext cx="3748087" cy="1812925"/>
          </a:xfrm>
          <a:prstGeom prst="bentConnector3">
            <a:avLst>
              <a:gd name="adj1" fmla="val 2727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7418" name="AutoShape 11"/>
          <p:cNvCxnSpPr>
            <a:cxnSpLocks noChangeShapeType="1"/>
            <a:stCxn id="145414" idx="1"/>
            <a:endCxn id="17416" idx="3"/>
          </p:cNvCxnSpPr>
          <p:nvPr/>
        </p:nvCxnSpPr>
        <p:spPr bwMode="auto">
          <a:xfrm rot="10800000">
            <a:off x="1655763" y="3177967"/>
            <a:ext cx="3773487" cy="469900"/>
          </a:xfrm>
          <a:prstGeom prst="bentConnector3">
            <a:avLst>
              <a:gd name="adj1" fmla="val 2704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CSS-SU-150</a:t>
            </a:r>
          </a:p>
        </p:txBody>
      </p:sp>
      <p:pic>
        <p:nvPicPr>
          <p:cNvPr id="1843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0628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b="1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CSS-SU-160</a:t>
            </a:r>
          </a:p>
        </p:txBody>
      </p:sp>
      <p:sp>
        <p:nvSpPr>
          <p:cNvPr id="147462" name="Line 6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Calendar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CSS-SU-170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61792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5429249" y="3365254"/>
            <a:ext cx="3212333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Defaults to 8 hours per day,</a:t>
            </a:r>
          </a:p>
          <a:p>
            <a:pPr>
              <a:defRPr/>
            </a:pPr>
            <a:r>
              <a:rPr lang="en-US" sz="1600">
                <a:latin typeface="+mj-lt"/>
              </a:rPr>
              <a:t>Monday through Friday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2478088" y="2188917"/>
            <a:ext cx="1884362" cy="17192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88" name="AutoShape 8"/>
          <p:cNvCxnSpPr>
            <a:cxnSpLocks noChangeShapeType="1"/>
            <a:stCxn id="148486" idx="1"/>
            <a:endCxn id="20487" idx="3"/>
          </p:cNvCxnSpPr>
          <p:nvPr/>
        </p:nvCxnSpPr>
        <p:spPr bwMode="auto">
          <a:xfrm rot="10800000">
            <a:off x="4362451" y="3048550"/>
            <a:ext cx="1066799" cy="65525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CSS-SU-180</a:t>
            </a:r>
          </a:p>
        </p:txBody>
      </p:sp>
      <p:pic>
        <p:nvPicPr>
          <p:cNvPr id="21508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931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Control (7.5.4.24)</a:t>
            </a:r>
          </a:p>
          <a:p>
            <a:pPr eaLnBrk="1" hangingPunct="1"/>
            <a:r>
              <a:rPr lang="en-US" smtClean="0"/>
              <a:t>Customer Controls Maintenance (7.5.4.1)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Control Program Setup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CSS-SU-020</a:t>
            </a:r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CSS-SU-200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657979" y="852409"/>
            <a:ext cx="6952622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Item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Calendars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QCS Control Programs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Status Codes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EDI eCommerce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Sequence Scheduled Order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</a:pPr>
            <a:r>
              <a:rPr lang="en-US" dirty="0">
                <a:latin typeface="+mj-lt"/>
              </a:rPr>
              <a:t>* Optional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5155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Control 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CSS-SU-210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57030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029200" y="3355207"/>
            <a:ext cx="2546350" cy="93027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Set to Yes to</a:t>
            </a:r>
          </a:p>
          <a:p>
            <a:pPr>
              <a:defRPr/>
            </a:pPr>
            <a:r>
              <a:rPr lang="en-US" sz="1600">
                <a:latin typeface="+mj-lt"/>
              </a:rPr>
              <a:t>Activate Sequence</a:t>
            </a:r>
          </a:p>
          <a:p>
            <a:pPr>
              <a:defRPr/>
            </a:pPr>
            <a:r>
              <a:rPr lang="en-US" sz="1600">
                <a:latin typeface="+mj-lt"/>
              </a:rPr>
              <a:t>Schedules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378075" y="1823269"/>
            <a:ext cx="265113" cy="219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4" name="AutoShape 8"/>
          <p:cNvCxnSpPr>
            <a:cxnSpLocks noChangeShapeType="1"/>
            <a:stCxn id="152582" idx="1"/>
            <a:endCxn id="24583" idx="3"/>
          </p:cNvCxnSpPr>
          <p:nvPr/>
        </p:nvCxnSpPr>
        <p:spPr bwMode="auto">
          <a:xfrm rot="10800000">
            <a:off x="2643188" y="1932807"/>
            <a:ext cx="2386012" cy="1887537"/>
          </a:xfrm>
          <a:prstGeom prst="bentConnector3">
            <a:avLst>
              <a:gd name="adj1" fmla="val 5003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Sequences Per Container Option: Example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CSS-SU-220</a:t>
            </a:r>
          </a:p>
        </p:txBody>
      </p:sp>
      <p:sp>
        <p:nvSpPr>
          <p:cNvPr id="153605" name="Rectangle 5"/>
          <p:cNvSpPr>
            <a:spLocks noChangeArrowheads="1"/>
          </p:cNvSpPr>
          <p:nvPr/>
        </p:nvSpPr>
        <p:spPr bwMode="auto">
          <a:xfrm>
            <a:off x="1276350" y="1101591"/>
            <a:ext cx="6610350" cy="474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1409700" y="1184141"/>
            <a:ext cx="6280150" cy="451802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Ship To: 01000036                               S I M U L A T I O N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P I C K L I S T / P R E - S H I P P E R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Northwest Reliable                      S E Q U E N C E   P A C K   L I S T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1000 B Street                                 Pre-Shipper: P00000289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                                 Page:  2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           Print Date: 02/01/00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Coos Bay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United States of America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Packing Order: forward             Customer Dock: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Sequences Per Container: 2         Line Feed: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Customer Job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Pack Customer Sequence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Seq Customer Reference             Item Number            Quantity UM Status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---- ------------------------------ ------------------ ------------ -- --------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1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001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1R1234XYZ006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2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002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1R1234XYZ007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Container (    )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3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003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1R1234XYZ008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4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004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1R1234XYZ009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Container (    )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4849813" y="2041391"/>
            <a:ext cx="2676402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Container Parameter</a:t>
            </a:r>
          </a:p>
        </p:txBody>
      </p:sp>
      <p:sp>
        <p:nvSpPr>
          <p:cNvPr id="25607" name="Rectangle 9"/>
          <p:cNvSpPr>
            <a:spLocks noChangeArrowheads="1"/>
          </p:cNvSpPr>
          <p:nvPr/>
        </p:nvSpPr>
        <p:spPr bwMode="auto">
          <a:xfrm>
            <a:off x="3557588" y="2731953"/>
            <a:ext cx="292100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10"/>
          <p:cNvCxnSpPr>
            <a:cxnSpLocks noChangeShapeType="1"/>
            <a:stCxn id="153608" idx="1"/>
            <a:endCxn id="25607" idx="3"/>
          </p:cNvCxnSpPr>
          <p:nvPr/>
        </p:nvCxnSpPr>
        <p:spPr bwMode="auto">
          <a:xfrm rot="10800000" flipV="1">
            <a:off x="3849689" y="2262054"/>
            <a:ext cx="1000125" cy="5699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4259263" y="3878128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Separator</a:t>
            </a:r>
          </a:p>
        </p:txBody>
      </p:sp>
      <p:sp>
        <p:nvSpPr>
          <p:cNvPr id="25610" name="Rectangle 12"/>
          <p:cNvSpPr>
            <a:spLocks noChangeArrowheads="1"/>
          </p:cNvSpPr>
          <p:nvPr/>
        </p:nvSpPr>
        <p:spPr bwMode="auto">
          <a:xfrm>
            <a:off x="2560638" y="4313103"/>
            <a:ext cx="430212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611" name="Rectangle 13"/>
          <p:cNvSpPr>
            <a:spLocks noChangeArrowheads="1"/>
          </p:cNvSpPr>
          <p:nvPr/>
        </p:nvSpPr>
        <p:spPr bwMode="auto">
          <a:xfrm>
            <a:off x="2560638" y="5484678"/>
            <a:ext cx="430212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12" name="AutoShape 14"/>
          <p:cNvCxnSpPr>
            <a:cxnSpLocks noChangeShapeType="1"/>
            <a:stCxn id="153611" idx="1"/>
            <a:endCxn id="25611" idx="3"/>
          </p:cNvCxnSpPr>
          <p:nvPr/>
        </p:nvCxnSpPr>
        <p:spPr bwMode="auto">
          <a:xfrm rot="10800000" flipV="1">
            <a:off x="2990850" y="4098791"/>
            <a:ext cx="1268413" cy="1490662"/>
          </a:xfrm>
          <a:prstGeom prst="bentConnector3">
            <a:avLst>
              <a:gd name="adj1" fmla="val 500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5613" name="AutoShape 15"/>
          <p:cNvCxnSpPr>
            <a:cxnSpLocks noChangeShapeType="1"/>
            <a:stCxn id="153611" idx="1"/>
            <a:endCxn id="25610" idx="3"/>
          </p:cNvCxnSpPr>
          <p:nvPr/>
        </p:nvCxnSpPr>
        <p:spPr bwMode="auto">
          <a:xfrm rot="10800000" flipV="1">
            <a:off x="2990850" y="4098791"/>
            <a:ext cx="1268413" cy="319087"/>
          </a:xfrm>
          <a:prstGeom prst="bentConnector3">
            <a:avLst>
              <a:gd name="adj1" fmla="val 500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Tolerance Checking: Example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CSS-SU-230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525" y="981968"/>
            <a:ext cx="7837488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5043488" y="3875981"/>
            <a:ext cx="2546350" cy="6858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System displays</a:t>
            </a:r>
          </a:p>
          <a:p>
            <a:pPr>
              <a:defRPr/>
            </a:pPr>
            <a:r>
              <a:rPr lang="en-US" sz="1600">
                <a:latin typeface="+mj-lt"/>
              </a:rPr>
              <a:t>a warning message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011603" y="4944368"/>
            <a:ext cx="5965095" cy="4001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b="1">
                <a:latin typeface="+mj-lt"/>
              </a:rPr>
              <a:t>WARNING: SEQUENCE TOLERANCE EXCEEDED. PRIOR SEQUENCE:006</a:t>
            </a:r>
          </a:p>
        </p:txBody>
      </p:sp>
      <p:cxnSp>
        <p:nvCxnSpPr>
          <p:cNvPr id="26631" name="AutoShape 7"/>
          <p:cNvCxnSpPr>
            <a:cxnSpLocks noChangeShapeType="1"/>
            <a:stCxn id="154629" idx="1"/>
            <a:endCxn id="26630" idx="0"/>
          </p:cNvCxnSpPr>
          <p:nvPr/>
        </p:nvCxnSpPr>
        <p:spPr bwMode="auto">
          <a:xfrm rot="10800000" flipV="1">
            <a:off x="3994152" y="4218880"/>
            <a:ext cx="1049337" cy="72548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Print Sequence Range on Pre-Shipper: Example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CSS-SU-240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62075" y="911595"/>
            <a:ext cx="6400800" cy="5181600"/>
            <a:chOff x="816" y="528"/>
            <a:chExt cx="4032" cy="3264"/>
          </a:xfrm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grpSpPr>
        <p:sp>
          <p:nvSpPr>
            <p:cNvPr id="155653" name="Rectangle 5"/>
            <p:cNvSpPr>
              <a:spLocks noChangeArrowheads="1"/>
            </p:cNvSpPr>
            <p:nvPr/>
          </p:nvSpPr>
          <p:spPr bwMode="auto">
            <a:xfrm>
              <a:off x="816" y="528"/>
              <a:ext cx="4032" cy="32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657" name="Rectangle 6"/>
            <p:cNvSpPr>
              <a:spLocks noChangeArrowheads="1"/>
            </p:cNvSpPr>
            <p:nvPr/>
          </p:nvSpPr>
          <p:spPr bwMode="auto">
            <a:xfrm>
              <a:off x="864" y="624"/>
              <a:ext cx="3908" cy="3130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Quality Products Inc.                                P R E - S H I P P E R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Div/Consolidated Corporation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Suite 1, Consolidated Bldg.            Pre-Shipper ID:  P00000288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One Consolidated Plaza                       Ship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San Diego, CA 92130                         Print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Page: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Sold To: 01000036                     Ship To: 01000036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Northwest Reliable    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1000 B Street                         1000 B Street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Coos Bay                              Coos Bay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United States of America           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 Via:                            Mode of Transport: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FOB Point: ESCONDIDO               Carrier Shipment Ref: P00000288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Vehicle ID: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             Cumulative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Item Number                PO Number              Qty Shipped    Qty Shipped UM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-------------------------- ---------------------- ----------- -------------- 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88-100                                                   5.00           5.00 EA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Sequence Ranges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Customer Job: 20000128           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Customer Sequence              To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------------------------------ ------------------------------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001                            005</a:t>
              </a:r>
            </a:p>
          </p:txBody>
        </p:sp>
      </p:grpSp>
      <p:sp>
        <p:nvSpPr>
          <p:cNvPr id="155655" name="AutoShape 7"/>
          <p:cNvSpPr>
            <a:spLocks noChangeArrowheads="1"/>
          </p:cNvSpPr>
          <p:nvPr/>
        </p:nvSpPr>
        <p:spPr bwMode="auto">
          <a:xfrm>
            <a:off x="1770063" y="4950195"/>
            <a:ext cx="5230812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1262063" y="3901381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Sequence Ranges</a:t>
            </a:r>
          </a:p>
        </p:txBody>
      </p:sp>
      <p:cxnSp>
        <p:nvCxnSpPr>
          <p:cNvPr id="27655" name="AutoShape 9"/>
          <p:cNvCxnSpPr>
            <a:cxnSpLocks noChangeShapeType="1"/>
            <a:stCxn id="155656" idx="1"/>
            <a:endCxn id="155655" idx="1"/>
          </p:cNvCxnSpPr>
          <p:nvPr/>
        </p:nvCxnSpPr>
        <p:spPr bwMode="auto">
          <a:xfrm rot="10800000" flipH="1" flipV="1">
            <a:off x="1262063" y="4122043"/>
            <a:ext cx="508000" cy="1361551"/>
          </a:xfrm>
          <a:prstGeom prst="bentConnector3">
            <a:avLst>
              <a:gd name="adj1" fmla="val -45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Print Sequence Range on Invoice: Example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CSS-SU-250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71575" y="1398305"/>
            <a:ext cx="6781800" cy="4343400"/>
            <a:chOff x="816" y="768"/>
            <a:chExt cx="4272" cy="2736"/>
          </a:xfrm>
        </p:grpSpPr>
        <p:sp>
          <p:nvSpPr>
            <p:cNvPr id="156677" name="Rectangle 5"/>
            <p:cNvSpPr>
              <a:spLocks noChangeArrowheads="1"/>
            </p:cNvSpPr>
            <p:nvPr/>
          </p:nvSpPr>
          <p:spPr bwMode="auto">
            <a:xfrm>
              <a:off x="816" y="768"/>
              <a:ext cx="4272" cy="27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681" name="Rectangle 6"/>
            <p:cNvSpPr>
              <a:spLocks noChangeArrowheads="1"/>
            </p:cNvSpPr>
            <p:nvPr/>
          </p:nvSpPr>
          <p:spPr bwMode="auto">
            <a:xfrm>
              <a:off x="900" y="840"/>
              <a:ext cx="3956" cy="2592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2400">
                  <a:latin typeface="Times New Roman" pitchFamily="18" charset="0"/>
                </a:rPr>
                <a:t>   </a:t>
              </a:r>
              <a:r>
                <a:rPr kumimoji="1" lang="en-US" sz="1000">
                  <a:latin typeface="Courier New" pitchFamily="49" charset="0"/>
                </a:rPr>
                <a:t>Quality Products Inc.                                           I N V O I C 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Div/Consolidated Corporation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Suite 1, Consolidated Bldg.                  Invoice: IV645     Revision:   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One Consolidated Plaza                  Invoice Date: 02/01/00      Page: 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San Diego, CA 92130                       Print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Bill To: 01000036                     Sold To: 01000036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	.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	.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	.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Item Number        UM    Shipped  Backorder Tax           Price        Ext Price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------------------ -- ---------- ---------- --- --------------- 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88-100             EA        5.0        0.0 no           100.00           500.00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CASE,AUTO-UNIT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Customer Job: 20000128           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Sequence Ranges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Customer Sequence              To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------------------------------ ------------------------------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001                            005</a:t>
              </a:r>
            </a:p>
          </p:txBody>
        </p:sp>
      </p:grpSp>
      <p:sp>
        <p:nvSpPr>
          <p:cNvPr id="156679" name="AutoShape 7"/>
          <p:cNvSpPr>
            <a:spLocks noChangeArrowheads="1"/>
          </p:cNvSpPr>
          <p:nvPr/>
        </p:nvSpPr>
        <p:spPr bwMode="auto">
          <a:xfrm>
            <a:off x="1857375" y="4827305"/>
            <a:ext cx="5257800" cy="8382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85" name="Text Box 13"/>
          <p:cNvSpPr txBox="1">
            <a:spLocks noChangeArrowheads="1"/>
          </p:cNvSpPr>
          <p:nvPr/>
        </p:nvSpPr>
        <p:spPr bwMode="auto">
          <a:xfrm>
            <a:off x="1119188" y="3225518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Sequence Ranges</a:t>
            </a:r>
          </a:p>
        </p:txBody>
      </p:sp>
      <p:cxnSp>
        <p:nvCxnSpPr>
          <p:cNvPr id="28679" name="AutoShape 14"/>
          <p:cNvCxnSpPr>
            <a:cxnSpLocks noChangeShapeType="1"/>
            <a:stCxn id="156685" idx="1"/>
            <a:endCxn id="156679" idx="1"/>
          </p:cNvCxnSpPr>
          <p:nvPr/>
        </p:nvCxnSpPr>
        <p:spPr bwMode="auto">
          <a:xfrm rot="10800000" flipH="1" flipV="1">
            <a:off x="1119188" y="3446180"/>
            <a:ext cx="719137" cy="1800225"/>
          </a:xfrm>
          <a:prstGeom prst="bentConnector3">
            <a:avLst>
              <a:gd name="adj1" fmla="val -3178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CSS-SU-260</a:t>
            </a:r>
          </a:p>
        </p:txBody>
      </p:sp>
      <p:pic>
        <p:nvPicPr>
          <p:cNvPr id="2970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1157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Controls Maintenance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CSS-SU-270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25840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3999245" y="3161027"/>
            <a:ext cx="3404856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Settings Only Apply To This Customer/Ship-To Address</a:t>
            </a: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1865313" y="1754502"/>
            <a:ext cx="3521075" cy="30321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0728" name="AutoShape 9"/>
          <p:cNvCxnSpPr>
            <a:cxnSpLocks noChangeShapeType="1"/>
            <a:stCxn id="158726" idx="3"/>
            <a:endCxn id="30727" idx="3"/>
          </p:cNvCxnSpPr>
          <p:nvPr/>
        </p:nvCxnSpPr>
        <p:spPr bwMode="auto">
          <a:xfrm flipH="1" flipV="1">
            <a:off x="5386388" y="1906109"/>
            <a:ext cx="2017713" cy="1593472"/>
          </a:xfrm>
          <a:prstGeom prst="bentConnector3">
            <a:avLst>
              <a:gd name="adj1" fmla="val -1133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CSS-SU-280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1668555" y="802169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Item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Calendars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QCS Control Programs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Status Codes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EDI eCommerce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Sequence Scheduled Order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</a:pPr>
            <a:r>
              <a:rPr lang="en-US" dirty="0" smtClean="0">
                <a:latin typeface="+mj-lt"/>
              </a:rPr>
              <a:t>* </a:t>
            </a:r>
            <a:r>
              <a:rPr lang="en-US" dirty="0">
                <a:latin typeface="+mj-lt"/>
              </a:rPr>
              <a:t>Optional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 Maintenance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CSS-SU-290</a:t>
            </a:r>
          </a:p>
        </p:txBody>
      </p:sp>
      <p:pic>
        <p:nvPicPr>
          <p:cNvPr id="3277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55461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and update item records.</a:t>
            </a:r>
          </a:p>
          <a:p>
            <a:pPr eaLnBrk="1" hangingPunct="1"/>
            <a:r>
              <a:rPr lang="en-US" smtClean="0"/>
              <a:t>Review and update customer records.</a:t>
            </a:r>
          </a:p>
          <a:p>
            <a:pPr eaLnBrk="1" hangingPunct="1"/>
            <a:r>
              <a:rPr lang="en-US" smtClean="0"/>
              <a:t>Set up customer calendars.</a:t>
            </a:r>
          </a:p>
          <a:p>
            <a:pPr eaLnBrk="1" hangingPunct="1"/>
            <a:r>
              <a:rPr lang="en-US" smtClean="0"/>
              <a:t>Set up QCS control programs.</a:t>
            </a:r>
          </a:p>
          <a:p>
            <a:pPr lvl="1" eaLnBrk="1" hangingPunct="1"/>
            <a:r>
              <a:rPr lang="en-US" smtClean="0"/>
              <a:t>Enable QCS.</a:t>
            </a:r>
          </a:p>
          <a:p>
            <a:pPr lvl="1" eaLnBrk="1" hangingPunct="1"/>
            <a:r>
              <a:rPr lang="en-US" smtClean="0"/>
              <a:t>Define system-wide control parameters.</a:t>
            </a:r>
          </a:p>
          <a:p>
            <a:pPr lvl="1" eaLnBrk="1" hangingPunct="1"/>
            <a:r>
              <a:rPr lang="en-US" smtClean="0"/>
              <a:t>If desired, define customer control parameters.</a:t>
            </a:r>
          </a:p>
          <a:p>
            <a:pPr eaLnBrk="1" hangingPunct="1"/>
            <a:r>
              <a:rPr lang="en-US" smtClean="0"/>
              <a:t>Define parameters for EDI eCommerce.</a:t>
            </a:r>
          </a:p>
          <a:p>
            <a:pPr eaLnBrk="1" hangingPunct="1"/>
            <a:r>
              <a:rPr lang="en-US" smtClean="0"/>
              <a:t>Create sequence scheduled order.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QCS Involves the Following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Exercises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CSS-SU-300</a:t>
            </a:r>
          </a:p>
        </p:txBody>
      </p:sp>
      <p:pic>
        <p:nvPicPr>
          <p:cNvPr id="3379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4385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CSS-SU-310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1598219" y="842361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Item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Calendars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QCS Control Programs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Status Codes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EDI eCommerce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Sequence Scheduled Order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</a:pPr>
            <a:r>
              <a:rPr lang="en-US" dirty="0">
                <a:latin typeface="+mj-lt"/>
              </a:rPr>
              <a:t>* Optional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62822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CSS-SU-320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81125" y="1993261"/>
            <a:ext cx="2744788" cy="3062288"/>
            <a:chOff x="870" y="1200"/>
            <a:chExt cx="1729" cy="1929"/>
          </a:xfrm>
        </p:grpSpPr>
        <p:grpSp>
          <p:nvGrpSpPr>
            <p:cNvPr id="36045" name="Group 6"/>
            <p:cNvGrpSpPr>
              <a:grpSpLocks/>
            </p:cNvGrpSpPr>
            <p:nvPr/>
          </p:nvGrpSpPr>
          <p:grpSpPr bwMode="auto">
            <a:xfrm>
              <a:off x="1696" y="1636"/>
              <a:ext cx="861" cy="1301"/>
              <a:chOff x="1696" y="1636"/>
              <a:chExt cx="861" cy="1301"/>
            </a:xfrm>
          </p:grpSpPr>
          <p:sp>
            <p:nvSpPr>
              <p:cNvPr id="36075" name="Rectangle 7"/>
              <p:cNvSpPr>
                <a:spLocks noChangeArrowheads="1"/>
              </p:cNvSpPr>
              <p:nvPr/>
            </p:nvSpPr>
            <p:spPr bwMode="auto">
              <a:xfrm>
                <a:off x="2273" y="1636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76" name="Line 8"/>
              <p:cNvSpPr>
                <a:spLocks noChangeShapeType="1"/>
              </p:cNvSpPr>
              <p:nvPr/>
            </p:nvSpPr>
            <p:spPr bwMode="auto">
              <a:xfrm>
                <a:off x="2149" y="1741"/>
                <a:ext cx="144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77" name="Line 9"/>
              <p:cNvSpPr>
                <a:spLocks noChangeShapeType="1"/>
              </p:cNvSpPr>
              <p:nvPr/>
            </p:nvSpPr>
            <p:spPr bwMode="auto">
              <a:xfrm flipH="1">
                <a:off x="2320" y="1741"/>
                <a:ext cx="140" cy="107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6078" name="Group 10"/>
              <p:cNvGrpSpPr>
                <a:grpSpLocks/>
              </p:cNvGrpSpPr>
              <p:nvPr/>
            </p:nvGrpSpPr>
            <p:grpSpPr bwMode="auto">
              <a:xfrm>
                <a:off x="2470" y="1674"/>
                <a:ext cx="46" cy="47"/>
                <a:chOff x="2470" y="1674"/>
                <a:chExt cx="46" cy="47"/>
              </a:xfrm>
            </p:grpSpPr>
            <p:sp>
              <p:nvSpPr>
                <p:cNvPr id="36096" name="Freeform 11"/>
                <p:cNvSpPr>
                  <a:spLocks/>
                </p:cNvSpPr>
                <p:nvPr/>
              </p:nvSpPr>
              <p:spPr bwMode="auto">
                <a:xfrm>
                  <a:off x="2478" y="1682"/>
                  <a:ext cx="30" cy="32"/>
                </a:xfrm>
                <a:custGeom>
                  <a:avLst/>
                  <a:gdLst>
                    <a:gd name="T0" fmla="*/ 16 w 60"/>
                    <a:gd name="T1" fmla="*/ 0 h 66"/>
                    <a:gd name="T2" fmla="*/ 0 w 60"/>
                    <a:gd name="T3" fmla="*/ 66 h 66"/>
                    <a:gd name="T4" fmla="*/ 60 w 60"/>
                    <a:gd name="T5" fmla="*/ 66 h 66"/>
                    <a:gd name="T6" fmla="*/ 44 w 60"/>
                    <a:gd name="T7" fmla="*/ 0 h 66"/>
                    <a:gd name="T8" fmla="*/ 16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97" name="Freeform 12"/>
                <p:cNvSpPr>
                  <a:spLocks/>
                </p:cNvSpPr>
                <p:nvPr/>
              </p:nvSpPr>
              <p:spPr bwMode="auto">
                <a:xfrm>
                  <a:off x="2470" y="1674"/>
                  <a:ext cx="46" cy="47"/>
                </a:xfrm>
                <a:custGeom>
                  <a:avLst/>
                  <a:gdLst>
                    <a:gd name="T0" fmla="*/ 25 w 93"/>
                    <a:gd name="T1" fmla="*/ 0 h 92"/>
                    <a:gd name="T2" fmla="*/ 0 w 93"/>
                    <a:gd name="T3" fmla="*/ 92 h 92"/>
                    <a:gd name="T4" fmla="*/ 93 w 93"/>
                    <a:gd name="T5" fmla="*/ 92 h 92"/>
                    <a:gd name="T6" fmla="*/ 70 w 93"/>
                    <a:gd name="T7" fmla="*/ 0 h 92"/>
                    <a:gd name="T8" fmla="*/ 25 w 93"/>
                    <a:gd name="T9" fmla="*/ 0 h 92"/>
                    <a:gd name="T10" fmla="*/ 41 w 93"/>
                    <a:gd name="T11" fmla="*/ 27 h 92"/>
                    <a:gd name="T12" fmla="*/ 53 w 93"/>
                    <a:gd name="T13" fmla="*/ 27 h 92"/>
                    <a:gd name="T14" fmla="*/ 62 w 93"/>
                    <a:gd name="T15" fmla="*/ 66 h 92"/>
                    <a:gd name="T16" fmla="*/ 31 w 93"/>
                    <a:gd name="T17" fmla="*/ 66 h 92"/>
                    <a:gd name="T18" fmla="*/ 41 w 93"/>
                    <a:gd name="T19" fmla="*/ 27 h 92"/>
                    <a:gd name="T20" fmla="*/ 25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79" name="Group 13"/>
              <p:cNvGrpSpPr>
                <a:grpSpLocks/>
              </p:cNvGrpSpPr>
              <p:nvPr/>
            </p:nvGrpSpPr>
            <p:grpSpPr bwMode="auto">
              <a:xfrm>
                <a:off x="2393" y="1674"/>
                <a:ext cx="46" cy="47"/>
                <a:chOff x="2393" y="1674"/>
                <a:chExt cx="46" cy="47"/>
              </a:xfrm>
            </p:grpSpPr>
            <p:sp>
              <p:nvSpPr>
                <p:cNvPr id="36094" name="Freeform 14"/>
                <p:cNvSpPr>
                  <a:spLocks/>
                </p:cNvSpPr>
                <p:nvPr/>
              </p:nvSpPr>
              <p:spPr bwMode="auto">
                <a:xfrm>
                  <a:off x="2400" y="1682"/>
                  <a:ext cx="30" cy="32"/>
                </a:xfrm>
                <a:custGeom>
                  <a:avLst/>
                  <a:gdLst>
                    <a:gd name="T0" fmla="*/ 17 w 60"/>
                    <a:gd name="T1" fmla="*/ 0 h 66"/>
                    <a:gd name="T2" fmla="*/ 0 w 60"/>
                    <a:gd name="T3" fmla="*/ 66 h 66"/>
                    <a:gd name="T4" fmla="*/ 60 w 60"/>
                    <a:gd name="T5" fmla="*/ 66 h 66"/>
                    <a:gd name="T6" fmla="*/ 44 w 60"/>
                    <a:gd name="T7" fmla="*/ 0 h 66"/>
                    <a:gd name="T8" fmla="*/ 17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95" name="Freeform 15"/>
                <p:cNvSpPr>
                  <a:spLocks/>
                </p:cNvSpPr>
                <p:nvPr/>
              </p:nvSpPr>
              <p:spPr bwMode="auto">
                <a:xfrm>
                  <a:off x="2393" y="1674"/>
                  <a:ext cx="46" cy="47"/>
                </a:xfrm>
                <a:custGeom>
                  <a:avLst/>
                  <a:gdLst>
                    <a:gd name="T0" fmla="*/ 25 w 92"/>
                    <a:gd name="T1" fmla="*/ 0 h 92"/>
                    <a:gd name="T2" fmla="*/ 0 w 92"/>
                    <a:gd name="T3" fmla="*/ 92 h 92"/>
                    <a:gd name="T4" fmla="*/ 92 w 92"/>
                    <a:gd name="T5" fmla="*/ 92 h 92"/>
                    <a:gd name="T6" fmla="*/ 71 w 92"/>
                    <a:gd name="T7" fmla="*/ 0 h 92"/>
                    <a:gd name="T8" fmla="*/ 25 w 92"/>
                    <a:gd name="T9" fmla="*/ 0 h 92"/>
                    <a:gd name="T10" fmla="*/ 43 w 92"/>
                    <a:gd name="T11" fmla="*/ 27 h 92"/>
                    <a:gd name="T12" fmla="*/ 53 w 92"/>
                    <a:gd name="T13" fmla="*/ 27 h 92"/>
                    <a:gd name="T14" fmla="*/ 62 w 92"/>
                    <a:gd name="T15" fmla="*/ 66 h 92"/>
                    <a:gd name="T16" fmla="*/ 31 w 92"/>
                    <a:gd name="T17" fmla="*/ 66 h 92"/>
                    <a:gd name="T18" fmla="*/ 43 w 92"/>
                    <a:gd name="T19" fmla="*/ 27 h 92"/>
                    <a:gd name="T20" fmla="*/ 25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80" name="Group 16"/>
              <p:cNvGrpSpPr>
                <a:grpSpLocks/>
              </p:cNvGrpSpPr>
              <p:nvPr/>
            </p:nvGrpSpPr>
            <p:grpSpPr bwMode="auto">
              <a:xfrm>
                <a:off x="2166" y="1677"/>
                <a:ext cx="46" cy="46"/>
                <a:chOff x="2166" y="1677"/>
                <a:chExt cx="46" cy="46"/>
              </a:xfrm>
            </p:grpSpPr>
            <p:sp>
              <p:nvSpPr>
                <p:cNvPr id="36092" name="Freeform 17"/>
                <p:cNvSpPr>
                  <a:spLocks/>
                </p:cNvSpPr>
                <p:nvPr/>
              </p:nvSpPr>
              <p:spPr bwMode="auto">
                <a:xfrm>
                  <a:off x="2174" y="1683"/>
                  <a:ext cx="30" cy="34"/>
                </a:xfrm>
                <a:custGeom>
                  <a:avLst/>
                  <a:gdLst>
                    <a:gd name="T0" fmla="*/ 17 w 60"/>
                    <a:gd name="T1" fmla="*/ 0 h 67"/>
                    <a:gd name="T2" fmla="*/ 0 w 60"/>
                    <a:gd name="T3" fmla="*/ 67 h 67"/>
                    <a:gd name="T4" fmla="*/ 60 w 60"/>
                    <a:gd name="T5" fmla="*/ 67 h 67"/>
                    <a:gd name="T6" fmla="*/ 44 w 60"/>
                    <a:gd name="T7" fmla="*/ 0 h 67"/>
                    <a:gd name="T8" fmla="*/ 17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93" name="Freeform 18"/>
                <p:cNvSpPr>
                  <a:spLocks/>
                </p:cNvSpPr>
                <p:nvPr/>
              </p:nvSpPr>
              <p:spPr bwMode="auto">
                <a:xfrm>
                  <a:off x="2166" y="1677"/>
                  <a:ext cx="46" cy="46"/>
                </a:xfrm>
                <a:custGeom>
                  <a:avLst/>
                  <a:gdLst>
                    <a:gd name="T0" fmla="*/ 24 w 91"/>
                    <a:gd name="T1" fmla="*/ 0 h 93"/>
                    <a:gd name="T2" fmla="*/ 0 w 91"/>
                    <a:gd name="T3" fmla="*/ 93 h 93"/>
                    <a:gd name="T4" fmla="*/ 91 w 91"/>
                    <a:gd name="T5" fmla="*/ 93 h 93"/>
                    <a:gd name="T6" fmla="*/ 70 w 91"/>
                    <a:gd name="T7" fmla="*/ 0 h 93"/>
                    <a:gd name="T8" fmla="*/ 24 w 91"/>
                    <a:gd name="T9" fmla="*/ 0 h 93"/>
                    <a:gd name="T10" fmla="*/ 42 w 91"/>
                    <a:gd name="T11" fmla="*/ 26 h 93"/>
                    <a:gd name="T12" fmla="*/ 52 w 91"/>
                    <a:gd name="T13" fmla="*/ 26 h 93"/>
                    <a:gd name="T14" fmla="*/ 61 w 91"/>
                    <a:gd name="T15" fmla="*/ 66 h 93"/>
                    <a:gd name="T16" fmla="*/ 30 w 91"/>
                    <a:gd name="T17" fmla="*/ 66 h 93"/>
                    <a:gd name="T18" fmla="*/ 42 w 91"/>
                    <a:gd name="T19" fmla="*/ 26 h 93"/>
                    <a:gd name="T20" fmla="*/ 24 w 91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1"/>
                    <a:gd name="T34" fmla="*/ 0 h 93"/>
                    <a:gd name="T35" fmla="*/ 91 w 91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1" h="93">
                      <a:moveTo>
                        <a:pt x="24" y="0"/>
                      </a:moveTo>
                      <a:lnTo>
                        <a:pt x="0" y="93"/>
                      </a:lnTo>
                      <a:lnTo>
                        <a:pt x="91" y="93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2" y="26"/>
                      </a:lnTo>
                      <a:lnTo>
                        <a:pt x="52" y="26"/>
                      </a:lnTo>
                      <a:lnTo>
                        <a:pt x="61" y="66"/>
                      </a:lnTo>
                      <a:lnTo>
                        <a:pt x="30" y="66"/>
                      </a:lnTo>
                      <a:lnTo>
                        <a:pt x="42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81" name="Group 19"/>
              <p:cNvGrpSpPr>
                <a:grpSpLocks/>
              </p:cNvGrpSpPr>
              <p:nvPr/>
            </p:nvGrpSpPr>
            <p:grpSpPr bwMode="auto">
              <a:xfrm>
                <a:off x="2095" y="1677"/>
                <a:ext cx="46" cy="46"/>
                <a:chOff x="2095" y="1677"/>
                <a:chExt cx="46" cy="46"/>
              </a:xfrm>
            </p:grpSpPr>
            <p:sp>
              <p:nvSpPr>
                <p:cNvPr id="36090" name="Freeform 20"/>
                <p:cNvSpPr>
                  <a:spLocks/>
                </p:cNvSpPr>
                <p:nvPr/>
              </p:nvSpPr>
              <p:spPr bwMode="auto">
                <a:xfrm>
                  <a:off x="2104" y="1683"/>
                  <a:ext cx="29" cy="34"/>
                </a:xfrm>
                <a:custGeom>
                  <a:avLst/>
                  <a:gdLst>
                    <a:gd name="T0" fmla="*/ 17 w 60"/>
                    <a:gd name="T1" fmla="*/ 0 h 67"/>
                    <a:gd name="T2" fmla="*/ 0 w 60"/>
                    <a:gd name="T3" fmla="*/ 67 h 67"/>
                    <a:gd name="T4" fmla="*/ 60 w 60"/>
                    <a:gd name="T5" fmla="*/ 67 h 67"/>
                    <a:gd name="T6" fmla="*/ 44 w 60"/>
                    <a:gd name="T7" fmla="*/ 0 h 67"/>
                    <a:gd name="T8" fmla="*/ 17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91" name="Freeform 21"/>
                <p:cNvSpPr>
                  <a:spLocks/>
                </p:cNvSpPr>
                <p:nvPr/>
              </p:nvSpPr>
              <p:spPr bwMode="auto">
                <a:xfrm>
                  <a:off x="2095" y="1677"/>
                  <a:ext cx="46" cy="46"/>
                </a:xfrm>
                <a:custGeom>
                  <a:avLst/>
                  <a:gdLst>
                    <a:gd name="T0" fmla="*/ 25 w 93"/>
                    <a:gd name="T1" fmla="*/ 0 h 93"/>
                    <a:gd name="T2" fmla="*/ 0 w 93"/>
                    <a:gd name="T3" fmla="*/ 93 h 93"/>
                    <a:gd name="T4" fmla="*/ 93 w 93"/>
                    <a:gd name="T5" fmla="*/ 93 h 93"/>
                    <a:gd name="T6" fmla="*/ 71 w 93"/>
                    <a:gd name="T7" fmla="*/ 0 h 93"/>
                    <a:gd name="T8" fmla="*/ 25 w 93"/>
                    <a:gd name="T9" fmla="*/ 0 h 93"/>
                    <a:gd name="T10" fmla="*/ 43 w 93"/>
                    <a:gd name="T11" fmla="*/ 26 h 93"/>
                    <a:gd name="T12" fmla="*/ 53 w 93"/>
                    <a:gd name="T13" fmla="*/ 26 h 93"/>
                    <a:gd name="T14" fmla="*/ 62 w 93"/>
                    <a:gd name="T15" fmla="*/ 66 h 93"/>
                    <a:gd name="T16" fmla="*/ 31 w 93"/>
                    <a:gd name="T17" fmla="*/ 66 h 93"/>
                    <a:gd name="T18" fmla="*/ 43 w 93"/>
                    <a:gd name="T19" fmla="*/ 26 h 93"/>
                    <a:gd name="T20" fmla="*/ 25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6082" name="Rectangle 22"/>
              <p:cNvSpPr>
                <a:spLocks noChangeArrowheads="1"/>
              </p:cNvSpPr>
              <p:nvPr/>
            </p:nvSpPr>
            <p:spPr bwMode="auto">
              <a:xfrm>
                <a:off x="2067" y="1717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3" name="Rectangle 23"/>
              <p:cNvSpPr>
                <a:spLocks noChangeArrowheads="1"/>
              </p:cNvSpPr>
              <p:nvPr/>
            </p:nvSpPr>
            <p:spPr bwMode="auto">
              <a:xfrm>
                <a:off x="2273" y="1765"/>
                <a:ext cx="76" cy="2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4" name="Line 24"/>
              <p:cNvSpPr>
                <a:spLocks noChangeShapeType="1"/>
              </p:cNvSpPr>
              <p:nvPr/>
            </p:nvSpPr>
            <p:spPr bwMode="auto">
              <a:xfrm>
                <a:off x="2273" y="1712"/>
                <a:ext cx="77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5" name="Line 25"/>
              <p:cNvSpPr>
                <a:spLocks noChangeShapeType="1"/>
              </p:cNvSpPr>
              <p:nvPr/>
            </p:nvSpPr>
            <p:spPr bwMode="auto">
              <a:xfrm>
                <a:off x="2347" y="1816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6" name="Arc 26"/>
              <p:cNvSpPr>
                <a:spLocks/>
              </p:cNvSpPr>
              <p:nvPr/>
            </p:nvSpPr>
            <p:spPr bwMode="auto">
              <a:xfrm>
                <a:off x="1696" y="1685"/>
                <a:ext cx="432" cy="210"/>
              </a:xfrm>
              <a:custGeom>
                <a:avLst/>
                <a:gdLst>
                  <a:gd name="T0" fmla="*/ 432 w 21600"/>
                  <a:gd name="T1" fmla="*/ 0 h 21703"/>
                  <a:gd name="T2" fmla="*/ 0 w 21600"/>
                  <a:gd name="T3" fmla="*/ 210 h 21703"/>
                  <a:gd name="T4" fmla="*/ 0 w 2160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7" name="Arc 27"/>
              <p:cNvSpPr>
                <a:spLocks/>
              </p:cNvSpPr>
              <p:nvPr/>
            </p:nvSpPr>
            <p:spPr bwMode="auto">
              <a:xfrm>
                <a:off x="1762" y="1683"/>
                <a:ext cx="432" cy="210"/>
              </a:xfrm>
              <a:custGeom>
                <a:avLst/>
                <a:gdLst>
                  <a:gd name="T0" fmla="*/ 432 w 21600"/>
                  <a:gd name="T1" fmla="*/ 0 h 21703"/>
                  <a:gd name="T2" fmla="*/ 0 w 21600"/>
                  <a:gd name="T3" fmla="*/ 210 h 21703"/>
                  <a:gd name="T4" fmla="*/ 0 w 2160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8" name="Arc 28"/>
              <p:cNvSpPr>
                <a:spLocks/>
              </p:cNvSpPr>
              <p:nvPr/>
            </p:nvSpPr>
            <p:spPr bwMode="auto">
              <a:xfrm>
                <a:off x="2070" y="1684"/>
                <a:ext cx="431" cy="209"/>
              </a:xfrm>
              <a:custGeom>
                <a:avLst/>
                <a:gdLst>
                  <a:gd name="T0" fmla="*/ 431 w 21600"/>
                  <a:gd name="T1" fmla="*/ 0 h 21600"/>
                  <a:gd name="T2" fmla="*/ 0 w 21600"/>
                  <a:gd name="T3" fmla="*/ 209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89" name="Arc 29"/>
              <p:cNvSpPr>
                <a:spLocks/>
              </p:cNvSpPr>
              <p:nvPr/>
            </p:nvSpPr>
            <p:spPr bwMode="auto">
              <a:xfrm>
                <a:off x="1991" y="1674"/>
                <a:ext cx="431" cy="210"/>
              </a:xfrm>
              <a:custGeom>
                <a:avLst/>
                <a:gdLst>
                  <a:gd name="T0" fmla="*/ 431 w 21650"/>
                  <a:gd name="T1" fmla="*/ 0 h 21806"/>
                  <a:gd name="T2" fmla="*/ 0 w 21650"/>
                  <a:gd name="T3" fmla="*/ 210 h 21806"/>
                  <a:gd name="T4" fmla="*/ 1 w 21650"/>
                  <a:gd name="T5" fmla="*/ 2 h 21806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806"/>
                  <a:gd name="T11" fmla="*/ 21650 w 21650"/>
                  <a:gd name="T12" fmla="*/ 21806 h 2180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806" fill="none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</a:path>
                  <a:path w="21650" h="21806" stroke="0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  <a:lnTo>
                      <a:pt x="50" y="206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046" name="Group 30"/>
            <p:cNvGrpSpPr>
              <a:grpSpLocks/>
            </p:cNvGrpSpPr>
            <p:nvPr/>
          </p:nvGrpSpPr>
          <p:grpSpPr bwMode="auto">
            <a:xfrm>
              <a:off x="1264" y="1829"/>
              <a:ext cx="861" cy="1300"/>
              <a:chOff x="1264" y="1829"/>
              <a:chExt cx="861" cy="1300"/>
            </a:xfrm>
          </p:grpSpPr>
          <p:sp>
            <p:nvSpPr>
              <p:cNvPr id="36052" name="Rectangle 31"/>
              <p:cNvSpPr>
                <a:spLocks noChangeArrowheads="1"/>
              </p:cNvSpPr>
              <p:nvPr/>
            </p:nvSpPr>
            <p:spPr bwMode="auto">
              <a:xfrm>
                <a:off x="1841" y="1829"/>
                <a:ext cx="77" cy="1300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53" name="Line 32"/>
              <p:cNvSpPr>
                <a:spLocks noChangeShapeType="1"/>
              </p:cNvSpPr>
              <p:nvPr/>
            </p:nvSpPr>
            <p:spPr bwMode="auto">
              <a:xfrm>
                <a:off x="1717" y="1934"/>
                <a:ext cx="145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54" name="Line 33"/>
              <p:cNvSpPr>
                <a:spLocks noChangeShapeType="1"/>
              </p:cNvSpPr>
              <p:nvPr/>
            </p:nvSpPr>
            <p:spPr bwMode="auto">
              <a:xfrm flipH="1">
                <a:off x="1888" y="1934"/>
                <a:ext cx="140" cy="108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6055" name="Group 34"/>
              <p:cNvGrpSpPr>
                <a:grpSpLocks/>
              </p:cNvGrpSpPr>
              <p:nvPr/>
            </p:nvGrpSpPr>
            <p:grpSpPr bwMode="auto">
              <a:xfrm>
                <a:off x="2038" y="1867"/>
                <a:ext cx="46" cy="46"/>
                <a:chOff x="2038" y="1867"/>
                <a:chExt cx="46" cy="46"/>
              </a:xfrm>
            </p:grpSpPr>
            <p:sp>
              <p:nvSpPr>
                <p:cNvPr id="36073" name="Freeform 35"/>
                <p:cNvSpPr>
                  <a:spLocks/>
                </p:cNvSpPr>
                <p:nvPr/>
              </p:nvSpPr>
              <p:spPr bwMode="auto">
                <a:xfrm>
                  <a:off x="2046" y="1874"/>
                  <a:ext cx="30" cy="33"/>
                </a:xfrm>
                <a:custGeom>
                  <a:avLst/>
                  <a:gdLst>
                    <a:gd name="T0" fmla="*/ 17 w 61"/>
                    <a:gd name="T1" fmla="*/ 0 h 65"/>
                    <a:gd name="T2" fmla="*/ 0 w 61"/>
                    <a:gd name="T3" fmla="*/ 65 h 65"/>
                    <a:gd name="T4" fmla="*/ 61 w 61"/>
                    <a:gd name="T5" fmla="*/ 65 h 65"/>
                    <a:gd name="T6" fmla="*/ 44 w 61"/>
                    <a:gd name="T7" fmla="*/ 0 h 65"/>
                    <a:gd name="T8" fmla="*/ 17 w 61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5"/>
                    <a:gd name="T17" fmla="*/ 61 w 61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5">
                      <a:moveTo>
                        <a:pt x="17" y="0"/>
                      </a:moveTo>
                      <a:lnTo>
                        <a:pt x="0" y="65"/>
                      </a:lnTo>
                      <a:lnTo>
                        <a:pt x="61" y="65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74" name="Freeform 36"/>
                <p:cNvSpPr>
                  <a:spLocks/>
                </p:cNvSpPr>
                <p:nvPr/>
              </p:nvSpPr>
              <p:spPr bwMode="auto">
                <a:xfrm>
                  <a:off x="2038" y="1867"/>
                  <a:ext cx="46" cy="46"/>
                </a:xfrm>
                <a:custGeom>
                  <a:avLst/>
                  <a:gdLst>
                    <a:gd name="T0" fmla="*/ 23 w 92"/>
                    <a:gd name="T1" fmla="*/ 0 h 93"/>
                    <a:gd name="T2" fmla="*/ 0 w 92"/>
                    <a:gd name="T3" fmla="*/ 93 h 93"/>
                    <a:gd name="T4" fmla="*/ 92 w 92"/>
                    <a:gd name="T5" fmla="*/ 93 h 93"/>
                    <a:gd name="T6" fmla="*/ 69 w 92"/>
                    <a:gd name="T7" fmla="*/ 0 h 93"/>
                    <a:gd name="T8" fmla="*/ 23 w 92"/>
                    <a:gd name="T9" fmla="*/ 0 h 93"/>
                    <a:gd name="T10" fmla="*/ 40 w 92"/>
                    <a:gd name="T11" fmla="*/ 27 h 93"/>
                    <a:gd name="T12" fmla="*/ 51 w 92"/>
                    <a:gd name="T13" fmla="*/ 27 h 93"/>
                    <a:gd name="T14" fmla="*/ 60 w 92"/>
                    <a:gd name="T15" fmla="*/ 67 h 93"/>
                    <a:gd name="T16" fmla="*/ 30 w 92"/>
                    <a:gd name="T17" fmla="*/ 67 h 93"/>
                    <a:gd name="T18" fmla="*/ 40 w 92"/>
                    <a:gd name="T19" fmla="*/ 27 h 93"/>
                    <a:gd name="T20" fmla="*/ 23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3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69" y="0"/>
                      </a:lnTo>
                      <a:lnTo>
                        <a:pt x="23" y="0"/>
                      </a:lnTo>
                      <a:lnTo>
                        <a:pt x="40" y="27"/>
                      </a:lnTo>
                      <a:lnTo>
                        <a:pt x="51" y="27"/>
                      </a:lnTo>
                      <a:lnTo>
                        <a:pt x="60" y="67"/>
                      </a:lnTo>
                      <a:lnTo>
                        <a:pt x="30" y="67"/>
                      </a:lnTo>
                      <a:lnTo>
                        <a:pt x="40" y="2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56" name="Group 37"/>
              <p:cNvGrpSpPr>
                <a:grpSpLocks/>
              </p:cNvGrpSpPr>
              <p:nvPr/>
            </p:nvGrpSpPr>
            <p:grpSpPr bwMode="auto">
              <a:xfrm>
                <a:off x="1961" y="1867"/>
                <a:ext cx="46" cy="46"/>
                <a:chOff x="1961" y="1867"/>
                <a:chExt cx="46" cy="46"/>
              </a:xfrm>
            </p:grpSpPr>
            <p:sp>
              <p:nvSpPr>
                <p:cNvPr id="36071" name="Freeform 38"/>
                <p:cNvSpPr>
                  <a:spLocks/>
                </p:cNvSpPr>
                <p:nvPr/>
              </p:nvSpPr>
              <p:spPr bwMode="auto">
                <a:xfrm>
                  <a:off x="1969" y="1874"/>
                  <a:ext cx="30" cy="33"/>
                </a:xfrm>
                <a:custGeom>
                  <a:avLst/>
                  <a:gdLst>
                    <a:gd name="T0" fmla="*/ 17 w 61"/>
                    <a:gd name="T1" fmla="*/ 0 h 65"/>
                    <a:gd name="T2" fmla="*/ 0 w 61"/>
                    <a:gd name="T3" fmla="*/ 65 h 65"/>
                    <a:gd name="T4" fmla="*/ 61 w 61"/>
                    <a:gd name="T5" fmla="*/ 65 h 65"/>
                    <a:gd name="T6" fmla="*/ 44 w 61"/>
                    <a:gd name="T7" fmla="*/ 0 h 65"/>
                    <a:gd name="T8" fmla="*/ 17 w 61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5"/>
                    <a:gd name="T17" fmla="*/ 61 w 61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5">
                      <a:moveTo>
                        <a:pt x="17" y="0"/>
                      </a:moveTo>
                      <a:lnTo>
                        <a:pt x="0" y="65"/>
                      </a:lnTo>
                      <a:lnTo>
                        <a:pt x="61" y="65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72" name="Freeform 39"/>
                <p:cNvSpPr>
                  <a:spLocks/>
                </p:cNvSpPr>
                <p:nvPr/>
              </p:nvSpPr>
              <p:spPr bwMode="auto">
                <a:xfrm>
                  <a:off x="1961" y="1867"/>
                  <a:ext cx="46" cy="46"/>
                </a:xfrm>
                <a:custGeom>
                  <a:avLst/>
                  <a:gdLst>
                    <a:gd name="T0" fmla="*/ 23 w 92"/>
                    <a:gd name="T1" fmla="*/ 0 h 93"/>
                    <a:gd name="T2" fmla="*/ 0 w 92"/>
                    <a:gd name="T3" fmla="*/ 93 h 93"/>
                    <a:gd name="T4" fmla="*/ 92 w 92"/>
                    <a:gd name="T5" fmla="*/ 93 h 93"/>
                    <a:gd name="T6" fmla="*/ 69 w 92"/>
                    <a:gd name="T7" fmla="*/ 0 h 93"/>
                    <a:gd name="T8" fmla="*/ 23 w 92"/>
                    <a:gd name="T9" fmla="*/ 0 h 93"/>
                    <a:gd name="T10" fmla="*/ 40 w 92"/>
                    <a:gd name="T11" fmla="*/ 27 h 93"/>
                    <a:gd name="T12" fmla="*/ 51 w 92"/>
                    <a:gd name="T13" fmla="*/ 27 h 93"/>
                    <a:gd name="T14" fmla="*/ 60 w 92"/>
                    <a:gd name="T15" fmla="*/ 67 h 93"/>
                    <a:gd name="T16" fmla="*/ 30 w 92"/>
                    <a:gd name="T17" fmla="*/ 67 h 93"/>
                    <a:gd name="T18" fmla="*/ 40 w 92"/>
                    <a:gd name="T19" fmla="*/ 27 h 93"/>
                    <a:gd name="T20" fmla="*/ 23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3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69" y="0"/>
                      </a:lnTo>
                      <a:lnTo>
                        <a:pt x="23" y="0"/>
                      </a:lnTo>
                      <a:lnTo>
                        <a:pt x="40" y="27"/>
                      </a:lnTo>
                      <a:lnTo>
                        <a:pt x="51" y="27"/>
                      </a:lnTo>
                      <a:lnTo>
                        <a:pt x="60" y="67"/>
                      </a:lnTo>
                      <a:lnTo>
                        <a:pt x="30" y="67"/>
                      </a:lnTo>
                      <a:lnTo>
                        <a:pt x="40" y="2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57" name="Group 40"/>
              <p:cNvGrpSpPr>
                <a:grpSpLocks/>
              </p:cNvGrpSpPr>
              <p:nvPr/>
            </p:nvGrpSpPr>
            <p:grpSpPr bwMode="auto">
              <a:xfrm>
                <a:off x="1734" y="1870"/>
                <a:ext cx="46" cy="46"/>
                <a:chOff x="1734" y="1870"/>
                <a:chExt cx="46" cy="46"/>
              </a:xfrm>
            </p:grpSpPr>
            <p:sp>
              <p:nvSpPr>
                <p:cNvPr id="36069" name="Freeform 41"/>
                <p:cNvSpPr>
                  <a:spLocks/>
                </p:cNvSpPr>
                <p:nvPr/>
              </p:nvSpPr>
              <p:spPr bwMode="auto">
                <a:xfrm>
                  <a:off x="1743" y="1876"/>
                  <a:ext cx="29" cy="33"/>
                </a:xfrm>
                <a:custGeom>
                  <a:avLst/>
                  <a:gdLst>
                    <a:gd name="T0" fmla="*/ 16 w 59"/>
                    <a:gd name="T1" fmla="*/ 0 h 67"/>
                    <a:gd name="T2" fmla="*/ 0 w 59"/>
                    <a:gd name="T3" fmla="*/ 67 h 67"/>
                    <a:gd name="T4" fmla="*/ 59 w 59"/>
                    <a:gd name="T5" fmla="*/ 67 h 67"/>
                    <a:gd name="T6" fmla="*/ 44 w 59"/>
                    <a:gd name="T7" fmla="*/ 0 h 67"/>
                    <a:gd name="T8" fmla="*/ 16 w 59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7"/>
                    <a:gd name="T17" fmla="*/ 59 w 59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7">
                      <a:moveTo>
                        <a:pt x="16" y="0"/>
                      </a:moveTo>
                      <a:lnTo>
                        <a:pt x="0" y="67"/>
                      </a:lnTo>
                      <a:lnTo>
                        <a:pt x="59" y="67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70" name="Freeform 42"/>
                <p:cNvSpPr>
                  <a:spLocks/>
                </p:cNvSpPr>
                <p:nvPr/>
              </p:nvSpPr>
              <p:spPr bwMode="auto">
                <a:xfrm>
                  <a:off x="1734" y="1870"/>
                  <a:ext cx="46" cy="46"/>
                </a:xfrm>
                <a:custGeom>
                  <a:avLst/>
                  <a:gdLst>
                    <a:gd name="T0" fmla="*/ 25 w 93"/>
                    <a:gd name="T1" fmla="*/ 0 h 92"/>
                    <a:gd name="T2" fmla="*/ 0 w 93"/>
                    <a:gd name="T3" fmla="*/ 92 h 92"/>
                    <a:gd name="T4" fmla="*/ 93 w 93"/>
                    <a:gd name="T5" fmla="*/ 92 h 92"/>
                    <a:gd name="T6" fmla="*/ 71 w 93"/>
                    <a:gd name="T7" fmla="*/ 0 h 92"/>
                    <a:gd name="T8" fmla="*/ 25 w 93"/>
                    <a:gd name="T9" fmla="*/ 0 h 92"/>
                    <a:gd name="T10" fmla="*/ 43 w 93"/>
                    <a:gd name="T11" fmla="*/ 26 h 92"/>
                    <a:gd name="T12" fmla="*/ 53 w 93"/>
                    <a:gd name="T13" fmla="*/ 26 h 92"/>
                    <a:gd name="T14" fmla="*/ 62 w 93"/>
                    <a:gd name="T15" fmla="*/ 65 h 92"/>
                    <a:gd name="T16" fmla="*/ 32 w 93"/>
                    <a:gd name="T17" fmla="*/ 65 h 92"/>
                    <a:gd name="T18" fmla="*/ 43 w 93"/>
                    <a:gd name="T19" fmla="*/ 26 h 92"/>
                    <a:gd name="T20" fmla="*/ 25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5"/>
                      </a:lnTo>
                      <a:lnTo>
                        <a:pt x="32" y="65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58" name="Group 43"/>
              <p:cNvGrpSpPr>
                <a:grpSpLocks/>
              </p:cNvGrpSpPr>
              <p:nvPr/>
            </p:nvGrpSpPr>
            <p:grpSpPr bwMode="auto">
              <a:xfrm>
                <a:off x="1664" y="1870"/>
                <a:ext cx="46" cy="46"/>
                <a:chOff x="1664" y="1870"/>
                <a:chExt cx="46" cy="46"/>
              </a:xfrm>
            </p:grpSpPr>
            <p:sp>
              <p:nvSpPr>
                <p:cNvPr id="36067" name="Freeform 44"/>
                <p:cNvSpPr>
                  <a:spLocks/>
                </p:cNvSpPr>
                <p:nvPr/>
              </p:nvSpPr>
              <p:spPr bwMode="auto">
                <a:xfrm>
                  <a:off x="1672" y="1876"/>
                  <a:ext cx="30" cy="33"/>
                </a:xfrm>
                <a:custGeom>
                  <a:avLst/>
                  <a:gdLst>
                    <a:gd name="T0" fmla="*/ 15 w 59"/>
                    <a:gd name="T1" fmla="*/ 0 h 67"/>
                    <a:gd name="T2" fmla="*/ 0 w 59"/>
                    <a:gd name="T3" fmla="*/ 67 h 67"/>
                    <a:gd name="T4" fmla="*/ 59 w 59"/>
                    <a:gd name="T5" fmla="*/ 67 h 67"/>
                    <a:gd name="T6" fmla="*/ 42 w 59"/>
                    <a:gd name="T7" fmla="*/ 0 h 67"/>
                    <a:gd name="T8" fmla="*/ 15 w 59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7"/>
                    <a:gd name="T17" fmla="*/ 59 w 59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7">
                      <a:moveTo>
                        <a:pt x="15" y="0"/>
                      </a:moveTo>
                      <a:lnTo>
                        <a:pt x="0" y="67"/>
                      </a:lnTo>
                      <a:lnTo>
                        <a:pt x="59" y="67"/>
                      </a:lnTo>
                      <a:lnTo>
                        <a:pt x="42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68" name="Freeform 45"/>
                <p:cNvSpPr>
                  <a:spLocks/>
                </p:cNvSpPr>
                <p:nvPr/>
              </p:nvSpPr>
              <p:spPr bwMode="auto">
                <a:xfrm>
                  <a:off x="1664" y="1870"/>
                  <a:ext cx="46" cy="46"/>
                </a:xfrm>
                <a:custGeom>
                  <a:avLst/>
                  <a:gdLst>
                    <a:gd name="T0" fmla="*/ 23 w 92"/>
                    <a:gd name="T1" fmla="*/ 0 h 92"/>
                    <a:gd name="T2" fmla="*/ 0 w 92"/>
                    <a:gd name="T3" fmla="*/ 92 h 92"/>
                    <a:gd name="T4" fmla="*/ 92 w 92"/>
                    <a:gd name="T5" fmla="*/ 92 h 92"/>
                    <a:gd name="T6" fmla="*/ 70 w 92"/>
                    <a:gd name="T7" fmla="*/ 0 h 92"/>
                    <a:gd name="T8" fmla="*/ 23 w 92"/>
                    <a:gd name="T9" fmla="*/ 0 h 92"/>
                    <a:gd name="T10" fmla="*/ 40 w 92"/>
                    <a:gd name="T11" fmla="*/ 26 h 92"/>
                    <a:gd name="T12" fmla="*/ 52 w 92"/>
                    <a:gd name="T13" fmla="*/ 26 h 92"/>
                    <a:gd name="T14" fmla="*/ 61 w 92"/>
                    <a:gd name="T15" fmla="*/ 65 h 92"/>
                    <a:gd name="T16" fmla="*/ 30 w 92"/>
                    <a:gd name="T17" fmla="*/ 65 h 92"/>
                    <a:gd name="T18" fmla="*/ 40 w 92"/>
                    <a:gd name="T19" fmla="*/ 26 h 92"/>
                    <a:gd name="T20" fmla="*/ 23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3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0" y="0"/>
                      </a:lnTo>
                      <a:lnTo>
                        <a:pt x="23" y="0"/>
                      </a:lnTo>
                      <a:lnTo>
                        <a:pt x="40" y="26"/>
                      </a:lnTo>
                      <a:lnTo>
                        <a:pt x="52" y="26"/>
                      </a:lnTo>
                      <a:lnTo>
                        <a:pt x="61" y="65"/>
                      </a:lnTo>
                      <a:lnTo>
                        <a:pt x="30" y="65"/>
                      </a:lnTo>
                      <a:lnTo>
                        <a:pt x="40" y="2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6059" name="Rectangle 46"/>
              <p:cNvSpPr>
                <a:spLocks noChangeArrowheads="1"/>
              </p:cNvSpPr>
              <p:nvPr/>
            </p:nvSpPr>
            <p:spPr bwMode="auto">
              <a:xfrm>
                <a:off x="1636" y="1909"/>
                <a:ext cx="489" cy="47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0" name="Rectangle 47"/>
              <p:cNvSpPr>
                <a:spLocks noChangeArrowheads="1"/>
              </p:cNvSpPr>
              <p:nvPr/>
            </p:nvSpPr>
            <p:spPr bwMode="auto">
              <a:xfrm>
                <a:off x="1842" y="1958"/>
                <a:ext cx="75" cy="20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1" name="Line 48"/>
              <p:cNvSpPr>
                <a:spLocks noChangeShapeType="1"/>
              </p:cNvSpPr>
              <p:nvPr/>
            </p:nvSpPr>
            <p:spPr bwMode="auto">
              <a:xfrm>
                <a:off x="1842" y="1904"/>
                <a:ext cx="76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2" name="Line 49"/>
              <p:cNvSpPr>
                <a:spLocks noChangeShapeType="1"/>
              </p:cNvSpPr>
              <p:nvPr/>
            </p:nvSpPr>
            <p:spPr bwMode="auto">
              <a:xfrm>
                <a:off x="1915" y="2008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3" name="Arc 50"/>
              <p:cNvSpPr>
                <a:spLocks/>
              </p:cNvSpPr>
              <p:nvPr/>
            </p:nvSpPr>
            <p:spPr bwMode="auto">
              <a:xfrm>
                <a:off x="1264" y="1877"/>
                <a:ext cx="432" cy="210"/>
              </a:xfrm>
              <a:custGeom>
                <a:avLst/>
                <a:gdLst>
                  <a:gd name="T0" fmla="*/ 432 w 21650"/>
                  <a:gd name="T1" fmla="*/ 0 h 21703"/>
                  <a:gd name="T2" fmla="*/ 0 w 21650"/>
                  <a:gd name="T3" fmla="*/ 210 h 21703"/>
                  <a:gd name="T4" fmla="*/ 1 w 2165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4" name="Arc 51"/>
              <p:cNvSpPr>
                <a:spLocks/>
              </p:cNvSpPr>
              <p:nvPr/>
            </p:nvSpPr>
            <p:spPr bwMode="auto">
              <a:xfrm>
                <a:off x="1330" y="1876"/>
                <a:ext cx="431" cy="210"/>
              </a:xfrm>
              <a:custGeom>
                <a:avLst/>
                <a:gdLst>
                  <a:gd name="T0" fmla="*/ 431 w 21600"/>
                  <a:gd name="T1" fmla="*/ 0 h 21600"/>
                  <a:gd name="T2" fmla="*/ 0 w 21600"/>
                  <a:gd name="T3" fmla="*/ 21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5" name="Arc 52"/>
              <p:cNvSpPr>
                <a:spLocks/>
              </p:cNvSpPr>
              <p:nvPr/>
            </p:nvSpPr>
            <p:spPr bwMode="auto">
              <a:xfrm>
                <a:off x="1639" y="1877"/>
                <a:ext cx="432" cy="210"/>
              </a:xfrm>
              <a:custGeom>
                <a:avLst/>
                <a:gdLst>
                  <a:gd name="T0" fmla="*/ 432 w 21600"/>
                  <a:gd name="T1" fmla="*/ 0 h 21600"/>
                  <a:gd name="T2" fmla="*/ 0 w 21600"/>
                  <a:gd name="T3" fmla="*/ 21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66" name="Arc 53"/>
              <p:cNvSpPr>
                <a:spLocks/>
              </p:cNvSpPr>
              <p:nvPr/>
            </p:nvSpPr>
            <p:spPr bwMode="auto">
              <a:xfrm>
                <a:off x="1559" y="1867"/>
                <a:ext cx="431" cy="209"/>
              </a:xfrm>
              <a:custGeom>
                <a:avLst/>
                <a:gdLst>
                  <a:gd name="T0" fmla="*/ 431 w 21650"/>
                  <a:gd name="T1" fmla="*/ 0 h 21703"/>
                  <a:gd name="T2" fmla="*/ 0 w 21650"/>
                  <a:gd name="T3" fmla="*/ 209 h 21703"/>
                  <a:gd name="T4" fmla="*/ 1 w 2165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047" name="Group 54"/>
            <p:cNvGrpSpPr>
              <a:grpSpLocks/>
            </p:cNvGrpSpPr>
            <p:nvPr/>
          </p:nvGrpSpPr>
          <p:grpSpPr bwMode="auto">
            <a:xfrm rot="-1145315">
              <a:off x="870" y="1200"/>
              <a:ext cx="1729" cy="555"/>
              <a:chOff x="2010" y="546"/>
              <a:chExt cx="1729" cy="555"/>
            </a:xfrm>
          </p:grpSpPr>
          <p:sp>
            <p:nvSpPr>
              <p:cNvPr id="36048" name="Freeform 55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49" name="Freeform 56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50" name="Freeform 57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51" name="Freeform 58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3743325" y="926461"/>
            <a:ext cx="3055938" cy="2909888"/>
            <a:chOff x="2358" y="528"/>
            <a:chExt cx="1925" cy="1833"/>
          </a:xfrm>
        </p:grpSpPr>
        <p:grpSp>
          <p:nvGrpSpPr>
            <p:cNvPr id="35992" name="Group 60"/>
            <p:cNvGrpSpPr>
              <a:grpSpLocks/>
            </p:cNvGrpSpPr>
            <p:nvPr/>
          </p:nvGrpSpPr>
          <p:grpSpPr bwMode="auto">
            <a:xfrm>
              <a:off x="3421" y="865"/>
              <a:ext cx="862" cy="1301"/>
              <a:chOff x="3421" y="865"/>
              <a:chExt cx="862" cy="1301"/>
            </a:xfrm>
          </p:grpSpPr>
          <p:sp>
            <p:nvSpPr>
              <p:cNvPr id="36022" name="Rectangle 61"/>
              <p:cNvSpPr>
                <a:spLocks noChangeArrowheads="1"/>
              </p:cNvSpPr>
              <p:nvPr/>
            </p:nvSpPr>
            <p:spPr bwMode="auto">
              <a:xfrm>
                <a:off x="3998" y="865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23" name="Line 62"/>
              <p:cNvSpPr>
                <a:spLocks noChangeShapeType="1"/>
              </p:cNvSpPr>
              <p:nvPr/>
            </p:nvSpPr>
            <p:spPr bwMode="auto">
              <a:xfrm>
                <a:off x="3874" y="970"/>
                <a:ext cx="145" cy="111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24" name="Line 63"/>
              <p:cNvSpPr>
                <a:spLocks noChangeShapeType="1"/>
              </p:cNvSpPr>
              <p:nvPr/>
            </p:nvSpPr>
            <p:spPr bwMode="auto">
              <a:xfrm flipH="1">
                <a:off x="4045" y="970"/>
                <a:ext cx="141" cy="108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6025" name="Group 64"/>
              <p:cNvGrpSpPr>
                <a:grpSpLocks/>
              </p:cNvGrpSpPr>
              <p:nvPr/>
            </p:nvGrpSpPr>
            <p:grpSpPr bwMode="auto">
              <a:xfrm>
                <a:off x="4195" y="904"/>
                <a:ext cx="46" cy="46"/>
                <a:chOff x="4195" y="904"/>
                <a:chExt cx="46" cy="46"/>
              </a:xfrm>
            </p:grpSpPr>
            <p:sp>
              <p:nvSpPr>
                <p:cNvPr id="36043" name="Freeform 65"/>
                <p:cNvSpPr>
                  <a:spLocks/>
                </p:cNvSpPr>
                <p:nvPr/>
              </p:nvSpPr>
              <p:spPr bwMode="auto">
                <a:xfrm>
                  <a:off x="4203" y="910"/>
                  <a:ext cx="30" cy="33"/>
                </a:xfrm>
                <a:custGeom>
                  <a:avLst/>
                  <a:gdLst>
                    <a:gd name="T0" fmla="*/ 16 w 60"/>
                    <a:gd name="T1" fmla="*/ 0 h 65"/>
                    <a:gd name="T2" fmla="*/ 0 w 60"/>
                    <a:gd name="T3" fmla="*/ 65 h 65"/>
                    <a:gd name="T4" fmla="*/ 60 w 60"/>
                    <a:gd name="T5" fmla="*/ 65 h 65"/>
                    <a:gd name="T6" fmla="*/ 43 w 60"/>
                    <a:gd name="T7" fmla="*/ 0 h 65"/>
                    <a:gd name="T8" fmla="*/ 16 w 60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5"/>
                    <a:gd name="T17" fmla="*/ 60 w 60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5">
                      <a:moveTo>
                        <a:pt x="16" y="0"/>
                      </a:moveTo>
                      <a:lnTo>
                        <a:pt x="0" y="65"/>
                      </a:lnTo>
                      <a:lnTo>
                        <a:pt x="60" y="65"/>
                      </a:lnTo>
                      <a:lnTo>
                        <a:pt x="43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44" name="Freeform 66"/>
                <p:cNvSpPr>
                  <a:spLocks/>
                </p:cNvSpPr>
                <p:nvPr/>
              </p:nvSpPr>
              <p:spPr bwMode="auto">
                <a:xfrm>
                  <a:off x="4195" y="904"/>
                  <a:ext cx="46" cy="46"/>
                </a:xfrm>
                <a:custGeom>
                  <a:avLst/>
                  <a:gdLst>
                    <a:gd name="T0" fmla="*/ 24 w 93"/>
                    <a:gd name="T1" fmla="*/ 0 h 92"/>
                    <a:gd name="T2" fmla="*/ 0 w 93"/>
                    <a:gd name="T3" fmla="*/ 92 h 92"/>
                    <a:gd name="T4" fmla="*/ 93 w 93"/>
                    <a:gd name="T5" fmla="*/ 92 h 92"/>
                    <a:gd name="T6" fmla="*/ 70 w 93"/>
                    <a:gd name="T7" fmla="*/ 0 h 92"/>
                    <a:gd name="T8" fmla="*/ 24 w 93"/>
                    <a:gd name="T9" fmla="*/ 0 h 92"/>
                    <a:gd name="T10" fmla="*/ 41 w 93"/>
                    <a:gd name="T11" fmla="*/ 26 h 92"/>
                    <a:gd name="T12" fmla="*/ 52 w 93"/>
                    <a:gd name="T13" fmla="*/ 26 h 92"/>
                    <a:gd name="T14" fmla="*/ 61 w 93"/>
                    <a:gd name="T15" fmla="*/ 65 h 92"/>
                    <a:gd name="T16" fmla="*/ 31 w 93"/>
                    <a:gd name="T17" fmla="*/ 65 h 92"/>
                    <a:gd name="T18" fmla="*/ 41 w 93"/>
                    <a:gd name="T19" fmla="*/ 26 h 92"/>
                    <a:gd name="T20" fmla="*/ 24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4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1" y="26"/>
                      </a:lnTo>
                      <a:lnTo>
                        <a:pt x="52" y="26"/>
                      </a:lnTo>
                      <a:lnTo>
                        <a:pt x="61" y="65"/>
                      </a:lnTo>
                      <a:lnTo>
                        <a:pt x="31" y="65"/>
                      </a:lnTo>
                      <a:lnTo>
                        <a:pt x="41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26" name="Group 67"/>
              <p:cNvGrpSpPr>
                <a:grpSpLocks/>
              </p:cNvGrpSpPr>
              <p:nvPr/>
            </p:nvGrpSpPr>
            <p:grpSpPr bwMode="auto">
              <a:xfrm>
                <a:off x="4118" y="904"/>
                <a:ext cx="46" cy="46"/>
                <a:chOff x="4118" y="904"/>
                <a:chExt cx="46" cy="46"/>
              </a:xfrm>
            </p:grpSpPr>
            <p:sp>
              <p:nvSpPr>
                <p:cNvPr id="36041" name="Freeform 68"/>
                <p:cNvSpPr>
                  <a:spLocks/>
                </p:cNvSpPr>
                <p:nvPr/>
              </p:nvSpPr>
              <p:spPr bwMode="auto">
                <a:xfrm>
                  <a:off x="4126" y="910"/>
                  <a:ext cx="30" cy="33"/>
                </a:xfrm>
                <a:custGeom>
                  <a:avLst/>
                  <a:gdLst>
                    <a:gd name="T0" fmla="*/ 16 w 60"/>
                    <a:gd name="T1" fmla="*/ 0 h 65"/>
                    <a:gd name="T2" fmla="*/ 0 w 60"/>
                    <a:gd name="T3" fmla="*/ 65 h 65"/>
                    <a:gd name="T4" fmla="*/ 60 w 60"/>
                    <a:gd name="T5" fmla="*/ 65 h 65"/>
                    <a:gd name="T6" fmla="*/ 44 w 60"/>
                    <a:gd name="T7" fmla="*/ 0 h 65"/>
                    <a:gd name="T8" fmla="*/ 16 w 60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5"/>
                    <a:gd name="T17" fmla="*/ 60 w 60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5">
                      <a:moveTo>
                        <a:pt x="16" y="0"/>
                      </a:moveTo>
                      <a:lnTo>
                        <a:pt x="0" y="65"/>
                      </a:lnTo>
                      <a:lnTo>
                        <a:pt x="60" y="65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42" name="Freeform 69"/>
                <p:cNvSpPr>
                  <a:spLocks/>
                </p:cNvSpPr>
                <p:nvPr/>
              </p:nvSpPr>
              <p:spPr bwMode="auto">
                <a:xfrm>
                  <a:off x="4118" y="904"/>
                  <a:ext cx="46" cy="46"/>
                </a:xfrm>
                <a:custGeom>
                  <a:avLst/>
                  <a:gdLst>
                    <a:gd name="T0" fmla="*/ 25 w 93"/>
                    <a:gd name="T1" fmla="*/ 0 h 92"/>
                    <a:gd name="T2" fmla="*/ 0 w 93"/>
                    <a:gd name="T3" fmla="*/ 92 h 92"/>
                    <a:gd name="T4" fmla="*/ 93 w 93"/>
                    <a:gd name="T5" fmla="*/ 92 h 92"/>
                    <a:gd name="T6" fmla="*/ 71 w 93"/>
                    <a:gd name="T7" fmla="*/ 0 h 92"/>
                    <a:gd name="T8" fmla="*/ 25 w 93"/>
                    <a:gd name="T9" fmla="*/ 0 h 92"/>
                    <a:gd name="T10" fmla="*/ 41 w 93"/>
                    <a:gd name="T11" fmla="*/ 26 h 92"/>
                    <a:gd name="T12" fmla="*/ 53 w 93"/>
                    <a:gd name="T13" fmla="*/ 26 h 92"/>
                    <a:gd name="T14" fmla="*/ 62 w 93"/>
                    <a:gd name="T15" fmla="*/ 65 h 92"/>
                    <a:gd name="T16" fmla="*/ 31 w 93"/>
                    <a:gd name="T17" fmla="*/ 65 h 92"/>
                    <a:gd name="T18" fmla="*/ 41 w 93"/>
                    <a:gd name="T19" fmla="*/ 26 h 92"/>
                    <a:gd name="T20" fmla="*/ 25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1" y="26"/>
                      </a:lnTo>
                      <a:lnTo>
                        <a:pt x="53" y="26"/>
                      </a:lnTo>
                      <a:lnTo>
                        <a:pt x="62" y="65"/>
                      </a:lnTo>
                      <a:lnTo>
                        <a:pt x="31" y="65"/>
                      </a:lnTo>
                      <a:lnTo>
                        <a:pt x="41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27" name="Group 70"/>
              <p:cNvGrpSpPr>
                <a:grpSpLocks/>
              </p:cNvGrpSpPr>
              <p:nvPr/>
            </p:nvGrpSpPr>
            <p:grpSpPr bwMode="auto">
              <a:xfrm>
                <a:off x="3891" y="906"/>
                <a:ext cx="46" cy="46"/>
                <a:chOff x="3891" y="906"/>
                <a:chExt cx="46" cy="46"/>
              </a:xfrm>
            </p:grpSpPr>
            <p:sp>
              <p:nvSpPr>
                <p:cNvPr id="36039" name="Freeform 71"/>
                <p:cNvSpPr>
                  <a:spLocks/>
                </p:cNvSpPr>
                <p:nvPr/>
              </p:nvSpPr>
              <p:spPr bwMode="auto">
                <a:xfrm>
                  <a:off x="3899" y="912"/>
                  <a:ext cx="30" cy="34"/>
                </a:xfrm>
                <a:custGeom>
                  <a:avLst/>
                  <a:gdLst>
                    <a:gd name="T0" fmla="*/ 17 w 61"/>
                    <a:gd name="T1" fmla="*/ 0 h 66"/>
                    <a:gd name="T2" fmla="*/ 0 w 61"/>
                    <a:gd name="T3" fmla="*/ 66 h 66"/>
                    <a:gd name="T4" fmla="*/ 61 w 61"/>
                    <a:gd name="T5" fmla="*/ 66 h 66"/>
                    <a:gd name="T6" fmla="*/ 44 w 61"/>
                    <a:gd name="T7" fmla="*/ 0 h 66"/>
                    <a:gd name="T8" fmla="*/ 17 w 61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6"/>
                    <a:gd name="T17" fmla="*/ 61 w 6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1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40" name="Freeform 72"/>
                <p:cNvSpPr>
                  <a:spLocks/>
                </p:cNvSpPr>
                <p:nvPr/>
              </p:nvSpPr>
              <p:spPr bwMode="auto">
                <a:xfrm>
                  <a:off x="3891" y="906"/>
                  <a:ext cx="46" cy="46"/>
                </a:xfrm>
                <a:custGeom>
                  <a:avLst/>
                  <a:gdLst>
                    <a:gd name="T0" fmla="*/ 25 w 92"/>
                    <a:gd name="T1" fmla="*/ 0 h 93"/>
                    <a:gd name="T2" fmla="*/ 0 w 92"/>
                    <a:gd name="T3" fmla="*/ 93 h 93"/>
                    <a:gd name="T4" fmla="*/ 92 w 92"/>
                    <a:gd name="T5" fmla="*/ 93 h 93"/>
                    <a:gd name="T6" fmla="*/ 71 w 92"/>
                    <a:gd name="T7" fmla="*/ 0 h 93"/>
                    <a:gd name="T8" fmla="*/ 25 w 92"/>
                    <a:gd name="T9" fmla="*/ 0 h 93"/>
                    <a:gd name="T10" fmla="*/ 43 w 92"/>
                    <a:gd name="T11" fmla="*/ 27 h 93"/>
                    <a:gd name="T12" fmla="*/ 53 w 92"/>
                    <a:gd name="T13" fmla="*/ 27 h 93"/>
                    <a:gd name="T14" fmla="*/ 62 w 92"/>
                    <a:gd name="T15" fmla="*/ 67 h 93"/>
                    <a:gd name="T16" fmla="*/ 32 w 92"/>
                    <a:gd name="T17" fmla="*/ 67 h 93"/>
                    <a:gd name="T18" fmla="*/ 43 w 92"/>
                    <a:gd name="T19" fmla="*/ 27 h 93"/>
                    <a:gd name="T20" fmla="*/ 25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7"/>
                      </a:lnTo>
                      <a:lnTo>
                        <a:pt x="32" y="67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28" name="Group 73"/>
              <p:cNvGrpSpPr>
                <a:grpSpLocks/>
              </p:cNvGrpSpPr>
              <p:nvPr/>
            </p:nvGrpSpPr>
            <p:grpSpPr bwMode="auto">
              <a:xfrm>
                <a:off x="3821" y="906"/>
                <a:ext cx="46" cy="46"/>
                <a:chOff x="3821" y="906"/>
                <a:chExt cx="46" cy="46"/>
              </a:xfrm>
            </p:grpSpPr>
            <p:sp>
              <p:nvSpPr>
                <p:cNvPr id="36037" name="Freeform 74"/>
                <p:cNvSpPr>
                  <a:spLocks/>
                </p:cNvSpPr>
                <p:nvPr/>
              </p:nvSpPr>
              <p:spPr bwMode="auto">
                <a:xfrm>
                  <a:off x="3829" y="912"/>
                  <a:ext cx="29" cy="34"/>
                </a:xfrm>
                <a:custGeom>
                  <a:avLst/>
                  <a:gdLst>
                    <a:gd name="T0" fmla="*/ 16 w 59"/>
                    <a:gd name="T1" fmla="*/ 0 h 66"/>
                    <a:gd name="T2" fmla="*/ 0 w 59"/>
                    <a:gd name="T3" fmla="*/ 66 h 66"/>
                    <a:gd name="T4" fmla="*/ 59 w 59"/>
                    <a:gd name="T5" fmla="*/ 66 h 66"/>
                    <a:gd name="T6" fmla="*/ 44 w 59"/>
                    <a:gd name="T7" fmla="*/ 0 h 66"/>
                    <a:gd name="T8" fmla="*/ 16 w 59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6"/>
                    <a:gd name="T17" fmla="*/ 59 w 59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59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38" name="Freeform 75"/>
                <p:cNvSpPr>
                  <a:spLocks/>
                </p:cNvSpPr>
                <p:nvPr/>
              </p:nvSpPr>
              <p:spPr bwMode="auto">
                <a:xfrm>
                  <a:off x="3821" y="906"/>
                  <a:ext cx="46" cy="46"/>
                </a:xfrm>
                <a:custGeom>
                  <a:avLst/>
                  <a:gdLst>
                    <a:gd name="T0" fmla="*/ 25 w 93"/>
                    <a:gd name="T1" fmla="*/ 0 h 93"/>
                    <a:gd name="T2" fmla="*/ 0 w 93"/>
                    <a:gd name="T3" fmla="*/ 93 h 93"/>
                    <a:gd name="T4" fmla="*/ 93 w 93"/>
                    <a:gd name="T5" fmla="*/ 93 h 93"/>
                    <a:gd name="T6" fmla="*/ 71 w 93"/>
                    <a:gd name="T7" fmla="*/ 0 h 93"/>
                    <a:gd name="T8" fmla="*/ 25 w 93"/>
                    <a:gd name="T9" fmla="*/ 0 h 93"/>
                    <a:gd name="T10" fmla="*/ 41 w 93"/>
                    <a:gd name="T11" fmla="*/ 27 h 93"/>
                    <a:gd name="T12" fmla="*/ 53 w 93"/>
                    <a:gd name="T13" fmla="*/ 27 h 93"/>
                    <a:gd name="T14" fmla="*/ 62 w 93"/>
                    <a:gd name="T15" fmla="*/ 67 h 93"/>
                    <a:gd name="T16" fmla="*/ 31 w 93"/>
                    <a:gd name="T17" fmla="*/ 67 h 93"/>
                    <a:gd name="T18" fmla="*/ 41 w 93"/>
                    <a:gd name="T19" fmla="*/ 27 h 93"/>
                    <a:gd name="T20" fmla="*/ 25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7"/>
                      </a:lnTo>
                      <a:lnTo>
                        <a:pt x="31" y="67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6029" name="Rectangle 76"/>
              <p:cNvSpPr>
                <a:spLocks noChangeArrowheads="1"/>
              </p:cNvSpPr>
              <p:nvPr/>
            </p:nvSpPr>
            <p:spPr bwMode="auto">
              <a:xfrm>
                <a:off x="3793" y="946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0" name="Rectangle 77"/>
              <p:cNvSpPr>
                <a:spLocks noChangeArrowheads="1"/>
              </p:cNvSpPr>
              <p:nvPr/>
            </p:nvSpPr>
            <p:spPr bwMode="auto">
              <a:xfrm>
                <a:off x="3999" y="995"/>
                <a:ext cx="75" cy="19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1" name="Line 78"/>
              <p:cNvSpPr>
                <a:spLocks noChangeShapeType="1"/>
              </p:cNvSpPr>
              <p:nvPr/>
            </p:nvSpPr>
            <p:spPr bwMode="auto">
              <a:xfrm>
                <a:off x="3999" y="940"/>
                <a:ext cx="76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2" name="Line 79"/>
              <p:cNvSpPr>
                <a:spLocks noChangeShapeType="1"/>
              </p:cNvSpPr>
              <p:nvPr/>
            </p:nvSpPr>
            <p:spPr bwMode="auto">
              <a:xfrm>
                <a:off x="4072" y="1044"/>
                <a:ext cx="1" cy="56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3" name="Arc 80"/>
              <p:cNvSpPr>
                <a:spLocks/>
              </p:cNvSpPr>
              <p:nvPr/>
            </p:nvSpPr>
            <p:spPr bwMode="auto">
              <a:xfrm>
                <a:off x="3421" y="915"/>
                <a:ext cx="431" cy="210"/>
              </a:xfrm>
              <a:custGeom>
                <a:avLst/>
                <a:gdLst>
                  <a:gd name="T0" fmla="*/ 431 w 21600"/>
                  <a:gd name="T1" fmla="*/ 0 h 21600"/>
                  <a:gd name="T2" fmla="*/ 1 w 21600"/>
                  <a:gd name="T3" fmla="*/ 21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09"/>
                      <a:pt x="11959" y="21572"/>
                      <a:pt x="49" y="21599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09"/>
                      <a:pt x="11959" y="21572"/>
                      <a:pt x="49" y="21599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4" name="Arc 81"/>
              <p:cNvSpPr>
                <a:spLocks/>
              </p:cNvSpPr>
              <p:nvPr/>
            </p:nvSpPr>
            <p:spPr bwMode="auto">
              <a:xfrm>
                <a:off x="3487" y="912"/>
                <a:ext cx="432" cy="210"/>
              </a:xfrm>
              <a:custGeom>
                <a:avLst/>
                <a:gdLst>
                  <a:gd name="T0" fmla="*/ 432 w 21650"/>
                  <a:gd name="T1" fmla="*/ 0 h 21703"/>
                  <a:gd name="T2" fmla="*/ 0 w 21650"/>
                  <a:gd name="T3" fmla="*/ 210 h 21703"/>
                  <a:gd name="T4" fmla="*/ 1 w 2165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5" name="Arc 82"/>
              <p:cNvSpPr>
                <a:spLocks/>
              </p:cNvSpPr>
              <p:nvPr/>
            </p:nvSpPr>
            <p:spPr bwMode="auto">
              <a:xfrm>
                <a:off x="3795" y="912"/>
                <a:ext cx="432" cy="210"/>
              </a:xfrm>
              <a:custGeom>
                <a:avLst/>
                <a:gdLst>
                  <a:gd name="T0" fmla="*/ 432 w 21650"/>
                  <a:gd name="T1" fmla="*/ 0 h 21703"/>
                  <a:gd name="T2" fmla="*/ 0 w 21650"/>
                  <a:gd name="T3" fmla="*/ 210 h 21703"/>
                  <a:gd name="T4" fmla="*/ 1 w 2165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36" name="Arc 83"/>
              <p:cNvSpPr>
                <a:spLocks/>
              </p:cNvSpPr>
              <p:nvPr/>
            </p:nvSpPr>
            <p:spPr bwMode="auto">
              <a:xfrm>
                <a:off x="3716" y="904"/>
                <a:ext cx="431" cy="208"/>
              </a:xfrm>
              <a:custGeom>
                <a:avLst/>
                <a:gdLst>
                  <a:gd name="T0" fmla="*/ 431 w 21650"/>
                  <a:gd name="T1" fmla="*/ 0 h 21600"/>
                  <a:gd name="T2" fmla="*/ 0 w 21650"/>
                  <a:gd name="T3" fmla="*/ 208 h 21600"/>
                  <a:gd name="T4" fmla="*/ 1 w 2165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600"/>
                  <a:gd name="T11" fmla="*/ 21650 w 2165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600" fill="none" extrusionOk="0">
                    <a:moveTo>
                      <a:pt x="21650" y="0"/>
                    </a:moveTo>
                    <a:cubicBezTo>
                      <a:pt x="21650" y="11929"/>
                      <a:pt x="11979" y="21600"/>
                      <a:pt x="50" y="21600"/>
                    </a:cubicBezTo>
                    <a:cubicBezTo>
                      <a:pt x="33" y="21600"/>
                      <a:pt x="16" y="21599"/>
                      <a:pt x="0" y="21599"/>
                    </a:cubicBezTo>
                  </a:path>
                  <a:path w="21650" h="21600" stroke="0" extrusionOk="0">
                    <a:moveTo>
                      <a:pt x="21650" y="0"/>
                    </a:moveTo>
                    <a:cubicBezTo>
                      <a:pt x="21650" y="11929"/>
                      <a:pt x="11979" y="21600"/>
                      <a:pt x="50" y="21600"/>
                    </a:cubicBezTo>
                    <a:cubicBezTo>
                      <a:pt x="33" y="21600"/>
                      <a:pt x="16" y="21599"/>
                      <a:pt x="0" y="21599"/>
                    </a:cubicBezTo>
                    <a:lnTo>
                      <a:pt x="5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5993" name="Group 84"/>
            <p:cNvGrpSpPr>
              <a:grpSpLocks/>
            </p:cNvGrpSpPr>
            <p:nvPr/>
          </p:nvGrpSpPr>
          <p:grpSpPr bwMode="auto">
            <a:xfrm>
              <a:off x="2992" y="1060"/>
              <a:ext cx="861" cy="1301"/>
              <a:chOff x="2992" y="1060"/>
              <a:chExt cx="861" cy="1301"/>
            </a:xfrm>
          </p:grpSpPr>
          <p:sp>
            <p:nvSpPr>
              <p:cNvPr id="35999" name="Rectangle 85"/>
              <p:cNvSpPr>
                <a:spLocks noChangeArrowheads="1"/>
              </p:cNvSpPr>
              <p:nvPr/>
            </p:nvSpPr>
            <p:spPr bwMode="auto">
              <a:xfrm>
                <a:off x="3569" y="1060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0" name="Line 86"/>
              <p:cNvSpPr>
                <a:spLocks noChangeShapeType="1"/>
              </p:cNvSpPr>
              <p:nvPr/>
            </p:nvSpPr>
            <p:spPr bwMode="auto">
              <a:xfrm>
                <a:off x="3445" y="1165"/>
                <a:ext cx="144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1" name="Line 87"/>
              <p:cNvSpPr>
                <a:spLocks noChangeShapeType="1"/>
              </p:cNvSpPr>
              <p:nvPr/>
            </p:nvSpPr>
            <p:spPr bwMode="auto">
              <a:xfrm flipH="1">
                <a:off x="3616" y="1165"/>
                <a:ext cx="140" cy="107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6002" name="Group 88"/>
              <p:cNvGrpSpPr>
                <a:grpSpLocks/>
              </p:cNvGrpSpPr>
              <p:nvPr/>
            </p:nvGrpSpPr>
            <p:grpSpPr bwMode="auto">
              <a:xfrm>
                <a:off x="3766" y="1098"/>
                <a:ext cx="46" cy="47"/>
                <a:chOff x="3766" y="1098"/>
                <a:chExt cx="46" cy="47"/>
              </a:xfrm>
            </p:grpSpPr>
            <p:sp>
              <p:nvSpPr>
                <p:cNvPr id="36020" name="Freeform 89"/>
                <p:cNvSpPr>
                  <a:spLocks/>
                </p:cNvSpPr>
                <p:nvPr/>
              </p:nvSpPr>
              <p:spPr bwMode="auto">
                <a:xfrm>
                  <a:off x="3774" y="1106"/>
                  <a:ext cx="30" cy="32"/>
                </a:xfrm>
                <a:custGeom>
                  <a:avLst/>
                  <a:gdLst>
                    <a:gd name="T0" fmla="*/ 16 w 60"/>
                    <a:gd name="T1" fmla="*/ 0 h 66"/>
                    <a:gd name="T2" fmla="*/ 0 w 60"/>
                    <a:gd name="T3" fmla="*/ 66 h 66"/>
                    <a:gd name="T4" fmla="*/ 60 w 60"/>
                    <a:gd name="T5" fmla="*/ 66 h 66"/>
                    <a:gd name="T6" fmla="*/ 44 w 60"/>
                    <a:gd name="T7" fmla="*/ 0 h 66"/>
                    <a:gd name="T8" fmla="*/ 16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21" name="Freeform 90"/>
                <p:cNvSpPr>
                  <a:spLocks/>
                </p:cNvSpPr>
                <p:nvPr/>
              </p:nvSpPr>
              <p:spPr bwMode="auto">
                <a:xfrm>
                  <a:off x="3766" y="1098"/>
                  <a:ext cx="46" cy="47"/>
                </a:xfrm>
                <a:custGeom>
                  <a:avLst/>
                  <a:gdLst>
                    <a:gd name="T0" fmla="*/ 25 w 93"/>
                    <a:gd name="T1" fmla="*/ 0 h 92"/>
                    <a:gd name="T2" fmla="*/ 0 w 93"/>
                    <a:gd name="T3" fmla="*/ 92 h 92"/>
                    <a:gd name="T4" fmla="*/ 93 w 93"/>
                    <a:gd name="T5" fmla="*/ 92 h 92"/>
                    <a:gd name="T6" fmla="*/ 70 w 93"/>
                    <a:gd name="T7" fmla="*/ 0 h 92"/>
                    <a:gd name="T8" fmla="*/ 25 w 93"/>
                    <a:gd name="T9" fmla="*/ 0 h 92"/>
                    <a:gd name="T10" fmla="*/ 41 w 93"/>
                    <a:gd name="T11" fmla="*/ 27 h 92"/>
                    <a:gd name="T12" fmla="*/ 53 w 93"/>
                    <a:gd name="T13" fmla="*/ 27 h 92"/>
                    <a:gd name="T14" fmla="*/ 62 w 93"/>
                    <a:gd name="T15" fmla="*/ 66 h 92"/>
                    <a:gd name="T16" fmla="*/ 31 w 93"/>
                    <a:gd name="T17" fmla="*/ 66 h 92"/>
                    <a:gd name="T18" fmla="*/ 41 w 93"/>
                    <a:gd name="T19" fmla="*/ 27 h 92"/>
                    <a:gd name="T20" fmla="*/ 25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03" name="Group 91"/>
              <p:cNvGrpSpPr>
                <a:grpSpLocks/>
              </p:cNvGrpSpPr>
              <p:nvPr/>
            </p:nvGrpSpPr>
            <p:grpSpPr bwMode="auto">
              <a:xfrm>
                <a:off x="3689" y="1098"/>
                <a:ext cx="46" cy="47"/>
                <a:chOff x="3689" y="1098"/>
                <a:chExt cx="46" cy="47"/>
              </a:xfrm>
            </p:grpSpPr>
            <p:sp>
              <p:nvSpPr>
                <p:cNvPr id="36018" name="Freeform 92"/>
                <p:cNvSpPr>
                  <a:spLocks/>
                </p:cNvSpPr>
                <p:nvPr/>
              </p:nvSpPr>
              <p:spPr bwMode="auto">
                <a:xfrm>
                  <a:off x="3696" y="1106"/>
                  <a:ext cx="30" cy="32"/>
                </a:xfrm>
                <a:custGeom>
                  <a:avLst/>
                  <a:gdLst>
                    <a:gd name="T0" fmla="*/ 17 w 60"/>
                    <a:gd name="T1" fmla="*/ 0 h 66"/>
                    <a:gd name="T2" fmla="*/ 0 w 60"/>
                    <a:gd name="T3" fmla="*/ 66 h 66"/>
                    <a:gd name="T4" fmla="*/ 60 w 60"/>
                    <a:gd name="T5" fmla="*/ 66 h 66"/>
                    <a:gd name="T6" fmla="*/ 44 w 60"/>
                    <a:gd name="T7" fmla="*/ 0 h 66"/>
                    <a:gd name="T8" fmla="*/ 17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19" name="Freeform 93"/>
                <p:cNvSpPr>
                  <a:spLocks/>
                </p:cNvSpPr>
                <p:nvPr/>
              </p:nvSpPr>
              <p:spPr bwMode="auto">
                <a:xfrm>
                  <a:off x="3689" y="1098"/>
                  <a:ext cx="46" cy="47"/>
                </a:xfrm>
                <a:custGeom>
                  <a:avLst/>
                  <a:gdLst>
                    <a:gd name="T0" fmla="*/ 25 w 92"/>
                    <a:gd name="T1" fmla="*/ 0 h 92"/>
                    <a:gd name="T2" fmla="*/ 0 w 92"/>
                    <a:gd name="T3" fmla="*/ 92 h 92"/>
                    <a:gd name="T4" fmla="*/ 92 w 92"/>
                    <a:gd name="T5" fmla="*/ 92 h 92"/>
                    <a:gd name="T6" fmla="*/ 71 w 92"/>
                    <a:gd name="T7" fmla="*/ 0 h 92"/>
                    <a:gd name="T8" fmla="*/ 25 w 92"/>
                    <a:gd name="T9" fmla="*/ 0 h 92"/>
                    <a:gd name="T10" fmla="*/ 43 w 92"/>
                    <a:gd name="T11" fmla="*/ 27 h 92"/>
                    <a:gd name="T12" fmla="*/ 53 w 92"/>
                    <a:gd name="T13" fmla="*/ 27 h 92"/>
                    <a:gd name="T14" fmla="*/ 62 w 92"/>
                    <a:gd name="T15" fmla="*/ 66 h 92"/>
                    <a:gd name="T16" fmla="*/ 31 w 92"/>
                    <a:gd name="T17" fmla="*/ 66 h 92"/>
                    <a:gd name="T18" fmla="*/ 43 w 92"/>
                    <a:gd name="T19" fmla="*/ 27 h 92"/>
                    <a:gd name="T20" fmla="*/ 25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04" name="Group 94"/>
              <p:cNvGrpSpPr>
                <a:grpSpLocks/>
              </p:cNvGrpSpPr>
              <p:nvPr/>
            </p:nvGrpSpPr>
            <p:grpSpPr bwMode="auto">
              <a:xfrm>
                <a:off x="3462" y="1101"/>
                <a:ext cx="46" cy="46"/>
                <a:chOff x="3462" y="1101"/>
                <a:chExt cx="46" cy="46"/>
              </a:xfrm>
            </p:grpSpPr>
            <p:sp>
              <p:nvSpPr>
                <p:cNvPr id="36016" name="Freeform 95"/>
                <p:cNvSpPr>
                  <a:spLocks/>
                </p:cNvSpPr>
                <p:nvPr/>
              </p:nvSpPr>
              <p:spPr bwMode="auto">
                <a:xfrm>
                  <a:off x="3470" y="1107"/>
                  <a:ext cx="30" cy="34"/>
                </a:xfrm>
                <a:custGeom>
                  <a:avLst/>
                  <a:gdLst>
                    <a:gd name="T0" fmla="*/ 17 w 60"/>
                    <a:gd name="T1" fmla="*/ 0 h 67"/>
                    <a:gd name="T2" fmla="*/ 0 w 60"/>
                    <a:gd name="T3" fmla="*/ 67 h 67"/>
                    <a:gd name="T4" fmla="*/ 60 w 60"/>
                    <a:gd name="T5" fmla="*/ 67 h 67"/>
                    <a:gd name="T6" fmla="*/ 44 w 60"/>
                    <a:gd name="T7" fmla="*/ 0 h 67"/>
                    <a:gd name="T8" fmla="*/ 17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17" name="Freeform 96"/>
                <p:cNvSpPr>
                  <a:spLocks/>
                </p:cNvSpPr>
                <p:nvPr/>
              </p:nvSpPr>
              <p:spPr bwMode="auto">
                <a:xfrm>
                  <a:off x="3462" y="1101"/>
                  <a:ext cx="46" cy="46"/>
                </a:xfrm>
                <a:custGeom>
                  <a:avLst/>
                  <a:gdLst>
                    <a:gd name="T0" fmla="*/ 24 w 91"/>
                    <a:gd name="T1" fmla="*/ 0 h 93"/>
                    <a:gd name="T2" fmla="*/ 0 w 91"/>
                    <a:gd name="T3" fmla="*/ 93 h 93"/>
                    <a:gd name="T4" fmla="*/ 91 w 91"/>
                    <a:gd name="T5" fmla="*/ 93 h 93"/>
                    <a:gd name="T6" fmla="*/ 70 w 91"/>
                    <a:gd name="T7" fmla="*/ 0 h 93"/>
                    <a:gd name="T8" fmla="*/ 24 w 91"/>
                    <a:gd name="T9" fmla="*/ 0 h 93"/>
                    <a:gd name="T10" fmla="*/ 42 w 91"/>
                    <a:gd name="T11" fmla="*/ 26 h 93"/>
                    <a:gd name="T12" fmla="*/ 52 w 91"/>
                    <a:gd name="T13" fmla="*/ 26 h 93"/>
                    <a:gd name="T14" fmla="*/ 61 w 91"/>
                    <a:gd name="T15" fmla="*/ 66 h 93"/>
                    <a:gd name="T16" fmla="*/ 30 w 91"/>
                    <a:gd name="T17" fmla="*/ 66 h 93"/>
                    <a:gd name="T18" fmla="*/ 42 w 91"/>
                    <a:gd name="T19" fmla="*/ 26 h 93"/>
                    <a:gd name="T20" fmla="*/ 24 w 91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1"/>
                    <a:gd name="T34" fmla="*/ 0 h 93"/>
                    <a:gd name="T35" fmla="*/ 91 w 91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1" h="93">
                      <a:moveTo>
                        <a:pt x="24" y="0"/>
                      </a:moveTo>
                      <a:lnTo>
                        <a:pt x="0" y="93"/>
                      </a:lnTo>
                      <a:lnTo>
                        <a:pt x="91" y="93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2" y="26"/>
                      </a:lnTo>
                      <a:lnTo>
                        <a:pt x="52" y="26"/>
                      </a:lnTo>
                      <a:lnTo>
                        <a:pt x="61" y="66"/>
                      </a:lnTo>
                      <a:lnTo>
                        <a:pt x="30" y="66"/>
                      </a:lnTo>
                      <a:lnTo>
                        <a:pt x="42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005" name="Group 97"/>
              <p:cNvGrpSpPr>
                <a:grpSpLocks/>
              </p:cNvGrpSpPr>
              <p:nvPr/>
            </p:nvGrpSpPr>
            <p:grpSpPr bwMode="auto">
              <a:xfrm>
                <a:off x="3391" y="1101"/>
                <a:ext cx="46" cy="46"/>
                <a:chOff x="3391" y="1101"/>
                <a:chExt cx="46" cy="46"/>
              </a:xfrm>
            </p:grpSpPr>
            <p:sp>
              <p:nvSpPr>
                <p:cNvPr id="36014" name="Freeform 98"/>
                <p:cNvSpPr>
                  <a:spLocks/>
                </p:cNvSpPr>
                <p:nvPr/>
              </p:nvSpPr>
              <p:spPr bwMode="auto">
                <a:xfrm>
                  <a:off x="3400" y="1107"/>
                  <a:ext cx="29" cy="34"/>
                </a:xfrm>
                <a:custGeom>
                  <a:avLst/>
                  <a:gdLst>
                    <a:gd name="T0" fmla="*/ 17 w 60"/>
                    <a:gd name="T1" fmla="*/ 0 h 67"/>
                    <a:gd name="T2" fmla="*/ 0 w 60"/>
                    <a:gd name="T3" fmla="*/ 67 h 67"/>
                    <a:gd name="T4" fmla="*/ 60 w 60"/>
                    <a:gd name="T5" fmla="*/ 67 h 67"/>
                    <a:gd name="T6" fmla="*/ 44 w 60"/>
                    <a:gd name="T7" fmla="*/ 0 h 67"/>
                    <a:gd name="T8" fmla="*/ 17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015" name="Freeform 99"/>
                <p:cNvSpPr>
                  <a:spLocks/>
                </p:cNvSpPr>
                <p:nvPr/>
              </p:nvSpPr>
              <p:spPr bwMode="auto">
                <a:xfrm>
                  <a:off x="3391" y="1101"/>
                  <a:ext cx="46" cy="46"/>
                </a:xfrm>
                <a:custGeom>
                  <a:avLst/>
                  <a:gdLst>
                    <a:gd name="T0" fmla="*/ 25 w 93"/>
                    <a:gd name="T1" fmla="*/ 0 h 93"/>
                    <a:gd name="T2" fmla="*/ 0 w 93"/>
                    <a:gd name="T3" fmla="*/ 93 h 93"/>
                    <a:gd name="T4" fmla="*/ 93 w 93"/>
                    <a:gd name="T5" fmla="*/ 93 h 93"/>
                    <a:gd name="T6" fmla="*/ 71 w 93"/>
                    <a:gd name="T7" fmla="*/ 0 h 93"/>
                    <a:gd name="T8" fmla="*/ 25 w 93"/>
                    <a:gd name="T9" fmla="*/ 0 h 93"/>
                    <a:gd name="T10" fmla="*/ 43 w 93"/>
                    <a:gd name="T11" fmla="*/ 26 h 93"/>
                    <a:gd name="T12" fmla="*/ 53 w 93"/>
                    <a:gd name="T13" fmla="*/ 26 h 93"/>
                    <a:gd name="T14" fmla="*/ 62 w 93"/>
                    <a:gd name="T15" fmla="*/ 66 h 93"/>
                    <a:gd name="T16" fmla="*/ 31 w 93"/>
                    <a:gd name="T17" fmla="*/ 66 h 93"/>
                    <a:gd name="T18" fmla="*/ 43 w 93"/>
                    <a:gd name="T19" fmla="*/ 26 h 93"/>
                    <a:gd name="T20" fmla="*/ 25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6006" name="Rectangle 100"/>
              <p:cNvSpPr>
                <a:spLocks noChangeArrowheads="1"/>
              </p:cNvSpPr>
              <p:nvPr/>
            </p:nvSpPr>
            <p:spPr bwMode="auto">
              <a:xfrm>
                <a:off x="3363" y="1141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7" name="Rectangle 101"/>
              <p:cNvSpPr>
                <a:spLocks noChangeArrowheads="1"/>
              </p:cNvSpPr>
              <p:nvPr/>
            </p:nvSpPr>
            <p:spPr bwMode="auto">
              <a:xfrm>
                <a:off x="3569" y="1189"/>
                <a:ext cx="76" cy="2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8" name="Line 102"/>
              <p:cNvSpPr>
                <a:spLocks noChangeShapeType="1"/>
              </p:cNvSpPr>
              <p:nvPr/>
            </p:nvSpPr>
            <p:spPr bwMode="auto">
              <a:xfrm>
                <a:off x="3569" y="1136"/>
                <a:ext cx="77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09" name="Line 103"/>
              <p:cNvSpPr>
                <a:spLocks noChangeShapeType="1"/>
              </p:cNvSpPr>
              <p:nvPr/>
            </p:nvSpPr>
            <p:spPr bwMode="auto">
              <a:xfrm>
                <a:off x="3643" y="1240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10" name="Arc 104"/>
              <p:cNvSpPr>
                <a:spLocks/>
              </p:cNvSpPr>
              <p:nvPr/>
            </p:nvSpPr>
            <p:spPr bwMode="auto">
              <a:xfrm>
                <a:off x="2992" y="1109"/>
                <a:ext cx="432" cy="210"/>
              </a:xfrm>
              <a:custGeom>
                <a:avLst/>
                <a:gdLst>
                  <a:gd name="T0" fmla="*/ 432 w 21600"/>
                  <a:gd name="T1" fmla="*/ 0 h 21703"/>
                  <a:gd name="T2" fmla="*/ 0 w 21600"/>
                  <a:gd name="T3" fmla="*/ 210 h 21703"/>
                  <a:gd name="T4" fmla="*/ 0 w 2160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11" name="Arc 105"/>
              <p:cNvSpPr>
                <a:spLocks/>
              </p:cNvSpPr>
              <p:nvPr/>
            </p:nvSpPr>
            <p:spPr bwMode="auto">
              <a:xfrm>
                <a:off x="3058" y="1107"/>
                <a:ext cx="432" cy="210"/>
              </a:xfrm>
              <a:custGeom>
                <a:avLst/>
                <a:gdLst>
                  <a:gd name="T0" fmla="*/ 432 w 21600"/>
                  <a:gd name="T1" fmla="*/ 0 h 21703"/>
                  <a:gd name="T2" fmla="*/ 0 w 21600"/>
                  <a:gd name="T3" fmla="*/ 210 h 21703"/>
                  <a:gd name="T4" fmla="*/ 0 w 21600"/>
                  <a:gd name="T5" fmla="*/ 1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12" name="Arc 106"/>
              <p:cNvSpPr>
                <a:spLocks/>
              </p:cNvSpPr>
              <p:nvPr/>
            </p:nvSpPr>
            <p:spPr bwMode="auto">
              <a:xfrm>
                <a:off x="3366" y="1108"/>
                <a:ext cx="431" cy="209"/>
              </a:xfrm>
              <a:custGeom>
                <a:avLst/>
                <a:gdLst>
                  <a:gd name="T0" fmla="*/ 431 w 21600"/>
                  <a:gd name="T1" fmla="*/ 0 h 21600"/>
                  <a:gd name="T2" fmla="*/ 0 w 21600"/>
                  <a:gd name="T3" fmla="*/ 209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13" name="Arc 107"/>
              <p:cNvSpPr>
                <a:spLocks/>
              </p:cNvSpPr>
              <p:nvPr/>
            </p:nvSpPr>
            <p:spPr bwMode="auto">
              <a:xfrm>
                <a:off x="3287" y="1098"/>
                <a:ext cx="431" cy="210"/>
              </a:xfrm>
              <a:custGeom>
                <a:avLst/>
                <a:gdLst>
                  <a:gd name="T0" fmla="*/ 431 w 21650"/>
                  <a:gd name="T1" fmla="*/ 0 h 21806"/>
                  <a:gd name="T2" fmla="*/ 0 w 21650"/>
                  <a:gd name="T3" fmla="*/ 210 h 21806"/>
                  <a:gd name="T4" fmla="*/ 1 w 21650"/>
                  <a:gd name="T5" fmla="*/ 2 h 21806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806"/>
                  <a:gd name="T11" fmla="*/ 21650 w 21650"/>
                  <a:gd name="T12" fmla="*/ 21806 h 2180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806" fill="none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</a:path>
                  <a:path w="21650" h="21806" stroke="0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  <a:lnTo>
                      <a:pt x="50" y="206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5994" name="Group 108"/>
            <p:cNvGrpSpPr>
              <a:grpSpLocks/>
            </p:cNvGrpSpPr>
            <p:nvPr/>
          </p:nvGrpSpPr>
          <p:grpSpPr bwMode="auto">
            <a:xfrm rot="-835191">
              <a:off x="2358" y="528"/>
              <a:ext cx="1729" cy="555"/>
              <a:chOff x="2010" y="546"/>
              <a:chExt cx="1729" cy="555"/>
            </a:xfrm>
          </p:grpSpPr>
          <p:sp>
            <p:nvSpPr>
              <p:cNvPr id="35995" name="Freeform 109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96" name="Freeform 110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97" name="Freeform 111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98" name="Freeform 112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5846" name="Group 114"/>
          <p:cNvGrpSpPr>
            <a:grpSpLocks/>
          </p:cNvGrpSpPr>
          <p:nvPr/>
        </p:nvGrpSpPr>
        <p:grpSpPr bwMode="auto">
          <a:xfrm>
            <a:off x="533400" y="3155311"/>
            <a:ext cx="1858963" cy="2851150"/>
            <a:chOff x="383" y="1194"/>
            <a:chExt cx="1171" cy="1796"/>
          </a:xfrm>
        </p:grpSpPr>
        <p:grpSp>
          <p:nvGrpSpPr>
            <p:cNvPr id="35931" name="Group 115"/>
            <p:cNvGrpSpPr>
              <a:grpSpLocks/>
            </p:cNvGrpSpPr>
            <p:nvPr/>
          </p:nvGrpSpPr>
          <p:grpSpPr bwMode="auto">
            <a:xfrm>
              <a:off x="786" y="1194"/>
              <a:ext cx="558" cy="984"/>
              <a:chOff x="786" y="1194"/>
              <a:chExt cx="558" cy="984"/>
            </a:xfrm>
          </p:grpSpPr>
          <p:grpSp>
            <p:nvGrpSpPr>
              <p:cNvPr id="35975" name="Group 116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sp>
              <p:nvSpPr>
                <p:cNvPr id="35986" name="Freeform 117"/>
                <p:cNvSpPr>
                  <a:spLocks/>
                </p:cNvSpPr>
                <p:nvPr/>
              </p:nvSpPr>
              <p:spPr bwMode="auto">
                <a:xfrm>
                  <a:off x="786" y="1404"/>
                  <a:ext cx="558" cy="139"/>
                </a:xfrm>
                <a:custGeom>
                  <a:avLst/>
                  <a:gdLst>
                    <a:gd name="T0" fmla="*/ 413 w 558"/>
                    <a:gd name="T1" fmla="*/ 139 h 139"/>
                    <a:gd name="T2" fmla="*/ 558 w 558"/>
                    <a:gd name="T3" fmla="*/ 65 h 139"/>
                    <a:gd name="T4" fmla="*/ 156 w 558"/>
                    <a:gd name="T5" fmla="*/ 0 h 139"/>
                    <a:gd name="T6" fmla="*/ 0 w 558"/>
                    <a:gd name="T7" fmla="*/ 76 h 139"/>
                    <a:gd name="T8" fmla="*/ 413 w 558"/>
                    <a:gd name="T9" fmla="*/ 139 h 1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8"/>
                    <a:gd name="T16" fmla="*/ 0 h 139"/>
                    <a:gd name="T17" fmla="*/ 558 w 558"/>
                    <a:gd name="T18" fmla="*/ 139 h 1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8" h="139">
                      <a:moveTo>
                        <a:pt x="413" y="139"/>
                      </a:moveTo>
                      <a:lnTo>
                        <a:pt x="558" y="65"/>
                      </a:lnTo>
                      <a:lnTo>
                        <a:pt x="156" y="0"/>
                      </a:lnTo>
                      <a:lnTo>
                        <a:pt x="0" y="76"/>
                      </a:lnTo>
                      <a:lnTo>
                        <a:pt x="413" y="139"/>
                      </a:lnTo>
                      <a:close/>
                    </a:path>
                  </a:pathLst>
                </a:custGeom>
                <a:solidFill>
                  <a:srgbClr val="5FB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7" name="Freeform 118"/>
                <p:cNvSpPr>
                  <a:spLocks/>
                </p:cNvSpPr>
                <p:nvPr/>
              </p:nvSpPr>
              <p:spPr bwMode="auto">
                <a:xfrm>
                  <a:off x="814" y="1194"/>
                  <a:ext cx="464" cy="68"/>
                </a:xfrm>
                <a:custGeom>
                  <a:avLst/>
                  <a:gdLst>
                    <a:gd name="T0" fmla="*/ 0 w 464"/>
                    <a:gd name="T1" fmla="*/ 34 h 68"/>
                    <a:gd name="T2" fmla="*/ 362 w 464"/>
                    <a:gd name="T3" fmla="*/ 68 h 68"/>
                    <a:gd name="T4" fmla="*/ 464 w 464"/>
                    <a:gd name="T5" fmla="*/ 37 h 68"/>
                    <a:gd name="T6" fmla="*/ 111 w 464"/>
                    <a:gd name="T7" fmla="*/ 0 h 68"/>
                    <a:gd name="T8" fmla="*/ 0 w 464"/>
                    <a:gd name="T9" fmla="*/ 34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4"/>
                    <a:gd name="T16" fmla="*/ 0 h 68"/>
                    <a:gd name="T17" fmla="*/ 464 w 464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4" h="68">
                      <a:moveTo>
                        <a:pt x="0" y="34"/>
                      </a:moveTo>
                      <a:lnTo>
                        <a:pt x="362" y="68"/>
                      </a:lnTo>
                      <a:lnTo>
                        <a:pt x="464" y="37"/>
                      </a:lnTo>
                      <a:lnTo>
                        <a:pt x="111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5FB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8" name="Freeform 119"/>
                <p:cNvSpPr>
                  <a:spLocks/>
                </p:cNvSpPr>
                <p:nvPr/>
              </p:nvSpPr>
              <p:spPr bwMode="auto">
                <a:xfrm>
                  <a:off x="1177" y="1231"/>
                  <a:ext cx="102" cy="286"/>
                </a:xfrm>
                <a:custGeom>
                  <a:avLst/>
                  <a:gdLst>
                    <a:gd name="T0" fmla="*/ 0 w 102"/>
                    <a:gd name="T1" fmla="*/ 30 h 286"/>
                    <a:gd name="T2" fmla="*/ 102 w 102"/>
                    <a:gd name="T3" fmla="*/ 0 h 286"/>
                    <a:gd name="T4" fmla="*/ 102 w 102"/>
                    <a:gd name="T5" fmla="*/ 239 h 286"/>
                    <a:gd name="T6" fmla="*/ 0 w 102"/>
                    <a:gd name="T7" fmla="*/ 286 h 286"/>
                    <a:gd name="T8" fmla="*/ 0 w 102"/>
                    <a:gd name="T9" fmla="*/ 30 h 2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"/>
                    <a:gd name="T16" fmla="*/ 0 h 286"/>
                    <a:gd name="T17" fmla="*/ 102 w 102"/>
                    <a:gd name="T18" fmla="*/ 286 h 2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" h="286">
                      <a:moveTo>
                        <a:pt x="0" y="30"/>
                      </a:moveTo>
                      <a:lnTo>
                        <a:pt x="102" y="0"/>
                      </a:lnTo>
                      <a:lnTo>
                        <a:pt x="102" y="239"/>
                      </a:lnTo>
                      <a:lnTo>
                        <a:pt x="0" y="286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9" name="Freeform 120"/>
                <p:cNvSpPr>
                  <a:spLocks/>
                </p:cNvSpPr>
                <p:nvPr/>
              </p:nvSpPr>
              <p:spPr bwMode="auto">
                <a:xfrm>
                  <a:off x="813" y="1228"/>
                  <a:ext cx="364" cy="287"/>
                </a:xfrm>
                <a:custGeom>
                  <a:avLst/>
                  <a:gdLst>
                    <a:gd name="T0" fmla="*/ 1 w 364"/>
                    <a:gd name="T1" fmla="*/ 0 h 287"/>
                    <a:gd name="T2" fmla="*/ 364 w 364"/>
                    <a:gd name="T3" fmla="*/ 34 h 287"/>
                    <a:gd name="T4" fmla="*/ 364 w 364"/>
                    <a:gd name="T5" fmla="*/ 287 h 287"/>
                    <a:gd name="T6" fmla="*/ 0 w 364"/>
                    <a:gd name="T7" fmla="*/ 229 h 287"/>
                    <a:gd name="T8" fmla="*/ 1 w 364"/>
                    <a:gd name="T9" fmla="*/ 0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4"/>
                    <a:gd name="T16" fmla="*/ 0 h 287"/>
                    <a:gd name="T17" fmla="*/ 364 w 364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4" h="287">
                      <a:moveTo>
                        <a:pt x="1" y="0"/>
                      </a:moveTo>
                      <a:lnTo>
                        <a:pt x="364" y="34"/>
                      </a:lnTo>
                      <a:lnTo>
                        <a:pt x="364" y="287"/>
                      </a:lnTo>
                      <a:lnTo>
                        <a:pt x="0" y="2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7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90" name="Freeform 121"/>
                <p:cNvSpPr>
                  <a:spLocks/>
                </p:cNvSpPr>
                <p:nvPr/>
              </p:nvSpPr>
              <p:spPr bwMode="auto">
                <a:xfrm>
                  <a:off x="1199" y="1468"/>
                  <a:ext cx="145" cy="710"/>
                </a:xfrm>
                <a:custGeom>
                  <a:avLst/>
                  <a:gdLst>
                    <a:gd name="T0" fmla="*/ 145 w 145"/>
                    <a:gd name="T1" fmla="*/ 0 h 710"/>
                    <a:gd name="T2" fmla="*/ 0 w 145"/>
                    <a:gd name="T3" fmla="*/ 75 h 710"/>
                    <a:gd name="T4" fmla="*/ 0 w 145"/>
                    <a:gd name="T5" fmla="*/ 710 h 710"/>
                    <a:gd name="T6" fmla="*/ 145 w 145"/>
                    <a:gd name="T7" fmla="*/ 619 h 710"/>
                    <a:gd name="T8" fmla="*/ 145 w 145"/>
                    <a:gd name="T9" fmla="*/ 0 h 7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710"/>
                    <a:gd name="T17" fmla="*/ 145 w 145"/>
                    <a:gd name="T18" fmla="*/ 710 h 7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710">
                      <a:moveTo>
                        <a:pt x="145" y="0"/>
                      </a:moveTo>
                      <a:lnTo>
                        <a:pt x="0" y="75"/>
                      </a:lnTo>
                      <a:lnTo>
                        <a:pt x="0" y="710"/>
                      </a:lnTo>
                      <a:lnTo>
                        <a:pt x="145" y="619"/>
                      </a:ln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91" name="Freeform 122"/>
                <p:cNvSpPr>
                  <a:spLocks/>
                </p:cNvSpPr>
                <p:nvPr/>
              </p:nvSpPr>
              <p:spPr bwMode="auto">
                <a:xfrm>
                  <a:off x="786" y="1479"/>
                  <a:ext cx="414" cy="699"/>
                </a:xfrm>
                <a:custGeom>
                  <a:avLst/>
                  <a:gdLst>
                    <a:gd name="T0" fmla="*/ 0 w 414"/>
                    <a:gd name="T1" fmla="*/ 0 h 699"/>
                    <a:gd name="T2" fmla="*/ 414 w 414"/>
                    <a:gd name="T3" fmla="*/ 64 h 699"/>
                    <a:gd name="T4" fmla="*/ 413 w 414"/>
                    <a:gd name="T5" fmla="*/ 699 h 699"/>
                    <a:gd name="T6" fmla="*/ 0 w 414"/>
                    <a:gd name="T7" fmla="*/ 614 h 699"/>
                    <a:gd name="T8" fmla="*/ 0 w 414"/>
                    <a:gd name="T9" fmla="*/ 0 h 6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14"/>
                    <a:gd name="T16" fmla="*/ 0 h 699"/>
                    <a:gd name="T17" fmla="*/ 414 w 414"/>
                    <a:gd name="T18" fmla="*/ 699 h 6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14" h="699">
                      <a:moveTo>
                        <a:pt x="0" y="0"/>
                      </a:moveTo>
                      <a:lnTo>
                        <a:pt x="414" y="64"/>
                      </a:lnTo>
                      <a:lnTo>
                        <a:pt x="413" y="699"/>
                      </a:lnTo>
                      <a:lnTo>
                        <a:pt x="0" y="6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5976" name="Group 123"/>
              <p:cNvGrpSpPr>
                <a:grpSpLocks/>
              </p:cNvGrpSpPr>
              <p:nvPr/>
            </p:nvGrpSpPr>
            <p:grpSpPr bwMode="auto">
              <a:xfrm>
                <a:off x="831" y="1239"/>
                <a:ext cx="351" cy="416"/>
                <a:chOff x="831" y="1239"/>
                <a:chExt cx="351" cy="416"/>
              </a:xfrm>
            </p:grpSpPr>
            <p:sp>
              <p:nvSpPr>
                <p:cNvPr id="35977" name="Freeform 124"/>
                <p:cNvSpPr>
                  <a:spLocks/>
                </p:cNvSpPr>
                <p:nvPr/>
              </p:nvSpPr>
              <p:spPr bwMode="auto">
                <a:xfrm>
                  <a:off x="831" y="1239"/>
                  <a:ext cx="54" cy="25"/>
                </a:xfrm>
                <a:custGeom>
                  <a:avLst/>
                  <a:gdLst>
                    <a:gd name="T0" fmla="*/ 0 w 54"/>
                    <a:gd name="T1" fmla="*/ 0 h 25"/>
                    <a:gd name="T2" fmla="*/ 54 w 54"/>
                    <a:gd name="T3" fmla="*/ 6 h 25"/>
                    <a:gd name="T4" fmla="*/ 54 w 54"/>
                    <a:gd name="T5" fmla="*/ 25 h 25"/>
                    <a:gd name="T6" fmla="*/ 0 w 54"/>
                    <a:gd name="T7" fmla="*/ 19 h 25"/>
                    <a:gd name="T8" fmla="*/ 0 w 54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5"/>
                    <a:gd name="T17" fmla="*/ 54 w 54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5">
                      <a:moveTo>
                        <a:pt x="0" y="0"/>
                      </a:moveTo>
                      <a:lnTo>
                        <a:pt x="54" y="6"/>
                      </a:lnTo>
                      <a:lnTo>
                        <a:pt x="54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78" name="Freeform 125"/>
                <p:cNvSpPr>
                  <a:spLocks/>
                </p:cNvSpPr>
                <p:nvPr/>
              </p:nvSpPr>
              <p:spPr bwMode="auto">
                <a:xfrm>
                  <a:off x="900" y="1282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79" name="Freeform 126"/>
                <p:cNvSpPr>
                  <a:spLocks/>
                </p:cNvSpPr>
                <p:nvPr/>
              </p:nvSpPr>
              <p:spPr bwMode="auto">
                <a:xfrm>
                  <a:off x="976" y="1253"/>
                  <a:ext cx="53" cy="25"/>
                </a:xfrm>
                <a:custGeom>
                  <a:avLst/>
                  <a:gdLst>
                    <a:gd name="T0" fmla="*/ 0 w 53"/>
                    <a:gd name="T1" fmla="*/ 0 h 25"/>
                    <a:gd name="T2" fmla="*/ 53 w 53"/>
                    <a:gd name="T3" fmla="*/ 6 h 25"/>
                    <a:gd name="T4" fmla="*/ 53 w 53"/>
                    <a:gd name="T5" fmla="*/ 25 h 25"/>
                    <a:gd name="T6" fmla="*/ 0 w 53"/>
                    <a:gd name="T7" fmla="*/ 19 h 25"/>
                    <a:gd name="T8" fmla="*/ 0 w 53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5"/>
                    <a:gd name="T17" fmla="*/ 53 w 53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5">
                      <a:moveTo>
                        <a:pt x="0" y="0"/>
                      </a:moveTo>
                      <a:lnTo>
                        <a:pt x="53" y="6"/>
                      </a:lnTo>
                      <a:lnTo>
                        <a:pt x="53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0" name="Freeform 127"/>
                <p:cNvSpPr>
                  <a:spLocks/>
                </p:cNvSpPr>
                <p:nvPr/>
              </p:nvSpPr>
              <p:spPr bwMode="auto">
                <a:xfrm>
                  <a:off x="1055" y="1262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1" name="Freeform 128"/>
                <p:cNvSpPr>
                  <a:spLocks/>
                </p:cNvSpPr>
                <p:nvPr/>
              </p:nvSpPr>
              <p:spPr bwMode="auto">
                <a:xfrm>
                  <a:off x="1055" y="1301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8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2" name="Freeform 129"/>
                <p:cNvSpPr>
                  <a:spLocks/>
                </p:cNvSpPr>
                <p:nvPr/>
              </p:nvSpPr>
              <p:spPr bwMode="auto">
                <a:xfrm>
                  <a:off x="974" y="1337"/>
                  <a:ext cx="53" cy="25"/>
                </a:xfrm>
                <a:custGeom>
                  <a:avLst/>
                  <a:gdLst>
                    <a:gd name="T0" fmla="*/ 0 w 53"/>
                    <a:gd name="T1" fmla="*/ 0 h 25"/>
                    <a:gd name="T2" fmla="*/ 53 w 53"/>
                    <a:gd name="T3" fmla="*/ 6 h 25"/>
                    <a:gd name="T4" fmla="*/ 53 w 53"/>
                    <a:gd name="T5" fmla="*/ 25 h 25"/>
                    <a:gd name="T6" fmla="*/ 0 w 53"/>
                    <a:gd name="T7" fmla="*/ 19 h 25"/>
                    <a:gd name="T8" fmla="*/ 0 w 53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5"/>
                    <a:gd name="T17" fmla="*/ 53 w 53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5">
                      <a:moveTo>
                        <a:pt x="0" y="0"/>
                      </a:moveTo>
                      <a:lnTo>
                        <a:pt x="53" y="6"/>
                      </a:lnTo>
                      <a:lnTo>
                        <a:pt x="53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3" name="Freeform 130"/>
                <p:cNvSpPr>
                  <a:spLocks/>
                </p:cNvSpPr>
                <p:nvPr/>
              </p:nvSpPr>
              <p:spPr bwMode="auto">
                <a:xfrm>
                  <a:off x="1055" y="1384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4" name="Freeform 131"/>
                <p:cNvSpPr>
                  <a:spLocks/>
                </p:cNvSpPr>
                <p:nvPr/>
              </p:nvSpPr>
              <p:spPr bwMode="auto">
                <a:xfrm>
                  <a:off x="1126" y="1553"/>
                  <a:ext cx="54" cy="25"/>
                </a:xfrm>
                <a:custGeom>
                  <a:avLst/>
                  <a:gdLst>
                    <a:gd name="T0" fmla="*/ 0 w 54"/>
                    <a:gd name="T1" fmla="*/ 0 h 25"/>
                    <a:gd name="T2" fmla="*/ 54 w 54"/>
                    <a:gd name="T3" fmla="*/ 6 h 25"/>
                    <a:gd name="T4" fmla="*/ 54 w 54"/>
                    <a:gd name="T5" fmla="*/ 25 h 25"/>
                    <a:gd name="T6" fmla="*/ 0 w 54"/>
                    <a:gd name="T7" fmla="*/ 19 h 25"/>
                    <a:gd name="T8" fmla="*/ 0 w 54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5"/>
                    <a:gd name="T17" fmla="*/ 54 w 54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5">
                      <a:moveTo>
                        <a:pt x="0" y="0"/>
                      </a:moveTo>
                      <a:lnTo>
                        <a:pt x="54" y="6"/>
                      </a:lnTo>
                      <a:lnTo>
                        <a:pt x="54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85" name="Freeform 132"/>
                <p:cNvSpPr>
                  <a:spLocks/>
                </p:cNvSpPr>
                <p:nvPr/>
              </p:nvSpPr>
              <p:spPr bwMode="auto">
                <a:xfrm>
                  <a:off x="1129" y="1631"/>
                  <a:ext cx="53" cy="24"/>
                </a:xfrm>
                <a:custGeom>
                  <a:avLst/>
                  <a:gdLst>
                    <a:gd name="T0" fmla="*/ 0 w 53"/>
                    <a:gd name="T1" fmla="*/ 0 h 24"/>
                    <a:gd name="T2" fmla="*/ 53 w 53"/>
                    <a:gd name="T3" fmla="*/ 5 h 24"/>
                    <a:gd name="T4" fmla="*/ 53 w 53"/>
                    <a:gd name="T5" fmla="*/ 24 h 24"/>
                    <a:gd name="T6" fmla="*/ 0 w 53"/>
                    <a:gd name="T7" fmla="*/ 19 h 24"/>
                    <a:gd name="T8" fmla="*/ 0 w 53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4"/>
                    <a:gd name="T17" fmla="*/ 53 w 53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4">
                      <a:moveTo>
                        <a:pt x="0" y="0"/>
                      </a:moveTo>
                      <a:lnTo>
                        <a:pt x="53" y="5"/>
                      </a:lnTo>
                      <a:lnTo>
                        <a:pt x="53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35932" name="Group 133"/>
            <p:cNvGrpSpPr>
              <a:grpSpLocks/>
            </p:cNvGrpSpPr>
            <p:nvPr/>
          </p:nvGrpSpPr>
          <p:grpSpPr bwMode="auto">
            <a:xfrm>
              <a:off x="383" y="1289"/>
              <a:ext cx="729" cy="1522"/>
              <a:chOff x="383" y="1289"/>
              <a:chExt cx="729" cy="1522"/>
            </a:xfrm>
          </p:grpSpPr>
          <p:sp>
            <p:nvSpPr>
              <p:cNvPr id="35947" name="Freeform 134"/>
              <p:cNvSpPr>
                <a:spLocks/>
              </p:cNvSpPr>
              <p:nvPr/>
            </p:nvSpPr>
            <p:spPr bwMode="auto">
              <a:xfrm>
                <a:off x="383" y="1379"/>
                <a:ext cx="728" cy="167"/>
              </a:xfrm>
              <a:custGeom>
                <a:avLst/>
                <a:gdLst>
                  <a:gd name="T0" fmla="*/ 0 w 728"/>
                  <a:gd name="T1" fmla="*/ 99 h 167"/>
                  <a:gd name="T2" fmla="*/ 415 w 728"/>
                  <a:gd name="T3" fmla="*/ 167 h 167"/>
                  <a:gd name="T4" fmla="*/ 728 w 728"/>
                  <a:gd name="T5" fmla="*/ 49 h 167"/>
                  <a:gd name="T6" fmla="*/ 346 w 728"/>
                  <a:gd name="T7" fmla="*/ 0 h 167"/>
                  <a:gd name="T8" fmla="*/ 0 w 728"/>
                  <a:gd name="T9" fmla="*/ 99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8"/>
                  <a:gd name="T16" fmla="*/ 0 h 167"/>
                  <a:gd name="T17" fmla="*/ 728 w 728"/>
                  <a:gd name="T18" fmla="*/ 167 h 1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8" h="167">
                    <a:moveTo>
                      <a:pt x="0" y="99"/>
                    </a:moveTo>
                    <a:lnTo>
                      <a:pt x="415" y="167"/>
                    </a:lnTo>
                    <a:lnTo>
                      <a:pt x="728" y="49"/>
                    </a:lnTo>
                    <a:lnTo>
                      <a:pt x="346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DF3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48" name="Freeform 135"/>
              <p:cNvSpPr>
                <a:spLocks/>
              </p:cNvSpPr>
              <p:nvPr/>
            </p:nvSpPr>
            <p:spPr bwMode="auto">
              <a:xfrm>
                <a:off x="383" y="1476"/>
                <a:ext cx="415" cy="1334"/>
              </a:xfrm>
              <a:custGeom>
                <a:avLst/>
                <a:gdLst>
                  <a:gd name="T0" fmla="*/ 0 w 415"/>
                  <a:gd name="T1" fmla="*/ 0 h 1334"/>
                  <a:gd name="T2" fmla="*/ 415 w 415"/>
                  <a:gd name="T3" fmla="*/ 69 h 1334"/>
                  <a:gd name="T4" fmla="*/ 415 w 415"/>
                  <a:gd name="T5" fmla="*/ 1334 h 1334"/>
                  <a:gd name="T6" fmla="*/ 327 w 415"/>
                  <a:gd name="T7" fmla="*/ 1305 h 1334"/>
                  <a:gd name="T8" fmla="*/ 328 w 415"/>
                  <a:gd name="T9" fmla="*/ 1145 h 1334"/>
                  <a:gd name="T10" fmla="*/ 211 w 415"/>
                  <a:gd name="T11" fmla="*/ 1099 h 1334"/>
                  <a:gd name="T12" fmla="*/ 211 w 415"/>
                  <a:gd name="T13" fmla="*/ 1242 h 1334"/>
                  <a:gd name="T14" fmla="*/ 145 w 415"/>
                  <a:gd name="T15" fmla="*/ 1212 h 1334"/>
                  <a:gd name="T16" fmla="*/ 145 w 415"/>
                  <a:gd name="T17" fmla="*/ 1070 h 1334"/>
                  <a:gd name="T18" fmla="*/ 52 w 415"/>
                  <a:gd name="T19" fmla="*/ 1028 h 1334"/>
                  <a:gd name="T20" fmla="*/ 52 w 415"/>
                  <a:gd name="T21" fmla="*/ 1172 h 1334"/>
                  <a:gd name="T22" fmla="*/ 0 w 415"/>
                  <a:gd name="T23" fmla="*/ 1149 h 1334"/>
                  <a:gd name="T24" fmla="*/ 0 w 415"/>
                  <a:gd name="T25" fmla="*/ 0 h 13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5"/>
                  <a:gd name="T40" fmla="*/ 0 h 1334"/>
                  <a:gd name="T41" fmla="*/ 415 w 415"/>
                  <a:gd name="T42" fmla="*/ 1334 h 13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5" h="1334">
                    <a:moveTo>
                      <a:pt x="0" y="0"/>
                    </a:moveTo>
                    <a:lnTo>
                      <a:pt x="415" y="69"/>
                    </a:lnTo>
                    <a:lnTo>
                      <a:pt x="415" y="1334"/>
                    </a:lnTo>
                    <a:lnTo>
                      <a:pt x="327" y="1305"/>
                    </a:lnTo>
                    <a:lnTo>
                      <a:pt x="328" y="1145"/>
                    </a:lnTo>
                    <a:lnTo>
                      <a:pt x="211" y="1099"/>
                    </a:lnTo>
                    <a:lnTo>
                      <a:pt x="211" y="1242"/>
                    </a:lnTo>
                    <a:lnTo>
                      <a:pt x="145" y="1212"/>
                    </a:lnTo>
                    <a:lnTo>
                      <a:pt x="145" y="1070"/>
                    </a:lnTo>
                    <a:lnTo>
                      <a:pt x="52" y="1028"/>
                    </a:lnTo>
                    <a:lnTo>
                      <a:pt x="52" y="1172"/>
                    </a:lnTo>
                    <a:lnTo>
                      <a:pt x="0" y="1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5949" name="Group 136"/>
              <p:cNvGrpSpPr>
                <a:grpSpLocks/>
              </p:cNvGrpSpPr>
              <p:nvPr/>
            </p:nvGrpSpPr>
            <p:grpSpPr bwMode="auto">
              <a:xfrm>
                <a:off x="397" y="1289"/>
                <a:ext cx="715" cy="1522"/>
                <a:chOff x="397" y="1289"/>
                <a:chExt cx="715" cy="1522"/>
              </a:xfrm>
            </p:grpSpPr>
            <p:sp>
              <p:nvSpPr>
                <p:cNvPr id="35950" name="Freeform 137"/>
                <p:cNvSpPr>
                  <a:spLocks/>
                </p:cNvSpPr>
                <p:nvPr/>
              </p:nvSpPr>
              <p:spPr bwMode="auto">
                <a:xfrm>
                  <a:off x="798" y="1427"/>
                  <a:ext cx="314" cy="1384"/>
                </a:xfrm>
                <a:custGeom>
                  <a:avLst/>
                  <a:gdLst>
                    <a:gd name="T0" fmla="*/ 0 w 314"/>
                    <a:gd name="T1" fmla="*/ 117 h 1384"/>
                    <a:gd name="T2" fmla="*/ 310 w 314"/>
                    <a:gd name="T3" fmla="*/ 0 h 1384"/>
                    <a:gd name="T4" fmla="*/ 314 w 314"/>
                    <a:gd name="T5" fmla="*/ 1070 h 1384"/>
                    <a:gd name="T6" fmla="*/ 0 w 314"/>
                    <a:gd name="T7" fmla="*/ 1384 h 1384"/>
                    <a:gd name="T8" fmla="*/ 0 w 314"/>
                    <a:gd name="T9" fmla="*/ 117 h 1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4"/>
                    <a:gd name="T16" fmla="*/ 0 h 1384"/>
                    <a:gd name="T17" fmla="*/ 314 w 314"/>
                    <a:gd name="T18" fmla="*/ 1384 h 1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4" h="1384">
                      <a:moveTo>
                        <a:pt x="0" y="117"/>
                      </a:moveTo>
                      <a:lnTo>
                        <a:pt x="310" y="0"/>
                      </a:lnTo>
                      <a:lnTo>
                        <a:pt x="314" y="1070"/>
                      </a:lnTo>
                      <a:lnTo>
                        <a:pt x="0" y="138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5951" name="Group 138"/>
                <p:cNvGrpSpPr>
                  <a:grpSpLocks/>
                </p:cNvGrpSpPr>
                <p:nvPr/>
              </p:nvGrpSpPr>
              <p:grpSpPr bwMode="auto">
                <a:xfrm>
                  <a:off x="594" y="2570"/>
                  <a:ext cx="121" cy="148"/>
                  <a:chOff x="594" y="2570"/>
                  <a:chExt cx="121" cy="148"/>
                </a:xfrm>
              </p:grpSpPr>
              <p:sp>
                <p:nvSpPr>
                  <p:cNvPr id="35973" name="Freeform 139"/>
                  <p:cNvSpPr>
                    <a:spLocks/>
                  </p:cNvSpPr>
                  <p:nvPr/>
                </p:nvSpPr>
                <p:spPr bwMode="auto">
                  <a:xfrm>
                    <a:off x="661" y="2598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79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79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74" name="Freeform 140"/>
                  <p:cNvSpPr>
                    <a:spLocks/>
                  </p:cNvSpPr>
                  <p:nvPr/>
                </p:nvSpPr>
                <p:spPr bwMode="auto">
                  <a:xfrm>
                    <a:off x="594" y="2570"/>
                    <a:ext cx="70" cy="148"/>
                  </a:xfrm>
                  <a:custGeom>
                    <a:avLst/>
                    <a:gdLst>
                      <a:gd name="T0" fmla="*/ 0 w 70"/>
                      <a:gd name="T1" fmla="*/ 0 h 148"/>
                      <a:gd name="T2" fmla="*/ 0 w 70"/>
                      <a:gd name="T3" fmla="*/ 148 h 148"/>
                      <a:gd name="T4" fmla="*/ 70 w 70"/>
                      <a:gd name="T5" fmla="*/ 105 h 148"/>
                      <a:gd name="T6" fmla="*/ 70 w 70"/>
                      <a:gd name="T7" fmla="*/ 30 h 148"/>
                      <a:gd name="T8" fmla="*/ 0 w 70"/>
                      <a:gd name="T9" fmla="*/ 0 h 1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48"/>
                      <a:gd name="T17" fmla="*/ 70 w 70"/>
                      <a:gd name="T18" fmla="*/ 148 h 1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48">
                        <a:moveTo>
                          <a:pt x="0" y="0"/>
                        </a:moveTo>
                        <a:lnTo>
                          <a:pt x="0" y="148"/>
                        </a:lnTo>
                        <a:lnTo>
                          <a:pt x="70" y="105"/>
                        </a:lnTo>
                        <a:lnTo>
                          <a:pt x="70" y="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52" name="Group 141"/>
                <p:cNvGrpSpPr>
                  <a:grpSpLocks/>
                </p:cNvGrpSpPr>
                <p:nvPr/>
              </p:nvGrpSpPr>
              <p:grpSpPr bwMode="auto">
                <a:xfrm>
                  <a:off x="434" y="2499"/>
                  <a:ext cx="123" cy="150"/>
                  <a:chOff x="434" y="2499"/>
                  <a:chExt cx="123" cy="150"/>
                </a:xfrm>
              </p:grpSpPr>
              <p:sp>
                <p:nvSpPr>
                  <p:cNvPr id="35971" name="Freeform 142"/>
                  <p:cNvSpPr>
                    <a:spLocks/>
                  </p:cNvSpPr>
                  <p:nvPr/>
                </p:nvSpPr>
                <p:spPr bwMode="auto">
                  <a:xfrm>
                    <a:off x="503" y="2527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80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80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72" name="Freeform 143"/>
                  <p:cNvSpPr>
                    <a:spLocks/>
                  </p:cNvSpPr>
                  <p:nvPr/>
                </p:nvSpPr>
                <p:spPr bwMode="auto">
                  <a:xfrm>
                    <a:off x="434" y="2499"/>
                    <a:ext cx="70" cy="150"/>
                  </a:xfrm>
                  <a:custGeom>
                    <a:avLst/>
                    <a:gdLst>
                      <a:gd name="T0" fmla="*/ 0 w 70"/>
                      <a:gd name="T1" fmla="*/ 0 h 150"/>
                      <a:gd name="T2" fmla="*/ 0 w 70"/>
                      <a:gd name="T3" fmla="*/ 150 h 150"/>
                      <a:gd name="T4" fmla="*/ 70 w 70"/>
                      <a:gd name="T5" fmla="*/ 108 h 150"/>
                      <a:gd name="T6" fmla="*/ 70 w 70"/>
                      <a:gd name="T7" fmla="*/ 33 h 150"/>
                      <a:gd name="T8" fmla="*/ 0 w 70"/>
                      <a:gd name="T9" fmla="*/ 0 h 15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50"/>
                      <a:gd name="T17" fmla="*/ 70 w 70"/>
                      <a:gd name="T18" fmla="*/ 150 h 15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50">
                        <a:moveTo>
                          <a:pt x="0" y="0"/>
                        </a:moveTo>
                        <a:lnTo>
                          <a:pt x="0" y="150"/>
                        </a:lnTo>
                        <a:lnTo>
                          <a:pt x="70" y="108"/>
                        </a:lnTo>
                        <a:lnTo>
                          <a:pt x="70" y="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53" name="Group 144"/>
                <p:cNvGrpSpPr>
                  <a:grpSpLocks/>
                </p:cNvGrpSpPr>
                <p:nvPr/>
              </p:nvGrpSpPr>
              <p:grpSpPr bwMode="auto">
                <a:xfrm>
                  <a:off x="397" y="1507"/>
                  <a:ext cx="374" cy="1055"/>
                  <a:chOff x="397" y="1507"/>
                  <a:chExt cx="374" cy="1055"/>
                </a:xfrm>
              </p:grpSpPr>
              <p:sp>
                <p:nvSpPr>
                  <p:cNvPr id="35960" name="Freeform 145"/>
                  <p:cNvSpPr>
                    <a:spLocks/>
                  </p:cNvSpPr>
                  <p:nvPr/>
                </p:nvSpPr>
                <p:spPr bwMode="auto">
                  <a:xfrm>
                    <a:off x="412" y="1510"/>
                    <a:ext cx="339" cy="1052"/>
                  </a:xfrm>
                  <a:custGeom>
                    <a:avLst/>
                    <a:gdLst>
                      <a:gd name="T0" fmla="*/ 0 w 339"/>
                      <a:gd name="T1" fmla="*/ 0 h 1052"/>
                      <a:gd name="T2" fmla="*/ 339 w 339"/>
                      <a:gd name="T3" fmla="*/ 56 h 1052"/>
                      <a:gd name="T4" fmla="*/ 339 w 339"/>
                      <a:gd name="T5" fmla="*/ 1052 h 1052"/>
                      <a:gd name="T6" fmla="*/ 2 w 339"/>
                      <a:gd name="T7" fmla="*/ 910 h 1052"/>
                      <a:gd name="T8" fmla="*/ 0 w 339"/>
                      <a:gd name="T9" fmla="*/ 0 h 10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9"/>
                      <a:gd name="T16" fmla="*/ 0 h 1052"/>
                      <a:gd name="T17" fmla="*/ 339 w 339"/>
                      <a:gd name="T18" fmla="*/ 1052 h 10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9" h="1052">
                        <a:moveTo>
                          <a:pt x="0" y="0"/>
                        </a:moveTo>
                        <a:lnTo>
                          <a:pt x="339" y="56"/>
                        </a:lnTo>
                        <a:lnTo>
                          <a:pt x="339" y="1052"/>
                        </a:lnTo>
                        <a:lnTo>
                          <a:pt x="2" y="9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5961" name="Group 146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33"/>
                    <a:chOff x="397" y="1507"/>
                    <a:chExt cx="374" cy="1033"/>
                  </a:xfrm>
                </p:grpSpPr>
                <p:sp>
                  <p:nvSpPr>
                    <p:cNvPr id="35962" name="Line 1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0" y="2298"/>
                      <a:ext cx="371" cy="12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3" name="Line 1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2165"/>
                      <a:ext cx="371" cy="10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4" name="Line 1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5" y="2029"/>
                      <a:ext cx="363" cy="9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5" name="Line 1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2" y="1887"/>
                      <a:ext cx="363" cy="8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6" name="Line 1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9" y="1751"/>
                      <a:ext cx="356" cy="7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7" name="Line 1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1626"/>
                      <a:ext cx="364" cy="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8" name="Line 1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4" y="1507"/>
                      <a:ext cx="1" cy="9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69" name="Line 1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68" y="1524"/>
                      <a:ext cx="1" cy="98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70" name="Line 1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58" y="1538"/>
                      <a:ext cx="1" cy="100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5954" name="Group 156"/>
                <p:cNvGrpSpPr>
                  <a:grpSpLocks/>
                </p:cNvGrpSpPr>
                <p:nvPr/>
              </p:nvGrpSpPr>
              <p:grpSpPr bwMode="auto">
                <a:xfrm>
                  <a:off x="538" y="1289"/>
                  <a:ext cx="435" cy="214"/>
                  <a:chOff x="538" y="1289"/>
                  <a:chExt cx="435" cy="214"/>
                </a:xfrm>
              </p:grpSpPr>
              <p:grpSp>
                <p:nvGrpSpPr>
                  <p:cNvPr id="35955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sp>
                  <p:nvSpPr>
                    <p:cNvPr id="35957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538" y="1289"/>
                      <a:ext cx="435" cy="85"/>
                    </a:xfrm>
                    <a:custGeom>
                      <a:avLst/>
                      <a:gdLst>
                        <a:gd name="T0" fmla="*/ 0 w 435"/>
                        <a:gd name="T1" fmla="*/ 55 h 85"/>
                        <a:gd name="T2" fmla="*/ 253 w 435"/>
                        <a:gd name="T3" fmla="*/ 85 h 85"/>
                        <a:gd name="T4" fmla="*/ 435 w 435"/>
                        <a:gd name="T5" fmla="*/ 28 h 85"/>
                        <a:gd name="T6" fmla="*/ 189 w 435"/>
                        <a:gd name="T7" fmla="*/ 0 h 85"/>
                        <a:gd name="T8" fmla="*/ 0 w 435"/>
                        <a:gd name="T9" fmla="*/ 55 h 8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35"/>
                        <a:gd name="T16" fmla="*/ 0 h 85"/>
                        <a:gd name="T17" fmla="*/ 435 w 435"/>
                        <a:gd name="T18" fmla="*/ 85 h 8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35" h="85">
                          <a:moveTo>
                            <a:pt x="0" y="55"/>
                          </a:moveTo>
                          <a:lnTo>
                            <a:pt x="253" y="85"/>
                          </a:lnTo>
                          <a:lnTo>
                            <a:pt x="435" y="28"/>
                          </a:lnTo>
                          <a:lnTo>
                            <a:pt x="189" y="0"/>
                          </a:lnTo>
                          <a:lnTo>
                            <a:pt x="0" y="55"/>
                          </a:lnTo>
                          <a:close/>
                        </a:path>
                      </a:pathLst>
                    </a:custGeom>
                    <a:solidFill>
                      <a:srgbClr val="DF3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58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790" y="1317"/>
                      <a:ext cx="180" cy="186"/>
                    </a:xfrm>
                    <a:custGeom>
                      <a:avLst/>
                      <a:gdLst>
                        <a:gd name="T0" fmla="*/ 0 w 180"/>
                        <a:gd name="T1" fmla="*/ 57 h 186"/>
                        <a:gd name="T2" fmla="*/ 180 w 180"/>
                        <a:gd name="T3" fmla="*/ 0 h 186"/>
                        <a:gd name="T4" fmla="*/ 180 w 180"/>
                        <a:gd name="T5" fmla="*/ 118 h 186"/>
                        <a:gd name="T6" fmla="*/ 0 w 180"/>
                        <a:gd name="T7" fmla="*/ 186 h 186"/>
                        <a:gd name="T8" fmla="*/ 0 w 180"/>
                        <a:gd name="T9" fmla="*/ 57 h 1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0"/>
                        <a:gd name="T16" fmla="*/ 0 h 186"/>
                        <a:gd name="T17" fmla="*/ 180 w 180"/>
                        <a:gd name="T18" fmla="*/ 186 h 1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0" h="186">
                          <a:moveTo>
                            <a:pt x="0" y="57"/>
                          </a:moveTo>
                          <a:lnTo>
                            <a:pt x="180" y="0"/>
                          </a:lnTo>
                          <a:lnTo>
                            <a:pt x="180" y="118"/>
                          </a:lnTo>
                          <a:lnTo>
                            <a:pt x="0" y="186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59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538" y="1344"/>
                      <a:ext cx="252" cy="159"/>
                    </a:xfrm>
                    <a:custGeom>
                      <a:avLst/>
                      <a:gdLst>
                        <a:gd name="T0" fmla="*/ 252 w 252"/>
                        <a:gd name="T1" fmla="*/ 30 h 159"/>
                        <a:gd name="T2" fmla="*/ 252 w 252"/>
                        <a:gd name="T3" fmla="*/ 159 h 159"/>
                        <a:gd name="T4" fmla="*/ 0 w 252"/>
                        <a:gd name="T5" fmla="*/ 123 h 159"/>
                        <a:gd name="T6" fmla="*/ 0 w 252"/>
                        <a:gd name="T7" fmla="*/ 0 h 159"/>
                        <a:gd name="T8" fmla="*/ 252 w 252"/>
                        <a:gd name="T9" fmla="*/ 30 h 15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2"/>
                        <a:gd name="T16" fmla="*/ 0 h 159"/>
                        <a:gd name="T17" fmla="*/ 252 w 252"/>
                        <a:gd name="T18" fmla="*/ 159 h 15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2" h="159">
                          <a:moveTo>
                            <a:pt x="252" y="30"/>
                          </a:moveTo>
                          <a:lnTo>
                            <a:pt x="252" y="159"/>
                          </a:lnTo>
                          <a:lnTo>
                            <a:pt x="0" y="123"/>
                          </a:lnTo>
                          <a:lnTo>
                            <a:pt x="0" y="0"/>
                          </a:lnTo>
                          <a:lnTo>
                            <a:pt x="252" y="30"/>
                          </a:lnTo>
                          <a:close/>
                        </a:path>
                      </a:pathLst>
                    </a:custGeom>
                    <a:solidFill>
                      <a:srgbClr val="FF5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5956" name="Freeform 161"/>
                  <p:cNvSpPr>
                    <a:spLocks/>
                  </p:cNvSpPr>
                  <p:nvPr/>
                </p:nvSpPr>
                <p:spPr bwMode="auto">
                  <a:xfrm>
                    <a:off x="571" y="1370"/>
                    <a:ext cx="145" cy="38"/>
                  </a:xfrm>
                  <a:custGeom>
                    <a:avLst/>
                    <a:gdLst>
                      <a:gd name="T0" fmla="*/ 1 w 145"/>
                      <a:gd name="T1" fmla="*/ 0 h 38"/>
                      <a:gd name="T2" fmla="*/ 145 w 145"/>
                      <a:gd name="T3" fmla="*/ 15 h 38"/>
                      <a:gd name="T4" fmla="*/ 145 w 145"/>
                      <a:gd name="T5" fmla="*/ 38 h 38"/>
                      <a:gd name="T6" fmla="*/ 0 w 145"/>
                      <a:gd name="T7" fmla="*/ 24 h 38"/>
                      <a:gd name="T8" fmla="*/ 1 w 145"/>
                      <a:gd name="T9" fmla="*/ 0 h 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38"/>
                      <a:gd name="T17" fmla="*/ 145 w 145"/>
                      <a:gd name="T18" fmla="*/ 38 h 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38">
                        <a:moveTo>
                          <a:pt x="1" y="0"/>
                        </a:moveTo>
                        <a:lnTo>
                          <a:pt x="145" y="15"/>
                        </a:lnTo>
                        <a:lnTo>
                          <a:pt x="145" y="38"/>
                        </a:lnTo>
                        <a:lnTo>
                          <a:pt x="0" y="2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35933" name="Group 162"/>
            <p:cNvGrpSpPr>
              <a:grpSpLocks/>
            </p:cNvGrpSpPr>
            <p:nvPr/>
          </p:nvGrpSpPr>
          <p:grpSpPr bwMode="auto">
            <a:xfrm>
              <a:off x="859" y="1771"/>
              <a:ext cx="695" cy="1219"/>
              <a:chOff x="859" y="1771"/>
              <a:chExt cx="695" cy="1219"/>
            </a:xfrm>
          </p:grpSpPr>
          <p:grpSp>
            <p:nvGrpSpPr>
              <p:cNvPr id="35934" name="Group 163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sp>
              <p:nvSpPr>
                <p:cNvPr id="35940" name="Freeform 164"/>
                <p:cNvSpPr>
                  <a:spLocks/>
                </p:cNvSpPr>
                <p:nvPr/>
              </p:nvSpPr>
              <p:spPr bwMode="auto">
                <a:xfrm>
                  <a:off x="859" y="1790"/>
                  <a:ext cx="695" cy="331"/>
                </a:xfrm>
                <a:custGeom>
                  <a:avLst/>
                  <a:gdLst>
                    <a:gd name="T0" fmla="*/ 0 w 695"/>
                    <a:gd name="T1" fmla="*/ 243 h 331"/>
                    <a:gd name="T2" fmla="*/ 336 w 695"/>
                    <a:gd name="T3" fmla="*/ 331 h 331"/>
                    <a:gd name="T4" fmla="*/ 695 w 695"/>
                    <a:gd name="T5" fmla="*/ 61 h 331"/>
                    <a:gd name="T6" fmla="*/ 405 w 695"/>
                    <a:gd name="T7" fmla="*/ 0 h 331"/>
                    <a:gd name="T8" fmla="*/ 0 w 695"/>
                    <a:gd name="T9" fmla="*/ 243 h 3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5"/>
                    <a:gd name="T16" fmla="*/ 0 h 331"/>
                    <a:gd name="T17" fmla="*/ 695 w 695"/>
                    <a:gd name="T18" fmla="*/ 331 h 3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5" h="331">
                      <a:moveTo>
                        <a:pt x="0" y="243"/>
                      </a:moveTo>
                      <a:lnTo>
                        <a:pt x="336" y="331"/>
                      </a:lnTo>
                      <a:lnTo>
                        <a:pt x="695" y="61"/>
                      </a:lnTo>
                      <a:lnTo>
                        <a:pt x="405" y="0"/>
                      </a:lnTo>
                      <a:lnTo>
                        <a:pt x="0" y="243"/>
                      </a:lnTo>
                      <a:close/>
                    </a:path>
                  </a:pathLst>
                </a:custGeom>
                <a:solidFill>
                  <a:srgbClr val="DF9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41" name="Freeform 165"/>
                <p:cNvSpPr>
                  <a:spLocks/>
                </p:cNvSpPr>
                <p:nvPr/>
              </p:nvSpPr>
              <p:spPr bwMode="auto">
                <a:xfrm>
                  <a:off x="859" y="2033"/>
                  <a:ext cx="336" cy="957"/>
                </a:xfrm>
                <a:custGeom>
                  <a:avLst/>
                  <a:gdLst>
                    <a:gd name="T0" fmla="*/ 0 w 336"/>
                    <a:gd name="T1" fmla="*/ 0 h 957"/>
                    <a:gd name="T2" fmla="*/ 336 w 336"/>
                    <a:gd name="T3" fmla="*/ 87 h 957"/>
                    <a:gd name="T4" fmla="*/ 336 w 336"/>
                    <a:gd name="T5" fmla="*/ 957 h 957"/>
                    <a:gd name="T6" fmla="*/ 0 w 336"/>
                    <a:gd name="T7" fmla="*/ 814 h 957"/>
                    <a:gd name="T8" fmla="*/ 0 w 336"/>
                    <a:gd name="T9" fmla="*/ 0 h 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6"/>
                    <a:gd name="T16" fmla="*/ 0 h 957"/>
                    <a:gd name="T17" fmla="*/ 336 w 336"/>
                    <a:gd name="T18" fmla="*/ 957 h 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6" h="957">
                      <a:moveTo>
                        <a:pt x="0" y="0"/>
                      </a:moveTo>
                      <a:lnTo>
                        <a:pt x="336" y="87"/>
                      </a:lnTo>
                      <a:lnTo>
                        <a:pt x="336" y="957"/>
                      </a:lnTo>
                      <a:lnTo>
                        <a:pt x="0" y="8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42" name="Freeform 166"/>
                <p:cNvSpPr>
                  <a:spLocks/>
                </p:cNvSpPr>
                <p:nvPr/>
              </p:nvSpPr>
              <p:spPr bwMode="auto">
                <a:xfrm>
                  <a:off x="1194" y="1851"/>
                  <a:ext cx="359" cy="1139"/>
                </a:xfrm>
                <a:custGeom>
                  <a:avLst/>
                  <a:gdLst>
                    <a:gd name="T0" fmla="*/ 0 w 359"/>
                    <a:gd name="T1" fmla="*/ 270 h 1139"/>
                    <a:gd name="T2" fmla="*/ 0 w 359"/>
                    <a:gd name="T3" fmla="*/ 1139 h 1139"/>
                    <a:gd name="T4" fmla="*/ 359 w 359"/>
                    <a:gd name="T5" fmla="*/ 726 h 1139"/>
                    <a:gd name="T6" fmla="*/ 359 w 359"/>
                    <a:gd name="T7" fmla="*/ 0 h 1139"/>
                    <a:gd name="T8" fmla="*/ 0 w 359"/>
                    <a:gd name="T9" fmla="*/ 270 h 11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9"/>
                    <a:gd name="T16" fmla="*/ 0 h 1139"/>
                    <a:gd name="T17" fmla="*/ 359 w 359"/>
                    <a:gd name="T18" fmla="*/ 1139 h 11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9" h="1139">
                      <a:moveTo>
                        <a:pt x="0" y="270"/>
                      </a:moveTo>
                      <a:lnTo>
                        <a:pt x="0" y="1139"/>
                      </a:lnTo>
                      <a:lnTo>
                        <a:pt x="359" y="726"/>
                      </a:lnTo>
                      <a:lnTo>
                        <a:pt x="359" y="0"/>
                      </a:lnTo>
                      <a:lnTo>
                        <a:pt x="0" y="270"/>
                      </a:lnTo>
                      <a:close/>
                    </a:path>
                  </a:pathLst>
                </a:custGeom>
                <a:solidFill>
                  <a:srgbClr val="9F3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5943" name="Group 167"/>
                <p:cNvGrpSpPr>
                  <a:grpSpLocks/>
                </p:cNvGrpSpPr>
                <p:nvPr/>
              </p:nvGrpSpPr>
              <p:grpSpPr bwMode="auto">
                <a:xfrm>
                  <a:off x="946" y="1771"/>
                  <a:ext cx="529" cy="302"/>
                  <a:chOff x="946" y="1771"/>
                  <a:chExt cx="529" cy="302"/>
                </a:xfrm>
              </p:grpSpPr>
              <p:sp>
                <p:nvSpPr>
                  <p:cNvPr id="35944" name="Freeform 168"/>
                  <p:cNvSpPr>
                    <a:spLocks/>
                  </p:cNvSpPr>
                  <p:nvPr/>
                </p:nvSpPr>
                <p:spPr bwMode="auto">
                  <a:xfrm>
                    <a:off x="946" y="1771"/>
                    <a:ext cx="529" cy="248"/>
                  </a:xfrm>
                  <a:custGeom>
                    <a:avLst/>
                    <a:gdLst>
                      <a:gd name="T0" fmla="*/ 0 w 529"/>
                      <a:gd name="T1" fmla="*/ 186 h 248"/>
                      <a:gd name="T2" fmla="*/ 241 w 529"/>
                      <a:gd name="T3" fmla="*/ 248 h 248"/>
                      <a:gd name="T4" fmla="*/ 529 w 529"/>
                      <a:gd name="T5" fmla="*/ 41 h 248"/>
                      <a:gd name="T6" fmla="*/ 316 w 529"/>
                      <a:gd name="T7" fmla="*/ 0 h 248"/>
                      <a:gd name="T8" fmla="*/ 0 w 529"/>
                      <a:gd name="T9" fmla="*/ 186 h 2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9"/>
                      <a:gd name="T16" fmla="*/ 0 h 248"/>
                      <a:gd name="T17" fmla="*/ 529 w 529"/>
                      <a:gd name="T18" fmla="*/ 248 h 2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9" h="248">
                        <a:moveTo>
                          <a:pt x="0" y="186"/>
                        </a:moveTo>
                        <a:lnTo>
                          <a:pt x="241" y="248"/>
                        </a:lnTo>
                        <a:lnTo>
                          <a:pt x="529" y="41"/>
                        </a:lnTo>
                        <a:lnTo>
                          <a:pt x="316" y="0"/>
                        </a:lnTo>
                        <a:lnTo>
                          <a:pt x="0" y="186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45" name="Freeform 169"/>
                  <p:cNvSpPr>
                    <a:spLocks/>
                  </p:cNvSpPr>
                  <p:nvPr/>
                </p:nvSpPr>
                <p:spPr bwMode="auto">
                  <a:xfrm>
                    <a:off x="1186" y="1813"/>
                    <a:ext cx="289" cy="260"/>
                  </a:xfrm>
                  <a:custGeom>
                    <a:avLst/>
                    <a:gdLst>
                      <a:gd name="T0" fmla="*/ 0 w 289"/>
                      <a:gd name="T1" fmla="*/ 206 h 260"/>
                      <a:gd name="T2" fmla="*/ 289 w 289"/>
                      <a:gd name="T3" fmla="*/ 0 h 260"/>
                      <a:gd name="T4" fmla="*/ 289 w 289"/>
                      <a:gd name="T5" fmla="*/ 49 h 260"/>
                      <a:gd name="T6" fmla="*/ 0 w 289"/>
                      <a:gd name="T7" fmla="*/ 260 h 260"/>
                      <a:gd name="T8" fmla="*/ 0 w 289"/>
                      <a:gd name="T9" fmla="*/ 206 h 2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9"/>
                      <a:gd name="T16" fmla="*/ 0 h 260"/>
                      <a:gd name="T17" fmla="*/ 289 w 289"/>
                      <a:gd name="T18" fmla="*/ 260 h 26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9" h="260">
                        <a:moveTo>
                          <a:pt x="0" y="206"/>
                        </a:moveTo>
                        <a:lnTo>
                          <a:pt x="289" y="0"/>
                        </a:lnTo>
                        <a:lnTo>
                          <a:pt x="289" y="49"/>
                        </a:lnTo>
                        <a:lnTo>
                          <a:pt x="0" y="260"/>
                        </a:lnTo>
                        <a:lnTo>
                          <a:pt x="0" y="206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46" name="Freeform 170"/>
                  <p:cNvSpPr>
                    <a:spLocks/>
                  </p:cNvSpPr>
                  <p:nvPr/>
                </p:nvSpPr>
                <p:spPr bwMode="auto">
                  <a:xfrm>
                    <a:off x="946" y="1957"/>
                    <a:ext cx="240" cy="115"/>
                  </a:xfrm>
                  <a:custGeom>
                    <a:avLst/>
                    <a:gdLst>
                      <a:gd name="T0" fmla="*/ 240 w 240"/>
                      <a:gd name="T1" fmla="*/ 61 h 115"/>
                      <a:gd name="T2" fmla="*/ 240 w 240"/>
                      <a:gd name="T3" fmla="*/ 115 h 115"/>
                      <a:gd name="T4" fmla="*/ 0 w 240"/>
                      <a:gd name="T5" fmla="*/ 51 h 115"/>
                      <a:gd name="T6" fmla="*/ 0 w 240"/>
                      <a:gd name="T7" fmla="*/ 0 h 115"/>
                      <a:gd name="T8" fmla="*/ 240 w 240"/>
                      <a:gd name="T9" fmla="*/ 61 h 1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0"/>
                      <a:gd name="T16" fmla="*/ 0 h 115"/>
                      <a:gd name="T17" fmla="*/ 240 w 240"/>
                      <a:gd name="T18" fmla="*/ 115 h 1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0" h="115">
                        <a:moveTo>
                          <a:pt x="240" y="61"/>
                        </a:moveTo>
                        <a:lnTo>
                          <a:pt x="240" y="115"/>
                        </a:lnTo>
                        <a:lnTo>
                          <a:pt x="0" y="51"/>
                        </a:lnTo>
                        <a:lnTo>
                          <a:pt x="0" y="0"/>
                        </a:lnTo>
                        <a:lnTo>
                          <a:pt x="240" y="61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5935" name="Group 171"/>
              <p:cNvGrpSpPr>
                <a:grpSpLocks/>
              </p:cNvGrpSpPr>
              <p:nvPr/>
            </p:nvGrpSpPr>
            <p:grpSpPr bwMode="auto">
              <a:xfrm>
                <a:off x="876" y="2064"/>
                <a:ext cx="300" cy="886"/>
                <a:chOff x="876" y="2064"/>
                <a:chExt cx="300" cy="886"/>
              </a:xfrm>
            </p:grpSpPr>
            <p:sp>
              <p:nvSpPr>
                <p:cNvPr id="35936" name="Freeform 172"/>
                <p:cNvSpPr>
                  <a:spLocks/>
                </p:cNvSpPr>
                <p:nvPr/>
              </p:nvSpPr>
              <p:spPr bwMode="auto">
                <a:xfrm>
                  <a:off x="876" y="2064"/>
                  <a:ext cx="300" cy="886"/>
                </a:xfrm>
                <a:custGeom>
                  <a:avLst/>
                  <a:gdLst>
                    <a:gd name="T0" fmla="*/ 0 w 300"/>
                    <a:gd name="T1" fmla="*/ 0 h 886"/>
                    <a:gd name="T2" fmla="*/ 300 w 300"/>
                    <a:gd name="T3" fmla="*/ 79 h 886"/>
                    <a:gd name="T4" fmla="*/ 300 w 300"/>
                    <a:gd name="T5" fmla="*/ 886 h 886"/>
                    <a:gd name="T6" fmla="*/ 0 w 300"/>
                    <a:gd name="T7" fmla="*/ 755 h 886"/>
                    <a:gd name="T8" fmla="*/ 0 w 300"/>
                    <a:gd name="T9" fmla="*/ 0 h 8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0"/>
                    <a:gd name="T16" fmla="*/ 0 h 886"/>
                    <a:gd name="T17" fmla="*/ 300 w 300"/>
                    <a:gd name="T18" fmla="*/ 886 h 8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0" h="886">
                      <a:moveTo>
                        <a:pt x="0" y="0"/>
                      </a:moveTo>
                      <a:lnTo>
                        <a:pt x="300" y="79"/>
                      </a:lnTo>
                      <a:lnTo>
                        <a:pt x="300" y="886"/>
                      </a:lnTo>
                      <a:lnTo>
                        <a:pt x="0" y="7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37" name="Freeform 173"/>
                <p:cNvSpPr>
                  <a:spLocks/>
                </p:cNvSpPr>
                <p:nvPr/>
              </p:nvSpPr>
              <p:spPr bwMode="auto">
                <a:xfrm>
                  <a:off x="919" y="2074"/>
                  <a:ext cx="32" cy="784"/>
                </a:xfrm>
                <a:custGeom>
                  <a:avLst/>
                  <a:gdLst>
                    <a:gd name="T0" fmla="*/ 1 w 32"/>
                    <a:gd name="T1" fmla="*/ 0 h 784"/>
                    <a:gd name="T2" fmla="*/ 0 w 32"/>
                    <a:gd name="T3" fmla="*/ 772 h 784"/>
                    <a:gd name="T4" fmla="*/ 31 w 32"/>
                    <a:gd name="T5" fmla="*/ 784 h 784"/>
                    <a:gd name="T6" fmla="*/ 32 w 32"/>
                    <a:gd name="T7" fmla="*/ 8 h 784"/>
                    <a:gd name="T8" fmla="*/ 1 w 32"/>
                    <a:gd name="T9" fmla="*/ 0 h 7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"/>
                    <a:gd name="T16" fmla="*/ 0 h 784"/>
                    <a:gd name="T17" fmla="*/ 32 w 32"/>
                    <a:gd name="T18" fmla="*/ 784 h 7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" h="784">
                      <a:moveTo>
                        <a:pt x="1" y="0"/>
                      </a:moveTo>
                      <a:lnTo>
                        <a:pt x="0" y="772"/>
                      </a:lnTo>
                      <a:lnTo>
                        <a:pt x="31" y="784"/>
                      </a:lnTo>
                      <a:lnTo>
                        <a:pt x="32" y="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38" name="Freeform 174"/>
                <p:cNvSpPr>
                  <a:spLocks/>
                </p:cNvSpPr>
                <p:nvPr/>
              </p:nvSpPr>
              <p:spPr bwMode="auto">
                <a:xfrm>
                  <a:off x="1001" y="2091"/>
                  <a:ext cx="34" cy="801"/>
                </a:xfrm>
                <a:custGeom>
                  <a:avLst/>
                  <a:gdLst>
                    <a:gd name="T0" fmla="*/ 0 w 34"/>
                    <a:gd name="T1" fmla="*/ 0 h 801"/>
                    <a:gd name="T2" fmla="*/ 0 w 34"/>
                    <a:gd name="T3" fmla="*/ 786 h 801"/>
                    <a:gd name="T4" fmla="*/ 32 w 34"/>
                    <a:gd name="T5" fmla="*/ 801 h 801"/>
                    <a:gd name="T6" fmla="*/ 34 w 34"/>
                    <a:gd name="T7" fmla="*/ 12 h 801"/>
                    <a:gd name="T8" fmla="*/ 0 w 34"/>
                    <a:gd name="T9" fmla="*/ 0 h 8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4"/>
                    <a:gd name="T16" fmla="*/ 0 h 801"/>
                    <a:gd name="T17" fmla="*/ 34 w 34"/>
                    <a:gd name="T18" fmla="*/ 801 h 80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4" h="801">
                      <a:moveTo>
                        <a:pt x="0" y="0"/>
                      </a:moveTo>
                      <a:lnTo>
                        <a:pt x="0" y="786"/>
                      </a:lnTo>
                      <a:lnTo>
                        <a:pt x="32" y="801"/>
                      </a:lnTo>
                      <a:lnTo>
                        <a:pt x="3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39" name="Freeform 175"/>
                <p:cNvSpPr>
                  <a:spLocks/>
                </p:cNvSpPr>
                <p:nvPr/>
              </p:nvSpPr>
              <p:spPr bwMode="auto">
                <a:xfrm>
                  <a:off x="1089" y="2119"/>
                  <a:ext cx="35" cy="807"/>
                </a:xfrm>
                <a:custGeom>
                  <a:avLst/>
                  <a:gdLst>
                    <a:gd name="T0" fmla="*/ 1 w 35"/>
                    <a:gd name="T1" fmla="*/ 0 h 807"/>
                    <a:gd name="T2" fmla="*/ 0 w 35"/>
                    <a:gd name="T3" fmla="*/ 789 h 807"/>
                    <a:gd name="T4" fmla="*/ 35 w 35"/>
                    <a:gd name="T5" fmla="*/ 807 h 807"/>
                    <a:gd name="T6" fmla="*/ 33 w 35"/>
                    <a:gd name="T7" fmla="*/ 7 h 807"/>
                    <a:gd name="T8" fmla="*/ 1 w 35"/>
                    <a:gd name="T9" fmla="*/ 0 h 8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807"/>
                    <a:gd name="T17" fmla="*/ 35 w 35"/>
                    <a:gd name="T18" fmla="*/ 807 h 8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807">
                      <a:moveTo>
                        <a:pt x="1" y="0"/>
                      </a:moveTo>
                      <a:lnTo>
                        <a:pt x="0" y="789"/>
                      </a:lnTo>
                      <a:lnTo>
                        <a:pt x="35" y="807"/>
                      </a:lnTo>
                      <a:lnTo>
                        <a:pt x="33" y="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5847" name="Text Box 176"/>
          <p:cNvSpPr txBox="1">
            <a:spLocks noChangeArrowheads="1"/>
          </p:cNvSpPr>
          <p:nvPr/>
        </p:nvSpPr>
        <p:spPr bwMode="auto">
          <a:xfrm>
            <a:off x="1714500" y="5565136"/>
            <a:ext cx="296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sz="2400">
                <a:solidFill>
                  <a:srgbClr val="5A87C6"/>
                </a:solidFill>
                <a:latin typeface="+mj-lt"/>
              </a:rPr>
              <a:t>Trading Partner</a:t>
            </a:r>
            <a:endParaRPr kumimoji="1" lang="en-US" sz="160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35848" name="Group 178"/>
          <p:cNvGrpSpPr>
            <a:grpSpLocks/>
          </p:cNvGrpSpPr>
          <p:nvPr/>
        </p:nvGrpSpPr>
        <p:grpSpPr bwMode="auto">
          <a:xfrm>
            <a:off x="6934200" y="393061"/>
            <a:ext cx="1477963" cy="3482975"/>
            <a:chOff x="1230" y="1058"/>
            <a:chExt cx="931" cy="2194"/>
          </a:xfrm>
        </p:grpSpPr>
        <p:grpSp>
          <p:nvGrpSpPr>
            <p:cNvPr id="35850" name="Group 179"/>
            <p:cNvGrpSpPr>
              <a:grpSpLocks/>
            </p:cNvGrpSpPr>
            <p:nvPr/>
          </p:nvGrpSpPr>
          <p:grpSpPr bwMode="auto">
            <a:xfrm>
              <a:off x="1230" y="1058"/>
              <a:ext cx="689" cy="1376"/>
              <a:chOff x="1230" y="1058"/>
              <a:chExt cx="689" cy="1376"/>
            </a:xfrm>
          </p:grpSpPr>
          <p:grpSp>
            <p:nvGrpSpPr>
              <p:cNvPr id="35899" name="Group 180"/>
              <p:cNvGrpSpPr>
                <a:grpSpLocks/>
              </p:cNvGrpSpPr>
              <p:nvPr/>
            </p:nvGrpSpPr>
            <p:grpSpPr bwMode="auto">
              <a:xfrm>
                <a:off x="1230" y="1058"/>
                <a:ext cx="689" cy="1376"/>
                <a:chOff x="1230" y="1058"/>
                <a:chExt cx="689" cy="1376"/>
              </a:xfrm>
            </p:grpSpPr>
            <p:sp>
              <p:nvSpPr>
                <p:cNvPr id="35922" name="Freeform 181"/>
                <p:cNvSpPr>
                  <a:spLocks/>
                </p:cNvSpPr>
                <p:nvPr/>
              </p:nvSpPr>
              <p:spPr bwMode="auto">
                <a:xfrm>
                  <a:off x="1234" y="1452"/>
                  <a:ext cx="685" cy="265"/>
                </a:xfrm>
                <a:custGeom>
                  <a:avLst/>
                  <a:gdLst>
                    <a:gd name="T0" fmla="*/ 0 w 685"/>
                    <a:gd name="T1" fmla="*/ 194 h 265"/>
                    <a:gd name="T2" fmla="*/ 387 w 685"/>
                    <a:gd name="T3" fmla="*/ 265 h 265"/>
                    <a:gd name="T4" fmla="*/ 685 w 685"/>
                    <a:gd name="T5" fmla="*/ 51 h 265"/>
                    <a:gd name="T6" fmla="*/ 312 w 685"/>
                    <a:gd name="T7" fmla="*/ 0 h 265"/>
                    <a:gd name="T8" fmla="*/ 0 w 685"/>
                    <a:gd name="T9" fmla="*/ 194 h 2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85"/>
                    <a:gd name="T16" fmla="*/ 0 h 265"/>
                    <a:gd name="T17" fmla="*/ 685 w 685"/>
                    <a:gd name="T18" fmla="*/ 265 h 2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85" h="265">
                      <a:moveTo>
                        <a:pt x="0" y="194"/>
                      </a:moveTo>
                      <a:lnTo>
                        <a:pt x="387" y="265"/>
                      </a:lnTo>
                      <a:lnTo>
                        <a:pt x="685" y="51"/>
                      </a:lnTo>
                      <a:lnTo>
                        <a:pt x="312" y="0"/>
                      </a:lnTo>
                      <a:lnTo>
                        <a:pt x="0" y="194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3" name="Freeform 182"/>
                <p:cNvSpPr>
                  <a:spLocks/>
                </p:cNvSpPr>
                <p:nvPr/>
              </p:nvSpPr>
              <p:spPr bwMode="auto">
                <a:xfrm>
                  <a:off x="1328" y="1228"/>
                  <a:ext cx="285" cy="449"/>
                </a:xfrm>
                <a:custGeom>
                  <a:avLst/>
                  <a:gdLst>
                    <a:gd name="T0" fmla="*/ 0 w 285"/>
                    <a:gd name="T1" fmla="*/ 0 h 449"/>
                    <a:gd name="T2" fmla="*/ 285 w 285"/>
                    <a:gd name="T3" fmla="*/ 22 h 449"/>
                    <a:gd name="T4" fmla="*/ 285 w 285"/>
                    <a:gd name="T5" fmla="*/ 449 h 449"/>
                    <a:gd name="T6" fmla="*/ 0 w 285"/>
                    <a:gd name="T7" fmla="*/ 389 h 449"/>
                    <a:gd name="T8" fmla="*/ 0 w 285"/>
                    <a:gd name="T9" fmla="*/ 0 h 4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5"/>
                    <a:gd name="T16" fmla="*/ 0 h 449"/>
                    <a:gd name="T17" fmla="*/ 285 w 285"/>
                    <a:gd name="T18" fmla="*/ 449 h 4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5" h="449">
                      <a:moveTo>
                        <a:pt x="0" y="0"/>
                      </a:moveTo>
                      <a:lnTo>
                        <a:pt x="285" y="22"/>
                      </a:lnTo>
                      <a:lnTo>
                        <a:pt x="285" y="449"/>
                      </a:lnTo>
                      <a:lnTo>
                        <a:pt x="0" y="3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4" name="Freeform 183"/>
                <p:cNvSpPr>
                  <a:spLocks/>
                </p:cNvSpPr>
                <p:nvPr/>
              </p:nvSpPr>
              <p:spPr bwMode="auto">
                <a:xfrm>
                  <a:off x="1609" y="1154"/>
                  <a:ext cx="246" cy="520"/>
                </a:xfrm>
                <a:custGeom>
                  <a:avLst/>
                  <a:gdLst>
                    <a:gd name="T0" fmla="*/ 0 w 246"/>
                    <a:gd name="T1" fmla="*/ 96 h 520"/>
                    <a:gd name="T2" fmla="*/ 0 w 246"/>
                    <a:gd name="T3" fmla="*/ 520 h 520"/>
                    <a:gd name="T4" fmla="*/ 246 w 246"/>
                    <a:gd name="T5" fmla="*/ 349 h 520"/>
                    <a:gd name="T6" fmla="*/ 246 w 246"/>
                    <a:gd name="T7" fmla="*/ 0 h 520"/>
                    <a:gd name="T8" fmla="*/ 0 w 246"/>
                    <a:gd name="T9" fmla="*/ 96 h 5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6"/>
                    <a:gd name="T16" fmla="*/ 0 h 520"/>
                    <a:gd name="T17" fmla="*/ 246 w 246"/>
                    <a:gd name="T18" fmla="*/ 520 h 5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6" h="520">
                      <a:moveTo>
                        <a:pt x="0" y="96"/>
                      </a:moveTo>
                      <a:lnTo>
                        <a:pt x="0" y="520"/>
                      </a:lnTo>
                      <a:lnTo>
                        <a:pt x="246" y="349"/>
                      </a:lnTo>
                      <a:lnTo>
                        <a:pt x="246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5" name="Freeform 184"/>
                <p:cNvSpPr>
                  <a:spLocks/>
                </p:cNvSpPr>
                <p:nvPr/>
              </p:nvSpPr>
              <p:spPr bwMode="auto">
                <a:xfrm>
                  <a:off x="1328" y="1134"/>
                  <a:ext cx="527" cy="116"/>
                </a:xfrm>
                <a:custGeom>
                  <a:avLst/>
                  <a:gdLst>
                    <a:gd name="T0" fmla="*/ 0 w 527"/>
                    <a:gd name="T1" fmla="*/ 94 h 116"/>
                    <a:gd name="T2" fmla="*/ 281 w 527"/>
                    <a:gd name="T3" fmla="*/ 116 h 116"/>
                    <a:gd name="T4" fmla="*/ 527 w 527"/>
                    <a:gd name="T5" fmla="*/ 20 h 116"/>
                    <a:gd name="T6" fmla="*/ 281 w 527"/>
                    <a:gd name="T7" fmla="*/ 0 h 116"/>
                    <a:gd name="T8" fmla="*/ 0 w 527"/>
                    <a:gd name="T9" fmla="*/ 94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7"/>
                    <a:gd name="T16" fmla="*/ 0 h 116"/>
                    <a:gd name="T17" fmla="*/ 527 w 527"/>
                    <a:gd name="T18" fmla="*/ 116 h 1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7" h="116">
                      <a:moveTo>
                        <a:pt x="0" y="94"/>
                      </a:moveTo>
                      <a:lnTo>
                        <a:pt x="281" y="116"/>
                      </a:lnTo>
                      <a:lnTo>
                        <a:pt x="527" y="20"/>
                      </a:lnTo>
                      <a:lnTo>
                        <a:pt x="281" y="0"/>
                      </a:lnTo>
                      <a:lnTo>
                        <a:pt x="0" y="94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6" name="Freeform 185"/>
                <p:cNvSpPr>
                  <a:spLocks/>
                </p:cNvSpPr>
                <p:nvPr/>
              </p:nvSpPr>
              <p:spPr bwMode="auto">
                <a:xfrm>
                  <a:off x="1396" y="1058"/>
                  <a:ext cx="385" cy="70"/>
                </a:xfrm>
                <a:custGeom>
                  <a:avLst/>
                  <a:gdLst>
                    <a:gd name="T0" fmla="*/ 0 w 385"/>
                    <a:gd name="T1" fmla="*/ 56 h 70"/>
                    <a:gd name="T2" fmla="*/ 204 w 385"/>
                    <a:gd name="T3" fmla="*/ 70 h 70"/>
                    <a:gd name="T4" fmla="*/ 385 w 385"/>
                    <a:gd name="T5" fmla="*/ 17 h 70"/>
                    <a:gd name="T6" fmla="*/ 192 w 385"/>
                    <a:gd name="T7" fmla="*/ 0 h 70"/>
                    <a:gd name="T8" fmla="*/ 0 w 385"/>
                    <a:gd name="T9" fmla="*/ 56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5"/>
                    <a:gd name="T16" fmla="*/ 0 h 70"/>
                    <a:gd name="T17" fmla="*/ 385 w 385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5" h="70">
                      <a:moveTo>
                        <a:pt x="0" y="56"/>
                      </a:moveTo>
                      <a:lnTo>
                        <a:pt x="204" y="70"/>
                      </a:lnTo>
                      <a:lnTo>
                        <a:pt x="385" y="17"/>
                      </a:lnTo>
                      <a:lnTo>
                        <a:pt x="192" y="0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7" name="Freeform 186"/>
                <p:cNvSpPr>
                  <a:spLocks/>
                </p:cNvSpPr>
                <p:nvPr/>
              </p:nvSpPr>
              <p:spPr bwMode="auto">
                <a:xfrm>
                  <a:off x="1396" y="1114"/>
                  <a:ext cx="201" cy="108"/>
                </a:xfrm>
                <a:custGeom>
                  <a:avLst/>
                  <a:gdLst>
                    <a:gd name="T0" fmla="*/ 0 w 201"/>
                    <a:gd name="T1" fmla="*/ 0 h 108"/>
                    <a:gd name="T2" fmla="*/ 201 w 201"/>
                    <a:gd name="T3" fmla="*/ 13 h 108"/>
                    <a:gd name="T4" fmla="*/ 201 w 201"/>
                    <a:gd name="T5" fmla="*/ 108 h 108"/>
                    <a:gd name="T6" fmla="*/ 0 w 201"/>
                    <a:gd name="T7" fmla="*/ 91 h 108"/>
                    <a:gd name="T8" fmla="*/ 0 w 201"/>
                    <a:gd name="T9" fmla="*/ 0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1"/>
                    <a:gd name="T16" fmla="*/ 0 h 108"/>
                    <a:gd name="T17" fmla="*/ 201 w 201"/>
                    <a:gd name="T18" fmla="*/ 108 h 1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1" h="108">
                      <a:moveTo>
                        <a:pt x="0" y="0"/>
                      </a:moveTo>
                      <a:lnTo>
                        <a:pt x="201" y="13"/>
                      </a:lnTo>
                      <a:lnTo>
                        <a:pt x="201" y="108"/>
                      </a:lnTo>
                      <a:lnTo>
                        <a:pt x="0" y="9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8" name="Freeform 187"/>
                <p:cNvSpPr>
                  <a:spLocks/>
                </p:cNvSpPr>
                <p:nvPr/>
              </p:nvSpPr>
              <p:spPr bwMode="auto">
                <a:xfrm>
                  <a:off x="1597" y="1075"/>
                  <a:ext cx="184" cy="147"/>
                </a:xfrm>
                <a:custGeom>
                  <a:avLst/>
                  <a:gdLst>
                    <a:gd name="T0" fmla="*/ 0 w 184"/>
                    <a:gd name="T1" fmla="*/ 53 h 147"/>
                    <a:gd name="T2" fmla="*/ 0 w 184"/>
                    <a:gd name="T3" fmla="*/ 147 h 147"/>
                    <a:gd name="T4" fmla="*/ 184 w 184"/>
                    <a:gd name="T5" fmla="*/ 76 h 147"/>
                    <a:gd name="T6" fmla="*/ 184 w 184"/>
                    <a:gd name="T7" fmla="*/ 0 h 147"/>
                    <a:gd name="T8" fmla="*/ 0 w 184"/>
                    <a:gd name="T9" fmla="*/ 53 h 1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4"/>
                    <a:gd name="T16" fmla="*/ 0 h 147"/>
                    <a:gd name="T17" fmla="*/ 184 w 184"/>
                    <a:gd name="T18" fmla="*/ 147 h 1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4" h="147">
                      <a:moveTo>
                        <a:pt x="0" y="53"/>
                      </a:moveTo>
                      <a:lnTo>
                        <a:pt x="0" y="147"/>
                      </a:lnTo>
                      <a:lnTo>
                        <a:pt x="184" y="76"/>
                      </a:lnTo>
                      <a:lnTo>
                        <a:pt x="184" y="0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29" name="Freeform 188"/>
                <p:cNvSpPr>
                  <a:spLocks/>
                </p:cNvSpPr>
                <p:nvPr/>
              </p:nvSpPr>
              <p:spPr bwMode="auto">
                <a:xfrm>
                  <a:off x="1618" y="1501"/>
                  <a:ext cx="301" cy="933"/>
                </a:xfrm>
                <a:custGeom>
                  <a:avLst/>
                  <a:gdLst>
                    <a:gd name="T0" fmla="*/ 301 w 301"/>
                    <a:gd name="T1" fmla="*/ 0 h 933"/>
                    <a:gd name="T2" fmla="*/ 2 w 301"/>
                    <a:gd name="T3" fmla="*/ 216 h 933"/>
                    <a:gd name="T4" fmla="*/ 0 w 301"/>
                    <a:gd name="T5" fmla="*/ 933 h 933"/>
                    <a:gd name="T6" fmla="*/ 301 w 301"/>
                    <a:gd name="T7" fmla="*/ 653 h 933"/>
                    <a:gd name="T8" fmla="*/ 301 w 301"/>
                    <a:gd name="T9" fmla="*/ 0 h 9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1"/>
                    <a:gd name="T16" fmla="*/ 0 h 933"/>
                    <a:gd name="T17" fmla="*/ 301 w 301"/>
                    <a:gd name="T18" fmla="*/ 933 h 9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1" h="933">
                      <a:moveTo>
                        <a:pt x="301" y="0"/>
                      </a:moveTo>
                      <a:lnTo>
                        <a:pt x="2" y="216"/>
                      </a:lnTo>
                      <a:lnTo>
                        <a:pt x="0" y="933"/>
                      </a:lnTo>
                      <a:lnTo>
                        <a:pt x="301" y="653"/>
                      </a:lnTo>
                      <a:lnTo>
                        <a:pt x="301" y="0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930" name="Freeform 189"/>
                <p:cNvSpPr>
                  <a:spLocks/>
                </p:cNvSpPr>
                <p:nvPr/>
              </p:nvSpPr>
              <p:spPr bwMode="auto">
                <a:xfrm>
                  <a:off x="1230" y="1646"/>
                  <a:ext cx="390" cy="788"/>
                </a:xfrm>
                <a:custGeom>
                  <a:avLst/>
                  <a:gdLst>
                    <a:gd name="T0" fmla="*/ 4 w 390"/>
                    <a:gd name="T1" fmla="*/ 0 h 788"/>
                    <a:gd name="T2" fmla="*/ 390 w 390"/>
                    <a:gd name="T3" fmla="*/ 71 h 788"/>
                    <a:gd name="T4" fmla="*/ 390 w 390"/>
                    <a:gd name="T5" fmla="*/ 788 h 788"/>
                    <a:gd name="T6" fmla="*/ 0 w 390"/>
                    <a:gd name="T7" fmla="*/ 660 h 788"/>
                    <a:gd name="T8" fmla="*/ 4 w 390"/>
                    <a:gd name="T9" fmla="*/ 0 h 7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0"/>
                    <a:gd name="T16" fmla="*/ 0 h 788"/>
                    <a:gd name="T17" fmla="*/ 390 w 390"/>
                    <a:gd name="T18" fmla="*/ 788 h 7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0" h="788">
                      <a:moveTo>
                        <a:pt x="4" y="0"/>
                      </a:moveTo>
                      <a:lnTo>
                        <a:pt x="390" y="71"/>
                      </a:lnTo>
                      <a:lnTo>
                        <a:pt x="390" y="788"/>
                      </a:lnTo>
                      <a:lnTo>
                        <a:pt x="0" y="66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5900" name="Group 190"/>
              <p:cNvGrpSpPr>
                <a:grpSpLocks/>
              </p:cNvGrpSpPr>
              <p:nvPr/>
            </p:nvGrpSpPr>
            <p:grpSpPr bwMode="auto">
              <a:xfrm>
                <a:off x="1275" y="1240"/>
                <a:ext cx="307" cy="586"/>
                <a:chOff x="1275" y="1240"/>
                <a:chExt cx="307" cy="586"/>
              </a:xfrm>
            </p:grpSpPr>
            <p:grpSp>
              <p:nvGrpSpPr>
                <p:cNvPr id="35901" name="Group 191"/>
                <p:cNvGrpSpPr>
                  <a:grpSpLocks/>
                </p:cNvGrpSpPr>
                <p:nvPr/>
              </p:nvGrpSpPr>
              <p:grpSpPr bwMode="auto">
                <a:xfrm>
                  <a:off x="1347" y="1240"/>
                  <a:ext cx="235" cy="133"/>
                  <a:chOff x="1347" y="1240"/>
                  <a:chExt cx="235" cy="133"/>
                </a:xfrm>
              </p:grpSpPr>
              <p:sp>
                <p:nvSpPr>
                  <p:cNvPr id="35918" name="Freeform 192"/>
                  <p:cNvSpPr>
                    <a:spLocks/>
                  </p:cNvSpPr>
                  <p:nvPr/>
                </p:nvSpPr>
                <p:spPr bwMode="auto">
                  <a:xfrm>
                    <a:off x="1347" y="1240"/>
                    <a:ext cx="48" cy="106"/>
                  </a:xfrm>
                  <a:custGeom>
                    <a:avLst/>
                    <a:gdLst>
                      <a:gd name="T0" fmla="*/ 0 w 48"/>
                      <a:gd name="T1" fmla="*/ 0 h 106"/>
                      <a:gd name="T2" fmla="*/ 48 w 48"/>
                      <a:gd name="T3" fmla="*/ 5 h 106"/>
                      <a:gd name="T4" fmla="*/ 48 w 48"/>
                      <a:gd name="T5" fmla="*/ 106 h 106"/>
                      <a:gd name="T6" fmla="*/ 1 w 48"/>
                      <a:gd name="T7" fmla="*/ 98 h 106"/>
                      <a:gd name="T8" fmla="*/ 0 w 48"/>
                      <a:gd name="T9" fmla="*/ 0 h 1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06"/>
                      <a:gd name="T17" fmla="*/ 48 w 48"/>
                      <a:gd name="T18" fmla="*/ 106 h 1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06">
                        <a:moveTo>
                          <a:pt x="0" y="0"/>
                        </a:moveTo>
                        <a:lnTo>
                          <a:pt x="48" y="5"/>
                        </a:lnTo>
                        <a:lnTo>
                          <a:pt x="48" y="106"/>
                        </a:lnTo>
                        <a:lnTo>
                          <a:pt x="1" y="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19" name="Freeform 193"/>
                  <p:cNvSpPr>
                    <a:spLocks/>
                  </p:cNvSpPr>
                  <p:nvPr/>
                </p:nvSpPr>
                <p:spPr bwMode="auto">
                  <a:xfrm>
                    <a:off x="1409" y="1248"/>
                    <a:ext cx="47" cy="107"/>
                  </a:xfrm>
                  <a:custGeom>
                    <a:avLst/>
                    <a:gdLst>
                      <a:gd name="T0" fmla="*/ 0 w 47"/>
                      <a:gd name="T1" fmla="*/ 0 h 107"/>
                      <a:gd name="T2" fmla="*/ 47 w 47"/>
                      <a:gd name="T3" fmla="*/ 4 h 107"/>
                      <a:gd name="T4" fmla="*/ 47 w 47"/>
                      <a:gd name="T5" fmla="*/ 107 h 107"/>
                      <a:gd name="T6" fmla="*/ 0 w 47"/>
                      <a:gd name="T7" fmla="*/ 100 h 107"/>
                      <a:gd name="T8" fmla="*/ 0 w 47"/>
                      <a:gd name="T9" fmla="*/ 0 h 1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07"/>
                      <a:gd name="T17" fmla="*/ 47 w 47"/>
                      <a:gd name="T18" fmla="*/ 107 h 1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07">
                        <a:moveTo>
                          <a:pt x="0" y="0"/>
                        </a:moveTo>
                        <a:lnTo>
                          <a:pt x="47" y="4"/>
                        </a:lnTo>
                        <a:lnTo>
                          <a:pt x="47" y="107"/>
                        </a:lnTo>
                        <a:lnTo>
                          <a:pt x="0" y="1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20" name="Freeform 194"/>
                  <p:cNvSpPr>
                    <a:spLocks/>
                  </p:cNvSpPr>
                  <p:nvPr/>
                </p:nvSpPr>
                <p:spPr bwMode="auto">
                  <a:xfrm>
                    <a:off x="1471" y="1254"/>
                    <a:ext cx="50" cy="110"/>
                  </a:xfrm>
                  <a:custGeom>
                    <a:avLst/>
                    <a:gdLst>
                      <a:gd name="T0" fmla="*/ 0 w 50"/>
                      <a:gd name="T1" fmla="*/ 0 h 110"/>
                      <a:gd name="T2" fmla="*/ 50 w 50"/>
                      <a:gd name="T3" fmla="*/ 5 h 110"/>
                      <a:gd name="T4" fmla="*/ 48 w 50"/>
                      <a:gd name="T5" fmla="*/ 110 h 110"/>
                      <a:gd name="T6" fmla="*/ 0 w 50"/>
                      <a:gd name="T7" fmla="*/ 103 h 110"/>
                      <a:gd name="T8" fmla="*/ 0 w 50"/>
                      <a:gd name="T9" fmla="*/ 0 h 1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10"/>
                      <a:gd name="T17" fmla="*/ 50 w 50"/>
                      <a:gd name="T18" fmla="*/ 110 h 1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10">
                        <a:moveTo>
                          <a:pt x="0" y="0"/>
                        </a:moveTo>
                        <a:lnTo>
                          <a:pt x="50" y="5"/>
                        </a:lnTo>
                        <a:lnTo>
                          <a:pt x="48" y="110"/>
                        </a:lnTo>
                        <a:lnTo>
                          <a:pt x="0" y="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21" name="Freeform 195"/>
                  <p:cNvSpPr>
                    <a:spLocks/>
                  </p:cNvSpPr>
                  <p:nvPr/>
                </p:nvSpPr>
                <p:spPr bwMode="auto">
                  <a:xfrm>
                    <a:off x="1535" y="1260"/>
                    <a:ext cx="47" cy="113"/>
                  </a:xfrm>
                  <a:custGeom>
                    <a:avLst/>
                    <a:gdLst>
                      <a:gd name="T0" fmla="*/ 0 w 47"/>
                      <a:gd name="T1" fmla="*/ 0 h 113"/>
                      <a:gd name="T2" fmla="*/ 47 w 47"/>
                      <a:gd name="T3" fmla="*/ 5 h 113"/>
                      <a:gd name="T4" fmla="*/ 47 w 47"/>
                      <a:gd name="T5" fmla="*/ 113 h 113"/>
                      <a:gd name="T6" fmla="*/ 0 w 47"/>
                      <a:gd name="T7" fmla="*/ 107 h 113"/>
                      <a:gd name="T8" fmla="*/ 0 w 47"/>
                      <a:gd name="T9" fmla="*/ 0 h 1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13"/>
                      <a:gd name="T17" fmla="*/ 47 w 47"/>
                      <a:gd name="T18" fmla="*/ 113 h 1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13">
                        <a:moveTo>
                          <a:pt x="0" y="0"/>
                        </a:moveTo>
                        <a:lnTo>
                          <a:pt x="47" y="5"/>
                        </a:lnTo>
                        <a:lnTo>
                          <a:pt x="47" y="113"/>
                        </a:lnTo>
                        <a:lnTo>
                          <a:pt x="0" y="1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02" name="Group 196"/>
                <p:cNvGrpSpPr>
                  <a:grpSpLocks/>
                </p:cNvGrpSpPr>
                <p:nvPr/>
              </p:nvGrpSpPr>
              <p:grpSpPr bwMode="auto">
                <a:xfrm>
                  <a:off x="1346" y="1366"/>
                  <a:ext cx="235" cy="137"/>
                  <a:chOff x="1346" y="1366"/>
                  <a:chExt cx="235" cy="137"/>
                </a:xfrm>
              </p:grpSpPr>
              <p:sp>
                <p:nvSpPr>
                  <p:cNvPr id="35914" name="Freeform 197"/>
                  <p:cNvSpPr>
                    <a:spLocks/>
                  </p:cNvSpPr>
                  <p:nvPr/>
                </p:nvSpPr>
                <p:spPr bwMode="auto">
                  <a:xfrm>
                    <a:off x="1346" y="1366"/>
                    <a:ext cx="48" cy="109"/>
                  </a:xfrm>
                  <a:custGeom>
                    <a:avLst/>
                    <a:gdLst>
                      <a:gd name="T0" fmla="*/ 0 w 48"/>
                      <a:gd name="T1" fmla="*/ 0 h 109"/>
                      <a:gd name="T2" fmla="*/ 48 w 48"/>
                      <a:gd name="T3" fmla="*/ 7 h 109"/>
                      <a:gd name="T4" fmla="*/ 48 w 48"/>
                      <a:gd name="T5" fmla="*/ 109 h 109"/>
                      <a:gd name="T6" fmla="*/ 1 w 48"/>
                      <a:gd name="T7" fmla="*/ 102 h 109"/>
                      <a:gd name="T8" fmla="*/ 0 w 48"/>
                      <a:gd name="T9" fmla="*/ 0 h 10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09"/>
                      <a:gd name="T17" fmla="*/ 48 w 48"/>
                      <a:gd name="T18" fmla="*/ 109 h 10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09">
                        <a:moveTo>
                          <a:pt x="0" y="0"/>
                        </a:moveTo>
                        <a:lnTo>
                          <a:pt x="48" y="7"/>
                        </a:lnTo>
                        <a:lnTo>
                          <a:pt x="48" y="109"/>
                        </a:lnTo>
                        <a:lnTo>
                          <a:pt x="1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15" name="Freeform 198"/>
                  <p:cNvSpPr>
                    <a:spLocks/>
                  </p:cNvSpPr>
                  <p:nvPr/>
                </p:nvSpPr>
                <p:spPr bwMode="auto">
                  <a:xfrm>
                    <a:off x="1408" y="1375"/>
                    <a:ext cx="48" cy="110"/>
                  </a:xfrm>
                  <a:custGeom>
                    <a:avLst/>
                    <a:gdLst>
                      <a:gd name="T0" fmla="*/ 1 w 48"/>
                      <a:gd name="T1" fmla="*/ 0 h 110"/>
                      <a:gd name="T2" fmla="*/ 48 w 48"/>
                      <a:gd name="T3" fmla="*/ 9 h 110"/>
                      <a:gd name="T4" fmla="*/ 47 w 48"/>
                      <a:gd name="T5" fmla="*/ 110 h 110"/>
                      <a:gd name="T6" fmla="*/ 0 w 48"/>
                      <a:gd name="T7" fmla="*/ 102 h 110"/>
                      <a:gd name="T8" fmla="*/ 1 w 48"/>
                      <a:gd name="T9" fmla="*/ 0 h 1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10"/>
                      <a:gd name="T17" fmla="*/ 48 w 48"/>
                      <a:gd name="T18" fmla="*/ 110 h 1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10">
                        <a:moveTo>
                          <a:pt x="1" y="0"/>
                        </a:moveTo>
                        <a:lnTo>
                          <a:pt x="48" y="9"/>
                        </a:lnTo>
                        <a:lnTo>
                          <a:pt x="47" y="110"/>
                        </a:lnTo>
                        <a:lnTo>
                          <a:pt x="0" y="10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16" name="Freeform 199"/>
                  <p:cNvSpPr>
                    <a:spLocks/>
                  </p:cNvSpPr>
                  <p:nvPr/>
                </p:nvSpPr>
                <p:spPr bwMode="auto">
                  <a:xfrm>
                    <a:off x="1470" y="1385"/>
                    <a:ext cx="50" cy="108"/>
                  </a:xfrm>
                  <a:custGeom>
                    <a:avLst/>
                    <a:gdLst>
                      <a:gd name="T0" fmla="*/ 0 w 50"/>
                      <a:gd name="T1" fmla="*/ 0 h 108"/>
                      <a:gd name="T2" fmla="*/ 50 w 50"/>
                      <a:gd name="T3" fmla="*/ 6 h 108"/>
                      <a:gd name="T4" fmla="*/ 48 w 50"/>
                      <a:gd name="T5" fmla="*/ 108 h 108"/>
                      <a:gd name="T6" fmla="*/ 0 w 50"/>
                      <a:gd name="T7" fmla="*/ 102 h 108"/>
                      <a:gd name="T8" fmla="*/ 0 w 50"/>
                      <a:gd name="T9" fmla="*/ 0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08"/>
                      <a:gd name="T17" fmla="*/ 50 w 50"/>
                      <a:gd name="T18" fmla="*/ 108 h 10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08">
                        <a:moveTo>
                          <a:pt x="0" y="0"/>
                        </a:moveTo>
                        <a:lnTo>
                          <a:pt x="50" y="6"/>
                        </a:lnTo>
                        <a:lnTo>
                          <a:pt x="48" y="108"/>
                        </a:lnTo>
                        <a:lnTo>
                          <a:pt x="0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917" name="Freeform 200"/>
                  <p:cNvSpPr>
                    <a:spLocks/>
                  </p:cNvSpPr>
                  <p:nvPr/>
                </p:nvSpPr>
                <p:spPr bwMode="auto">
                  <a:xfrm>
                    <a:off x="1534" y="1394"/>
                    <a:ext cx="47" cy="109"/>
                  </a:xfrm>
                  <a:custGeom>
                    <a:avLst/>
                    <a:gdLst>
                      <a:gd name="T0" fmla="*/ 0 w 47"/>
                      <a:gd name="T1" fmla="*/ 0 h 109"/>
                      <a:gd name="T2" fmla="*/ 47 w 47"/>
                      <a:gd name="T3" fmla="*/ 8 h 109"/>
                      <a:gd name="T4" fmla="*/ 47 w 47"/>
                      <a:gd name="T5" fmla="*/ 109 h 109"/>
                      <a:gd name="T6" fmla="*/ 0 w 47"/>
                      <a:gd name="T7" fmla="*/ 102 h 109"/>
                      <a:gd name="T8" fmla="*/ 0 w 47"/>
                      <a:gd name="T9" fmla="*/ 0 h 10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09"/>
                      <a:gd name="T17" fmla="*/ 47 w 47"/>
                      <a:gd name="T18" fmla="*/ 109 h 10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09">
                        <a:moveTo>
                          <a:pt x="0" y="0"/>
                        </a:moveTo>
                        <a:lnTo>
                          <a:pt x="47" y="8"/>
                        </a:lnTo>
                        <a:lnTo>
                          <a:pt x="47" y="109"/>
                        </a:lnTo>
                        <a:lnTo>
                          <a:pt x="0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03" name="Group 201"/>
                <p:cNvGrpSpPr>
                  <a:grpSpLocks/>
                </p:cNvGrpSpPr>
                <p:nvPr/>
              </p:nvGrpSpPr>
              <p:grpSpPr bwMode="auto">
                <a:xfrm>
                  <a:off x="1275" y="1673"/>
                  <a:ext cx="294" cy="153"/>
                  <a:chOff x="1275" y="1673"/>
                  <a:chExt cx="294" cy="153"/>
                </a:xfrm>
              </p:grpSpPr>
              <p:grpSp>
                <p:nvGrpSpPr>
                  <p:cNvPr id="35904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1275" y="1673"/>
                    <a:ext cx="294" cy="98"/>
                    <a:chOff x="1275" y="1673"/>
                    <a:chExt cx="294" cy="98"/>
                  </a:xfrm>
                </p:grpSpPr>
                <p:sp>
                  <p:nvSpPr>
                    <p:cNvPr id="35910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349" y="1688"/>
                      <a:ext cx="64" cy="50"/>
                    </a:xfrm>
                    <a:custGeom>
                      <a:avLst/>
                      <a:gdLst>
                        <a:gd name="T0" fmla="*/ 1 w 64"/>
                        <a:gd name="T1" fmla="*/ 0 h 50"/>
                        <a:gd name="T2" fmla="*/ 64 w 64"/>
                        <a:gd name="T3" fmla="*/ 12 h 50"/>
                        <a:gd name="T4" fmla="*/ 64 w 64"/>
                        <a:gd name="T5" fmla="*/ 50 h 50"/>
                        <a:gd name="T6" fmla="*/ 0 w 64"/>
                        <a:gd name="T7" fmla="*/ 37 h 50"/>
                        <a:gd name="T8" fmla="*/ 1 w 64"/>
                        <a:gd name="T9" fmla="*/ 0 h 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"/>
                        <a:gd name="T16" fmla="*/ 0 h 50"/>
                        <a:gd name="T17" fmla="*/ 64 w 64"/>
                        <a:gd name="T18" fmla="*/ 50 h 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" h="50">
                          <a:moveTo>
                            <a:pt x="1" y="0"/>
                          </a:moveTo>
                          <a:lnTo>
                            <a:pt x="64" y="12"/>
                          </a:lnTo>
                          <a:lnTo>
                            <a:pt x="64" y="50"/>
                          </a:lnTo>
                          <a:lnTo>
                            <a:pt x="0" y="37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11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28" y="1702"/>
                      <a:ext cx="63" cy="53"/>
                    </a:xfrm>
                    <a:custGeom>
                      <a:avLst/>
                      <a:gdLst>
                        <a:gd name="T0" fmla="*/ 0 w 63"/>
                        <a:gd name="T1" fmla="*/ 0 h 53"/>
                        <a:gd name="T2" fmla="*/ 63 w 63"/>
                        <a:gd name="T3" fmla="*/ 13 h 53"/>
                        <a:gd name="T4" fmla="*/ 63 w 63"/>
                        <a:gd name="T5" fmla="*/ 53 h 53"/>
                        <a:gd name="T6" fmla="*/ 0 w 63"/>
                        <a:gd name="T7" fmla="*/ 40 h 53"/>
                        <a:gd name="T8" fmla="*/ 0 w 63"/>
                        <a:gd name="T9" fmla="*/ 0 h 5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3"/>
                        <a:gd name="T17" fmla="*/ 63 w 63"/>
                        <a:gd name="T18" fmla="*/ 53 h 5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3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3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12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506" y="1718"/>
                      <a:ext cx="63" cy="53"/>
                    </a:xfrm>
                    <a:custGeom>
                      <a:avLst/>
                      <a:gdLst>
                        <a:gd name="T0" fmla="*/ 0 w 63"/>
                        <a:gd name="T1" fmla="*/ 0 h 53"/>
                        <a:gd name="T2" fmla="*/ 63 w 63"/>
                        <a:gd name="T3" fmla="*/ 13 h 53"/>
                        <a:gd name="T4" fmla="*/ 63 w 63"/>
                        <a:gd name="T5" fmla="*/ 53 h 53"/>
                        <a:gd name="T6" fmla="*/ 0 w 63"/>
                        <a:gd name="T7" fmla="*/ 40 h 53"/>
                        <a:gd name="T8" fmla="*/ 0 w 63"/>
                        <a:gd name="T9" fmla="*/ 0 h 5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3"/>
                        <a:gd name="T17" fmla="*/ 63 w 63"/>
                        <a:gd name="T18" fmla="*/ 53 h 5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3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3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13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275" y="1673"/>
                      <a:ext cx="63" cy="50"/>
                    </a:xfrm>
                    <a:custGeom>
                      <a:avLst/>
                      <a:gdLst>
                        <a:gd name="T0" fmla="*/ 0 w 63"/>
                        <a:gd name="T1" fmla="*/ 0 h 50"/>
                        <a:gd name="T2" fmla="*/ 63 w 63"/>
                        <a:gd name="T3" fmla="*/ 12 h 50"/>
                        <a:gd name="T4" fmla="*/ 63 w 63"/>
                        <a:gd name="T5" fmla="*/ 50 h 50"/>
                        <a:gd name="T6" fmla="*/ 0 w 63"/>
                        <a:gd name="T7" fmla="*/ 37 h 50"/>
                        <a:gd name="T8" fmla="*/ 0 w 63"/>
                        <a:gd name="T9" fmla="*/ 0 h 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0"/>
                        <a:gd name="T17" fmla="*/ 63 w 63"/>
                        <a:gd name="T18" fmla="*/ 50 h 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0">
                          <a:moveTo>
                            <a:pt x="0" y="0"/>
                          </a:moveTo>
                          <a:lnTo>
                            <a:pt x="63" y="12"/>
                          </a:lnTo>
                          <a:lnTo>
                            <a:pt x="63" y="50"/>
                          </a:lnTo>
                          <a:lnTo>
                            <a:pt x="0" y="3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5905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275" y="1728"/>
                    <a:ext cx="294" cy="98"/>
                    <a:chOff x="1275" y="1728"/>
                    <a:chExt cx="294" cy="98"/>
                  </a:xfrm>
                </p:grpSpPr>
                <p:sp>
                  <p:nvSpPr>
                    <p:cNvPr id="35906" name="Freeform 208"/>
                    <p:cNvSpPr>
                      <a:spLocks/>
                    </p:cNvSpPr>
                    <p:nvPr/>
                  </p:nvSpPr>
                  <p:spPr bwMode="auto">
                    <a:xfrm>
                      <a:off x="1349" y="1743"/>
                      <a:ext cx="64" cy="51"/>
                    </a:xfrm>
                    <a:custGeom>
                      <a:avLst/>
                      <a:gdLst>
                        <a:gd name="T0" fmla="*/ 2 w 64"/>
                        <a:gd name="T1" fmla="*/ 0 h 51"/>
                        <a:gd name="T2" fmla="*/ 64 w 64"/>
                        <a:gd name="T3" fmla="*/ 12 h 51"/>
                        <a:gd name="T4" fmla="*/ 64 w 64"/>
                        <a:gd name="T5" fmla="*/ 51 h 51"/>
                        <a:gd name="T6" fmla="*/ 0 w 64"/>
                        <a:gd name="T7" fmla="*/ 39 h 51"/>
                        <a:gd name="T8" fmla="*/ 2 w 64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"/>
                        <a:gd name="T16" fmla="*/ 0 h 51"/>
                        <a:gd name="T17" fmla="*/ 64 w 64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" h="51">
                          <a:moveTo>
                            <a:pt x="2" y="0"/>
                          </a:moveTo>
                          <a:lnTo>
                            <a:pt x="64" y="12"/>
                          </a:lnTo>
                          <a:lnTo>
                            <a:pt x="64" y="51"/>
                          </a:lnTo>
                          <a:lnTo>
                            <a:pt x="0" y="39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07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1427" y="1758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3 h 51"/>
                        <a:gd name="T4" fmla="*/ 63 w 63"/>
                        <a:gd name="T5" fmla="*/ 51 h 51"/>
                        <a:gd name="T6" fmla="*/ 0 w 63"/>
                        <a:gd name="T7" fmla="*/ 40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1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08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1506" y="1775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4 h 51"/>
                        <a:gd name="T4" fmla="*/ 63 w 63"/>
                        <a:gd name="T5" fmla="*/ 51 h 51"/>
                        <a:gd name="T6" fmla="*/ 0 w 63"/>
                        <a:gd name="T7" fmla="*/ 37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4"/>
                          </a:lnTo>
                          <a:lnTo>
                            <a:pt x="63" y="51"/>
                          </a:lnTo>
                          <a:lnTo>
                            <a:pt x="0" y="3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909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1275" y="1728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2 h 51"/>
                        <a:gd name="T4" fmla="*/ 63 w 63"/>
                        <a:gd name="T5" fmla="*/ 51 h 51"/>
                        <a:gd name="T6" fmla="*/ 0 w 63"/>
                        <a:gd name="T7" fmla="*/ 40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2"/>
                          </a:lnTo>
                          <a:lnTo>
                            <a:pt x="63" y="51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35851" name="Group 212"/>
            <p:cNvGrpSpPr>
              <a:grpSpLocks/>
            </p:cNvGrpSpPr>
            <p:nvPr/>
          </p:nvGrpSpPr>
          <p:grpSpPr bwMode="auto">
            <a:xfrm>
              <a:off x="1673" y="1553"/>
              <a:ext cx="488" cy="1246"/>
              <a:chOff x="1673" y="1553"/>
              <a:chExt cx="488" cy="1246"/>
            </a:xfrm>
          </p:grpSpPr>
          <p:grpSp>
            <p:nvGrpSpPr>
              <p:cNvPr id="35874" name="Group 213"/>
              <p:cNvGrpSpPr>
                <a:grpSpLocks/>
              </p:cNvGrpSpPr>
              <p:nvPr/>
            </p:nvGrpSpPr>
            <p:grpSpPr bwMode="auto">
              <a:xfrm>
                <a:off x="1673" y="1553"/>
                <a:ext cx="488" cy="1246"/>
                <a:chOff x="1673" y="1553"/>
                <a:chExt cx="488" cy="1246"/>
              </a:xfrm>
            </p:grpSpPr>
            <p:sp>
              <p:nvSpPr>
                <p:cNvPr id="35888" name="Freeform 214"/>
                <p:cNvSpPr>
                  <a:spLocks/>
                </p:cNvSpPr>
                <p:nvPr/>
              </p:nvSpPr>
              <p:spPr bwMode="auto">
                <a:xfrm>
                  <a:off x="1764" y="1594"/>
                  <a:ext cx="286" cy="108"/>
                </a:xfrm>
                <a:custGeom>
                  <a:avLst/>
                  <a:gdLst>
                    <a:gd name="T0" fmla="*/ 0 w 286"/>
                    <a:gd name="T1" fmla="*/ 85 h 108"/>
                    <a:gd name="T2" fmla="*/ 176 w 286"/>
                    <a:gd name="T3" fmla="*/ 108 h 108"/>
                    <a:gd name="T4" fmla="*/ 286 w 286"/>
                    <a:gd name="T5" fmla="*/ 16 h 108"/>
                    <a:gd name="T6" fmla="*/ 120 w 286"/>
                    <a:gd name="T7" fmla="*/ 0 h 108"/>
                    <a:gd name="T8" fmla="*/ 0 w 286"/>
                    <a:gd name="T9" fmla="*/ 85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"/>
                    <a:gd name="T16" fmla="*/ 0 h 108"/>
                    <a:gd name="T17" fmla="*/ 286 w 286"/>
                    <a:gd name="T18" fmla="*/ 108 h 1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" h="108">
                      <a:moveTo>
                        <a:pt x="0" y="85"/>
                      </a:moveTo>
                      <a:lnTo>
                        <a:pt x="176" y="108"/>
                      </a:lnTo>
                      <a:lnTo>
                        <a:pt x="286" y="1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D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5889" name="Group 215"/>
                <p:cNvGrpSpPr>
                  <a:grpSpLocks/>
                </p:cNvGrpSpPr>
                <p:nvPr/>
              </p:nvGrpSpPr>
              <p:grpSpPr bwMode="auto">
                <a:xfrm>
                  <a:off x="1810" y="1553"/>
                  <a:ext cx="200" cy="130"/>
                  <a:chOff x="1810" y="1553"/>
                  <a:chExt cx="200" cy="130"/>
                </a:xfrm>
              </p:grpSpPr>
              <p:sp>
                <p:nvSpPr>
                  <p:cNvPr id="35896" name="Freeform 216"/>
                  <p:cNvSpPr>
                    <a:spLocks/>
                  </p:cNvSpPr>
                  <p:nvPr/>
                </p:nvSpPr>
                <p:spPr bwMode="auto">
                  <a:xfrm>
                    <a:off x="1810" y="1604"/>
                    <a:ext cx="121" cy="79"/>
                  </a:xfrm>
                  <a:custGeom>
                    <a:avLst/>
                    <a:gdLst>
                      <a:gd name="T0" fmla="*/ 1 w 121"/>
                      <a:gd name="T1" fmla="*/ 0 h 79"/>
                      <a:gd name="T2" fmla="*/ 121 w 121"/>
                      <a:gd name="T3" fmla="*/ 13 h 79"/>
                      <a:gd name="T4" fmla="*/ 121 w 121"/>
                      <a:gd name="T5" fmla="*/ 79 h 79"/>
                      <a:gd name="T6" fmla="*/ 0 w 121"/>
                      <a:gd name="T7" fmla="*/ 64 h 79"/>
                      <a:gd name="T8" fmla="*/ 1 w 121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79"/>
                      <a:gd name="T17" fmla="*/ 121 w 121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79">
                        <a:moveTo>
                          <a:pt x="1" y="0"/>
                        </a:moveTo>
                        <a:lnTo>
                          <a:pt x="121" y="13"/>
                        </a:lnTo>
                        <a:lnTo>
                          <a:pt x="121" y="79"/>
                        </a:lnTo>
                        <a:lnTo>
                          <a:pt x="0" y="6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B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97" name="Freeform 217"/>
                  <p:cNvSpPr>
                    <a:spLocks/>
                  </p:cNvSpPr>
                  <p:nvPr/>
                </p:nvSpPr>
                <p:spPr bwMode="auto">
                  <a:xfrm>
                    <a:off x="1931" y="1564"/>
                    <a:ext cx="79" cy="119"/>
                  </a:xfrm>
                  <a:custGeom>
                    <a:avLst/>
                    <a:gdLst>
                      <a:gd name="T0" fmla="*/ 0 w 79"/>
                      <a:gd name="T1" fmla="*/ 55 h 119"/>
                      <a:gd name="T2" fmla="*/ 0 w 79"/>
                      <a:gd name="T3" fmla="*/ 119 h 119"/>
                      <a:gd name="T4" fmla="*/ 79 w 79"/>
                      <a:gd name="T5" fmla="*/ 55 h 119"/>
                      <a:gd name="T6" fmla="*/ 79 w 79"/>
                      <a:gd name="T7" fmla="*/ 0 h 119"/>
                      <a:gd name="T8" fmla="*/ 0 w 79"/>
                      <a:gd name="T9" fmla="*/ 55 h 1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9"/>
                      <a:gd name="T16" fmla="*/ 0 h 119"/>
                      <a:gd name="T17" fmla="*/ 79 w 79"/>
                      <a:gd name="T18" fmla="*/ 119 h 1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9" h="119">
                        <a:moveTo>
                          <a:pt x="0" y="55"/>
                        </a:moveTo>
                        <a:lnTo>
                          <a:pt x="0" y="119"/>
                        </a:lnTo>
                        <a:lnTo>
                          <a:pt x="79" y="55"/>
                        </a:lnTo>
                        <a:lnTo>
                          <a:pt x="79" y="0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009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98" name="Freeform 218"/>
                  <p:cNvSpPr>
                    <a:spLocks/>
                  </p:cNvSpPr>
                  <p:nvPr/>
                </p:nvSpPr>
                <p:spPr bwMode="auto">
                  <a:xfrm>
                    <a:off x="1811" y="1553"/>
                    <a:ext cx="199" cy="65"/>
                  </a:xfrm>
                  <a:custGeom>
                    <a:avLst/>
                    <a:gdLst>
                      <a:gd name="T0" fmla="*/ 0 w 199"/>
                      <a:gd name="T1" fmla="*/ 51 h 65"/>
                      <a:gd name="T2" fmla="*/ 120 w 199"/>
                      <a:gd name="T3" fmla="*/ 65 h 65"/>
                      <a:gd name="T4" fmla="*/ 199 w 199"/>
                      <a:gd name="T5" fmla="*/ 11 h 65"/>
                      <a:gd name="T6" fmla="*/ 81 w 199"/>
                      <a:gd name="T7" fmla="*/ 0 h 65"/>
                      <a:gd name="T8" fmla="*/ 0 w 199"/>
                      <a:gd name="T9" fmla="*/ 51 h 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9"/>
                      <a:gd name="T16" fmla="*/ 0 h 65"/>
                      <a:gd name="T17" fmla="*/ 199 w 199"/>
                      <a:gd name="T18" fmla="*/ 65 h 6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9" h="65">
                        <a:moveTo>
                          <a:pt x="0" y="51"/>
                        </a:moveTo>
                        <a:lnTo>
                          <a:pt x="120" y="65"/>
                        </a:lnTo>
                        <a:lnTo>
                          <a:pt x="199" y="11"/>
                        </a:lnTo>
                        <a:lnTo>
                          <a:pt x="81" y="0"/>
                        </a:lnTo>
                        <a:lnTo>
                          <a:pt x="0" y="51"/>
                        </a:lnTo>
                        <a:close/>
                      </a:path>
                    </a:pathLst>
                  </a:custGeom>
                  <a:solidFill>
                    <a:srgbClr val="00D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5890" name="Freeform 219"/>
                <p:cNvSpPr>
                  <a:spLocks/>
                </p:cNvSpPr>
                <p:nvPr/>
              </p:nvSpPr>
              <p:spPr bwMode="auto">
                <a:xfrm>
                  <a:off x="1765" y="1679"/>
                  <a:ext cx="174" cy="430"/>
                </a:xfrm>
                <a:custGeom>
                  <a:avLst/>
                  <a:gdLst>
                    <a:gd name="T0" fmla="*/ 0 w 174"/>
                    <a:gd name="T1" fmla="*/ 0 h 430"/>
                    <a:gd name="T2" fmla="*/ 174 w 174"/>
                    <a:gd name="T3" fmla="*/ 22 h 430"/>
                    <a:gd name="T4" fmla="*/ 174 w 174"/>
                    <a:gd name="T5" fmla="*/ 430 h 430"/>
                    <a:gd name="T6" fmla="*/ 0 w 174"/>
                    <a:gd name="T7" fmla="*/ 387 h 430"/>
                    <a:gd name="T8" fmla="*/ 0 w 174"/>
                    <a:gd name="T9" fmla="*/ 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4"/>
                    <a:gd name="T16" fmla="*/ 0 h 430"/>
                    <a:gd name="T17" fmla="*/ 174 w 174"/>
                    <a:gd name="T18" fmla="*/ 430 h 4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4" h="430">
                      <a:moveTo>
                        <a:pt x="0" y="0"/>
                      </a:moveTo>
                      <a:lnTo>
                        <a:pt x="174" y="22"/>
                      </a:lnTo>
                      <a:lnTo>
                        <a:pt x="174" y="430"/>
                      </a:lnTo>
                      <a:lnTo>
                        <a:pt x="0" y="3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B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91" name="Freeform 220"/>
                <p:cNvSpPr>
                  <a:spLocks/>
                </p:cNvSpPr>
                <p:nvPr/>
              </p:nvSpPr>
              <p:spPr bwMode="auto">
                <a:xfrm>
                  <a:off x="1939" y="1611"/>
                  <a:ext cx="110" cy="498"/>
                </a:xfrm>
                <a:custGeom>
                  <a:avLst/>
                  <a:gdLst>
                    <a:gd name="T0" fmla="*/ 0 w 110"/>
                    <a:gd name="T1" fmla="*/ 91 h 498"/>
                    <a:gd name="T2" fmla="*/ 110 w 110"/>
                    <a:gd name="T3" fmla="*/ 0 h 498"/>
                    <a:gd name="T4" fmla="*/ 110 w 110"/>
                    <a:gd name="T5" fmla="*/ 381 h 498"/>
                    <a:gd name="T6" fmla="*/ 0 w 110"/>
                    <a:gd name="T7" fmla="*/ 498 h 498"/>
                    <a:gd name="T8" fmla="*/ 0 w 110"/>
                    <a:gd name="T9" fmla="*/ 91 h 4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498"/>
                    <a:gd name="T17" fmla="*/ 110 w 110"/>
                    <a:gd name="T18" fmla="*/ 498 h 4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498">
                      <a:moveTo>
                        <a:pt x="0" y="91"/>
                      </a:moveTo>
                      <a:lnTo>
                        <a:pt x="110" y="0"/>
                      </a:lnTo>
                      <a:lnTo>
                        <a:pt x="110" y="381"/>
                      </a:lnTo>
                      <a:lnTo>
                        <a:pt x="0" y="498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92" name="Freeform 221"/>
                <p:cNvSpPr>
                  <a:spLocks/>
                </p:cNvSpPr>
                <p:nvPr/>
              </p:nvSpPr>
              <p:spPr bwMode="auto">
                <a:xfrm>
                  <a:off x="1937" y="1992"/>
                  <a:ext cx="224" cy="355"/>
                </a:xfrm>
                <a:custGeom>
                  <a:avLst/>
                  <a:gdLst>
                    <a:gd name="T0" fmla="*/ 112 w 224"/>
                    <a:gd name="T1" fmla="*/ 0 h 355"/>
                    <a:gd name="T2" fmla="*/ 0 w 224"/>
                    <a:gd name="T3" fmla="*/ 116 h 355"/>
                    <a:gd name="T4" fmla="*/ 42 w 224"/>
                    <a:gd name="T5" fmla="*/ 355 h 355"/>
                    <a:gd name="T6" fmla="*/ 224 w 224"/>
                    <a:gd name="T7" fmla="*/ 131 h 355"/>
                    <a:gd name="T8" fmla="*/ 112 w 224"/>
                    <a:gd name="T9" fmla="*/ 0 h 3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4"/>
                    <a:gd name="T16" fmla="*/ 0 h 355"/>
                    <a:gd name="T17" fmla="*/ 224 w 224"/>
                    <a:gd name="T18" fmla="*/ 355 h 35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4" h="355">
                      <a:moveTo>
                        <a:pt x="112" y="0"/>
                      </a:moveTo>
                      <a:lnTo>
                        <a:pt x="0" y="116"/>
                      </a:lnTo>
                      <a:lnTo>
                        <a:pt x="42" y="355"/>
                      </a:lnTo>
                      <a:lnTo>
                        <a:pt x="224" y="13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93" name="Freeform 222"/>
                <p:cNvSpPr>
                  <a:spLocks/>
                </p:cNvSpPr>
                <p:nvPr/>
              </p:nvSpPr>
              <p:spPr bwMode="auto">
                <a:xfrm>
                  <a:off x="1673" y="2066"/>
                  <a:ext cx="306" cy="281"/>
                </a:xfrm>
                <a:custGeom>
                  <a:avLst/>
                  <a:gdLst>
                    <a:gd name="T0" fmla="*/ 89 w 306"/>
                    <a:gd name="T1" fmla="*/ 0 h 281"/>
                    <a:gd name="T2" fmla="*/ 265 w 306"/>
                    <a:gd name="T3" fmla="*/ 42 h 281"/>
                    <a:gd name="T4" fmla="*/ 306 w 306"/>
                    <a:gd name="T5" fmla="*/ 281 h 281"/>
                    <a:gd name="T6" fmla="*/ 0 w 306"/>
                    <a:gd name="T7" fmla="*/ 202 h 281"/>
                    <a:gd name="T8" fmla="*/ 89 w 306"/>
                    <a:gd name="T9" fmla="*/ 0 h 2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"/>
                    <a:gd name="T16" fmla="*/ 0 h 281"/>
                    <a:gd name="T17" fmla="*/ 306 w 306"/>
                    <a:gd name="T18" fmla="*/ 281 h 2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" h="281">
                      <a:moveTo>
                        <a:pt x="89" y="0"/>
                      </a:moveTo>
                      <a:lnTo>
                        <a:pt x="265" y="42"/>
                      </a:lnTo>
                      <a:lnTo>
                        <a:pt x="306" y="281"/>
                      </a:lnTo>
                      <a:lnTo>
                        <a:pt x="0" y="202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94" name="Freeform 223"/>
                <p:cNvSpPr>
                  <a:spLocks/>
                </p:cNvSpPr>
                <p:nvPr/>
              </p:nvSpPr>
              <p:spPr bwMode="auto">
                <a:xfrm>
                  <a:off x="1977" y="2123"/>
                  <a:ext cx="183" cy="676"/>
                </a:xfrm>
                <a:custGeom>
                  <a:avLst/>
                  <a:gdLst>
                    <a:gd name="T0" fmla="*/ 1 w 183"/>
                    <a:gd name="T1" fmla="*/ 224 h 676"/>
                    <a:gd name="T2" fmla="*/ 183 w 183"/>
                    <a:gd name="T3" fmla="*/ 0 h 676"/>
                    <a:gd name="T4" fmla="*/ 183 w 183"/>
                    <a:gd name="T5" fmla="*/ 366 h 676"/>
                    <a:gd name="T6" fmla="*/ 0 w 183"/>
                    <a:gd name="T7" fmla="*/ 676 h 676"/>
                    <a:gd name="T8" fmla="*/ 1 w 183"/>
                    <a:gd name="T9" fmla="*/ 224 h 6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3"/>
                    <a:gd name="T16" fmla="*/ 0 h 676"/>
                    <a:gd name="T17" fmla="*/ 183 w 183"/>
                    <a:gd name="T18" fmla="*/ 676 h 6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3" h="676">
                      <a:moveTo>
                        <a:pt x="1" y="224"/>
                      </a:moveTo>
                      <a:lnTo>
                        <a:pt x="183" y="0"/>
                      </a:lnTo>
                      <a:lnTo>
                        <a:pt x="183" y="366"/>
                      </a:lnTo>
                      <a:lnTo>
                        <a:pt x="0" y="676"/>
                      </a:lnTo>
                      <a:lnTo>
                        <a:pt x="1" y="224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95" name="Freeform 224"/>
                <p:cNvSpPr>
                  <a:spLocks/>
                </p:cNvSpPr>
                <p:nvPr/>
              </p:nvSpPr>
              <p:spPr bwMode="auto">
                <a:xfrm>
                  <a:off x="1673" y="2268"/>
                  <a:ext cx="305" cy="530"/>
                </a:xfrm>
                <a:custGeom>
                  <a:avLst/>
                  <a:gdLst>
                    <a:gd name="T0" fmla="*/ 0 w 305"/>
                    <a:gd name="T1" fmla="*/ 0 h 530"/>
                    <a:gd name="T2" fmla="*/ 305 w 305"/>
                    <a:gd name="T3" fmla="*/ 78 h 530"/>
                    <a:gd name="T4" fmla="*/ 305 w 305"/>
                    <a:gd name="T5" fmla="*/ 530 h 530"/>
                    <a:gd name="T6" fmla="*/ 0 w 305"/>
                    <a:gd name="T7" fmla="*/ 428 h 530"/>
                    <a:gd name="T8" fmla="*/ 0 w 305"/>
                    <a:gd name="T9" fmla="*/ 0 h 5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5"/>
                    <a:gd name="T16" fmla="*/ 0 h 530"/>
                    <a:gd name="T17" fmla="*/ 305 w 305"/>
                    <a:gd name="T18" fmla="*/ 530 h 5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5" h="530">
                      <a:moveTo>
                        <a:pt x="0" y="0"/>
                      </a:moveTo>
                      <a:lnTo>
                        <a:pt x="305" y="78"/>
                      </a:lnTo>
                      <a:lnTo>
                        <a:pt x="305" y="530"/>
                      </a:lnTo>
                      <a:lnTo>
                        <a:pt x="0" y="4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B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5875" name="Group 225"/>
              <p:cNvGrpSpPr>
                <a:grpSpLocks/>
              </p:cNvGrpSpPr>
              <p:nvPr/>
            </p:nvGrpSpPr>
            <p:grpSpPr bwMode="auto">
              <a:xfrm>
                <a:off x="1783" y="1699"/>
                <a:ext cx="131" cy="278"/>
                <a:chOff x="1783" y="1699"/>
                <a:chExt cx="131" cy="278"/>
              </a:xfrm>
            </p:grpSpPr>
            <p:grpSp>
              <p:nvGrpSpPr>
                <p:cNvPr id="35876" name="Group 226"/>
                <p:cNvGrpSpPr>
                  <a:grpSpLocks/>
                </p:cNvGrpSpPr>
                <p:nvPr/>
              </p:nvGrpSpPr>
              <p:grpSpPr bwMode="auto">
                <a:xfrm>
                  <a:off x="1783" y="1699"/>
                  <a:ext cx="131" cy="92"/>
                  <a:chOff x="1783" y="1699"/>
                  <a:chExt cx="131" cy="92"/>
                </a:xfrm>
              </p:grpSpPr>
              <p:sp>
                <p:nvSpPr>
                  <p:cNvPr id="35885" name="Freeform 227"/>
                  <p:cNvSpPr>
                    <a:spLocks/>
                  </p:cNvSpPr>
                  <p:nvPr/>
                </p:nvSpPr>
                <p:spPr bwMode="auto">
                  <a:xfrm>
                    <a:off x="1783" y="1699"/>
                    <a:ext cx="28" cy="75"/>
                  </a:xfrm>
                  <a:custGeom>
                    <a:avLst/>
                    <a:gdLst>
                      <a:gd name="T0" fmla="*/ 0 w 28"/>
                      <a:gd name="T1" fmla="*/ 0 h 75"/>
                      <a:gd name="T2" fmla="*/ 28 w 28"/>
                      <a:gd name="T3" fmla="*/ 3 h 75"/>
                      <a:gd name="T4" fmla="*/ 28 w 28"/>
                      <a:gd name="T5" fmla="*/ 75 h 75"/>
                      <a:gd name="T6" fmla="*/ 0 w 28"/>
                      <a:gd name="T7" fmla="*/ 70 h 75"/>
                      <a:gd name="T8" fmla="*/ 0 w 28"/>
                      <a:gd name="T9" fmla="*/ 0 h 7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5"/>
                      <a:gd name="T17" fmla="*/ 28 w 28"/>
                      <a:gd name="T18" fmla="*/ 75 h 7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5">
                        <a:moveTo>
                          <a:pt x="0" y="0"/>
                        </a:moveTo>
                        <a:lnTo>
                          <a:pt x="28" y="3"/>
                        </a:lnTo>
                        <a:lnTo>
                          <a:pt x="28" y="75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6" name="Freeform 228"/>
                  <p:cNvSpPr>
                    <a:spLocks/>
                  </p:cNvSpPr>
                  <p:nvPr/>
                </p:nvSpPr>
                <p:spPr bwMode="auto">
                  <a:xfrm>
                    <a:off x="1833" y="1705"/>
                    <a:ext cx="28" cy="79"/>
                  </a:xfrm>
                  <a:custGeom>
                    <a:avLst/>
                    <a:gdLst>
                      <a:gd name="T0" fmla="*/ 0 w 28"/>
                      <a:gd name="T1" fmla="*/ 0 h 79"/>
                      <a:gd name="T2" fmla="*/ 28 w 28"/>
                      <a:gd name="T3" fmla="*/ 4 h 79"/>
                      <a:gd name="T4" fmla="*/ 28 w 28"/>
                      <a:gd name="T5" fmla="*/ 79 h 79"/>
                      <a:gd name="T6" fmla="*/ 0 w 28"/>
                      <a:gd name="T7" fmla="*/ 73 h 79"/>
                      <a:gd name="T8" fmla="*/ 0 w 28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9"/>
                      <a:gd name="T17" fmla="*/ 28 w 28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9">
                        <a:moveTo>
                          <a:pt x="0" y="0"/>
                        </a:moveTo>
                        <a:lnTo>
                          <a:pt x="28" y="4"/>
                        </a:lnTo>
                        <a:lnTo>
                          <a:pt x="28" y="79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7" name="Freeform 229"/>
                  <p:cNvSpPr>
                    <a:spLocks/>
                  </p:cNvSpPr>
                  <p:nvPr/>
                </p:nvSpPr>
                <p:spPr bwMode="auto">
                  <a:xfrm>
                    <a:off x="1886" y="1714"/>
                    <a:ext cx="28" cy="77"/>
                  </a:xfrm>
                  <a:custGeom>
                    <a:avLst/>
                    <a:gdLst>
                      <a:gd name="T0" fmla="*/ 0 w 28"/>
                      <a:gd name="T1" fmla="*/ 0 h 77"/>
                      <a:gd name="T2" fmla="*/ 28 w 28"/>
                      <a:gd name="T3" fmla="*/ 4 h 77"/>
                      <a:gd name="T4" fmla="*/ 28 w 28"/>
                      <a:gd name="T5" fmla="*/ 77 h 77"/>
                      <a:gd name="T6" fmla="*/ 0 w 28"/>
                      <a:gd name="T7" fmla="*/ 73 h 77"/>
                      <a:gd name="T8" fmla="*/ 0 w 28"/>
                      <a:gd name="T9" fmla="*/ 0 h 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7"/>
                      <a:gd name="T17" fmla="*/ 28 w 28"/>
                      <a:gd name="T18" fmla="*/ 77 h 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7">
                        <a:moveTo>
                          <a:pt x="0" y="0"/>
                        </a:moveTo>
                        <a:lnTo>
                          <a:pt x="28" y="4"/>
                        </a:lnTo>
                        <a:lnTo>
                          <a:pt x="28" y="77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77" name="Group 230"/>
                <p:cNvGrpSpPr>
                  <a:grpSpLocks/>
                </p:cNvGrpSpPr>
                <p:nvPr/>
              </p:nvGrpSpPr>
              <p:grpSpPr bwMode="auto">
                <a:xfrm>
                  <a:off x="1783" y="1787"/>
                  <a:ext cx="131" cy="99"/>
                  <a:chOff x="1783" y="1787"/>
                  <a:chExt cx="131" cy="99"/>
                </a:xfrm>
              </p:grpSpPr>
              <p:sp>
                <p:nvSpPr>
                  <p:cNvPr id="35882" name="Freeform 231"/>
                  <p:cNvSpPr>
                    <a:spLocks/>
                  </p:cNvSpPr>
                  <p:nvPr/>
                </p:nvSpPr>
                <p:spPr bwMode="auto">
                  <a:xfrm>
                    <a:off x="1783" y="1787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2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3" name="Freeform 232"/>
                  <p:cNvSpPr>
                    <a:spLocks/>
                  </p:cNvSpPr>
                  <p:nvPr/>
                </p:nvSpPr>
                <p:spPr bwMode="auto">
                  <a:xfrm>
                    <a:off x="1833" y="1798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3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4" name="Freeform 233"/>
                  <p:cNvSpPr>
                    <a:spLocks/>
                  </p:cNvSpPr>
                  <p:nvPr/>
                </p:nvSpPr>
                <p:spPr bwMode="auto">
                  <a:xfrm>
                    <a:off x="1886" y="1808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1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78" name="Group 234"/>
                <p:cNvGrpSpPr>
                  <a:grpSpLocks/>
                </p:cNvGrpSpPr>
                <p:nvPr/>
              </p:nvGrpSpPr>
              <p:grpSpPr bwMode="auto">
                <a:xfrm>
                  <a:off x="1783" y="1877"/>
                  <a:ext cx="131" cy="100"/>
                  <a:chOff x="1783" y="1877"/>
                  <a:chExt cx="131" cy="100"/>
                </a:xfrm>
              </p:grpSpPr>
              <p:sp>
                <p:nvSpPr>
                  <p:cNvPr id="35879" name="Freeform 235"/>
                  <p:cNvSpPr>
                    <a:spLocks/>
                  </p:cNvSpPr>
                  <p:nvPr/>
                </p:nvSpPr>
                <p:spPr bwMode="auto">
                  <a:xfrm>
                    <a:off x="1783" y="1877"/>
                    <a:ext cx="28" cy="79"/>
                  </a:xfrm>
                  <a:custGeom>
                    <a:avLst/>
                    <a:gdLst>
                      <a:gd name="T0" fmla="*/ 0 w 28"/>
                      <a:gd name="T1" fmla="*/ 0 h 79"/>
                      <a:gd name="T2" fmla="*/ 28 w 28"/>
                      <a:gd name="T3" fmla="*/ 7 h 79"/>
                      <a:gd name="T4" fmla="*/ 28 w 28"/>
                      <a:gd name="T5" fmla="*/ 79 h 79"/>
                      <a:gd name="T6" fmla="*/ 0 w 28"/>
                      <a:gd name="T7" fmla="*/ 73 h 79"/>
                      <a:gd name="T8" fmla="*/ 0 w 28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9"/>
                      <a:gd name="T17" fmla="*/ 28 w 28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9">
                        <a:moveTo>
                          <a:pt x="0" y="0"/>
                        </a:moveTo>
                        <a:lnTo>
                          <a:pt x="28" y="7"/>
                        </a:lnTo>
                        <a:lnTo>
                          <a:pt x="28" y="79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0" name="Freeform 236"/>
                  <p:cNvSpPr>
                    <a:spLocks/>
                  </p:cNvSpPr>
                  <p:nvPr/>
                </p:nvSpPr>
                <p:spPr bwMode="auto">
                  <a:xfrm>
                    <a:off x="1833" y="1889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5 h 78"/>
                      <a:gd name="T4" fmla="*/ 28 w 28"/>
                      <a:gd name="T5" fmla="*/ 78 h 78"/>
                      <a:gd name="T6" fmla="*/ 0 w 28"/>
                      <a:gd name="T7" fmla="*/ 73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5"/>
                        </a:lnTo>
                        <a:lnTo>
                          <a:pt x="28" y="78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81" name="Freeform 237"/>
                  <p:cNvSpPr>
                    <a:spLocks/>
                  </p:cNvSpPr>
                  <p:nvPr/>
                </p:nvSpPr>
                <p:spPr bwMode="auto">
                  <a:xfrm>
                    <a:off x="1886" y="1899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1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35852" name="Group 238"/>
            <p:cNvGrpSpPr>
              <a:grpSpLocks/>
            </p:cNvGrpSpPr>
            <p:nvPr/>
          </p:nvGrpSpPr>
          <p:grpSpPr bwMode="auto">
            <a:xfrm>
              <a:off x="1341" y="1831"/>
              <a:ext cx="647" cy="1421"/>
              <a:chOff x="1341" y="1831"/>
              <a:chExt cx="647" cy="1421"/>
            </a:xfrm>
          </p:grpSpPr>
          <p:grpSp>
            <p:nvGrpSpPr>
              <p:cNvPr id="35853" name="Group 239"/>
              <p:cNvGrpSpPr>
                <a:grpSpLocks/>
              </p:cNvGrpSpPr>
              <p:nvPr/>
            </p:nvGrpSpPr>
            <p:grpSpPr bwMode="auto">
              <a:xfrm>
                <a:off x="1341" y="1831"/>
                <a:ext cx="647" cy="1421"/>
                <a:chOff x="1341" y="1831"/>
                <a:chExt cx="647" cy="1421"/>
              </a:xfrm>
            </p:grpSpPr>
            <p:grpSp>
              <p:nvGrpSpPr>
                <p:cNvPr id="35863" name="Group 240"/>
                <p:cNvGrpSpPr>
                  <a:grpSpLocks/>
                </p:cNvGrpSpPr>
                <p:nvPr/>
              </p:nvGrpSpPr>
              <p:grpSpPr bwMode="auto">
                <a:xfrm>
                  <a:off x="1414" y="2903"/>
                  <a:ext cx="502" cy="349"/>
                  <a:chOff x="1414" y="2903"/>
                  <a:chExt cx="502" cy="349"/>
                </a:xfrm>
              </p:grpSpPr>
              <p:sp>
                <p:nvSpPr>
                  <p:cNvPr id="35872" name="Freeform 241"/>
                  <p:cNvSpPr>
                    <a:spLocks/>
                  </p:cNvSpPr>
                  <p:nvPr/>
                </p:nvSpPr>
                <p:spPr bwMode="auto">
                  <a:xfrm>
                    <a:off x="1414" y="3035"/>
                    <a:ext cx="322" cy="217"/>
                  </a:xfrm>
                  <a:custGeom>
                    <a:avLst/>
                    <a:gdLst>
                      <a:gd name="T0" fmla="*/ 0 w 322"/>
                      <a:gd name="T1" fmla="*/ 0 h 217"/>
                      <a:gd name="T2" fmla="*/ 0 w 322"/>
                      <a:gd name="T3" fmla="*/ 65 h 217"/>
                      <a:gd name="T4" fmla="*/ 322 w 322"/>
                      <a:gd name="T5" fmla="*/ 217 h 217"/>
                      <a:gd name="T6" fmla="*/ 322 w 322"/>
                      <a:gd name="T7" fmla="*/ 149 h 217"/>
                      <a:gd name="T8" fmla="*/ 0 w 322"/>
                      <a:gd name="T9" fmla="*/ 0 h 2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2"/>
                      <a:gd name="T16" fmla="*/ 0 h 217"/>
                      <a:gd name="T17" fmla="*/ 322 w 322"/>
                      <a:gd name="T18" fmla="*/ 217 h 2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2" h="217">
                        <a:moveTo>
                          <a:pt x="0" y="0"/>
                        </a:moveTo>
                        <a:lnTo>
                          <a:pt x="0" y="65"/>
                        </a:lnTo>
                        <a:lnTo>
                          <a:pt x="322" y="217"/>
                        </a:lnTo>
                        <a:lnTo>
                          <a:pt x="322" y="1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1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73" name="Freeform 242"/>
                  <p:cNvSpPr>
                    <a:spLocks/>
                  </p:cNvSpPr>
                  <p:nvPr/>
                </p:nvSpPr>
                <p:spPr bwMode="auto">
                  <a:xfrm>
                    <a:off x="1736" y="2903"/>
                    <a:ext cx="180" cy="349"/>
                  </a:xfrm>
                  <a:custGeom>
                    <a:avLst/>
                    <a:gdLst>
                      <a:gd name="T0" fmla="*/ 0 w 180"/>
                      <a:gd name="T1" fmla="*/ 281 h 349"/>
                      <a:gd name="T2" fmla="*/ 0 w 180"/>
                      <a:gd name="T3" fmla="*/ 349 h 349"/>
                      <a:gd name="T4" fmla="*/ 180 w 180"/>
                      <a:gd name="T5" fmla="*/ 55 h 349"/>
                      <a:gd name="T6" fmla="*/ 180 w 180"/>
                      <a:gd name="T7" fmla="*/ 0 h 349"/>
                      <a:gd name="T8" fmla="*/ 0 w 180"/>
                      <a:gd name="T9" fmla="*/ 281 h 3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0"/>
                      <a:gd name="T16" fmla="*/ 0 h 349"/>
                      <a:gd name="T17" fmla="*/ 180 w 180"/>
                      <a:gd name="T18" fmla="*/ 349 h 3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0" h="349">
                        <a:moveTo>
                          <a:pt x="0" y="281"/>
                        </a:moveTo>
                        <a:lnTo>
                          <a:pt x="0" y="349"/>
                        </a:lnTo>
                        <a:lnTo>
                          <a:pt x="180" y="55"/>
                        </a:lnTo>
                        <a:lnTo>
                          <a:pt x="180" y="0"/>
                        </a:lnTo>
                        <a:lnTo>
                          <a:pt x="0" y="281"/>
                        </a:lnTo>
                        <a:close/>
                      </a:path>
                    </a:pathLst>
                  </a:custGeom>
                  <a:solidFill>
                    <a:srgbClr val="001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5864" name="Freeform 243"/>
                <p:cNvSpPr>
                  <a:spLocks/>
                </p:cNvSpPr>
                <p:nvPr/>
              </p:nvSpPr>
              <p:spPr bwMode="auto">
                <a:xfrm>
                  <a:off x="1341" y="2668"/>
                  <a:ext cx="647" cy="539"/>
                </a:xfrm>
                <a:custGeom>
                  <a:avLst/>
                  <a:gdLst>
                    <a:gd name="T0" fmla="*/ 0 w 647"/>
                    <a:gd name="T1" fmla="*/ 339 h 539"/>
                    <a:gd name="T2" fmla="*/ 430 w 647"/>
                    <a:gd name="T3" fmla="*/ 539 h 539"/>
                    <a:gd name="T4" fmla="*/ 647 w 647"/>
                    <a:gd name="T5" fmla="*/ 183 h 539"/>
                    <a:gd name="T6" fmla="*/ 235 w 647"/>
                    <a:gd name="T7" fmla="*/ 0 h 539"/>
                    <a:gd name="T8" fmla="*/ 0 w 647"/>
                    <a:gd name="T9" fmla="*/ 339 h 5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7"/>
                    <a:gd name="T16" fmla="*/ 0 h 539"/>
                    <a:gd name="T17" fmla="*/ 647 w 647"/>
                    <a:gd name="T18" fmla="*/ 539 h 5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7" h="539">
                      <a:moveTo>
                        <a:pt x="0" y="339"/>
                      </a:moveTo>
                      <a:lnTo>
                        <a:pt x="430" y="539"/>
                      </a:lnTo>
                      <a:lnTo>
                        <a:pt x="647" y="183"/>
                      </a:lnTo>
                      <a:lnTo>
                        <a:pt x="235" y="0"/>
                      </a:lnTo>
                      <a:lnTo>
                        <a:pt x="0" y="339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65" name="Freeform 244"/>
                <p:cNvSpPr>
                  <a:spLocks/>
                </p:cNvSpPr>
                <p:nvPr/>
              </p:nvSpPr>
              <p:spPr bwMode="auto">
                <a:xfrm>
                  <a:off x="1399" y="2334"/>
                  <a:ext cx="510" cy="306"/>
                </a:xfrm>
                <a:custGeom>
                  <a:avLst/>
                  <a:gdLst>
                    <a:gd name="T0" fmla="*/ 336 w 510"/>
                    <a:gd name="T1" fmla="*/ 306 h 306"/>
                    <a:gd name="T2" fmla="*/ 510 w 510"/>
                    <a:gd name="T3" fmla="*/ 106 h 306"/>
                    <a:gd name="T4" fmla="*/ 192 w 510"/>
                    <a:gd name="T5" fmla="*/ 0 h 306"/>
                    <a:gd name="T6" fmla="*/ 0 w 510"/>
                    <a:gd name="T7" fmla="*/ 195 h 306"/>
                    <a:gd name="T8" fmla="*/ 336 w 510"/>
                    <a:gd name="T9" fmla="*/ 306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0"/>
                    <a:gd name="T16" fmla="*/ 0 h 306"/>
                    <a:gd name="T17" fmla="*/ 510 w 5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0" h="306">
                      <a:moveTo>
                        <a:pt x="336" y="306"/>
                      </a:moveTo>
                      <a:lnTo>
                        <a:pt x="510" y="106"/>
                      </a:lnTo>
                      <a:lnTo>
                        <a:pt x="192" y="0"/>
                      </a:lnTo>
                      <a:lnTo>
                        <a:pt x="0" y="195"/>
                      </a:lnTo>
                      <a:lnTo>
                        <a:pt x="336" y="306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66" name="Freeform 245"/>
                <p:cNvSpPr>
                  <a:spLocks/>
                </p:cNvSpPr>
                <p:nvPr/>
              </p:nvSpPr>
              <p:spPr bwMode="auto">
                <a:xfrm>
                  <a:off x="1655" y="1833"/>
                  <a:ext cx="177" cy="359"/>
                </a:xfrm>
                <a:custGeom>
                  <a:avLst/>
                  <a:gdLst>
                    <a:gd name="T0" fmla="*/ 0 w 177"/>
                    <a:gd name="T1" fmla="*/ 0 h 359"/>
                    <a:gd name="T2" fmla="*/ 43 w 177"/>
                    <a:gd name="T3" fmla="*/ 359 h 359"/>
                    <a:gd name="T4" fmla="*/ 177 w 177"/>
                    <a:gd name="T5" fmla="*/ 240 h 359"/>
                    <a:gd name="T6" fmla="*/ 0 w 177"/>
                    <a:gd name="T7" fmla="*/ 0 h 3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7"/>
                    <a:gd name="T13" fmla="*/ 0 h 359"/>
                    <a:gd name="T14" fmla="*/ 177 w 177"/>
                    <a:gd name="T15" fmla="*/ 359 h 3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7" h="359">
                      <a:moveTo>
                        <a:pt x="0" y="0"/>
                      </a:moveTo>
                      <a:lnTo>
                        <a:pt x="43" y="359"/>
                      </a:lnTo>
                      <a:lnTo>
                        <a:pt x="177" y="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67" name="Freeform 246"/>
                <p:cNvSpPr>
                  <a:spLocks/>
                </p:cNvSpPr>
                <p:nvPr/>
              </p:nvSpPr>
              <p:spPr bwMode="auto">
                <a:xfrm>
                  <a:off x="1502" y="1831"/>
                  <a:ext cx="196" cy="361"/>
                </a:xfrm>
                <a:custGeom>
                  <a:avLst/>
                  <a:gdLst>
                    <a:gd name="T0" fmla="*/ 154 w 196"/>
                    <a:gd name="T1" fmla="*/ 0 h 361"/>
                    <a:gd name="T2" fmla="*/ 196 w 196"/>
                    <a:gd name="T3" fmla="*/ 361 h 361"/>
                    <a:gd name="T4" fmla="*/ 0 w 196"/>
                    <a:gd name="T5" fmla="*/ 323 h 361"/>
                    <a:gd name="T6" fmla="*/ 154 w 196"/>
                    <a:gd name="T7" fmla="*/ 0 h 36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6"/>
                    <a:gd name="T13" fmla="*/ 0 h 361"/>
                    <a:gd name="T14" fmla="*/ 196 w 196"/>
                    <a:gd name="T15" fmla="*/ 361 h 36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6" h="361">
                      <a:moveTo>
                        <a:pt x="154" y="0"/>
                      </a:moveTo>
                      <a:lnTo>
                        <a:pt x="196" y="361"/>
                      </a:lnTo>
                      <a:lnTo>
                        <a:pt x="0" y="323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68" name="Freeform 247"/>
                <p:cNvSpPr>
                  <a:spLocks/>
                </p:cNvSpPr>
                <p:nvPr/>
              </p:nvSpPr>
              <p:spPr bwMode="auto">
                <a:xfrm>
                  <a:off x="1502" y="2154"/>
                  <a:ext cx="195" cy="436"/>
                </a:xfrm>
                <a:custGeom>
                  <a:avLst/>
                  <a:gdLst>
                    <a:gd name="T0" fmla="*/ 0 w 195"/>
                    <a:gd name="T1" fmla="*/ 0 h 436"/>
                    <a:gd name="T2" fmla="*/ 195 w 195"/>
                    <a:gd name="T3" fmla="*/ 37 h 436"/>
                    <a:gd name="T4" fmla="*/ 195 w 195"/>
                    <a:gd name="T5" fmla="*/ 436 h 436"/>
                    <a:gd name="T6" fmla="*/ 0 w 195"/>
                    <a:gd name="T7" fmla="*/ 371 h 436"/>
                    <a:gd name="T8" fmla="*/ 0 w 195"/>
                    <a:gd name="T9" fmla="*/ 0 h 4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36"/>
                    <a:gd name="T17" fmla="*/ 195 w 195"/>
                    <a:gd name="T18" fmla="*/ 436 h 4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36">
                      <a:moveTo>
                        <a:pt x="0" y="0"/>
                      </a:moveTo>
                      <a:lnTo>
                        <a:pt x="195" y="37"/>
                      </a:lnTo>
                      <a:lnTo>
                        <a:pt x="195" y="436"/>
                      </a:lnTo>
                      <a:lnTo>
                        <a:pt x="0" y="3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69" name="Freeform 248"/>
                <p:cNvSpPr>
                  <a:spLocks/>
                </p:cNvSpPr>
                <p:nvPr/>
              </p:nvSpPr>
              <p:spPr bwMode="auto">
                <a:xfrm>
                  <a:off x="1697" y="2072"/>
                  <a:ext cx="134" cy="519"/>
                </a:xfrm>
                <a:custGeom>
                  <a:avLst/>
                  <a:gdLst>
                    <a:gd name="T0" fmla="*/ 0 w 134"/>
                    <a:gd name="T1" fmla="*/ 119 h 519"/>
                    <a:gd name="T2" fmla="*/ 134 w 134"/>
                    <a:gd name="T3" fmla="*/ 0 h 519"/>
                    <a:gd name="T4" fmla="*/ 134 w 134"/>
                    <a:gd name="T5" fmla="*/ 371 h 519"/>
                    <a:gd name="T6" fmla="*/ 0 w 134"/>
                    <a:gd name="T7" fmla="*/ 519 h 519"/>
                    <a:gd name="T8" fmla="*/ 0 w 134"/>
                    <a:gd name="T9" fmla="*/ 119 h 5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519"/>
                    <a:gd name="T17" fmla="*/ 134 w 134"/>
                    <a:gd name="T18" fmla="*/ 519 h 5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519">
                      <a:moveTo>
                        <a:pt x="0" y="119"/>
                      </a:moveTo>
                      <a:lnTo>
                        <a:pt x="134" y="0"/>
                      </a:lnTo>
                      <a:lnTo>
                        <a:pt x="134" y="371"/>
                      </a:lnTo>
                      <a:lnTo>
                        <a:pt x="0" y="519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3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70" name="Freeform 249"/>
                <p:cNvSpPr>
                  <a:spLocks/>
                </p:cNvSpPr>
                <p:nvPr/>
              </p:nvSpPr>
              <p:spPr bwMode="auto">
                <a:xfrm>
                  <a:off x="1399" y="2529"/>
                  <a:ext cx="334" cy="586"/>
                </a:xfrm>
                <a:custGeom>
                  <a:avLst/>
                  <a:gdLst>
                    <a:gd name="T0" fmla="*/ 0 w 334"/>
                    <a:gd name="T1" fmla="*/ 0 h 586"/>
                    <a:gd name="T2" fmla="*/ 334 w 334"/>
                    <a:gd name="T3" fmla="*/ 111 h 586"/>
                    <a:gd name="T4" fmla="*/ 334 w 334"/>
                    <a:gd name="T5" fmla="*/ 586 h 586"/>
                    <a:gd name="T6" fmla="*/ 0 w 334"/>
                    <a:gd name="T7" fmla="*/ 441 h 586"/>
                    <a:gd name="T8" fmla="*/ 0 w 334"/>
                    <a:gd name="T9" fmla="*/ 0 h 5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4"/>
                    <a:gd name="T16" fmla="*/ 0 h 586"/>
                    <a:gd name="T17" fmla="*/ 334 w 334"/>
                    <a:gd name="T18" fmla="*/ 586 h 5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4" h="586">
                      <a:moveTo>
                        <a:pt x="0" y="0"/>
                      </a:moveTo>
                      <a:lnTo>
                        <a:pt x="334" y="111"/>
                      </a:lnTo>
                      <a:lnTo>
                        <a:pt x="334" y="586"/>
                      </a:lnTo>
                      <a:lnTo>
                        <a:pt x="0" y="4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871" name="Freeform 250"/>
                <p:cNvSpPr>
                  <a:spLocks/>
                </p:cNvSpPr>
                <p:nvPr/>
              </p:nvSpPr>
              <p:spPr bwMode="auto">
                <a:xfrm>
                  <a:off x="1734" y="2439"/>
                  <a:ext cx="175" cy="676"/>
                </a:xfrm>
                <a:custGeom>
                  <a:avLst/>
                  <a:gdLst>
                    <a:gd name="T0" fmla="*/ 0 w 175"/>
                    <a:gd name="T1" fmla="*/ 201 h 676"/>
                    <a:gd name="T2" fmla="*/ 175 w 175"/>
                    <a:gd name="T3" fmla="*/ 0 h 676"/>
                    <a:gd name="T4" fmla="*/ 175 w 175"/>
                    <a:gd name="T5" fmla="*/ 405 h 676"/>
                    <a:gd name="T6" fmla="*/ 0 w 175"/>
                    <a:gd name="T7" fmla="*/ 676 h 676"/>
                    <a:gd name="T8" fmla="*/ 0 w 175"/>
                    <a:gd name="T9" fmla="*/ 201 h 6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5"/>
                    <a:gd name="T16" fmla="*/ 0 h 676"/>
                    <a:gd name="T17" fmla="*/ 175 w 175"/>
                    <a:gd name="T18" fmla="*/ 676 h 6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5" h="676">
                      <a:moveTo>
                        <a:pt x="0" y="201"/>
                      </a:moveTo>
                      <a:lnTo>
                        <a:pt x="175" y="0"/>
                      </a:lnTo>
                      <a:lnTo>
                        <a:pt x="175" y="405"/>
                      </a:lnTo>
                      <a:lnTo>
                        <a:pt x="0" y="676"/>
                      </a:lnTo>
                      <a:lnTo>
                        <a:pt x="0" y="201"/>
                      </a:lnTo>
                      <a:close/>
                    </a:path>
                  </a:pathLst>
                </a:custGeom>
                <a:solidFill>
                  <a:srgbClr val="001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5854" name="Group 251"/>
              <p:cNvGrpSpPr>
                <a:grpSpLocks/>
              </p:cNvGrpSpPr>
              <p:nvPr/>
            </p:nvGrpSpPr>
            <p:grpSpPr bwMode="auto">
              <a:xfrm>
                <a:off x="1463" y="2200"/>
                <a:ext cx="206" cy="817"/>
                <a:chOff x="1463" y="2200"/>
                <a:chExt cx="206" cy="817"/>
              </a:xfrm>
            </p:grpSpPr>
            <p:grpSp>
              <p:nvGrpSpPr>
                <p:cNvPr id="35855" name="Group 252"/>
                <p:cNvGrpSpPr>
                  <a:grpSpLocks/>
                </p:cNvGrpSpPr>
                <p:nvPr/>
              </p:nvGrpSpPr>
              <p:grpSpPr bwMode="auto">
                <a:xfrm>
                  <a:off x="1565" y="2200"/>
                  <a:ext cx="68" cy="233"/>
                  <a:chOff x="1565" y="2200"/>
                  <a:chExt cx="68" cy="233"/>
                </a:xfrm>
              </p:grpSpPr>
              <p:sp>
                <p:nvSpPr>
                  <p:cNvPr id="35859" name="Arc 253"/>
                  <p:cNvSpPr>
                    <a:spLocks/>
                  </p:cNvSpPr>
                  <p:nvPr/>
                </p:nvSpPr>
                <p:spPr bwMode="auto">
                  <a:xfrm>
                    <a:off x="1607" y="2203"/>
                    <a:ext cx="26" cy="120"/>
                  </a:xfrm>
                  <a:custGeom>
                    <a:avLst/>
                    <a:gdLst>
                      <a:gd name="T0" fmla="*/ 0 w 22443"/>
                      <a:gd name="T1" fmla="*/ 0 h 22968"/>
                      <a:gd name="T2" fmla="*/ 26 w 22443"/>
                      <a:gd name="T3" fmla="*/ 120 h 22968"/>
                      <a:gd name="T4" fmla="*/ 1 w 22443"/>
                      <a:gd name="T5" fmla="*/ 113 h 22968"/>
                      <a:gd name="T6" fmla="*/ 0 60000 65536"/>
                      <a:gd name="T7" fmla="*/ 0 60000 65536"/>
                      <a:gd name="T8" fmla="*/ 0 60000 65536"/>
                      <a:gd name="T9" fmla="*/ 0 w 22443"/>
                      <a:gd name="T10" fmla="*/ 0 h 22968"/>
                      <a:gd name="T11" fmla="*/ 22443 w 22443"/>
                      <a:gd name="T12" fmla="*/ 22968 h 2296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2443" h="22968" fill="none" extrusionOk="0">
                        <a:moveTo>
                          <a:pt x="0" y="16"/>
                        </a:moveTo>
                        <a:cubicBezTo>
                          <a:pt x="280" y="5"/>
                          <a:pt x="561" y="-1"/>
                          <a:pt x="843" y="0"/>
                        </a:cubicBezTo>
                        <a:cubicBezTo>
                          <a:pt x="12772" y="0"/>
                          <a:pt x="22443" y="9670"/>
                          <a:pt x="22443" y="21600"/>
                        </a:cubicBezTo>
                        <a:cubicBezTo>
                          <a:pt x="22443" y="22056"/>
                          <a:pt x="22428" y="22512"/>
                          <a:pt x="22399" y="22967"/>
                        </a:cubicBezTo>
                      </a:path>
                      <a:path w="22443" h="22968" stroke="0" extrusionOk="0">
                        <a:moveTo>
                          <a:pt x="0" y="16"/>
                        </a:moveTo>
                        <a:cubicBezTo>
                          <a:pt x="280" y="5"/>
                          <a:pt x="561" y="-1"/>
                          <a:pt x="843" y="0"/>
                        </a:cubicBezTo>
                        <a:cubicBezTo>
                          <a:pt x="12772" y="0"/>
                          <a:pt x="22443" y="9670"/>
                          <a:pt x="22443" y="21600"/>
                        </a:cubicBezTo>
                        <a:cubicBezTo>
                          <a:pt x="22443" y="22056"/>
                          <a:pt x="22428" y="22512"/>
                          <a:pt x="22399" y="22967"/>
                        </a:cubicBezTo>
                        <a:lnTo>
                          <a:pt x="843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60" name="Arc 254"/>
                  <p:cNvSpPr>
                    <a:spLocks/>
                  </p:cNvSpPr>
                  <p:nvPr/>
                </p:nvSpPr>
                <p:spPr bwMode="auto">
                  <a:xfrm>
                    <a:off x="1567" y="2200"/>
                    <a:ext cx="23" cy="112"/>
                  </a:xfrm>
                  <a:custGeom>
                    <a:avLst/>
                    <a:gdLst>
                      <a:gd name="T0" fmla="*/ 0 w 21502"/>
                      <a:gd name="T1" fmla="*/ 101 h 21581"/>
                      <a:gd name="T2" fmla="*/ 22 w 21502"/>
                      <a:gd name="T3" fmla="*/ 0 h 21581"/>
                      <a:gd name="T4" fmla="*/ 23 w 21502"/>
                      <a:gd name="T5" fmla="*/ 112 h 21581"/>
                      <a:gd name="T6" fmla="*/ 0 60000 65536"/>
                      <a:gd name="T7" fmla="*/ 0 60000 65536"/>
                      <a:gd name="T8" fmla="*/ 0 60000 65536"/>
                      <a:gd name="T9" fmla="*/ 0 w 21502"/>
                      <a:gd name="T10" fmla="*/ 0 h 21581"/>
                      <a:gd name="T11" fmla="*/ 21502 w 21502"/>
                      <a:gd name="T12" fmla="*/ 21581 h 2158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502" h="21581" fill="none" extrusionOk="0">
                        <a:moveTo>
                          <a:pt x="0" y="19522"/>
                        </a:moveTo>
                        <a:cubicBezTo>
                          <a:pt x="1028" y="8788"/>
                          <a:pt x="9814" y="456"/>
                          <a:pt x="20588" y="0"/>
                        </a:cubicBezTo>
                      </a:path>
                      <a:path w="21502" h="21581" stroke="0" extrusionOk="0">
                        <a:moveTo>
                          <a:pt x="0" y="19522"/>
                        </a:moveTo>
                        <a:cubicBezTo>
                          <a:pt x="1028" y="8788"/>
                          <a:pt x="9814" y="456"/>
                          <a:pt x="20588" y="0"/>
                        </a:cubicBezTo>
                        <a:lnTo>
                          <a:pt x="21502" y="2158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61" name="Freeform 255"/>
                  <p:cNvSpPr>
                    <a:spLocks/>
                  </p:cNvSpPr>
                  <p:nvPr/>
                </p:nvSpPr>
                <p:spPr bwMode="auto">
                  <a:xfrm>
                    <a:off x="1565" y="2317"/>
                    <a:ext cx="23" cy="103"/>
                  </a:xfrm>
                  <a:custGeom>
                    <a:avLst/>
                    <a:gdLst>
                      <a:gd name="T0" fmla="*/ 0 w 23"/>
                      <a:gd name="T1" fmla="*/ 0 h 103"/>
                      <a:gd name="T2" fmla="*/ 0 w 23"/>
                      <a:gd name="T3" fmla="*/ 95 h 103"/>
                      <a:gd name="T4" fmla="*/ 23 w 23"/>
                      <a:gd name="T5" fmla="*/ 103 h 103"/>
                      <a:gd name="T6" fmla="*/ 23 w 23"/>
                      <a:gd name="T7" fmla="*/ 10 h 103"/>
                      <a:gd name="T8" fmla="*/ 0 w 23"/>
                      <a:gd name="T9" fmla="*/ 0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03"/>
                      <a:gd name="T17" fmla="*/ 23 w 23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03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23" y="103"/>
                        </a:lnTo>
                        <a:lnTo>
                          <a:pt x="23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62" name="Freeform 256"/>
                  <p:cNvSpPr>
                    <a:spLocks/>
                  </p:cNvSpPr>
                  <p:nvPr/>
                </p:nvSpPr>
                <p:spPr bwMode="auto">
                  <a:xfrm>
                    <a:off x="1607" y="2330"/>
                    <a:ext cx="23" cy="103"/>
                  </a:xfrm>
                  <a:custGeom>
                    <a:avLst/>
                    <a:gdLst>
                      <a:gd name="T0" fmla="*/ 0 w 23"/>
                      <a:gd name="T1" fmla="*/ 0 h 103"/>
                      <a:gd name="T2" fmla="*/ 0 w 23"/>
                      <a:gd name="T3" fmla="*/ 95 h 103"/>
                      <a:gd name="T4" fmla="*/ 23 w 23"/>
                      <a:gd name="T5" fmla="*/ 103 h 103"/>
                      <a:gd name="T6" fmla="*/ 23 w 23"/>
                      <a:gd name="T7" fmla="*/ 10 h 103"/>
                      <a:gd name="T8" fmla="*/ 0 w 23"/>
                      <a:gd name="T9" fmla="*/ 0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03"/>
                      <a:gd name="T17" fmla="*/ 23 w 23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03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23" y="103"/>
                        </a:lnTo>
                        <a:lnTo>
                          <a:pt x="23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856" name="Group 257"/>
                <p:cNvGrpSpPr>
                  <a:grpSpLocks/>
                </p:cNvGrpSpPr>
                <p:nvPr/>
              </p:nvGrpSpPr>
              <p:grpSpPr bwMode="auto">
                <a:xfrm>
                  <a:off x="1463" y="2655"/>
                  <a:ext cx="206" cy="362"/>
                  <a:chOff x="1463" y="2655"/>
                  <a:chExt cx="206" cy="362"/>
                </a:xfrm>
              </p:grpSpPr>
              <p:sp>
                <p:nvSpPr>
                  <p:cNvPr id="35857" name="Freeform 258"/>
                  <p:cNvSpPr>
                    <a:spLocks/>
                  </p:cNvSpPr>
                  <p:nvPr/>
                </p:nvSpPr>
                <p:spPr bwMode="auto">
                  <a:xfrm>
                    <a:off x="1463" y="2782"/>
                    <a:ext cx="206" cy="235"/>
                  </a:xfrm>
                  <a:custGeom>
                    <a:avLst/>
                    <a:gdLst>
                      <a:gd name="T0" fmla="*/ 0 w 206"/>
                      <a:gd name="T1" fmla="*/ 0 h 235"/>
                      <a:gd name="T2" fmla="*/ 0 w 206"/>
                      <a:gd name="T3" fmla="*/ 147 h 235"/>
                      <a:gd name="T4" fmla="*/ 206 w 206"/>
                      <a:gd name="T5" fmla="*/ 235 h 235"/>
                      <a:gd name="T6" fmla="*/ 206 w 206"/>
                      <a:gd name="T7" fmla="*/ 86 h 235"/>
                      <a:gd name="T8" fmla="*/ 0 w 206"/>
                      <a:gd name="T9" fmla="*/ 0 h 2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6"/>
                      <a:gd name="T16" fmla="*/ 0 h 235"/>
                      <a:gd name="T17" fmla="*/ 206 w 206"/>
                      <a:gd name="T18" fmla="*/ 235 h 23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6" h="235">
                        <a:moveTo>
                          <a:pt x="0" y="0"/>
                        </a:moveTo>
                        <a:lnTo>
                          <a:pt x="0" y="147"/>
                        </a:lnTo>
                        <a:lnTo>
                          <a:pt x="206" y="235"/>
                        </a:lnTo>
                        <a:lnTo>
                          <a:pt x="206" y="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858" name="Freeform 259"/>
                  <p:cNvSpPr>
                    <a:spLocks/>
                  </p:cNvSpPr>
                  <p:nvPr/>
                </p:nvSpPr>
                <p:spPr bwMode="auto">
                  <a:xfrm>
                    <a:off x="1466" y="2655"/>
                    <a:ext cx="194" cy="177"/>
                  </a:xfrm>
                  <a:custGeom>
                    <a:avLst/>
                    <a:gdLst>
                      <a:gd name="T0" fmla="*/ 0 w 194"/>
                      <a:gd name="T1" fmla="*/ 0 h 177"/>
                      <a:gd name="T2" fmla="*/ 0 w 194"/>
                      <a:gd name="T3" fmla="*/ 103 h 177"/>
                      <a:gd name="T4" fmla="*/ 194 w 194"/>
                      <a:gd name="T5" fmla="*/ 177 h 177"/>
                      <a:gd name="T6" fmla="*/ 194 w 194"/>
                      <a:gd name="T7" fmla="*/ 75 h 177"/>
                      <a:gd name="T8" fmla="*/ 0 w 194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4"/>
                      <a:gd name="T16" fmla="*/ 0 h 177"/>
                      <a:gd name="T17" fmla="*/ 194 w 194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4" h="177">
                        <a:moveTo>
                          <a:pt x="0" y="0"/>
                        </a:moveTo>
                        <a:lnTo>
                          <a:pt x="0" y="103"/>
                        </a:lnTo>
                        <a:lnTo>
                          <a:pt x="194" y="177"/>
                        </a:lnTo>
                        <a:lnTo>
                          <a:pt x="194" y="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35849" name="Text Box 260"/>
          <p:cNvSpPr txBox="1">
            <a:spLocks noChangeArrowheads="1"/>
          </p:cNvSpPr>
          <p:nvPr/>
        </p:nvSpPr>
        <p:spPr bwMode="auto">
          <a:xfrm>
            <a:off x="6221413" y="3933186"/>
            <a:ext cx="283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sz="2400">
                <a:solidFill>
                  <a:srgbClr val="5A87C6"/>
                </a:solidFill>
                <a:latin typeface="+mj-lt"/>
              </a:rPr>
              <a:t>Trading Partner</a:t>
            </a:r>
            <a:endParaRPr kumimoji="1" lang="en-US" sz="16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Exchange Definition Maintenance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CSS-SU-430</a:t>
            </a:r>
          </a:p>
        </p:txBody>
      </p:sp>
      <p:pic>
        <p:nvPicPr>
          <p:cNvPr id="3686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44945"/>
            <a:ext cx="78470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Exchange Definition Maintenance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CSS-SU-440</a:t>
            </a:r>
          </a:p>
        </p:txBody>
      </p:sp>
      <p:pic>
        <p:nvPicPr>
          <p:cNvPr id="37893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" y="1050231"/>
            <a:ext cx="800893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 Definition Maintenance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CSS-SU-450</a:t>
            </a:r>
          </a:p>
        </p:txBody>
      </p:sp>
      <p:pic>
        <p:nvPicPr>
          <p:cNvPr id="38917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974554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Implementation Definition Maintenance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CSS-SU-460</a:t>
            </a:r>
          </a:p>
        </p:txBody>
      </p:sp>
      <p:pic>
        <p:nvPicPr>
          <p:cNvPr id="3994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965607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Transformation Definition Maintenance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CSS-SU-470</a:t>
            </a:r>
          </a:p>
        </p:txBody>
      </p:sp>
      <p:pic>
        <p:nvPicPr>
          <p:cNvPr id="40965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987272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Trading Partner Maintenance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CSS-SU-480</a:t>
            </a:r>
          </a:p>
        </p:txBody>
      </p:sp>
      <p:pic>
        <p:nvPicPr>
          <p:cNvPr id="4198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73465"/>
            <a:ext cx="78470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Trading Partner Parameter Maintenance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CSS-SU-490</a:t>
            </a:r>
          </a:p>
        </p:txBody>
      </p:sp>
      <p:pic>
        <p:nvPicPr>
          <p:cNvPr id="430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27464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b="1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CSS-SU-040</a:t>
            </a:r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CSS-SU-510</a:t>
            </a: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1819275" y="792121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Item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Calendars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QCS Control Programs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Status Codes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EDI eCommerce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Sequence Scheduled Order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</a:pPr>
            <a:r>
              <a:rPr lang="en-US" dirty="0">
                <a:latin typeface="+mj-lt"/>
              </a:rPr>
              <a:t>* Optional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82278" name="Line 6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accent1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a Sequenced Scheduled Order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CSS-SU-500</a:t>
            </a:r>
          </a:p>
        </p:txBody>
      </p:sp>
      <p:grpSp>
        <p:nvGrpSpPr>
          <p:cNvPr id="356" name="Group 355"/>
          <p:cNvGrpSpPr/>
          <p:nvPr/>
        </p:nvGrpSpPr>
        <p:grpSpPr>
          <a:xfrm>
            <a:off x="657225" y="1097314"/>
            <a:ext cx="7848600" cy="4839275"/>
            <a:chOff x="657225" y="1097314"/>
            <a:chExt cx="7848600" cy="4839275"/>
          </a:xfrm>
        </p:grpSpPr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 flipV="1">
              <a:off x="1571625" y="1624364"/>
              <a:ext cx="4800600" cy="1371600"/>
            </a:xfrm>
            <a:prstGeom prst="curvedUpArrow">
              <a:avLst>
                <a:gd name="adj1" fmla="val 70000"/>
                <a:gd name="adj2" fmla="val 140000"/>
                <a:gd name="adj3" fmla="val 33333"/>
              </a:avLst>
            </a:prstGeom>
            <a:solidFill>
              <a:srgbClr val="FFDFBF"/>
            </a:solidFill>
            <a:ln w="9525">
              <a:solidFill>
                <a:srgbClr val="FFE9E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0" name="Group 7"/>
            <p:cNvGrpSpPr>
              <a:grpSpLocks/>
            </p:cNvGrpSpPr>
            <p:nvPr/>
          </p:nvGrpSpPr>
          <p:grpSpPr bwMode="auto">
            <a:xfrm rot="21000211">
              <a:off x="2997200" y="1097314"/>
              <a:ext cx="1633538" cy="928688"/>
              <a:chOff x="3312" y="2976"/>
              <a:chExt cx="1008" cy="722"/>
            </a:xfrm>
          </p:grpSpPr>
          <p:sp>
            <p:nvSpPr>
              <p:cNvPr id="1377" name="Freeform 8"/>
              <p:cNvSpPr>
                <a:spLocks/>
              </p:cNvSpPr>
              <p:nvPr/>
            </p:nvSpPr>
            <p:spPr bwMode="auto">
              <a:xfrm rot="8764881" flipH="1" flipV="1">
                <a:off x="3408" y="3072"/>
                <a:ext cx="912" cy="626"/>
              </a:xfrm>
              <a:custGeom>
                <a:avLst/>
                <a:gdLst>
                  <a:gd name="T0" fmla="*/ 721 w 1362"/>
                  <a:gd name="T1" fmla="*/ 821 h 824"/>
                  <a:gd name="T2" fmla="*/ 728 w 1362"/>
                  <a:gd name="T3" fmla="*/ 807 h 824"/>
                  <a:gd name="T4" fmla="*/ 749 w 1362"/>
                  <a:gd name="T5" fmla="*/ 783 h 824"/>
                  <a:gd name="T6" fmla="*/ 784 w 1362"/>
                  <a:gd name="T7" fmla="*/ 751 h 824"/>
                  <a:gd name="T8" fmla="*/ 829 w 1362"/>
                  <a:gd name="T9" fmla="*/ 713 h 824"/>
                  <a:gd name="T10" fmla="*/ 883 w 1362"/>
                  <a:gd name="T11" fmla="*/ 670 h 824"/>
                  <a:gd name="T12" fmla="*/ 942 w 1362"/>
                  <a:gd name="T13" fmla="*/ 624 h 824"/>
                  <a:gd name="T14" fmla="*/ 1005 w 1362"/>
                  <a:gd name="T15" fmla="*/ 576 h 824"/>
                  <a:gd name="T16" fmla="*/ 1069 w 1362"/>
                  <a:gd name="T17" fmla="*/ 528 h 824"/>
                  <a:gd name="T18" fmla="*/ 1132 w 1362"/>
                  <a:gd name="T19" fmla="*/ 479 h 824"/>
                  <a:gd name="T20" fmla="*/ 1192 w 1362"/>
                  <a:gd name="T21" fmla="*/ 435 h 824"/>
                  <a:gd name="T22" fmla="*/ 1246 w 1362"/>
                  <a:gd name="T23" fmla="*/ 393 h 824"/>
                  <a:gd name="T24" fmla="*/ 1292 w 1362"/>
                  <a:gd name="T25" fmla="*/ 358 h 824"/>
                  <a:gd name="T26" fmla="*/ 1328 w 1362"/>
                  <a:gd name="T27" fmla="*/ 330 h 824"/>
                  <a:gd name="T28" fmla="*/ 1353 w 1362"/>
                  <a:gd name="T29" fmla="*/ 309 h 824"/>
                  <a:gd name="T30" fmla="*/ 1362 w 1362"/>
                  <a:gd name="T31" fmla="*/ 299 h 824"/>
                  <a:gd name="T32" fmla="*/ 1359 w 1362"/>
                  <a:gd name="T33" fmla="*/ 297 h 824"/>
                  <a:gd name="T34" fmla="*/ 1320 w 1362"/>
                  <a:gd name="T35" fmla="*/ 279 h 824"/>
                  <a:gd name="T36" fmla="*/ 1244 w 1362"/>
                  <a:gd name="T37" fmla="*/ 245 h 824"/>
                  <a:gd name="T38" fmla="*/ 1145 w 1362"/>
                  <a:gd name="T39" fmla="*/ 197 h 824"/>
                  <a:gd name="T40" fmla="*/ 1035 w 1362"/>
                  <a:gd name="T41" fmla="*/ 145 h 824"/>
                  <a:gd name="T42" fmla="*/ 927 w 1362"/>
                  <a:gd name="T43" fmla="*/ 93 h 824"/>
                  <a:gd name="T44" fmla="*/ 835 w 1362"/>
                  <a:gd name="T45" fmla="*/ 46 h 824"/>
                  <a:gd name="T46" fmla="*/ 771 w 1362"/>
                  <a:gd name="T47" fmla="*/ 11 h 824"/>
                  <a:gd name="T48" fmla="*/ 747 w 1362"/>
                  <a:gd name="T49" fmla="*/ 8 h 824"/>
                  <a:gd name="T50" fmla="*/ 725 w 1362"/>
                  <a:gd name="T51" fmla="*/ 27 h 824"/>
                  <a:gd name="T52" fmla="*/ 691 w 1362"/>
                  <a:gd name="T53" fmla="*/ 49 h 824"/>
                  <a:gd name="T54" fmla="*/ 648 w 1362"/>
                  <a:gd name="T55" fmla="*/ 73 h 824"/>
                  <a:gd name="T56" fmla="*/ 595 w 1362"/>
                  <a:gd name="T57" fmla="*/ 99 h 824"/>
                  <a:gd name="T58" fmla="*/ 537 w 1362"/>
                  <a:gd name="T59" fmla="*/ 127 h 824"/>
                  <a:gd name="T60" fmla="*/ 474 w 1362"/>
                  <a:gd name="T61" fmla="*/ 154 h 824"/>
                  <a:gd name="T62" fmla="*/ 410 w 1362"/>
                  <a:gd name="T63" fmla="*/ 182 h 824"/>
                  <a:gd name="T64" fmla="*/ 344 w 1362"/>
                  <a:gd name="T65" fmla="*/ 209 h 824"/>
                  <a:gd name="T66" fmla="*/ 278 w 1362"/>
                  <a:gd name="T67" fmla="*/ 234 h 824"/>
                  <a:gd name="T68" fmla="*/ 217 w 1362"/>
                  <a:gd name="T69" fmla="*/ 258 h 824"/>
                  <a:gd name="T70" fmla="*/ 159 w 1362"/>
                  <a:gd name="T71" fmla="*/ 279 h 824"/>
                  <a:gd name="T72" fmla="*/ 109 w 1362"/>
                  <a:gd name="T73" fmla="*/ 298 h 824"/>
                  <a:gd name="T74" fmla="*/ 66 w 1362"/>
                  <a:gd name="T75" fmla="*/ 312 h 824"/>
                  <a:gd name="T76" fmla="*/ 34 w 1362"/>
                  <a:gd name="T77" fmla="*/ 324 h 824"/>
                  <a:gd name="T78" fmla="*/ 15 w 1362"/>
                  <a:gd name="T79" fmla="*/ 329 h 824"/>
                  <a:gd name="T80" fmla="*/ 2 w 1362"/>
                  <a:gd name="T81" fmla="*/ 333 h 824"/>
                  <a:gd name="T82" fmla="*/ 2 w 1362"/>
                  <a:gd name="T83" fmla="*/ 347 h 824"/>
                  <a:gd name="T84" fmla="*/ 19 w 1362"/>
                  <a:gd name="T85" fmla="*/ 370 h 824"/>
                  <a:gd name="T86" fmla="*/ 49 w 1362"/>
                  <a:gd name="T87" fmla="*/ 399 h 824"/>
                  <a:gd name="T88" fmla="*/ 93 w 1362"/>
                  <a:gd name="T89" fmla="*/ 435 h 824"/>
                  <a:gd name="T90" fmla="*/ 146 w 1362"/>
                  <a:gd name="T91" fmla="*/ 476 h 824"/>
                  <a:gd name="T92" fmla="*/ 208 w 1362"/>
                  <a:gd name="T93" fmla="*/ 519 h 824"/>
                  <a:gd name="T94" fmla="*/ 273 w 1362"/>
                  <a:gd name="T95" fmla="*/ 565 h 824"/>
                  <a:gd name="T96" fmla="*/ 343 w 1362"/>
                  <a:gd name="T97" fmla="*/ 610 h 824"/>
                  <a:gd name="T98" fmla="*/ 413 w 1362"/>
                  <a:gd name="T99" fmla="*/ 655 h 824"/>
                  <a:gd name="T100" fmla="*/ 482 w 1362"/>
                  <a:gd name="T101" fmla="*/ 697 h 824"/>
                  <a:gd name="T102" fmla="*/ 545 w 1362"/>
                  <a:gd name="T103" fmla="*/ 735 h 824"/>
                  <a:gd name="T104" fmla="*/ 604 w 1362"/>
                  <a:gd name="T105" fmla="*/ 768 h 824"/>
                  <a:gd name="T106" fmla="*/ 653 w 1362"/>
                  <a:gd name="T107" fmla="*/ 794 h 824"/>
                  <a:gd name="T108" fmla="*/ 692 w 1362"/>
                  <a:gd name="T109" fmla="*/ 814 h 824"/>
                  <a:gd name="T110" fmla="*/ 717 w 1362"/>
                  <a:gd name="T111" fmla="*/ 823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8" name="Freeform 9"/>
              <p:cNvSpPr>
                <a:spLocks/>
              </p:cNvSpPr>
              <p:nvPr/>
            </p:nvSpPr>
            <p:spPr bwMode="auto">
              <a:xfrm rot="8764881" flipH="1" flipV="1">
                <a:off x="3360" y="3024"/>
                <a:ext cx="912" cy="626"/>
              </a:xfrm>
              <a:custGeom>
                <a:avLst/>
                <a:gdLst>
                  <a:gd name="T0" fmla="*/ 721 w 1362"/>
                  <a:gd name="T1" fmla="*/ 821 h 824"/>
                  <a:gd name="T2" fmla="*/ 728 w 1362"/>
                  <a:gd name="T3" fmla="*/ 807 h 824"/>
                  <a:gd name="T4" fmla="*/ 749 w 1362"/>
                  <a:gd name="T5" fmla="*/ 783 h 824"/>
                  <a:gd name="T6" fmla="*/ 784 w 1362"/>
                  <a:gd name="T7" fmla="*/ 751 h 824"/>
                  <a:gd name="T8" fmla="*/ 829 w 1362"/>
                  <a:gd name="T9" fmla="*/ 713 h 824"/>
                  <a:gd name="T10" fmla="*/ 883 w 1362"/>
                  <a:gd name="T11" fmla="*/ 670 h 824"/>
                  <a:gd name="T12" fmla="*/ 942 w 1362"/>
                  <a:gd name="T13" fmla="*/ 624 h 824"/>
                  <a:gd name="T14" fmla="*/ 1005 w 1362"/>
                  <a:gd name="T15" fmla="*/ 576 h 824"/>
                  <a:gd name="T16" fmla="*/ 1069 w 1362"/>
                  <a:gd name="T17" fmla="*/ 528 h 824"/>
                  <a:gd name="T18" fmla="*/ 1132 w 1362"/>
                  <a:gd name="T19" fmla="*/ 479 h 824"/>
                  <a:gd name="T20" fmla="*/ 1192 w 1362"/>
                  <a:gd name="T21" fmla="*/ 435 h 824"/>
                  <a:gd name="T22" fmla="*/ 1246 w 1362"/>
                  <a:gd name="T23" fmla="*/ 393 h 824"/>
                  <a:gd name="T24" fmla="*/ 1292 w 1362"/>
                  <a:gd name="T25" fmla="*/ 358 h 824"/>
                  <a:gd name="T26" fmla="*/ 1328 w 1362"/>
                  <a:gd name="T27" fmla="*/ 330 h 824"/>
                  <a:gd name="T28" fmla="*/ 1353 w 1362"/>
                  <a:gd name="T29" fmla="*/ 309 h 824"/>
                  <a:gd name="T30" fmla="*/ 1362 w 1362"/>
                  <a:gd name="T31" fmla="*/ 299 h 824"/>
                  <a:gd name="T32" fmla="*/ 1359 w 1362"/>
                  <a:gd name="T33" fmla="*/ 297 h 824"/>
                  <a:gd name="T34" fmla="*/ 1320 w 1362"/>
                  <a:gd name="T35" fmla="*/ 279 h 824"/>
                  <a:gd name="T36" fmla="*/ 1244 w 1362"/>
                  <a:gd name="T37" fmla="*/ 245 h 824"/>
                  <a:gd name="T38" fmla="*/ 1145 w 1362"/>
                  <a:gd name="T39" fmla="*/ 197 h 824"/>
                  <a:gd name="T40" fmla="*/ 1035 w 1362"/>
                  <a:gd name="T41" fmla="*/ 145 h 824"/>
                  <a:gd name="T42" fmla="*/ 927 w 1362"/>
                  <a:gd name="T43" fmla="*/ 93 h 824"/>
                  <a:gd name="T44" fmla="*/ 835 w 1362"/>
                  <a:gd name="T45" fmla="*/ 46 h 824"/>
                  <a:gd name="T46" fmla="*/ 771 w 1362"/>
                  <a:gd name="T47" fmla="*/ 11 h 824"/>
                  <a:gd name="T48" fmla="*/ 747 w 1362"/>
                  <a:gd name="T49" fmla="*/ 8 h 824"/>
                  <a:gd name="T50" fmla="*/ 725 w 1362"/>
                  <a:gd name="T51" fmla="*/ 27 h 824"/>
                  <a:gd name="T52" fmla="*/ 691 w 1362"/>
                  <a:gd name="T53" fmla="*/ 49 h 824"/>
                  <a:gd name="T54" fmla="*/ 648 w 1362"/>
                  <a:gd name="T55" fmla="*/ 73 h 824"/>
                  <a:gd name="T56" fmla="*/ 595 w 1362"/>
                  <a:gd name="T57" fmla="*/ 99 h 824"/>
                  <a:gd name="T58" fmla="*/ 537 w 1362"/>
                  <a:gd name="T59" fmla="*/ 127 h 824"/>
                  <a:gd name="T60" fmla="*/ 474 w 1362"/>
                  <a:gd name="T61" fmla="*/ 154 h 824"/>
                  <a:gd name="T62" fmla="*/ 410 w 1362"/>
                  <a:gd name="T63" fmla="*/ 182 h 824"/>
                  <a:gd name="T64" fmla="*/ 344 w 1362"/>
                  <a:gd name="T65" fmla="*/ 209 h 824"/>
                  <a:gd name="T66" fmla="*/ 278 w 1362"/>
                  <a:gd name="T67" fmla="*/ 234 h 824"/>
                  <a:gd name="T68" fmla="*/ 217 w 1362"/>
                  <a:gd name="T69" fmla="*/ 258 h 824"/>
                  <a:gd name="T70" fmla="*/ 159 w 1362"/>
                  <a:gd name="T71" fmla="*/ 279 h 824"/>
                  <a:gd name="T72" fmla="*/ 109 w 1362"/>
                  <a:gd name="T73" fmla="*/ 298 h 824"/>
                  <a:gd name="T74" fmla="*/ 66 w 1362"/>
                  <a:gd name="T75" fmla="*/ 312 h 824"/>
                  <a:gd name="T76" fmla="*/ 34 w 1362"/>
                  <a:gd name="T77" fmla="*/ 324 h 824"/>
                  <a:gd name="T78" fmla="*/ 15 w 1362"/>
                  <a:gd name="T79" fmla="*/ 329 h 824"/>
                  <a:gd name="T80" fmla="*/ 2 w 1362"/>
                  <a:gd name="T81" fmla="*/ 333 h 824"/>
                  <a:gd name="T82" fmla="*/ 2 w 1362"/>
                  <a:gd name="T83" fmla="*/ 347 h 824"/>
                  <a:gd name="T84" fmla="*/ 19 w 1362"/>
                  <a:gd name="T85" fmla="*/ 370 h 824"/>
                  <a:gd name="T86" fmla="*/ 49 w 1362"/>
                  <a:gd name="T87" fmla="*/ 399 h 824"/>
                  <a:gd name="T88" fmla="*/ 93 w 1362"/>
                  <a:gd name="T89" fmla="*/ 435 h 824"/>
                  <a:gd name="T90" fmla="*/ 146 w 1362"/>
                  <a:gd name="T91" fmla="*/ 476 h 824"/>
                  <a:gd name="T92" fmla="*/ 208 w 1362"/>
                  <a:gd name="T93" fmla="*/ 519 h 824"/>
                  <a:gd name="T94" fmla="*/ 273 w 1362"/>
                  <a:gd name="T95" fmla="*/ 565 h 824"/>
                  <a:gd name="T96" fmla="*/ 343 w 1362"/>
                  <a:gd name="T97" fmla="*/ 610 h 824"/>
                  <a:gd name="T98" fmla="*/ 413 w 1362"/>
                  <a:gd name="T99" fmla="*/ 655 h 824"/>
                  <a:gd name="T100" fmla="*/ 482 w 1362"/>
                  <a:gd name="T101" fmla="*/ 697 h 824"/>
                  <a:gd name="T102" fmla="*/ 545 w 1362"/>
                  <a:gd name="T103" fmla="*/ 735 h 824"/>
                  <a:gd name="T104" fmla="*/ 604 w 1362"/>
                  <a:gd name="T105" fmla="*/ 768 h 824"/>
                  <a:gd name="T106" fmla="*/ 653 w 1362"/>
                  <a:gd name="T107" fmla="*/ 794 h 824"/>
                  <a:gd name="T108" fmla="*/ 692 w 1362"/>
                  <a:gd name="T109" fmla="*/ 814 h 824"/>
                  <a:gd name="T110" fmla="*/ 717 w 1362"/>
                  <a:gd name="T111" fmla="*/ 823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9" name="Freeform 10"/>
              <p:cNvSpPr>
                <a:spLocks/>
              </p:cNvSpPr>
              <p:nvPr/>
            </p:nvSpPr>
            <p:spPr bwMode="auto">
              <a:xfrm rot="8764881" flipH="1" flipV="1">
                <a:off x="3312" y="2976"/>
                <a:ext cx="912" cy="626"/>
              </a:xfrm>
              <a:custGeom>
                <a:avLst/>
                <a:gdLst>
                  <a:gd name="T0" fmla="*/ 721 w 1362"/>
                  <a:gd name="T1" fmla="*/ 821 h 824"/>
                  <a:gd name="T2" fmla="*/ 728 w 1362"/>
                  <a:gd name="T3" fmla="*/ 807 h 824"/>
                  <a:gd name="T4" fmla="*/ 749 w 1362"/>
                  <a:gd name="T5" fmla="*/ 783 h 824"/>
                  <a:gd name="T6" fmla="*/ 784 w 1362"/>
                  <a:gd name="T7" fmla="*/ 751 h 824"/>
                  <a:gd name="T8" fmla="*/ 829 w 1362"/>
                  <a:gd name="T9" fmla="*/ 713 h 824"/>
                  <a:gd name="T10" fmla="*/ 883 w 1362"/>
                  <a:gd name="T11" fmla="*/ 670 h 824"/>
                  <a:gd name="T12" fmla="*/ 942 w 1362"/>
                  <a:gd name="T13" fmla="*/ 624 h 824"/>
                  <a:gd name="T14" fmla="*/ 1005 w 1362"/>
                  <a:gd name="T15" fmla="*/ 576 h 824"/>
                  <a:gd name="T16" fmla="*/ 1069 w 1362"/>
                  <a:gd name="T17" fmla="*/ 528 h 824"/>
                  <a:gd name="T18" fmla="*/ 1132 w 1362"/>
                  <a:gd name="T19" fmla="*/ 479 h 824"/>
                  <a:gd name="T20" fmla="*/ 1192 w 1362"/>
                  <a:gd name="T21" fmla="*/ 435 h 824"/>
                  <a:gd name="T22" fmla="*/ 1246 w 1362"/>
                  <a:gd name="T23" fmla="*/ 393 h 824"/>
                  <a:gd name="T24" fmla="*/ 1292 w 1362"/>
                  <a:gd name="T25" fmla="*/ 358 h 824"/>
                  <a:gd name="T26" fmla="*/ 1328 w 1362"/>
                  <a:gd name="T27" fmla="*/ 330 h 824"/>
                  <a:gd name="T28" fmla="*/ 1353 w 1362"/>
                  <a:gd name="T29" fmla="*/ 309 h 824"/>
                  <a:gd name="T30" fmla="*/ 1362 w 1362"/>
                  <a:gd name="T31" fmla="*/ 299 h 824"/>
                  <a:gd name="T32" fmla="*/ 1359 w 1362"/>
                  <a:gd name="T33" fmla="*/ 297 h 824"/>
                  <a:gd name="T34" fmla="*/ 1320 w 1362"/>
                  <a:gd name="T35" fmla="*/ 279 h 824"/>
                  <a:gd name="T36" fmla="*/ 1244 w 1362"/>
                  <a:gd name="T37" fmla="*/ 245 h 824"/>
                  <a:gd name="T38" fmla="*/ 1145 w 1362"/>
                  <a:gd name="T39" fmla="*/ 197 h 824"/>
                  <a:gd name="T40" fmla="*/ 1035 w 1362"/>
                  <a:gd name="T41" fmla="*/ 145 h 824"/>
                  <a:gd name="T42" fmla="*/ 927 w 1362"/>
                  <a:gd name="T43" fmla="*/ 93 h 824"/>
                  <a:gd name="T44" fmla="*/ 835 w 1362"/>
                  <a:gd name="T45" fmla="*/ 46 h 824"/>
                  <a:gd name="T46" fmla="*/ 771 w 1362"/>
                  <a:gd name="T47" fmla="*/ 11 h 824"/>
                  <a:gd name="T48" fmla="*/ 747 w 1362"/>
                  <a:gd name="T49" fmla="*/ 8 h 824"/>
                  <a:gd name="T50" fmla="*/ 725 w 1362"/>
                  <a:gd name="T51" fmla="*/ 27 h 824"/>
                  <a:gd name="T52" fmla="*/ 691 w 1362"/>
                  <a:gd name="T53" fmla="*/ 49 h 824"/>
                  <a:gd name="T54" fmla="*/ 648 w 1362"/>
                  <a:gd name="T55" fmla="*/ 73 h 824"/>
                  <a:gd name="T56" fmla="*/ 595 w 1362"/>
                  <a:gd name="T57" fmla="*/ 99 h 824"/>
                  <a:gd name="T58" fmla="*/ 537 w 1362"/>
                  <a:gd name="T59" fmla="*/ 127 h 824"/>
                  <a:gd name="T60" fmla="*/ 474 w 1362"/>
                  <a:gd name="T61" fmla="*/ 154 h 824"/>
                  <a:gd name="T62" fmla="*/ 410 w 1362"/>
                  <a:gd name="T63" fmla="*/ 182 h 824"/>
                  <a:gd name="T64" fmla="*/ 344 w 1362"/>
                  <a:gd name="T65" fmla="*/ 209 h 824"/>
                  <a:gd name="T66" fmla="*/ 278 w 1362"/>
                  <a:gd name="T67" fmla="*/ 234 h 824"/>
                  <a:gd name="T68" fmla="*/ 217 w 1362"/>
                  <a:gd name="T69" fmla="*/ 258 h 824"/>
                  <a:gd name="T70" fmla="*/ 159 w 1362"/>
                  <a:gd name="T71" fmla="*/ 279 h 824"/>
                  <a:gd name="T72" fmla="*/ 109 w 1362"/>
                  <a:gd name="T73" fmla="*/ 298 h 824"/>
                  <a:gd name="T74" fmla="*/ 66 w 1362"/>
                  <a:gd name="T75" fmla="*/ 312 h 824"/>
                  <a:gd name="T76" fmla="*/ 34 w 1362"/>
                  <a:gd name="T77" fmla="*/ 324 h 824"/>
                  <a:gd name="T78" fmla="*/ 15 w 1362"/>
                  <a:gd name="T79" fmla="*/ 329 h 824"/>
                  <a:gd name="T80" fmla="*/ 2 w 1362"/>
                  <a:gd name="T81" fmla="*/ 333 h 824"/>
                  <a:gd name="T82" fmla="*/ 2 w 1362"/>
                  <a:gd name="T83" fmla="*/ 347 h 824"/>
                  <a:gd name="T84" fmla="*/ 19 w 1362"/>
                  <a:gd name="T85" fmla="*/ 370 h 824"/>
                  <a:gd name="T86" fmla="*/ 49 w 1362"/>
                  <a:gd name="T87" fmla="*/ 399 h 824"/>
                  <a:gd name="T88" fmla="*/ 93 w 1362"/>
                  <a:gd name="T89" fmla="*/ 435 h 824"/>
                  <a:gd name="T90" fmla="*/ 146 w 1362"/>
                  <a:gd name="T91" fmla="*/ 476 h 824"/>
                  <a:gd name="T92" fmla="*/ 208 w 1362"/>
                  <a:gd name="T93" fmla="*/ 519 h 824"/>
                  <a:gd name="T94" fmla="*/ 273 w 1362"/>
                  <a:gd name="T95" fmla="*/ 565 h 824"/>
                  <a:gd name="T96" fmla="*/ 343 w 1362"/>
                  <a:gd name="T97" fmla="*/ 610 h 824"/>
                  <a:gd name="T98" fmla="*/ 413 w 1362"/>
                  <a:gd name="T99" fmla="*/ 655 h 824"/>
                  <a:gd name="T100" fmla="*/ 482 w 1362"/>
                  <a:gd name="T101" fmla="*/ 697 h 824"/>
                  <a:gd name="T102" fmla="*/ 545 w 1362"/>
                  <a:gd name="T103" fmla="*/ 735 h 824"/>
                  <a:gd name="T104" fmla="*/ 604 w 1362"/>
                  <a:gd name="T105" fmla="*/ 768 h 824"/>
                  <a:gd name="T106" fmla="*/ 653 w 1362"/>
                  <a:gd name="T107" fmla="*/ 794 h 824"/>
                  <a:gd name="T108" fmla="*/ 692 w 1362"/>
                  <a:gd name="T109" fmla="*/ 814 h 824"/>
                  <a:gd name="T110" fmla="*/ 717 w 1362"/>
                  <a:gd name="T111" fmla="*/ 823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1" name="Text Box 11"/>
            <p:cNvSpPr txBox="1">
              <a:spLocks noChangeArrowheads="1"/>
            </p:cNvSpPr>
            <p:nvPr/>
          </p:nvSpPr>
          <p:spPr bwMode="auto">
            <a:xfrm rot="332763">
              <a:off x="3265850" y="1183853"/>
              <a:ext cx="87716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000">
                  <a:solidFill>
                    <a:srgbClr val="5A87C6"/>
                  </a:solidFill>
                  <a:latin typeface="+mj-lt"/>
                </a:rPr>
                <a:t>Dates</a:t>
              </a:r>
            </a:p>
            <a:p>
              <a:pPr eaLnBrk="0" hangingPunct="0"/>
              <a:r>
                <a:rPr kumimoji="1" lang="en-US" sz="1000">
                  <a:solidFill>
                    <a:srgbClr val="5A87C6"/>
                  </a:solidFill>
                  <a:latin typeface="+mj-lt"/>
                </a:rPr>
                <a:t>Quantities</a:t>
              </a:r>
            </a:p>
            <a:p>
              <a:pPr eaLnBrk="0" hangingPunct="0"/>
              <a:r>
                <a:rPr kumimoji="1" lang="en-US" sz="1000">
                  <a:solidFill>
                    <a:srgbClr val="5A87C6"/>
                  </a:solidFill>
                  <a:latin typeface="+mj-lt"/>
                </a:rPr>
                <a:t>Sequences</a:t>
              </a:r>
            </a:p>
          </p:txBody>
        </p:sp>
        <p:sp>
          <p:nvSpPr>
            <p:cNvPr id="1032" name="Freeform 13"/>
            <p:cNvSpPr>
              <a:spLocks/>
            </p:cNvSpPr>
            <p:nvPr/>
          </p:nvSpPr>
          <p:spPr bwMode="auto">
            <a:xfrm>
              <a:off x="657225" y="3072164"/>
              <a:ext cx="2586038" cy="2503488"/>
            </a:xfrm>
            <a:custGeom>
              <a:avLst/>
              <a:gdLst>
                <a:gd name="T0" fmla="*/ 0 w 1296"/>
                <a:gd name="T1" fmla="*/ 853 h 1255"/>
                <a:gd name="T2" fmla="*/ 65 w 1296"/>
                <a:gd name="T3" fmla="*/ 853 h 1255"/>
                <a:gd name="T4" fmla="*/ 65 w 1296"/>
                <a:gd name="T5" fmla="*/ 911 h 1255"/>
                <a:gd name="T6" fmla="*/ 93 w 1296"/>
                <a:gd name="T7" fmla="*/ 911 h 1255"/>
                <a:gd name="T8" fmla="*/ 93 w 1296"/>
                <a:gd name="T9" fmla="*/ 422 h 1255"/>
                <a:gd name="T10" fmla="*/ 195 w 1296"/>
                <a:gd name="T11" fmla="*/ 422 h 1255"/>
                <a:gd name="T12" fmla="*/ 344 w 1296"/>
                <a:gd name="T13" fmla="*/ 576 h 1255"/>
                <a:gd name="T14" fmla="*/ 344 w 1296"/>
                <a:gd name="T15" fmla="*/ 704 h 1255"/>
                <a:gd name="T16" fmla="*/ 407 w 1296"/>
                <a:gd name="T17" fmla="*/ 704 h 1255"/>
                <a:gd name="T18" fmla="*/ 407 w 1296"/>
                <a:gd name="T19" fmla="*/ 773 h 1255"/>
                <a:gd name="T20" fmla="*/ 460 w 1296"/>
                <a:gd name="T21" fmla="*/ 773 h 1255"/>
                <a:gd name="T22" fmla="*/ 460 w 1296"/>
                <a:gd name="T23" fmla="*/ 374 h 1255"/>
                <a:gd name="T24" fmla="*/ 512 w 1296"/>
                <a:gd name="T25" fmla="*/ 374 h 1255"/>
                <a:gd name="T26" fmla="*/ 512 w 1296"/>
                <a:gd name="T27" fmla="*/ 33 h 1255"/>
                <a:gd name="T28" fmla="*/ 535 w 1296"/>
                <a:gd name="T29" fmla="*/ 33 h 1255"/>
                <a:gd name="T30" fmla="*/ 535 w 1296"/>
                <a:gd name="T31" fmla="*/ 0 h 1255"/>
                <a:gd name="T32" fmla="*/ 696 w 1296"/>
                <a:gd name="T33" fmla="*/ 0 h 1255"/>
                <a:gd name="T34" fmla="*/ 696 w 1296"/>
                <a:gd name="T35" fmla="*/ 33 h 1255"/>
                <a:gd name="T36" fmla="*/ 727 w 1296"/>
                <a:gd name="T37" fmla="*/ 33 h 1255"/>
                <a:gd name="T38" fmla="*/ 727 w 1296"/>
                <a:gd name="T39" fmla="*/ 547 h 1255"/>
                <a:gd name="T40" fmla="*/ 804 w 1296"/>
                <a:gd name="T41" fmla="*/ 547 h 1255"/>
                <a:gd name="T42" fmla="*/ 804 w 1296"/>
                <a:gd name="T43" fmla="*/ 900 h 1255"/>
                <a:gd name="T44" fmla="*/ 831 w 1296"/>
                <a:gd name="T45" fmla="*/ 900 h 1255"/>
                <a:gd name="T46" fmla="*/ 831 w 1296"/>
                <a:gd name="T47" fmla="*/ 696 h 1255"/>
                <a:gd name="T48" fmla="*/ 864 w 1296"/>
                <a:gd name="T49" fmla="*/ 696 h 1255"/>
                <a:gd name="T50" fmla="*/ 864 w 1296"/>
                <a:gd name="T51" fmla="*/ 633 h 1255"/>
                <a:gd name="T52" fmla="*/ 907 w 1296"/>
                <a:gd name="T53" fmla="*/ 633 h 1255"/>
                <a:gd name="T54" fmla="*/ 907 w 1296"/>
                <a:gd name="T55" fmla="*/ 391 h 1255"/>
                <a:gd name="T56" fmla="*/ 994 w 1296"/>
                <a:gd name="T57" fmla="*/ 304 h 1255"/>
                <a:gd name="T58" fmla="*/ 994 w 1296"/>
                <a:gd name="T59" fmla="*/ 292 h 1255"/>
                <a:gd name="T60" fmla="*/ 1016 w 1296"/>
                <a:gd name="T61" fmla="*/ 275 h 1255"/>
                <a:gd name="T62" fmla="*/ 1037 w 1296"/>
                <a:gd name="T63" fmla="*/ 290 h 1255"/>
                <a:gd name="T64" fmla="*/ 1037 w 1296"/>
                <a:gd name="T65" fmla="*/ 305 h 1255"/>
                <a:gd name="T66" fmla="*/ 1121 w 1296"/>
                <a:gd name="T67" fmla="*/ 389 h 1255"/>
                <a:gd name="T68" fmla="*/ 1121 w 1296"/>
                <a:gd name="T69" fmla="*/ 633 h 1255"/>
                <a:gd name="T70" fmla="*/ 1183 w 1296"/>
                <a:gd name="T71" fmla="*/ 633 h 1255"/>
                <a:gd name="T72" fmla="*/ 1183 w 1296"/>
                <a:gd name="T73" fmla="*/ 679 h 1255"/>
                <a:gd name="T74" fmla="*/ 1248 w 1296"/>
                <a:gd name="T75" fmla="*/ 679 h 1255"/>
                <a:gd name="T76" fmla="*/ 1248 w 1296"/>
                <a:gd name="T77" fmla="*/ 758 h 1255"/>
                <a:gd name="T78" fmla="*/ 1296 w 1296"/>
                <a:gd name="T79" fmla="*/ 758 h 1255"/>
                <a:gd name="T80" fmla="*/ 1296 w 1296"/>
                <a:gd name="T81" fmla="*/ 1255 h 1255"/>
                <a:gd name="T82" fmla="*/ 0 w 1296"/>
                <a:gd name="T83" fmla="*/ 1255 h 1255"/>
                <a:gd name="T84" fmla="*/ 0 w 1296"/>
                <a:gd name="T85" fmla="*/ 853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rgbClr val="FFDFBF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3" name="Group 14"/>
            <p:cNvGrpSpPr>
              <a:grpSpLocks/>
            </p:cNvGrpSpPr>
            <p:nvPr/>
          </p:nvGrpSpPr>
          <p:grpSpPr bwMode="auto">
            <a:xfrm>
              <a:off x="1800225" y="3135664"/>
              <a:ext cx="227013" cy="1855788"/>
              <a:chOff x="1200" y="1632"/>
              <a:chExt cx="143" cy="1169"/>
            </a:xfrm>
          </p:grpSpPr>
          <p:grpSp>
            <p:nvGrpSpPr>
              <p:cNvPr id="1345" name="Group 15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371" name="Group 1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75" name="Freeform 1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6" name="Freeform 1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72" name="Group 1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73" name="Freeform 2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4" name="Freeform 2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46" name="Group 22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369" name="Freeform 23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" name="Freeform 24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47" name="Group 25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355" name="Group 26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36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367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36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365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6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56" name="Group 33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357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361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2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358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359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0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63 w 63"/>
                        <a:gd name="T1" fmla="*/ 75 h 88"/>
                        <a:gd name="T2" fmla="*/ 35 w 63"/>
                        <a:gd name="T3" fmla="*/ 82 h 88"/>
                        <a:gd name="T4" fmla="*/ 4 w 63"/>
                        <a:gd name="T5" fmla="*/ 88 h 88"/>
                        <a:gd name="T6" fmla="*/ 0 w 63"/>
                        <a:gd name="T7" fmla="*/ 15 h 88"/>
                        <a:gd name="T8" fmla="*/ 0 w 63"/>
                        <a:gd name="T9" fmla="*/ 10 h 88"/>
                        <a:gd name="T10" fmla="*/ 50 w 63"/>
                        <a:gd name="T11" fmla="*/ 0 h 88"/>
                        <a:gd name="T12" fmla="*/ 61 w 63"/>
                        <a:gd name="T13" fmla="*/ 0 h 88"/>
                        <a:gd name="T14" fmla="*/ 63 w 63"/>
                        <a:gd name="T15" fmla="*/ 75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348" name="Group 40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349" name="Group 41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353" name="Freeform 42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Freeform 43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50" name="Group 44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351" name="Freeform 45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2" name="Freeform 46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4" name="Group 47"/>
            <p:cNvGrpSpPr>
              <a:grpSpLocks/>
            </p:cNvGrpSpPr>
            <p:nvPr/>
          </p:nvGrpSpPr>
          <p:grpSpPr bwMode="auto">
            <a:xfrm>
              <a:off x="2562225" y="3910364"/>
              <a:ext cx="227013" cy="788988"/>
              <a:chOff x="672" y="2304"/>
              <a:chExt cx="143" cy="497"/>
            </a:xfrm>
          </p:grpSpPr>
          <p:grpSp>
            <p:nvGrpSpPr>
              <p:cNvPr id="1331" name="Group 48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339" name="Group 4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43" name="Freeform 5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" name="Freeform 5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40" name="Group 5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41" name="Freeform 5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2" name="Freeform 5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32" name="Group 55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333" name="Group 5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37" name="Freeform 5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" name="Freeform 5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" name="Group 5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35" name="Freeform 6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" name="Freeform 6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5" name="Group 62"/>
            <p:cNvGrpSpPr>
              <a:grpSpLocks/>
            </p:cNvGrpSpPr>
            <p:nvPr/>
          </p:nvGrpSpPr>
          <p:grpSpPr bwMode="auto">
            <a:xfrm>
              <a:off x="962025" y="4138964"/>
              <a:ext cx="227013" cy="788988"/>
              <a:chOff x="672" y="2304"/>
              <a:chExt cx="143" cy="497"/>
            </a:xfrm>
          </p:grpSpPr>
          <p:grpSp>
            <p:nvGrpSpPr>
              <p:cNvPr id="1317" name="Group 63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325" name="Group 64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29" name="Freeform 6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0" name="Freeform 6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6" name="Group 67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27" name="Freeform 68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8" name="Freeform 69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18" name="Group 70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319" name="Group 71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23" name="Freeform 7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7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0" name="Group 74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21" name="Freeform 7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2" name="Freeform 7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36" name="Text Box 78"/>
            <p:cNvSpPr txBox="1">
              <a:spLocks noChangeArrowheads="1"/>
            </p:cNvSpPr>
            <p:nvPr/>
          </p:nvSpPr>
          <p:spPr bwMode="auto">
            <a:xfrm>
              <a:off x="1153255" y="5351814"/>
              <a:ext cx="1786066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600">
                  <a:solidFill>
                    <a:srgbClr val="5A87C6"/>
                  </a:solidFill>
                  <a:latin typeface="+mj-lt"/>
                </a:rPr>
                <a:t>Customer Sends</a:t>
              </a:r>
            </a:p>
            <a:p>
              <a:pPr eaLnBrk="0" hangingPunct="0"/>
              <a:r>
                <a:rPr kumimoji="1" lang="en-US" sz="1600">
                  <a:solidFill>
                    <a:srgbClr val="5A87C6"/>
                  </a:solidFill>
                  <a:latin typeface="+mj-lt"/>
                </a:rPr>
                <a:t>an Order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1037" name="AutoShape 79"/>
            <p:cNvSpPr>
              <a:spLocks noChangeArrowheads="1"/>
            </p:cNvSpPr>
            <p:nvPr/>
          </p:nvSpPr>
          <p:spPr bwMode="auto">
            <a:xfrm>
              <a:off x="1878013" y="4519964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8" name="Group 80"/>
            <p:cNvGrpSpPr>
              <a:grpSpLocks/>
            </p:cNvGrpSpPr>
            <p:nvPr/>
          </p:nvGrpSpPr>
          <p:grpSpPr bwMode="auto">
            <a:xfrm>
              <a:off x="2106613" y="3886552"/>
              <a:ext cx="227012" cy="1246187"/>
              <a:chOff x="1632" y="1824"/>
              <a:chExt cx="143" cy="785"/>
            </a:xfrm>
          </p:grpSpPr>
          <p:grpSp>
            <p:nvGrpSpPr>
              <p:cNvPr id="1296" name="Group 81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311" name="Group 82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15" name="Freeform 8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16" name="Freeform 8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12" name="Group 85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13" name="Freeform 86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14" name="Freeform 87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97" name="Group 88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305" name="Group 8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9" name="Freeform 9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10" name="Freeform 9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6" name="Group 9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7" name="Freeform 9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8" name="Freeform 9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98" name="Group 95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299" name="Group 9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3" name="Freeform 9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4" name="Freeform 9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0" name="Group 9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1" name="Freeform 10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2" name="Freeform 10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63 w 63"/>
                      <a:gd name="T1" fmla="*/ 75 h 88"/>
                      <a:gd name="T2" fmla="*/ 35 w 63"/>
                      <a:gd name="T3" fmla="*/ 82 h 88"/>
                      <a:gd name="T4" fmla="*/ 4 w 63"/>
                      <a:gd name="T5" fmla="*/ 88 h 88"/>
                      <a:gd name="T6" fmla="*/ 0 w 63"/>
                      <a:gd name="T7" fmla="*/ 15 h 88"/>
                      <a:gd name="T8" fmla="*/ 0 w 63"/>
                      <a:gd name="T9" fmla="*/ 10 h 88"/>
                      <a:gd name="T10" fmla="*/ 50 w 63"/>
                      <a:gd name="T11" fmla="*/ 0 h 88"/>
                      <a:gd name="T12" fmla="*/ 61 w 63"/>
                      <a:gd name="T13" fmla="*/ 0 h 88"/>
                      <a:gd name="T14" fmla="*/ 63 w 63"/>
                      <a:gd name="T15" fmla="*/ 7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9" name="Group 102"/>
            <p:cNvGrpSpPr>
              <a:grpSpLocks/>
            </p:cNvGrpSpPr>
            <p:nvPr/>
          </p:nvGrpSpPr>
          <p:grpSpPr bwMode="auto">
            <a:xfrm>
              <a:off x="2411413" y="5040664"/>
              <a:ext cx="227012" cy="103188"/>
              <a:chOff x="1680" y="2160"/>
              <a:chExt cx="143" cy="65"/>
            </a:xfrm>
          </p:grpSpPr>
          <p:sp>
            <p:nvSpPr>
              <p:cNvPr id="1294" name="Freeform 103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63 w 63"/>
                  <a:gd name="T1" fmla="*/ 75 h 88"/>
                  <a:gd name="T2" fmla="*/ 35 w 63"/>
                  <a:gd name="T3" fmla="*/ 82 h 88"/>
                  <a:gd name="T4" fmla="*/ 4 w 63"/>
                  <a:gd name="T5" fmla="*/ 88 h 88"/>
                  <a:gd name="T6" fmla="*/ 0 w 63"/>
                  <a:gd name="T7" fmla="*/ 15 h 88"/>
                  <a:gd name="T8" fmla="*/ 0 w 63"/>
                  <a:gd name="T9" fmla="*/ 10 h 88"/>
                  <a:gd name="T10" fmla="*/ 50 w 63"/>
                  <a:gd name="T11" fmla="*/ 0 h 88"/>
                  <a:gd name="T12" fmla="*/ 61 w 63"/>
                  <a:gd name="T13" fmla="*/ 0 h 88"/>
                  <a:gd name="T14" fmla="*/ 63 w 63"/>
                  <a:gd name="T15" fmla="*/ 7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5" name="Freeform 104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63 w 63"/>
                  <a:gd name="T1" fmla="*/ 75 h 88"/>
                  <a:gd name="T2" fmla="*/ 35 w 63"/>
                  <a:gd name="T3" fmla="*/ 82 h 88"/>
                  <a:gd name="T4" fmla="*/ 4 w 63"/>
                  <a:gd name="T5" fmla="*/ 88 h 88"/>
                  <a:gd name="T6" fmla="*/ 0 w 63"/>
                  <a:gd name="T7" fmla="*/ 15 h 88"/>
                  <a:gd name="T8" fmla="*/ 0 w 63"/>
                  <a:gd name="T9" fmla="*/ 10 h 88"/>
                  <a:gd name="T10" fmla="*/ 50 w 63"/>
                  <a:gd name="T11" fmla="*/ 0 h 88"/>
                  <a:gd name="T12" fmla="*/ 61 w 63"/>
                  <a:gd name="T13" fmla="*/ 0 h 88"/>
                  <a:gd name="T14" fmla="*/ 63 w 63"/>
                  <a:gd name="T15" fmla="*/ 7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40" name="Group 105"/>
            <p:cNvGrpSpPr>
              <a:grpSpLocks/>
            </p:cNvGrpSpPr>
            <p:nvPr/>
          </p:nvGrpSpPr>
          <p:grpSpPr bwMode="auto">
            <a:xfrm>
              <a:off x="2411413" y="4583464"/>
              <a:ext cx="227012" cy="331788"/>
              <a:chOff x="1200" y="1632"/>
              <a:chExt cx="143" cy="209"/>
            </a:xfrm>
          </p:grpSpPr>
          <p:grpSp>
            <p:nvGrpSpPr>
              <p:cNvPr id="1288" name="Group 106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292" name="Freeform 10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3" name="Freeform 10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89" name="Group 109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290" name="Freeform 110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1" name="Freeform 111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63 w 63"/>
                    <a:gd name="T1" fmla="*/ 75 h 88"/>
                    <a:gd name="T2" fmla="*/ 35 w 63"/>
                    <a:gd name="T3" fmla="*/ 82 h 88"/>
                    <a:gd name="T4" fmla="*/ 4 w 63"/>
                    <a:gd name="T5" fmla="*/ 88 h 88"/>
                    <a:gd name="T6" fmla="*/ 0 w 63"/>
                    <a:gd name="T7" fmla="*/ 15 h 88"/>
                    <a:gd name="T8" fmla="*/ 0 w 63"/>
                    <a:gd name="T9" fmla="*/ 10 h 88"/>
                    <a:gd name="T10" fmla="*/ 50 w 63"/>
                    <a:gd name="T11" fmla="*/ 0 h 88"/>
                    <a:gd name="T12" fmla="*/ 61 w 63"/>
                    <a:gd name="T13" fmla="*/ 0 h 88"/>
                    <a:gd name="T14" fmla="*/ 63 w 63"/>
                    <a:gd name="T15" fmla="*/ 7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41" name="Freeform 114"/>
            <p:cNvSpPr>
              <a:spLocks/>
            </p:cNvSpPr>
            <p:nvPr/>
          </p:nvSpPr>
          <p:spPr bwMode="auto">
            <a:xfrm>
              <a:off x="1443038" y="4632677"/>
              <a:ext cx="815975" cy="238125"/>
            </a:xfrm>
            <a:custGeom>
              <a:avLst/>
              <a:gdLst>
                <a:gd name="T0" fmla="*/ 234 w 1913"/>
                <a:gd name="T1" fmla="*/ 147 h 560"/>
                <a:gd name="T2" fmla="*/ 294 w 1913"/>
                <a:gd name="T3" fmla="*/ 120 h 560"/>
                <a:gd name="T4" fmla="*/ 388 w 1913"/>
                <a:gd name="T5" fmla="*/ 80 h 560"/>
                <a:gd name="T6" fmla="*/ 594 w 1913"/>
                <a:gd name="T7" fmla="*/ 0 h 560"/>
                <a:gd name="T8" fmla="*/ 1128 w 1913"/>
                <a:gd name="T9" fmla="*/ 40 h 560"/>
                <a:gd name="T10" fmla="*/ 1268 w 1913"/>
                <a:gd name="T11" fmla="*/ 67 h 560"/>
                <a:gd name="T12" fmla="*/ 1421 w 1913"/>
                <a:gd name="T13" fmla="*/ 93 h 560"/>
                <a:gd name="T14" fmla="*/ 1708 w 1913"/>
                <a:gd name="T15" fmla="*/ 120 h 560"/>
                <a:gd name="T16" fmla="*/ 1828 w 1913"/>
                <a:gd name="T17" fmla="*/ 140 h 560"/>
                <a:gd name="T18" fmla="*/ 1894 w 1913"/>
                <a:gd name="T19" fmla="*/ 167 h 560"/>
                <a:gd name="T20" fmla="*/ 1901 w 1913"/>
                <a:gd name="T21" fmla="*/ 273 h 560"/>
                <a:gd name="T22" fmla="*/ 1834 w 1913"/>
                <a:gd name="T23" fmla="*/ 320 h 560"/>
                <a:gd name="T24" fmla="*/ 1801 w 1913"/>
                <a:gd name="T25" fmla="*/ 420 h 560"/>
                <a:gd name="T26" fmla="*/ 1701 w 1913"/>
                <a:gd name="T27" fmla="*/ 467 h 560"/>
                <a:gd name="T28" fmla="*/ 1594 w 1913"/>
                <a:gd name="T29" fmla="*/ 553 h 560"/>
                <a:gd name="T30" fmla="*/ 1461 w 1913"/>
                <a:gd name="T31" fmla="*/ 560 h 560"/>
                <a:gd name="T32" fmla="*/ 1174 w 1913"/>
                <a:gd name="T33" fmla="*/ 533 h 560"/>
                <a:gd name="T34" fmla="*/ 1041 w 1913"/>
                <a:gd name="T35" fmla="*/ 493 h 560"/>
                <a:gd name="T36" fmla="*/ 848 w 1913"/>
                <a:gd name="T37" fmla="*/ 473 h 560"/>
                <a:gd name="T38" fmla="*/ 648 w 1913"/>
                <a:gd name="T39" fmla="*/ 460 h 560"/>
                <a:gd name="T40" fmla="*/ 581 w 1913"/>
                <a:gd name="T41" fmla="*/ 440 h 560"/>
                <a:gd name="T42" fmla="*/ 494 w 1913"/>
                <a:gd name="T43" fmla="*/ 433 h 560"/>
                <a:gd name="T44" fmla="*/ 328 w 1913"/>
                <a:gd name="T45" fmla="*/ 420 h 560"/>
                <a:gd name="T46" fmla="*/ 214 w 1913"/>
                <a:gd name="T47" fmla="*/ 387 h 560"/>
                <a:gd name="T48" fmla="*/ 74 w 1913"/>
                <a:gd name="T49" fmla="*/ 380 h 560"/>
                <a:gd name="T50" fmla="*/ 14 w 1913"/>
                <a:gd name="T51" fmla="*/ 353 h 560"/>
                <a:gd name="T52" fmla="*/ 21 w 1913"/>
                <a:gd name="T53" fmla="*/ 260 h 560"/>
                <a:gd name="T54" fmla="*/ 61 w 1913"/>
                <a:gd name="T55" fmla="*/ 240 h 560"/>
                <a:gd name="T56" fmla="*/ 81 w 1913"/>
                <a:gd name="T57" fmla="*/ 200 h 560"/>
                <a:gd name="T58" fmla="*/ 101 w 1913"/>
                <a:gd name="T59" fmla="*/ 193 h 560"/>
                <a:gd name="T60" fmla="*/ 234 w 1913"/>
                <a:gd name="T61" fmla="*/ 147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2" name="Freeform 115"/>
            <p:cNvSpPr>
              <a:spLocks/>
            </p:cNvSpPr>
            <p:nvPr/>
          </p:nvSpPr>
          <p:spPr bwMode="auto">
            <a:xfrm rot="412926">
              <a:off x="1609725" y="3845277"/>
              <a:ext cx="793750" cy="819150"/>
            </a:xfrm>
            <a:custGeom>
              <a:avLst/>
              <a:gdLst>
                <a:gd name="T0" fmla="*/ 166 w 883"/>
                <a:gd name="T1" fmla="*/ 632 h 946"/>
                <a:gd name="T2" fmla="*/ 98 w 883"/>
                <a:gd name="T3" fmla="*/ 693 h 946"/>
                <a:gd name="T4" fmla="*/ 13 w 883"/>
                <a:gd name="T5" fmla="*/ 767 h 946"/>
                <a:gd name="T6" fmla="*/ 13 w 883"/>
                <a:gd name="T7" fmla="*/ 830 h 946"/>
                <a:gd name="T8" fmla="*/ 27 w 883"/>
                <a:gd name="T9" fmla="*/ 946 h 946"/>
                <a:gd name="T10" fmla="*/ 170 w 883"/>
                <a:gd name="T11" fmla="*/ 941 h 946"/>
                <a:gd name="T12" fmla="*/ 330 w 883"/>
                <a:gd name="T13" fmla="*/ 924 h 946"/>
                <a:gd name="T14" fmla="*/ 568 w 883"/>
                <a:gd name="T15" fmla="*/ 919 h 946"/>
                <a:gd name="T16" fmla="*/ 747 w 883"/>
                <a:gd name="T17" fmla="*/ 924 h 946"/>
                <a:gd name="T18" fmla="*/ 809 w 883"/>
                <a:gd name="T19" fmla="*/ 809 h 946"/>
                <a:gd name="T20" fmla="*/ 883 w 883"/>
                <a:gd name="T21" fmla="*/ 585 h 946"/>
                <a:gd name="T22" fmla="*/ 869 w 883"/>
                <a:gd name="T23" fmla="*/ 517 h 946"/>
                <a:gd name="T24" fmla="*/ 842 w 883"/>
                <a:gd name="T25" fmla="*/ 490 h 946"/>
                <a:gd name="T26" fmla="*/ 762 w 883"/>
                <a:gd name="T27" fmla="*/ 495 h 946"/>
                <a:gd name="T28" fmla="*/ 799 w 883"/>
                <a:gd name="T29" fmla="*/ 325 h 946"/>
                <a:gd name="T30" fmla="*/ 804 w 883"/>
                <a:gd name="T31" fmla="*/ 272 h 946"/>
                <a:gd name="T32" fmla="*/ 785 w 883"/>
                <a:gd name="T33" fmla="*/ 140 h 946"/>
                <a:gd name="T34" fmla="*/ 766 w 883"/>
                <a:gd name="T35" fmla="*/ 42 h 946"/>
                <a:gd name="T36" fmla="*/ 733 w 883"/>
                <a:gd name="T37" fmla="*/ 0 h 946"/>
                <a:gd name="T38" fmla="*/ 708 w 883"/>
                <a:gd name="T39" fmla="*/ 0 h 946"/>
                <a:gd name="T40" fmla="*/ 643 w 883"/>
                <a:gd name="T41" fmla="*/ 11 h 946"/>
                <a:gd name="T42" fmla="*/ 539 w 883"/>
                <a:gd name="T43" fmla="*/ 16 h 946"/>
                <a:gd name="T44" fmla="*/ 471 w 883"/>
                <a:gd name="T45" fmla="*/ 6 h 946"/>
                <a:gd name="T46" fmla="*/ 397 w 883"/>
                <a:gd name="T47" fmla="*/ 2 h 946"/>
                <a:gd name="T48" fmla="*/ 369 w 883"/>
                <a:gd name="T49" fmla="*/ 9 h 946"/>
                <a:gd name="T50" fmla="*/ 306 w 883"/>
                <a:gd name="T51" fmla="*/ 38 h 946"/>
                <a:gd name="T52" fmla="*/ 213 w 883"/>
                <a:gd name="T53" fmla="*/ 63 h 946"/>
                <a:gd name="T54" fmla="*/ 95 w 883"/>
                <a:gd name="T55" fmla="*/ 104 h 946"/>
                <a:gd name="T56" fmla="*/ 50 w 883"/>
                <a:gd name="T57" fmla="*/ 130 h 946"/>
                <a:gd name="T58" fmla="*/ 9 w 883"/>
                <a:gd name="T59" fmla="*/ 174 h 946"/>
                <a:gd name="T60" fmla="*/ 0 w 883"/>
                <a:gd name="T61" fmla="*/ 239 h 946"/>
                <a:gd name="T62" fmla="*/ 0 w 883"/>
                <a:gd name="T63" fmla="*/ 347 h 946"/>
                <a:gd name="T64" fmla="*/ 5 w 883"/>
                <a:gd name="T65" fmla="*/ 475 h 946"/>
                <a:gd name="T66" fmla="*/ 14 w 883"/>
                <a:gd name="T67" fmla="*/ 550 h 946"/>
                <a:gd name="T68" fmla="*/ 32 w 883"/>
                <a:gd name="T69" fmla="*/ 594 h 946"/>
                <a:gd name="T70" fmla="*/ 60 w 883"/>
                <a:gd name="T71" fmla="*/ 616 h 946"/>
                <a:gd name="T72" fmla="*/ 93 w 883"/>
                <a:gd name="T73" fmla="*/ 625 h 946"/>
                <a:gd name="T74" fmla="*/ 166 w 883"/>
                <a:gd name="T75" fmla="*/ 632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116"/>
            <p:cNvSpPr>
              <a:spLocks/>
            </p:cNvSpPr>
            <p:nvPr/>
          </p:nvSpPr>
          <p:spPr bwMode="auto">
            <a:xfrm rot="412926">
              <a:off x="1698625" y="3981802"/>
              <a:ext cx="463550" cy="339725"/>
            </a:xfrm>
            <a:custGeom>
              <a:avLst/>
              <a:gdLst>
                <a:gd name="T0" fmla="*/ 3 w 517"/>
                <a:gd name="T1" fmla="*/ 107 h 392"/>
                <a:gd name="T2" fmla="*/ 8 w 517"/>
                <a:gd name="T3" fmla="*/ 35 h 392"/>
                <a:gd name="T4" fmla="*/ 19 w 517"/>
                <a:gd name="T5" fmla="*/ 14 h 392"/>
                <a:gd name="T6" fmla="*/ 51 w 517"/>
                <a:gd name="T7" fmla="*/ 6 h 392"/>
                <a:gd name="T8" fmla="*/ 179 w 517"/>
                <a:gd name="T9" fmla="*/ 2 h 392"/>
                <a:gd name="T10" fmla="*/ 336 w 517"/>
                <a:gd name="T11" fmla="*/ 0 h 392"/>
                <a:gd name="T12" fmla="*/ 428 w 517"/>
                <a:gd name="T13" fmla="*/ 2 h 392"/>
                <a:gd name="T14" fmla="*/ 450 w 517"/>
                <a:gd name="T15" fmla="*/ 16 h 392"/>
                <a:gd name="T16" fmla="*/ 466 w 517"/>
                <a:gd name="T17" fmla="*/ 43 h 392"/>
                <a:gd name="T18" fmla="*/ 490 w 517"/>
                <a:gd name="T19" fmla="*/ 159 h 392"/>
                <a:gd name="T20" fmla="*/ 512 w 517"/>
                <a:gd name="T21" fmla="*/ 287 h 392"/>
                <a:gd name="T22" fmla="*/ 517 w 517"/>
                <a:gd name="T23" fmla="*/ 368 h 392"/>
                <a:gd name="T24" fmla="*/ 509 w 517"/>
                <a:gd name="T25" fmla="*/ 382 h 392"/>
                <a:gd name="T26" fmla="*/ 481 w 517"/>
                <a:gd name="T27" fmla="*/ 392 h 392"/>
                <a:gd name="T28" fmla="*/ 346 w 517"/>
                <a:gd name="T29" fmla="*/ 389 h 392"/>
                <a:gd name="T30" fmla="*/ 138 w 517"/>
                <a:gd name="T31" fmla="*/ 379 h 392"/>
                <a:gd name="T32" fmla="*/ 36 w 517"/>
                <a:gd name="T33" fmla="*/ 370 h 392"/>
                <a:gd name="T34" fmla="*/ 19 w 517"/>
                <a:gd name="T35" fmla="*/ 349 h 392"/>
                <a:gd name="T36" fmla="*/ 10 w 517"/>
                <a:gd name="T37" fmla="*/ 308 h 392"/>
                <a:gd name="T38" fmla="*/ 0 w 517"/>
                <a:gd name="T39" fmla="*/ 207 h 392"/>
                <a:gd name="T40" fmla="*/ 3 w 517"/>
                <a:gd name="T41" fmla="*/ 107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4" name="Group 117"/>
            <p:cNvGrpSpPr>
              <a:grpSpLocks/>
            </p:cNvGrpSpPr>
            <p:nvPr/>
          </p:nvGrpSpPr>
          <p:grpSpPr bwMode="auto">
            <a:xfrm rot="412926">
              <a:off x="1603375" y="3834164"/>
              <a:ext cx="804863" cy="839788"/>
              <a:chOff x="1923" y="1953"/>
              <a:chExt cx="896" cy="969"/>
            </a:xfrm>
          </p:grpSpPr>
          <p:sp>
            <p:nvSpPr>
              <p:cNvPr id="1279" name="Freeform 118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0" name="Freeform 119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1" name="Freeform 120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2" name="Freeform 121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3" name="Freeform 122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4" name="Freeform 123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5" name="Freeform 124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6" name="Freeform 125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7" name="Freeform 126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" name="Freeform 127"/>
            <p:cNvSpPr>
              <a:spLocks/>
            </p:cNvSpPr>
            <p:nvPr/>
          </p:nvSpPr>
          <p:spPr bwMode="auto">
            <a:xfrm rot="412926">
              <a:off x="1439863" y="4639027"/>
              <a:ext cx="831850" cy="219075"/>
            </a:xfrm>
            <a:custGeom>
              <a:avLst/>
              <a:gdLst>
                <a:gd name="T0" fmla="*/ 0 w 888"/>
                <a:gd name="T1" fmla="*/ 290 h 480"/>
                <a:gd name="T2" fmla="*/ 110 w 888"/>
                <a:gd name="T3" fmla="*/ 195 h 480"/>
                <a:gd name="T4" fmla="*/ 113 w 888"/>
                <a:gd name="T5" fmla="*/ 217 h 480"/>
                <a:gd name="T6" fmla="*/ 38 w 888"/>
                <a:gd name="T7" fmla="*/ 285 h 480"/>
                <a:gd name="T8" fmla="*/ 170 w 888"/>
                <a:gd name="T9" fmla="*/ 279 h 480"/>
                <a:gd name="T10" fmla="*/ 449 w 888"/>
                <a:gd name="T11" fmla="*/ 280 h 480"/>
                <a:gd name="T12" fmla="*/ 597 w 888"/>
                <a:gd name="T13" fmla="*/ 269 h 480"/>
                <a:gd name="T14" fmla="*/ 690 w 888"/>
                <a:gd name="T15" fmla="*/ 252 h 480"/>
                <a:gd name="T16" fmla="*/ 713 w 888"/>
                <a:gd name="T17" fmla="*/ 246 h 480"/>
                <a:gd name="T18" fmla="*/ 822 w 888"/>
                <a:gd name="T19" fmla="*/ 27 h 480"/>
                <a:gd name="T20" fmla="*/ 771 w 888"/>
                <a:gd name="T21" fmla="*/ 13 h 480"/>
                <a:gd name="T22" fmla="*/ 847 w 888"/>
                <a:gd name="T23" fmla="*/ 0 h 480"/>
                <a:gd name="T24" fmla="*/ 875 w 888"/>
                <a:gd name="T25" fmla="*/ 24 h 480"/>
                <a:gd name="T26" fmla="*/ 888 w 888"/>
                <a:gd name="T27" fmla="*/ 105 h 480"/>
                <a:gd name="T28" fmla="*/ 866 w 888"/>
                <a:gd name="T29" fmla="*/ 171 h 480"/>
                <a:gd name="T30" fmla="*/ 795 w 888"/>
                <a:gd name="T31" fmla="*/ 385 h 480"/>
                <a:gd name="T32" fmla="*/ 762 w 888"/>
                <a:gd name="T33" fmla="*/ 451 h 480"/>
                <a:gd name="T34" fmla="*/ 732 w 888"/>
                <a:gd name="T35" fmla="*/ 459 h 480"/>
                <a:gd name="T36" fmla="*/ 507 w 888"/>
                <a:gd name="T37" fmla="*/ 455 h 480"/>
                <a:gd name="T38" fmla="*/ 271 w 888"/>
                <a:gd name="T39" fmla="*/ 461 h 480"/>
                <a:gd name="T40" fmla="*/ 47 w 888"/>
                <a:gd name="T41" fmla="*/ 478 h 480"/>
                <a:gd name="T42" fmla="*/ 14 w 888"/>
                <a:gd name="T43" fmla="*/ 480 h 480"/>
                <a:gd name="T44" fmla="*/ 11 w 888"/>
                <a:gd name="T45" fmla="*/ 417 h 480"/>
                <a:gd name="T46" fmla="*/ 6 w 888"/>
                <a:gd name="T47" fmla="*/ 355 h 480"/>
                <a:gd name="T48" fmla="*/ 5 w 888"/>
                <a:gd name="T49" fmla="*/ 322 h 480"/>
                <a:gd name="T50" fmla="*/ 24 w 888"/>
                <a:gd name="T51" fmla="*/ 342 h 480"/>
                <a:gd name="T52" fmla="*/ 28 w 888"/>
                <a:gd name="T53" fmla="*/ 393 h 480"/>
                <a:gd name="T54" fmla="*/ 35 w 888"/>
                <a:gd name="T55" fmla="*/ 447 h 480"/>
                <a:gd name="T56" fmla="*/ 99 w 888"/>
                <a:gd name="T57" fmla="*/ 456 h 480"/>
                <a:gd name="T58" fmla="*/ 246 w 888"/>
                <a:gd name="T59" fmla="*/ 442 h 480"/>
                <a:gd name="T60" fmla="*/ 370 w 888"/>
                <a:gd name="T61" fmla="*/ 432 h 480"/>
                <a:gd name="T62" fmla="*/ 474 w 888"/>
                <a:gd name="T63" fmla="*/ 432 h 480"/>
                <a:gd name="T64" fmla="*/ 630 w 888"/>
                <a:gd name="T65" fmla="*/ 432 h 480"/>
                <a:gd name="T66" fmla="*/ 729 w 888"/>
                <a:gd name="T67" fmla="*/ 431 h 480"/>
                <a:gd name="T68" fmla="*/ 732 w 888"/>
                <a:gd name="T69" fmla="*/ 402 h 480"/>
                <a:gd name="T70" fmla="*/ 723 w 888"/>
                <a:gd name="T71" fmla="*/ 341 h 480"/>
                <a:gd name="T72" fmla="*/ 715 w 888"/>
                <a:gd name="T73" fmla="*/ 274 h 480"/>
                <a:gd name="T74" fmla="*/ 729 w 888"/>
                <a:gd name="T75" fmla="*/ 290 h 480"/>
                <a:gd name="T76" fmla="*/ 743 w 888"/>
                <a:gd name="T77" fmla="*/ 364 h 480"/>
                <a:gd name="T78" fmla="*/ 756 w 888"/>
                <a:gd name="T79" fmla="*/ 402 h 480"/>
                <a:gd name="T80" fmla="*/ 771 w 888"/>
                <a:gd name="T81" fmla="*/ 383 h 480"/>
                <a:gd name="T82" fmla="*/ 798 w 888"/>
                <a:gd name="T83" fmla="*/ 309 h 480"/>
                <a:gd name="T84" fmla="*/ 838 w 888"/>
                <a:gd name="T85" fmla="*/ 204 h 480"/>
                <a:gd name="T86" fmla="*/ 866 w 888"/>
                <a:gd name="T87" fmla="*/ 119 h 480"/>
                <a:gd name="T88" fmla="*/ 871 w 888"/>
                <a:gd name="T89" fmla="*/ 93 h 480"/>
                <a:gd name="T90" fmla="*/ 857 w 888"/>
                <a:gd name="T91" fmla="*/ 33 h 480"/>
                <a:gd name="T92" fmla="*/ 842 w 888"/>
                <a:gd name="T93" fmla="*/ 29 h 480"/>
                <a:gd name="T94" fmla="*/ 812 w 888"/>
                <a:gd name="T95" fmla="*/ 100 h 480"/>
                <a:gd name="T96" fmla="*/ 760 w 888"/>
                <a:gd name="T97" fmla="*/ 193 h 480"/>
                <a:gd name="T98" fmla="*/ 723 w 888"/>
                <a:gd name="T99" fmla="*/ 265 h 480"/>
                <a:gd name="T100" fmla="*/ 685 w 888"/>
                <a:gd name="T101" fmla="*/ 276 h 480"/>
                <a:gd name="T102" fmla="*/ 549 w 888"/>
                <a:gd name="T103" fmla="*/ 293 h 480"/>
                <a:gd name="T104" fmla="*/ 389 w 888"/>
                <a:gd name="T105" fmla="*/ 303 h 480"/>
                <a:gd name="T106" fmla="*/ 231 w 888"/>
                <a:gd name="T107" fmla="*/ 303 h 480"/>
                <a:gd name="T108" fmla="*/ 52 w 888"/>
                <a:gd name="T109" fmla="*/ 304 h 480"/>
                <a:gd name="T110" fmla="*/ 0 w 888"/>
                <a:gd name="T111" fmla="*/ 290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6" name="Group 128"/>
            <p:cNvGrpSpPr>
              <a:grpSpLocks/>
            </p:cNvGrpSpPr>
            <p:nvPr/>
          </p:nvGrpSpPr>
          <p:grpSpPr bwMode="auto">
            <a:xfrm rot="199841">
              <a:off x="1652588" y="4651727"/>
              <a:ext cx="457200" cy="112712"/>
              <a:chOff x="4440" y="744"/>
              <a:chExt cx="1100" cy="273"/>
            </a:xfrm>
          </p:grpSpPr>
          <p:sp>
            <p:nvSpPr>
              <p:cNvPr id="1264" name="Freeform 129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5" name="Freeform 130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6" name="Freeform 131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7" name="Freeform 132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8" name="Freeform 133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9" name="Freeform 134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0" name="Freeform 135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1" name="Freeform 136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2" name="Freeform 137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3" name="Freeform 138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4" name="Freeform 139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5" name="Freeform 140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6" name="Freeform 141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7" name="Freeform 142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8" name="Freeform 143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47" name="Group 149"/>
            <p:cNvGrpSpPr>
              <a:grpSpLocks/>
            </p:cNvGrpSpPr>
            <p:nvPr/>
          </p:nvGrpSpPr>
          <p:grpSpPr bwMode="auto">
            <a:xfrm>
              <a:off x="2192338" y="4392964"/>
              <a:ext cx="750887" cy="955675"/>
              <a:chOff x="2288" y="1632"/>
              <a:chExt cx="1227" cy="1563"/>
            </a:xfrm>
          </p:grpSpPr>
          <p:grpSp>
            <p:nvGrpSpPr>
              <p:cNvPr id="1164" name="Group 150"/>
              <p:cNvGrpSpPr>
                <a:grpSpLocks/>
              </p:cNvGrpSpPr>
              <p:nvPr/>
            </p:nvGrpSpPr>
            <p:grpSpPr bwMode="auto">
              <a:xfrm>
                <a:off x="2547" y="2517"/>
                <a:ext cx="881" cy="678"/>
                <a:chOff x="2587" y="1837"/>
                <a:chExt cx="881" cy="678"/>
              </a:xfrm>
            </p:grpSpPr>
            <p:sp>
              <p:nvSpPr>
                <p:cNvPr id="1240" name="Freeform 151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988 w 1684"/>
                    <a:gd name="T1" fmla="*/ 865 h 877"/>
                    <a:gd name="T2" fmla="*/ 1017 w 1684"/>
                    <a:gd name="T3" fmla="*/ 824 h 877"/>
                    <a:gd name="T4" fmla="*/ 1077 w 1684"/>
                    <a:gd name="T5" fmla="*/ 755 h 877"/>
                    <a:gd name="T6" fmla="*/ 1161 w 1684"/>
                    <a:gd name="T7" fmla="*/ 666 h 877"/>
                    <a:gd name="T8" fmla="*/ 1260 w 1684"/>
                    <a:gd name="T9" fmla="*/ 566 h 877"/>
                    <a:gd name="T10" fmla="*/ 1365 w 1684"/>
                    <a:gd name="T11" fmla="*/ 463 h 877"/>
                    <a:gd name="T12" fmla="*/ 1468 w 1684"/>
                    <a:gd name="T13" fmla="*/ 362 h 877"/>
                    <a:gd name="T14" fmla="*/ 1559 w 1684"/>
                    <a:gd name="T15" fmla="*/ 271 h 877"/>
                    <a:gd name="T16" fmla="*/ 1632 w 1684"/>
                    <a:gd name="T17" fmla="*/ 198 h 877"/>
                    <a:gd name="T18" fmla="*/ 1676 w 1684"/>
                    <a:gd name="T19" fmla="*/ 151 h 877"/>
                    <a:gd name="T20" fmla="*/ 1681 w 1684"/>
                    <a:gd name="T21" fmla="*/ 136 h 877"/>
                    <a:gd name="T22" fmla="*/ 1674 w 1684"/>
                    <a:gd name="T23" fmla="*/ 136 h 877"/>
                    <a:gd name="T24" fmla="*/ 1635 w 1684"/>
                    <a:gd name="T25" fmla="*/ 130 h 877"/>
                    <a:gd name="T26" fmla="*/ 1570 w 1684"/>
                    <a:gd name="T27" fmla="*/ 122 h 877"/>
                    <a:gd name="T28" fmla="*/ 1486 w 1684"/>
                    <a:gd name="T29" fmla="*/ 110 h 877"/>
                    <a:gd name="T30" fmla="*/ 1390 w 1684"/>
                    <a:gd name="T31" fmla="*/ 96 h 877"/>
                    <a:gd name="T32" fmla="*/ 1287 w 1684"/>
                    <a:gd name="T33" fmla="*/ 80 h 877"/>
                    <a:gd name="T34" fmla="*/ 1187 w 1684"/>
                    <a:gd name="T35" fmla="*/ 61 h 877"/>
                    <a:gd name="T36" fmla="*/ 1095 w 1684"/>
                    <a:gd name="T37" fmla="*/ 44 h 877"/>
                    <a:gd name="T38" fmla="*/ 1018 w 1684"/>
                    <a:gd name="T39" fmla="*/ 27 h 877"/>
                    <a:gd name="T40" fmla="*/ 961 w 1684"/>
                    <a:gd name="T41" fmla="*/ 11 h 877"/>
                    <a:gd name="T42" fmla="*/ 937 w 1684"/>
                    <a:gd name="T43" fmla="*/ 8 h 877"/>
                    <a:gd name="T44" fmla="*/ 901 w 1684"/>
                    <a:gd name="T45" fmla="*/ 45 h 877"/>
                    <a:gd name="T46" fmla="*/ 832 w 1684"/>
                    <a:gd name="T47" fmla="*/ 94 h 877"/>
                    <a:gd name="T48" fmla="*/ 736 w 1684"/>
                    <a:gd name="T49" fmla="*/ 152 h 877"/>
                    <a:gd name="T50" fmla="*/ 621 w 1684"/>
                    <a:gd name="T51" fmla="*/ 215 h 877"/>
                    <a:gd name="T52" fmla="*/ 497 w 1684"/>
                    <a:gd name="T53" fmla="*/ 281 h 877"/>
                    <a:gd name="T54" fmla="*/ 371 w 1684"/>
                    <a:gd name="T55" fmla="*/ 344 h 877"/>
                    <a:gd name="T56" fmla="*/ 253 w 1684"/>
                    <a:gd name="T57" fmla="*/ 402 h 877"/>
                    <a:gd name="T58" fmla="*/ 149 w 1684"/>
                    <a:gd name="T59" fmla="*/ 451 h 877"/>
                    <a:gd name="T60" fmla="*/ 68 w 1684"/>
                    <a:gd name="T61" fmla="*/ 488 h 877"/>
                    <a:gd name="T62" fmla="*/ 20 w 1684"/>
                    <a:gd name="T63" fmla="*/ 508 h 877"/>
                    <a:gd name="T64" fmla="*/ 0 w 1684"/>
                    <a:gd name="T65" fmla="*/ 523 h 877"/>
                    <a:gd name="T66" fmla="*/ 27 w 1684"/>
                    <a:gd name="T67" fmla="*/ 551 h 877"/>
                    <a:gd name="T68" fmla="*/ 100 w 1684"/>
                    <a:gd name="T69" fmla="*/ 590 h 877"/>
                    <a:gd name="T70" fmla="*/ 204 w 1684"/>
                    <a:gd name="T71" fmla="*/ 635 h 877"/>
                    <a:gd name="T72" fmla="*/ 333 w 1684"/>
                    <a:gd name="T73" fmla="*/ 685 h 877"/>
                    <a:gd name="T74" fmla="*/ 474 w 1684"/>
                    <a:gd name="T75" fmla="*/ 734 h 877"/>
                    <a:gd name="T76" fmla="*/ 617 w 1684"/>
                    <a:gd name="T77" fmla="*/ 780 h 877"/>
                    <a:gd name="T78" fmla="*/ 750 w 1684"/>
                    <a:gd name="T79" fmla="*/ 821 h 877"/>
                    <a:gd name="T80" fmla="*/ 865 w 1684"/>
                    <a:gd name="T81" fmla="*/ 853 h 877"/>
                    <a:gd name="T82" fmla="*/ 949 w 1684"/>
                    <a:gd name="T83" fmla="*/ 872 h 877"/>
                    <a:gd name="T84" fmla="*/ 991 w 1684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" name="Freeform 152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930 w 1620"/>
                    <a:gd name="T1" fmla="*/ 826 h 828"/>
                    <a:gd name="T2" fmla="*/ 936 w 1620"/>
                    <a:gd name="T3" fmla="*/ 809 h 828"/>
                    <a:gd name="T4" fmla="*/ 959 w 1620"/>
                    <a:gd name="T5" fmla="*/ 779 h 828"/>
                    <a:gd name="T6" fmla="*/ 995 w 1620"/>
                    <a:gd name="T7" fmla="*/ 736 h 828"/>
                    <a:gd name="T8" fmla="*/ 1044 w 1620"/>
                    <a:gd name="T9" fmla="*/ 686 h 828"/>
                    <a:gd name="T10" fmla="*/ 1101 w 1620"/>
                    <a:gd name="T11" fmla="*/ 628 h 828"/>
                    <a:gd name="T12" fmla="*/ 1166 w 1620"/>
                    <a:gd name="T13" fmla="*/ 566 h 828"/>
                    <a:gd name="T14" fmla="*/ 1234 w 1620"/>
                    <a:gd name="T15" fmla="*/ 499 h 828"/>
                    <a:gd name="T16" fmla="*/ 1304 w 1620"/>
                    <a:gd name="T17" fmla="*/ 434 h 828"/>
                    <a:gd name="T18" fmla="*/ 1372 w 1620"/>
                    <a:gd name="T19" fmla="*/ 368 h 828"/>
                    <a:gd name="T20" fmla="*/ 1438 w 1620"/>
                    <a:gd name="T21" fmla="*/ 306 h 828"/>
                    <a:gd name="T22" fmla="*/ 1497 w 1620"/>
                    <a:gd name="T23" fmla="*/ 251 h 828"/>
                    <a:gd name="T24" fmla="*/ 1546 w 1620"/>
                    <a:gd name="T25" fmla="*/ 202 h 828"/>
                    <a:gd name="T26" fmla="*/ 1585 w 1620"/>
                    <a:gd name="T27" fmla="*/ 164 h 828"/>
                    <a:gd name="T28" fmla="*/ 1611 w 1620"/>
                    <a:gd name="T29" fmla="*/ 136 h 828"/>
                    <a:gd name="T30" fmla="*/ 1620 w 1620"/>
                    <a:gd name="T31" fmla="*/ 123 h 828"/>
                    <a:gd name="T32" fmla="*/ 1616 w 1620"/>
                    <a:gd name="T33" fmla="*/ 122 h 828"/>
                    <a:gd name="T34" fmla="*/ 1574 w 1620"/>
                    <a:gd name="T35" fmla="*/ 116 h 828"/>
                    <a:gd name="T36" fmla="*/ 1486 w 1620"/>
                    <a:gd name="T37" fmla="*/ 104 h 828"/>
                    <a:gd name="T38" fmla="*/ 1372 w 1620"/>
                    <a:gd name="T39" fmla="*/ 86 h 828"/>
                    <a:gd name="T40" fmla="*/ 1244 w 1620"/>
                    <a:gd name="T41" fmla="*/ 67 h 828"/>
                    <a:gd name="T42" fmla="*/ 1119 w 1620"/>
                    <a:gd name="T43" fmla="*/ 45 h 828"/>
                    <a:gd name="T44" fmla="*/ 1010 w 1620"/>
                    <a:gd name="T45" fmla="*/ 24 h 828"/>
                    <a:gd name="T46" fmla="*/ 934 w 1620"/>
                    <a:gd name="T47" fmla="*/ 7 h 828"/>
                    <a:gd name="T48" fmla="*/ 907 w 1620"/>
                    <a:gd name="T49" fmla="*/ 9 h 828"/>
                    <a:gd name="T50" fmla="*/ 880 w 1620"/>
                    <a:gd name="T51" fmla="*/ 34 h 828"/>
                    <a:gd name="T52" fmla="*/ 840 w 1620"/>
                    <a:gd name="T53" fmla="*/ 63 h 828"/>
                    <a:gd name="T54" fmla="*/ 787 w 1620"/>
                    <a:gd name="T55" fmla="*/ 97 h 828"/>
                    <a:gd name="T56" fmla="*/ 725 w 1620"/>
                    <a:gd name="T57" fmla="*/ 134 h 828"/>
                    <a:gd name="T58" fmla="*/ 653 w 1620"/>
                    <a:gd name="T59" fmla="*/ 174 h 828"/>
                    <a:gd name="T60" fmla="*/ 578 w 1620"/>
                    <a:gd name="T61" fmla="*/ 215 h 828"/>
                    <a:gd name="T62" fmla="*/ 499 w 1620"/>
                    <a:gd name="T63" fmla="*/ 257 h 828"/>
                    <a:gd name="T64" fmla="*/ 418 w 1620"/>
                    <a:gd name="T65" fmla="*/ 297 h 828"/>
                    <a:gd name="T66" fmla="*/ 340 w 1620"/>
                    <a:gd name="T67" fmla="*/ 337 h 828"/>
                    <a:gd name="T68" fmla="*/ 264 w 1620"/>
                    <a:gd name="T69" fmla="*/ 374 h 828"/>
                    <a:gd name="T70" fmla="*/ 195 w 1620"/>
                    <a:gd name="T71" fmla="*/ 407 h 828"/>
                    <a:gd name="T72" fmla="*/ 133 w 1620"/>
                    <a:gd name="T73" fmla="*/ 436 h 828"/>
                    <a:gd name="T74" fmla="*/ 82 w 1620"/>
                    <a:gd name="T75" fmla="*/ 460 h 828"/>
                    <a:gd name="T76" fmla="*/ 43 w 1620"/>
                    <a:gd name="T77" fmla="*/ 478 h 828"/>
                    <a:gd name="T78" fmla="*/ 17 w 1620"/>
                    <a:gd name="T79" fmla="*/ 487 h 828"/>
                    <a:gd name="T80" fmla="*/ 2 w 1620"/>
                    <a:gd name="T81" fmla="*/ 494 h 828"/>
                    <a:gd name="T82" fmla="*/ 3 w 1620"/>
                    <a:gd name="T83" fmla="*/ 509 h 828"/>
                    <a:gd name="T84" fmla="*/ 25 w 1620"/>
                    <a:gd name="T85" fmla="*/ 528 h 828"/>
                    <a:gd name="T86" fmla="*/ 66 w 1620"/>
                    <a:gd name="T87" fmla="*/ 551 h 828"/>
                    <a:gd name="T88" fmla="*/ 122 w 1620"/>
                    <a:gd name="T89" fmla="*/ 578 h 828"/>
                    <a:gd name="T90" fmla="*/ 192 w 1620"/>
                    <a:gd name="T91" fmla="*/ 606 h 828"/>
                    <a:gd name="T92" fmla="*/ 271 w 1620"/>
                    <a:gd name="T93" fmla="*/ 636 h 828"/>
                    <a:gd name="T94" fmla="*/ 356 w 1620"/>
                    <a:gd name="T95" fmla="*/ 666 h 828"/>
                    <a:gd name="T96" fmla="*/ 446 w 1620"/>
                    <a:gd name="T97" fmla="*/ 697 h 828"/>
                    <a:gd name="T98" fmla="*/ 536 w 1620"/>
                    <a:gd name="T99" fmla="*/ 726 h 828"/>
                    <a:gd name="T100" fmla="*/ 623 w 1620"/>
                    <a:gd name="T101" fmla="*/ 754 h 828"/>
                    <a:gd name="T102" fmla="*/ 706 w 1620"/>
                    <a:gd name="T103" fmla="*/ 778 h 828"/>
                    <a:gd name="T104" fmla="*/ 780 w 1620"/>
                    <a:gd name="T105" fmla="*/ 799 h 828"/>
                    <a:gd name="T106" fmla="*/ 843 w 1620"/>
                    <a:gd name="T107" fmla="*/ 815 h 828"/>
                    <a:gd name="T108" fmla="*/ 893 w 1620"/>
                    <a:gd name="T109" fmla="*/ 825 h 828"/>
                    <a:gd name="T110" fmla="*/ 925 w 1620"/>
                    <a:gd name="T111" fmla="*/ 828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" name="Freeform 153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987 w 1718"/>
                    <a:gd name="T1" fmla="*/ 866 h 876"/>
                    <a:gd name="T2" fmla="*/ 1017 w 1718"/>
                    <a:gd name="T3" fmla="*/ 823 h 876"/>
                    <a:gd name="T4" fmla="*/ 1082 w 1718"/>
                    <a:gd name="T5" fmla="*/ 755 h 876"/>
                    <a:gd name="T6" fmla="*/ 1169 w 1718"/>
                    <a:gd name="T7" fmla="*/ 669 h 876"/>
                    <a:gd name="T8" fmla="*/ 1273 w 1718"/>
                    <a:gd name="T9" fmla="*/ 571 h 876"/>
                    <a:gd name="T10" fmla="*/ 1383 w 1718"/>
                    <a:gd name="T11" fmla="*/ 468 h 876"/>
                    <a:gd name="T12" fmla="*/ 1491 w 1718"/>
                    <a:gd name="T13" fmla="*/ 369 h 876"/>
                    <a:gd name="T14" fmla="*/ 1587 w 1718"/>
                    <a:gd name="T15" fmla="*/ 280 h 876"/>
                    <a:gd name="T16" fmla="*/ 1663 w 1718"/>
                    <a:gd name="T17" fmla="*/ 209 h 876"/>
                    <a:gd name="T18" fmla="*/ 1709 w 1718"/>
                    <a:gd name="T19" fmla="*/ 162 h 876"/>
                    <a:gd name="T20" fmla="*/ 1716 w 1718"/>
                    <a:gd name="T21" fmla="*/ 148 h 876"/>
                    <a:gd name="T22" fmla="*/ 1708 w 1718"/>
                    <a:gd name="T23" fmla="*/ 147 h 876"/>
                    <a:gd name="T24" fmla="*/ 1666 w 1718"/>
                    <a:gd name="T25" fmla="*/ 141 h 876"/>
                    <a:gd name="T26" fmla="*/ 1597 w 1718"/>
                    <a:gd name="T27" fmla="*/ 131 h 876"/>
                    <a:gd name="T28" fmla="*/ 1509 w 1718"/>
                    <a:gd name="T29" fmla="*/ 117 h 876"/>
                    <a:gd name="T30" fmla="*/ 1408 w 1718"/>
                    <a:gd name="T31" fmla="*/ 101 h 876"/>
                    <a:gd name="T32" fmla="*/ 1302 w 1718"/>
                    <a:gd name="T33" fmla="*/ 84 h 876"/>
                    <a:gd name="T34" fmla="*/ 1196 w 1718"/>
                    <a:gd name="T35" fmla="*/ 64 h 876"/>
                    <a:gd name="T36" fmla="*/ 1100 w 1718"/>
                    <a:gd name="T37" fmla="*/ 46 h 876"/>
                    <a:gd name="T38" fmla="*/ 1020 w 1718"/>
                    <a:gd name="T39" fmla="*/ 27 h 876"/>
                    <a:gd name="T40" fmla="*/ 961 w 1718"/>
                    <a:gd name="T41" fmla="*/ 10 h 876"/>
                    <a:gd name="T42" fmla="*/ 937 w 1718"/>
                    <a:gd name="T43" fmla="*/ 8 h 876"/>
                    <a:gd name="T44" fmla="*/ 902 w 1718"/>
                    <a:gd name="T45" fmla="*/ 45 h 876"/>
                    <a:gd name="T46" fmla="*/ 832 w 1718"/>
                    <a:gd name="T47" fmla="*/ 94 h 876"/>
                    <a:gd name="T48" fmla="*/ 736 w 1718"/>
                    <a:gd name="T49" fmla="*/ 152 h 876"/>
                    <a:gd name="T50" fmla="*/ 621 w 1718"/>
                    <a:gd name="T51" fmla="*/ 216 h 876"/>
                    <a:gd name="T52" fmla="*/ 498 w 1718"/>
                    <a:gd name="T53" fmla="*/ 282 h 876"/>
                    <a:gd name="T54" fmla="*/ 372 w 1718"/>
                    <a:gd name="T55" fmla="*/ 345 h 876"/>
                    <a:gd name="T56" fmla="*/ 252 w 1718"/>
                    <a:gd name="T57" fmla="*/ 403 h 876"/>
                    <a:gd name="T58" fmla="*/ 149 w 1718"/>
                    <a:gd name="T59" fmla="*/ 453 h 876"/>
                    <a:gd name="T60" fmla="*/ 68 w 1718"/>
                    <a:gd name="T61" fmla="*/ 490 h 876"/>
                    <a:gd name="T62" fmla="*/ 20 w 1718"/>
                    <a:gd name="T63" fmla="*/ 509 h 876"/>
                    <a:gd name="T64" fmla="*/ 0 w 1718"/>
                    <a:gd name="T65" fmla="*/ 524 h 876"/>
                    <a:gd name="T66" fmla="*/ 27 w 1718"/>
                    <a:gd name="T67" fmla="*/ 553 h 876"/>
                    <a:gd name="T68" fmla="*/ 99 w 1718"/>
                    <a:gd name="T69" fmla="*/ 591 h 876"/>
                    <a:gd name="T70" fmla="*/ 204 w 1718"/>
                    <a:gd name="T71" fmla="*/ 636 h 876"/>
                    <a:gd name="T72" fmla="*/ 333 w 1718"/>
                    <a:gd name="T73" fmla="*/ 685 h 876"/>
                    <a:gd name="T74" fmla="*/ 474 w 1718"/>
                    <a:gd name="T75" fmla="*/ 734 h 876"/>
                    <a:gd name="T76" fmla="*/ 616 w 1718"/>
                    <a:gd name="T77" fmla="*/ 781 h 876"/>
                    <a:gd name="T78" fmla="*/ 750 w 1718"/>
                    <a:gd name="T79" fmla="*/ 821 h 876"/>
                    <a:gd name="T80" fmla="*/ 864 w 1718"/>
                    <a:gd name="T81" fmla="*/ 852 h 876"/>
                    <a:gd name="T82" fmla="*/ 948 w 1718"/>
                    <a:gd name="T83" fmla="*/ 872 h 876"/>
                    <a:gd name="T84" fmla="*/ 991 w 171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" name="Freeform 154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932 w 1653"/>
                    <a:gd name="T1" fmla="*/ 820 h 829"/>
                    <a:gd name="T2" fmla="*/ 962 w 1653"/>
                    <a:gd name="T3" fmla="*/ 779 h 829"/>
                    <a:gd name="T4" fmla="*/ 1025 w 1653"/>
                    <a:gd name="T5" fmla="*/ 715 h 829"/>
                    <a:gd name="T6" fmla="*/ 1111 w 1653"/>
                    <a:gd name="T7" fmla="*/ 632 h 829"/>
                    <a:gd name="T8" fmla="*/ 1214 w 1653"/>
                    <a:gd name="T9" fmla="*/ 538 h 829"/>
                    <a:gd name="T10" fmla="*/ 1322 w 1653"/>
                    <a:gd name="T11" fmla="*/ 440 h 829"/>
                    <a:gd name="T12" fmla="*/ 1428 w 1653"/>
                    <a:gd name="T13" fmla="*/ 345 h 829"/>
                    <a:gd name="T14" fmla="*/ 1524 w 1653"/>
                    <a:gd name="T15" fmla="*/ 260 h 829"/>
                    <a:gd name="T16" fmla="*/ 1598 w 1653"/>
                    <a:gd name="T17" fmla="*/ 191 h 829"/>
                    <a:gd name="T18" fmla="*/ 1644 w 1653"/>
                    <a:gd name="T19" fmla="*/ 147 h 829"/>
                    <a:gd name="T20" fmla="*/ 1651 w 1653"/>
                    <a:gd name="T21" fmla="*/ 133 h 829"/>
                    <a:gd name="T22" fmla="*/ 1644 w 1653"/>
                    <a:gd name="T23" fmla="*/ 132 h 829"/>
                    <a:gd name="T24" fmla="*/ 1603 w 1653"/>
                    <a:gd name="T25" fmla="*/ 126 h 829"/>
                    <a:gd name="T26" fmla="*/ 1539 w 1653"/>
                    <a:gd name="T27" fmla="*/ 117 h 829"/>
                    <a:gd name="T28" fmla="*/ 1455 w 1653"/>
                    <a:gd name="T29" fmla="*/ 103 h 829"/>
                    <a:gd name="T30" fmla="*/ 1359 w 1653"/>
                    <a:gd name="T31" fmla="*/ 88 h 829"/>
                    <a:gd name="T32" fmla="*/ 1259 w 1653"/>
                    <a:gd name="T33" fmla="*/ 71 h 829"/>
                    <a:gd name="T34" fmla="*/ 1159 w 1653"/>
                    <a:gd name="T35" fmla="*/ 54 h 829"/>
                    <a:gd name="T36" fmla="*/ 1068 w 1653"/>
                    <a:gd name="T37" fmla="*/ 36 h 829"/>
                    <a:gd name="T38" fmla="*/ 990 w 1653"/>
                    <a:gd name="T39" fmla="*/ 20 h 829"/>
                    <a:gd name="T40" fmla="*/ 936 w 1653"/>
                    <a:gd name="T41" fmla="*/ 6 h 829"/>
                    <a:gd name="T42" fmla="*/ 908 w 1653"/>
                    <a:gd name="T43" fmla="*/ 9 h 829"/>
                    <a:gd name="T44" fmla="*/ 863 w 1653"/>
                    <a:gd name="T45" fmla="*/ 48 h 829"/>
                    <a:gd name="T46" fmla="*/ 787 w 1653"/>
                    <a:gd name="T47" fmla="*/ 96 h 829"/>
                    <a:gd name="T48" fmla="*/ 690 w 1653"/>
                    <a:gd name="T49" fmla="*/ 154 h 829"/>
                    <a:gd name="T50" fmla="*/ 578 w 1653"/>
                    <a:gd name="T51" fmla="*/ 215 h 829"/>
                    <a:gd name="T52" fmla="*/ 458 w 1653"/>
                    <a:gd name="T53" fmla="*/ 277 h 829"/>
                    <a:gd name="T54" fmla="*/ 340 w 1653"/>
                    <a:gd name="T55" fmla="*/ 338 h 829"/>
                    <a:gd name="T56" fmla="*/ 229 w 1653"/>
                    <a:gd name="T57" fmla="*/ 392 h 829"/>
                    <a:gd name="T58" fmla="*/ 132 w 1653"/>
                    <a:gd name="T59" fmla="*/ 438 h 829"/>
                    <a:gd name="T60" fmla="*/ 60 w 1653"/>
                    <a:gd name="T61" fmla="*/ 471 h 829"/>
                    <a:gd name="T62" fmla="*/ 17 w 1653"/>
                    <a:gd name="T63" fmla="*/ 488 h 829"/>
                    <a:gd name="T64" fmla="*/ 0 w 1653"/>
                    <a:gd name="T65" fmla="*/ 502 h 829"/>
                    <a:gd name="T66" fmla="*/ 25 w 1653"/>
                    <a:gd name="T67" fmla="*/ 529 h 829"/>
                    <a:gd name="T68" fmla="*/ 93 w 1653"/>
                    <a:gd name="T69" fmla="*/ 564 h 829"/>
                    <a:gd name="T70" fmla="*/ 192 w 1653"/>
                    <a:gd name="T71" fmla="*/ 607 h 829"/>
                    <a:gd name="T72" fmla="*/ 313 w 1653"/>
                    <a:gd name="T73" fmla="*/ 652 h 829"/>
                    <a:gd name="T74" fmla="*/ 446 w 1653"/>
                    <a:gd name="T75" fmla="*/ 698 h 829"/>
                    <a:gd name="T76" fmla="*/ 580 w 1653"/>
                    <a:gd name="T77" fmla="*/ 740 h 829"/>
                    <a:gd name="T78" fmla="*/ 706 w 1653"/>
                    <a:gd name="T79" fmla="*/ 778 h 829"/>
                    <a:gd name="T80" fmla="*/ 814 w 1653"/>
                    <a:gd name="T81" fmla="*/ 807 h 829"/>
                    <a:gd name="T82" fmla="*/ 894 w 1653"/>
                    <a:gd name="T83" fmla="*/ 826 h 829"/>
                    <a:gd name="T84" fmla="*/ 934 w 1653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4" name="Freeform 155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3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7 h 354"/>
                    <a:gd name="T14" fmla="*/ 401 w 951"/>
                    <a:gd name="T15" fmla="*/ 160 h 354"/>
                    <a:gd name="T16" fmla="*/ 479 w 951"/>
                    <a:gd name="T17" fmla="*/ 192 h 354"/>
                    <a:gd name="T18" fmla="*/ 557 w 951"/>
                    <a:gd name="T19" fmla="*/ 225 h 354"/>
                    <a:gd name="T20" fmla="*/ 633 w 951"/>
                    <a:gd name="T21" fmla="*/ 256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30 h 354"/>
                    <a:gd name="T28" fmla="*/ 892 w 951"/>
                    <a:gd name="T29" fmla="*/ 345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5 h 354"/>
                    <a:gd name="T48" fmla="*/ 382 w 951"/>
                    <a:gd name="T49" fmla="*/ 198 h 354"/>
                    <a:gd name="T50" fmla="*/ 307 w 951"/>
                    <a:gd name="T51" fmla="*/ 170 h 354"/>
                    <a:gd name="T52" fmla="*/ 235 w 951"/>
                    <a:gd name="T53" fmla="*/ 143 h 354"/>
                    <a:gd name="T54" fmla="*/ 171 w 951"/>
                    <a:gd name="T55" fmla="*/ 115 h 354"/>
                    <a:gd name="T56" fmla="*/ 113 w 951"/>
                    <a:gd name="T57" fmla="*/ 90 h 354"/>
                    <a:gd name="T58" fmla="*/ 66 w 951"/>
                    <a:gd name="T59" fmla="*/ 67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" name="Freeform 156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49 w 949"/>
                    <a:gd name="T1" fmla="*/ 2 h 356"/>
                    <a:gd name="T2" fmla="*/ 65 w 949"/>
                    <a:gd name="T3" fmla="*/ 10 h 356"/>
                    <a:gd name="T4" fmla="*/ 96 w 949"/>
                    <a:gd name="T5" fmla="*/ 23 h 356"/>
                    <a:gd name="T6" fmla="*/ 139 w 949"/>
                    <a:gd name="T7" fmla="*/ 44 h 356"/>
                    <a:gd name="T8" fmla="*/ 193 w 949"/>
                    <a:gd name="T9" fmla="*/ 68 h 356"/>
                    <a:gd name="T10" fmla="*/ 257 w 949"/>
                    <a:gd name="T11" fmla="*/ 97 h 356"/>
                    <a:gd name="T12" fmla="*/ 326 w 949"/>
                    <a:gd name="T13" fmla="*/ 128 h 356"/>
                    <a:gd name="T14" fmla="*/ 399 w 949"/>
                    <a:gd name="T15" fmla="*/ 160 h 356"/>
                    <a:gd name="T16" fmla="*/ 477 w 949"/>
                    <a:gd name="T17" fmla="*/ 194 h 356"/>
                    <a:gd name="T18" fmla="*/ 555 w 949"/>
                    <a:gd name="T19" fmla="*/ 226 h 356"/>
                    <a:gd name="T20" fmla="*/ 631 w 949"/>
                    <a:gd name="T21" fmla="*/ 257 h 356"/>
                    <a:gd name="T22" fmla="*/ 705 w 949"/>
                    <a:gd name="T23" fmla="*/ 286 h 356"/>
                    <a:gd name="T24" fmla="*/ 774 w 949"/>
                    <a:gd name="T25" fmla="*/ 311 h 356"/>
                    <a:gd name="T26" fmla="*/ 836 w 949"/>
                    <a:gd name="T27" fmla="*/ 332 h 356"/>
                    <a:gd name="T28" fmla="*/ 890 w 949"/>
                    <a:gd name="T29" fmla="*/ 347 h 356"/>
                    <a:gd name="T30" fmla="*/ 933 w 949"/>
                    <a:gd name="T31" fmla="*/ 355 h 356"/>
                    <a:gd name="T32" fmla="*/ 929 w 949"/>
                    <a:gd name="T33" fmla="*/ 355 h 356"/>
                    <a:gd name="T34" fmla="*/ 882 w 949"/>
                    <a:gd name="T35" fmla="*/ 348 h 356"/>
                    <a:gd name="T36" fmla="*/ 826 w 949"/>
                    <a:gd name="T37" fmla="*/ 336 h 356"/>
                    <a:gd name="T38" fmla="*/ 761 w 949"/>
                    <a:gd name="T39" fmla="*/ 321 h 356"/>
                    <a:gd name="T40" fmla="*/ 691 w 949"/>
                    <a:gd name="T41" fmla="*/ 302 h 356"/>
                    <a:gd name="T42" fmla="*/ 616 w 949"/>
                    <a:gd name="T43" fmla="*/ 279 h 356"/>
                    <a:gd name="T44" fmla="*/ 538 w 949"/>
                    <a:gd name="T45" fmla="*/ 255 h 356"/>
                    <a:gd name="T46" fmla="*/ 459 w 949"/>
                    <a:gd name="T47" fmla="*/ 227 h 356"/>
                    <a:gd name="T48" fmla="*/ 381 w 949"/>
                    <a:gd name="T49" fmla="*/ 199 h 356"/>
                    <a:gd name="T50" fmla="*/ 306 w 949"/>
                    <a:gd name="T51" fmla="*/ 172 h 356"/>
                    <a:gd name="T52" fmla="*/ 235 w 949"/>
                    <a:gd name="T53" fmla="*/ 144 h 356"/>
                    <a:gd name="T54" fmla="*/ 170 w 949"/>
                    <a:gd name="T55" fmla="*/ 117 h 356"/>
                    <a:gd name="T56" fmla="*/ 113 w 949"/>
                    <a:gd name="T57" fmla="*/ 91 h 356"/>
                    <a:gd name="T58" fmla="*/ 65 w 949"/>
                    <a:gd name="T59" fmla="*/ 68 h 356"/>
                    <a:gd name="T60" fmla="*/ 28 w 949"/>
                    <a:gd name="T61" fmla="*/ 48 h 356"/>
                    <a:gd name="T62" fmla="*/ 5 w 949"/>
                    <a:gd name="T63" fmla="*/ 30 h 356"/>
                    <a:gd name="T64" fmla="*/ 3 w 949"/>
                    <a:gd name="T65" fmla="*/ 25 h 356"/>
                    <a:gd name="T66" fmla="*/ 16 w 949"/>
                    <a:gd name="T67" fmla="*/ 19 h 356"/>
                    <a:gd name="T68" fmla="*/ 33 w 949"/>
                    <a:gd name="T69" fmla="*/ 10 h 356"/>
                    <a:gd name="T70" fmla="*/ 45 w 949"/>
                    <a:gd name="T71" fmla="*/ 2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6" name="Freeform 157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987 w 1732"/>
                    <a:gd name="T1" fmla="*/ 866 h 876"/>
                    <a:gd name="T2" fmla="*/ 1018 w 1732"/>
                    <a:gd name="T3" fmla="*/ 825 h 876"/>
                    <a:gd name="T4" fmla="*/ 1084 w 1732"/>
                    <a:gd name="T5" fmla="*/ 757 h 876"/>
                    <a:gd name="T6" fmla="*/ 1174 w 1732"/>
                    <a:gd name="T7" fmla="*/ 672 h 876"/>
                    <a:gd name="T8" fmla="*/ 1279 w 1732"/>
                    <a:gd name="T9" fmla="*/ 574 h 876"/>
                    <a:gd name="T10" fmla="*/ 1391 w 1732"/>
                    <a:gd name="T11" fmla="*/ 473 h 876"/>
                    <a:gd name="T12" fmla="*/ 1500 w 1732"/>
                    <a:gd name="T13" fmla="*/ 375 h 876"/>
                    <a:gd name="T14" fmla="*/ 1598 w 1732"/>
                    <a:gd name="T15" fmla="*/ 286 h 876"/>
                    <a:gd name="T16" fmla="*/ 1675 w 1732"/>
                    <a:gd name="T17" fmla="*/ 215 h 876"/>
                    <a:gd name="T18" fmla="*/ 1722 w 1732"/>
                    <a:gd name="T19" fmla="*/ 169 h 876"/>
                    <a:gd name="T20" fmla="*/ 1729 w 1732"/>
                    <a:gd name="T21" fmla="*/ 155 h 876"/>
                    <a:gd name="T22" fmla="*/ 1721 w 1732"/>
                    <a:gd name="T23" fmla="*/ 154 h 876"/>
                    <a:gd name="T24" fmla="*/ 1679 w 1732"/>
                    <a:gd name="T25" fmla="*/ 148 h 876"/>
                    <a:gd name="T26" fmla="*/ 1608 w 1732"/>
                    <a:gd name="T27" fmla="*/ 137 h 876"/>
                    <a:gd name="T28" fmla="*/ 1518 w 1732"/>
                    <a:gd name="T29" fmla="*/ 123 h 876"/>
                    <a:gd name="T30" fmla="*/ 1416 w 1732"/>
                    <a:gd name="T31" fmla="*/ 106 h 876"/>
                    <a:gd name="T32" fmla="*/ 1306 w 1732"/>
                    <a:gd name="T33" fmla="*/ 86 h 876"/>
                    <a:gd name="T34" fmla="*/ 1200 w 1732"/>
                    <a:gd name="T35" fmla="*/ 67 h 876"/>
                    <a:gd name="T36" fmla="*/ 1103 w 1732"/>
                    <a:gd name="T37" fmla="*/ 46 h 876"/>
                    <a:gd name="T38" fmla="*/ 1021 w 1732"/>
                    <a:gd name="T39" fmla="*/ 27 h 876"/>
                    <a:gd name="T40" fmla="*/ 962 w 1732"/>
                    <a:gd name="T41" fmla="*/ 10 h 876"/>
                    <a:gd name="T42" fmla="*/ 937 w 1732"/>
                    <a:gd name="T43" fmla="*/ 8 h 876"/>
                    <a:gd name="T44" fmla="*/ 901 w 1732"/>
                    <a:gd name="T45" fmla="*/ 45 h 876"/>
                    <a:gd name="T46" fmla="*/ 832 w 1732"/>
                    <a:gd name="T47" fmla="*/ 93 h 876"/>
                    <a:gd name="T48" fmla="*/ 735 w 1732"/>
                    <a:gd name="T49" fmla="*/ 152 h 876"/>
                    <a:gd name="T50" fmla="*/ 621 w 1732"/>
                    <a:gd name="T51" fmla="*/ 215 h 876"/>
                    <a:gd name="T52" fmla="*/ 497 w 1732"/>
                    <a:gd name="T53" fmla="*/ 280 h 876"/>
                    <a:gd name="T54" fmla="*/ 371 w 1732"/>
                    <a:gd name="T55" fmla="*/ 345 h 876"/>
                    <a:gd name="T56" fmla="*/ 252 w 1732"/>
                    <a:gd name="T57" fmla="*/ 404 h 876"/>
                    <a:gd name="T58" fmla="*/ 149 w 1732"/>
                    <a:gd name="T59" fmla="*/ 452 h 876"/>
                    <a:gd name="T60" fmla="*/ 68 w 1732"/>
                    <a:gd name="T61" fmla="*/ 489 h 876"/>
                    <a:gd name="T62" fmla="*/ 20 w 1732"/>
                    <a:gd name="T63" fmla="*/ 509 h 876"/>
                    <a:gd name="T64" fmla="*/ 0 w 1732"/>
                    <a:gd name="T65" fmla="*/ 524 h 876"/>
                    <a:gd name="T66" fmla="*/ 26 w 1732"/>
                    <a:gd name="T67" fmla="*/ 553 h 876"/>
                    <a:gd name="T68" fmla="*/ 99 w 1732"/>
                    <a:gd name="T69" fmla="*/ 591 h 876"/>
                    <a:gd name="T70" fmla="*/ 204 w 1732"/>
                    <a:gd name="T71" fmla="*/ 636 h 876"/>
                    <a:gd name="T72" fmla="*/ 333 w 1732"/>
                    <a:gd name="T73" fmla="*/ 685 h 876"/>
                    <a:gd name="T74" fmla="*/ 473 w 1732"/>
                    <a:gd name="T75" fmla="*/ 734 h 876"/>
                    <a:gd name="T76" fmla="*/ 616 w 1732"/>
                    <a:gd name="T77" fmla="*/ 781 h 876"/>
                    <a:gd name="T78" fmla="*/ 750 w 1732"/>
                    <a:gd name="T79" fmla="*/ 821 h 876"/>
                    <a:gd name="T80" fmla="*/ 864 w 1732"/>
                    <a:gd name="T81" fmla="*/ 852 h 876"/>
                    <a:gd name="T82" fmla="*/ 948 w 1732"/>
                    <a:gd name="T83" fmla="*/ 872 h 876"/>
                    <a:gd name="T84" fmla="*/ 991 w 1732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" name="Freeform 158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930 w 1667"/>
                    <a:gd name="T1" fmla="*/ 820 h 829"/>
                    <a:gd name="T2" fmla="*/ 962 w 1667"/>
                    <a:gd name="T3" fmla="*/ 781 h 829"/>
                    <a:gd name="T4" fmla="*/ 1026 w 1667"/>
                    <a:gd name="T5" fmla="*/ 716 h 829"/>
                    <a:gd name="T6" fmla="*/ 1115 w 1667"/>
                    <a:gd name="T7" fmla="*/ 633 h 829"/>
                    <a:gd name="T8" fmla="*/ 1218 w 1667"/>
                    <a:gd name="T9" fmla="*/ 541 h 829"/>
                    <a:gd name="T10" fmla="*/ 1329 w 1667"/>
                    <a:gd name="T11" fmla="*/ 444 h 829"/>
                    <a:gd name="T12" fmla="*/ 1437 w 1667"/>
                    <a:gd name="T13" fmla="*/ 349 h 829"/>
                    <a:gd name="T14" fmla="*/ 1534 w 1667"/>
                    <a:gd name="T15" fmla="*/ 265 h 829"/>
                    <a:gd name="T16" fmla="*/ 1610 w 1667"/>
                    <a:gd name="T17" fmla="*/ 198 h 829"/>
                    <a:gd name="T18" fmla="*/ 1656 w 1667"/>
                    <a:gd name="T19" fmla="*/ 154 h 829"/>
                    <a:gd name="T20" fmla="*/ 1664 w 1667"/>
                    <a:gd name="T21" fmla="*/ 140 h 829"/>
                    <a:gd name="T22" fmla="*/ 1656 w 1667"/>
                    <a:gd name="T23" fmla="*/ 139 h 829"/>
                    <a:gd name="T24" fmla="*/ 1616 w 1667"/>
                    <a:gd name="T25" fmla="*/ 133 h 829"/>
                    <a:gd name="T26" fmla="*/ 1550 w 1667"/>
                    <a:gd name="T27" fmla="*/ 122 h 829"/>
                    <a:gd name="T28" fmla="*/ 1464 w 1667"/>
                    <a:gd name="T29" fmla="*/ 108 h 829"/>
                    <a:gd name="T30" fmla="*/ 1366 w 1667"/>
                    <a:gd name="T31" fmla="*/ 92 h 829"/>
                    <a:gd name="T32" fmla="*/ 1263 w 1667"/>
                    <a:gd name="T33" fmla="*/ 73 h 829"/>
                    <a:gd name="T34" fmla="*/ 1162 w 1667"/>
                    <a:gd name="T35" fmla="*/ 56 h 829"/>
                    <a:gd name="T36" fmla="*/ 1069 w 1667"/>
                    <a:gd name="T37" fmla="*/ 38 h 829"/>
                    <a:gd name="T38" fmla="*/ 990 w 1667"/>
                    <a:gd name="T39" fmla="*/ 22 h 829"/>
                    <a:gd name="T40" fmla="*/ 935 w 1667"/>
                    <a:gd name="T41" fmla="*/ 8 h 829"/>
                    <a:gd name="T42" fmla="*/ 906 w 1667"/>
                    <a:gd name="T43" fmla="*/ 9 h 829"/>
                    <a:gd name="T44" fmla="*/ 861 w 1667"/>
                    <a:gd name="T45" fmla="*/ 48 h 829"/>
                    <a:gd name="T46" fmla="*/ 786 w 1667"/>
                    <a:gd name="T47" fmla="*/ 96 h 829"/>
                    <a:gd name="T48" fmla="*/ 690 w 1667"/>
                    <a:gd name="T49" fmla="*/ 154 h 829"/>
                    <a:gd name="T50" fmla="*/ 578 w 1667"/>
                    <a:gd name="T51" fmla="*/ 215 h 829"/>
                    <a:gd name="T52" fmla="*/ 458 w 1667"/>
                    <a:gd name="T53" fmla="*/ 277 h 829"/>
                    <a:gd name="T54" fmla="*/ 339 w 1667"/>
                    <a:gd name="T55" fmla="*/ 338 h 829"/>
                    <a:gd name="T56" fmla="*/ 228 w 1667"/>
                    <a:gd name="T57" fmla="*/ 392 h 829"/>
                    <a:gd name="T58" fmla="*/ 132 w 1667"/>
                    <a:gd name="T59" fmla="*/ 438 h 829"/>
                    <a:gd name="T60" fmla="*/ 59 w 1667"/>
                    <a:gd name="T61" fmla="*/ 471 h 829"/>
                    <a:gd name="T62" fmla="*/ 17 w 1667"/>
                    <a:gd name="T63" fmla="*/ 489 h 829"/>
                    <a:gd name="T64" fmla="*/ 0 w 1667"/>
                    <a:gd name="T65" fmla="*/ 502 h 829"/>
                    <a:gd name="T66" fmla="*/ 25 w 1667"/>
                    <a:gd name="T67" fmla="*/ 529 h 829"/>
                    <a:gd name="T68" fmla="*/ 92 w 1667"/>
                    <a:gd name="T69" fmla="*/ 564 h 829"/>
                    <a:gd name="T70" fmla="*/ 192 w 1667"/>
                    <a:gd name="T71" fmla="*/ 607 h 829"/>
                    <a:gd name="T72" fmla="*/ 313 w 1667"/>
                    <a:gd name="T73" fmla="*/ 652 h 829"/>
                    <a:gd name="T74" fmla="*/ 445 w 1667"/>
                    <a:gd name="T75" fmla="*/ 698 h 829"/>
                    <a:gd name="T76" fmla="*/ 579 w 1667"/>
                    <a:gd name="T77" fmla="*/ 740 h 829"/>
                    <a:gd name="T78" fmla="*/ 706 w 1667"/>
                    <a:gd name="T79" fmla="*/ 778 h 829"/>
                    <a:gd name="T80" fmla="*/ 813 w 1667"/>
                    <a:gd name="T81" fmla="*/ 807 h 829"/>
                    <a:gd name="T82" fmla="*/ 892 w 1667"/>
                    <a:gd name="T83" fmla="*/ 826 h 829"/>
                    <a:gd name="T84" fmla="*/ 933 w 1667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" name="Freeform 159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989 w 1747"/>
                    <a:gd name="T1" fmla="*/ 867 h 877"/>
                    <a:gd name="T2" fmla="*/ 1020 w 1747"/>
                    <a:gd name="T3" fmla="*/ 825 h 877"/>
                    <a:gd name="T4" fmla="*/ 1087 w 1747"/>
                    <a:gd name="T5" fmla="*/ 760 h 877"/>
                    <a:gd name="T6" fmla="*/ 1179 w 1747"/>
                    <a:gd name="T7" fmla="*/ 674 h 877"/>
                    <a:gd name="T8" fmla="*/ 1286 w 1747"/>
                    <a:gd name="T9" fmla="*/ 579 h 877"/>
                    <a:gd name="T10" fmla="*/ 1400 w 1747"/>
                    <a:gd name="T11" fmla="*/ 479 h 877"/>
                    <a:gd name="T12" fmla="*/ 1512 w 1747"/>
                    <a:gd name="T13" fmla="*/ 382 h 877"/>
                    <a:gd name="T14" fmla="*/ 1611 w 1747"/>
                    <a:gd name="T15" fmla="*/ 295 h 877"/>
                    <a:gd name="T16" fmla="*/ 1689 w 1747"/>
                    <a:gd name="T17" fmla="*/ 226 h 877"/>
                    <a:gd name="T18" fmla="*/ 1737 w 1747"/>
                    <a:gd name="T19" fmla="*/ 180 h 877"/>
                    <a:gd name="T20" fmla="*/ 1745 w 1747"/>
                    <a:gd name="T21" fmla="*/ 166 h 877"/>
                    <a:gd name="T22" fmla="*/ 1737 w 1747"/>
                    <a:gd name="T23" fmla="*/ 165 h 877"/>
                    <a:gd name="T24" fmla="*/ 1693 w 1747"/>
                    <a:gd name="T25" fmla="*/ 158 h 877"/>
                    <a:gd name="T26" fmla="*/ 1621 w 1747"/>
                    <a:gd name="T27" fmla="*/ 146 h 877"/>
                    <a:gd name="T28" fmla="*/ 1529 w 1747"/>
                    <a:gd name="T29" fmla="*/ 130 h 877"/>
                    <a:gd name="T30" fmla="*/ 1424 w 1747"/>
                    <a:gd name="T31" fmla="*/ 112 h 877"/>
                    <a:gd name="T32" fmla="*/ 1314 w 1747"/>
                    <a:gd name="T33" fmla="*/ 91 h 877"/>
                    <a:gd name="T34" fmla="*/ 1204 w 1747"/>
                    <a:gd name="T35" fmla="*/ 71 h 877"/>
                    <a:gd name="T36" fmla="*/ 1105 w 1747"/>
                    <a:gd name="T37" fmla="*/ 49 h 877"/>
                    <a:gd name="T38" fmla="*/ 1021 w 1747"/>
                    <a:gd name="T39" fmla="*/ 29 h 877"/>
                    <a:gd name="T40" fmla="*/ 962 w 1747"/>
                    <a:gd name="T41" fmla="*/ 11 h 877"/>
                    <a:gd name="T42" fmla="*/ 937 w 1747"/>
                    <a:gd name="T43" fmla="*/ 8 h 877"/>
                    <a:gd name="T44" fmla="*/ 903 w 1747"/>
                    <a:gd name="T45" fmla="*/ 45 h 877"/>
                    <a:gd name="T46" fmla="*/ 832 w 1747"/>
                    <a:gd name="T47" fmla="*/ 94 h 877"/>
                    <a:gd name="T48" fmla="*/ 737 w 1747"/>
                    <a:gd name="T49" fmla="*/ 152 h 877"/>
                    <a:gd name="T50" fmla="*/ 621 w 1747"/>
                    <a:gd name="T51" fmla="*/ 215 h 877"/>
                    <a:gd name="T52" fmla="*/ 498 w 1747"/>
                    <a:gd name="T53" fmla="*/ 281 h 877"/>
                    <a:gd name="T54" fmla="*/ 373 w 1747"/>
                    <a:gd name="T55" fmla="*/ 345 h 877"/>
                    <a:gd name="T56" fmla="*/ 253 w 1747"/>
                    <a:gd name="T57" fmla="*/ 403 h 877"/>
                    <a:gd name="T58" fmla="*/ 149 w 1747"/>
                    <a:gd name="T59" fmla="*/ 452 h 877"/>
                    <a:gd name="T60" fmla="*/ 68 w 1747"/>
                    <a:gd name="T61" fmla="*/ 489 h 877"/>
                    <a:gd name="T62" fmla="*/ 20 w 1747"/>
                    <a:gd name="T63" fmla="*/ 509 h 877"/>
                    <a:gd name="T64" fmla="*/ 0 w 1747"/>
                    <a:gd name="T65" fmla="*/ 524 h 877"/>
                    <a:gd name="T66" fmla="*/ 28 w 1747"/>
                    <a:gd name="T67" fmla="*/ 553 h 877"/>
                    <a:gd name="T68" fmla="*/ 99 w 1747"/>
                    <a:gd name="T69" fmla="*/ 590 h 877"/>
                    <a:gd name="T70" fmla="*/ 205 w 1747"/>
                    <a:gd name="T71" fmla="*/ 637 h 877"/>
                    <a:gd name="T72" fmla="*/ 333 w 1747"/>
                    <a:gd name="T73" fmla="*/ 685 h 877"/>
                    <a:gd name="T74" fmla="*/ 475 w 1747"/>
                    <a:gd name="T75" fmla="*/ 734 h 877"/>
                    <a:gd name="T76" fmla="*/ 617 w 1747"/>
                    <a:gd name="T77" fmla="*/ 780 h 877"/>
                    <a:gd name="T78" fmla="*/ 750 w 1747"/>
                    <a:gd name="T79" fmla="*/ 822 h 877"/>
                    <a:gd name="T80" fmla="*/ 864 w 1747"/>
                    <a:gd name="T81" fmla="*/ 853 h 877"/>
                    <a:gd name="T82" fmla="*/ 949 w 1747"/>
                    <a:gd name="T83" fmla="*/ 872 h 877"/>
                    <a:gd name="T84" fmla="*/ 991 w 1747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9" name="Freeform 160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932 w 1683"/>
                    <a:gd name="T1" fmla="*/ 820 h 830"/>
                    <a:gd name="T2" fmla="*/ 964 w 1683"/>
                    <a:gd name="T3" fmla="*/ 781 h 830"/>
                    <a:gd name="T4" fmla="*/ 1030 w 1683"/>
                    <a:gd name="T5" fmla="*/ 718 h 830"/>
                    <a:gd name="T6" fmla="*/ 1120 w 1683"/>
                    <a:gd name="T7" fmla="*/ 636 h 830"/>
                    <a:gd name="T8" fmla="*/ 1226 w 1683"/>
                    <a:gd name="T9" fmla="*/ 545 h 830"/>
                    <a:gd name="T10" fmla="*/ 1339 w 1683"/>
                    <a:gd name="T11" fmla="*/ 450 h 830"/>
                    <a:gd name="T12" fmla="*/ 1449 w 1683"/>
                    <a:gd name="T13" fmla="*/ 357 h 830"/>
                    <a:gd name="T14" fmla="*/ 1547 w 1683"/>
                    <a:gd name="T15" fmla="*/ 274 h 830"/>
                    <a:gd name="T16" fmla="*/ 1624 w 1683"/>
                    <a:gd name="T17" fmla="*/ 207 h 830"/>
                    <a:gd name="T18" fmla="*/ 1673 w 1683"/>
                    <a:gd name="T19" fmla="*/ 165 h 830"/>
                    <a:gd name="T20" fmla="*/ 1681 w 1683"/>
                    <a:gd name="T21" fmla="*/ 151 h 830"/>
                    <a:gd name="T22" fmla="*/ 1673 w 1683"/>
                    <a:gd name="T23" fmla="*/ 150 h 830"/>
                    <a:gd name="T24" fmla="*/ 1631 w 1683"/>
                    <a:gd name="T25" fmla="*/ 143 h 830"/>
                    <a:gd name="T26" fmla="*/ 1563 w 1683"/>
                    <a:gd name="T27" fmla="*/ 131 h 830"/>
                    <a:gd name="T28" fmla="*/ 1476 w 1683"/>
                    <a:gd name="T29" fmla="*/ 116 h 830"/>
                    <a:gd name="T30" fmla="*/ 1376 w 1683"/>
                    <a:gd name="T31" fmla="*/ 98 h 830"/>
                    <a:gd name="T32" fmla="*/ 1271 w 1683"/>
                    <a:gd name="T33" fmla="*/ 78 h 830"/>
                    <a:gd name="T34" fmla="*/ 1167 w 1683"/>
                    <a:gd name="T35" fmla="*/ 59 h 830"/>
                    <a:gd name="T36" fmla="*/ 1073 w 1683"/>
                    <a:gd name="T37" fmla="*/ 40 h 830"/>
                    <a:gd name="T38" fmla="*/ 993 w 1683"/>
                    <a:gd name="T39" fmla="*/ 22 h 830"/>
                    <a:gd name="T40" fmla="*/ 937 w 1683"/>
                    <a:gd name="T41" fmla="*/ 8 h 830"/>
                    <a:gd name="T42" fmla="*/ 908 w 1683"/>
                    <a:gd name="T43" fmla="*/ 9 h 830"/>
                    <a:gd name="T44" fmla="*/ 863 w 1683"/>
                    <a:gd name="T45" fmla="*/ 49 h 830"/>
                    <a:gd name="T46" fmla="*/ 788 w 1683"/>
                    <a:gd name="T47" fmla="*/ 97 h 830"/>
                    <a:gd name="T48" fmla="*/ 690 w 1683"/>
                    <a:gd name="T49" fmla="*/ 154 h 830"/>
                    <a:gd name="T50" fmla="*/ 578 w 1683"/>
                    <a:gd name="T51" fmla="*/ 215 h 830"/>
                    <a:gd name="T52" fmla="*/ 460 w 1683"/>
                    <a:gd name="T53" fmla="*/ 277 h 830"/>
                    <a:gd name="T54" fmla="*/ 340 w 1683"/>
                    <a:gd name="T55" fmla="*/ 338 h 830"/>
                    <a:gd name="T56" fmla="*/ 229 w 1683"/>
                    <a:gd name="T57" fmla="*/ 392 h 830"/>
                    <a:gd name="T58" fmla="*/ 134 w 1683"/>
                    <a:gd name="T59" fmla="*/ 439 h 830"/>
                    <a:gd name="T60" fmla="*/ 60 w 1683"/>
                    <a:gd name="T61" fmla="*/ 472 h 830"/>
                    <a:gd name="T62" fmla="*/ 17 w 1683"/>
                    <a:gd name="T63" fmla="*/ 489 h 830"/>
                    <a:gd name="T64" fmla="*/ 0 w 1683"/>
                    <a:gd name="T65" fmla="*/ 503 h 830"/>
                    <a:gd name="T66" fmla="*/ 25 w 1683"/>
                    <a:gd name="T67" fmla="*/ 529 h 830"/>
                    <a:gd name="T68" fmla="*/ 93 w 1683"/>
                    <a:gd name="T69" fmla="*/ 565 h 830"/>
                    <a:gd name="T70" fmla="*/ 192 w 1683"/>
                    <a:gd name="T71" fmla="*/ 608 h 830"/>
                    <a:gd name="T72" fmla="*/ 313 w 1683"/>
                    <a:gd name="T73" fmla="*/ 652 h 830"/>
                    <a:gd name="T74" fmla="*/ 446 w 1683"/>
                    <a:gd name="T75" fmla="*/ 698 h 830"/>
                    <a:gd name="T76" fmla="*/ 581 w 1683"/>
                    <a:gd name="T77" fmla="*/ 741 h 830"/>
                    <a:gd name="T78" fmla="*/ 706 w 1683"/>
                    <a:gd name="T79" fmla="*/ 779 h 830"/>
                    <a:gd name="T80" fmla="*/ 815 w 1683"/>
                    <a:gd name="T81" fmla="*/ 808 h 830"/>
                    <a:gd name="T82" fmla="*/ 894 w 1683"/>
                    <a:gd name="T83" fmla="*/ 826 h 830"/>
                    <a:gd name="T84" fmla="*/ 934 w 1683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" name="Freeform 161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989 w 1758"/>
                    <a:gd name="T1" fmla="*/ 866 h 876"/>
                    <a:gd name="T2" fmla="*/ 1021 w 1758"/>
                    <a:gd name="T3" fmla="*/ 827 h 876"/>
                    <a:gd name="T4" fmla="*/ 1088 w 1758"/>
                    <a:gd name="T5" fmla="*/ 761 h 876"/>
                    <a:gd name="T6" fmla="*/ 1181 w 1758"/>
                    <a:gd name="T7" fmla="*/ 680 h 876"/>
                    <a:gd name="T8" fmla="*/ 1289 w 1758"/>
                    <a:gd name="T9" fmla="*/ 585 h 876"/>
                    <a:gd name="T10" fmla="*/ 1406 w 1758"/>
                    <a:gd name="T11" fmla="*/ 487 h 876"/>
                    <a:gd name="T12" fmla="*/ 1519 w 1758"/>
                    <a:gd name="T13" fmla="*/ 392 h 876"/>
                    <a:gd name="T14" fmla="*/ 1619 w 1758"/>
                    <a:gd name="T15" fmla="*/ 308 h 876"/>
                    <a:gd name="T16" fmla="*/ 1698 w 1758"/>
                    <a:gd name="T17" fmla="*/ 239 h 876"/>
                    <a:gd name="T18" fmla="*/ 1748 w 1758"/>
                    <a:gd name="T19" fmla="*/ 195 h 876"/>
                    <a:gd name="T20" fmla="*/ 1756 w 1758"/>
                    <a:gd name="T21" fmla="*/ 182 h 876"/>
                    <a:gd name="T22" fmla="*/ 1747 w 1758"/>
                    <a:gd name="T23" fmla="*/ 180 h 876"/>
                    <a:gd name="T24" fmla="*/ 1703 w 1758"/>
                    <a:gd name="T25" fmla="*/ 171 h 876"/>
                    <a:gd name="T26" fmla="*/ 1629 w 1758"/>
                    <a:gd name="T27" fmla="*/ 158 h 876"/>
                    <a:gd name="T28" fmla="*/ 1537 w 1758"/>
                    <a:gd name="T29" fmla="*/ 140 h 876"/>
                    <a:gd name="T30" fmla="*/ 1430 w 1758"/>
                    <a:gd name="T31" fmla="*/ 119 h 876"/>
                    <a:gd name="T32" fmla="*/ 1318 w 1758"/>
                    <a:gd name="T33" fmla="*/ 96 h 876"/>
                    <a:gd name="T34" fmla="*/ 1208 w 1758"/>
                    <a:gd name="T35" fmla="*/ 73 h 876"/>
                    <a:gd name="T36" fmla="*/ 1106 w 1758"/>
                    <a:gd name="T37" fmla="*/ 50 h 876"/>
                    <a:gd name="T38" fmla="*/ 1022 w 1758"/>
                    <a:gd name="T39" fmla="*/ 29 h 876"/>
                    <a:gd name="T40" fmla="*/ 962 w 1758"/>
                    <a:gd name="T41" fmla="*/ 10 h 876"/>
                    <a:gd name="T42" fmla="*/ 937 w 1758"/>
                    <a:gd name="T43" fmla="*/ 8 h 876"/>
                    <a:gd name="T44" fmla="*/ 901 w 1758"/>
                    <a:gd name="T45" fmla="*/ 45 h 876"/>
                    <a:gd name="T46" fmla="*/ 832 w 1758"/>
                    <a:gd name="T47" fmla="*/ 94 h 876"/>
                    <a:gd name="T48" fmla="*/ 735 w 1758"/>
                    <a:gd name="T49" fmla="*/ 152 h 876"/>
                    <a:gd name="T50" fmla="*/ 621 w 1758"/>
                    <a:gd name="T51" fmla="*/ 216 h 876"/>
                    <a:gd name="T52" fmla="*/ 497 w 1758"/>
                    <a:gd name="T53" fmla="*/ 282 h 876"/>
                    <a:gd name="T54" fmla="*/ 371 w 1758"/>
                    <a:gd name="T55" fmla="*/ 345 h 876"/>
                    <a:gd name="T56" fmla="*/ 252 w 1758"/>
                    <a:gd name="T57" fmla="*/ 404 h 876"/>
                    <a:gd name="T58" fmla="*/ 149 w 1758"/>
                    <a:gd name="T59" fmla="*/ 453 h 876"/>
                    <a:gd name="T60" fmla="*/ 68 w 1758"/>
                    <a:gd name="T61" fmla="*/ 490 h 876"/>
                    <a:gd name="T62" fmla="*/ 20 w 1758"/>
                    <a:gd name="T63" fmla="*/ 509 h 876"/>
                    <a:gd name="T64" fmla="*/ 0 w 1758"/>
                    <a:gd name="T65" fmla="*/ 524 h 876"/>
                    <a:gd name="T66" fmla="*/ 27 w 1758"/>
                    <a:gd name="T67" fmla="*/ 553 h 876"/>
                    <a:gd name="T68" fmla="*/ 99 w 1758"/>
                    <a:gd name="T69" fmla="*/ 591 h 876"/>
                    <a:gd name="T70" fmla="*/ 204 w 1758"/>
                    <a:gd name="T71" fmla="*/ 636 h 876"/>
                    <a:gd name="T72" fmla="*/ 333 w 1758"/>
                    <a:gd name="T73" fmla="*/ 685 h 876"/>
                    <a:gd name="T74" fmla="*/ 474 w 1758"/>
                    <a:gd name="T75" fmla="*/ 734 h 876"/>
                    <a:gd name="T76" fmla="*/ 617 w 1758"/>
                    <a:gd name="T77" fmla="*/ 781 h 876"/>
                    <a:gd name="T78" fmla="*/ 750 w 1758"/>
                    <a:gd name="T79" fmla="*/ 821 h 876"/>
                    <a:gd name="T80" fmla="*/ 864 w 1758"/>
                    <a:gd name="T81" fmla="*/ 852 h 876"/>
                    <a:gd name="T82" fmla="*/ 948 w 1758"/>
                    <a:gd name="T83" fmla="*/ 872 h 876"/>
                    <a:gd name="T84" fmla="*/ 991 w 175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1" name="Freeform 162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944 w 1705"/>
                    <a:gd name="T1" fmla="*/ 821 h 831"/>
                    <a:gd name="T2" fmla="*/ 976 w 1705"/>
                    <a:gd name="T3" fmla="*/ 783 h 831"/>
                    <a:gd name="T4" fmla="*/ 1043 w 1705"/>
                    <a:gd name="T5" fmla="*/ 721 h 831"/>
                    <a:gd name="T6" fmla="*/ 1134 w 1705"/>
                    <a:gd name="T7" fmla="*/ 641 h 831"/>
                    <a:gd name="T8" fmla="*/ 1242 w 1705"/>
                    <a:gd name="T9" fmla="*/ 553 h 831"/>
                    <a:gd name="T10" fmla="*/ 1356 w 1705"/>
                    <a:gd name="T11" fmla="*/ 459 h 831"/>
                    <a:gd name="T12" fmla="*/ 1468 w 1705"/>
                    <a:gd name="T13" fmla="*/ 368 h 831"/>
                    <a:gd name="T14" fmla="*/ 1568 w 1705"/>
                    <a:gd name="T15" fmla="*/ 287 h 831"/>
                    <a:gd name="T16" fmla="*/ 1647 w 1705"/>
                    <a:gd name="T17" fmla="*/ 222 h 831"/>
                    <a:gd name="T18" fmla="*/ 1695 w 1705"/>
                    <a:gd name="T19" fmla="*/ 179 h 831"/>
                    <a:gd name="T20" fmla="*/ 1703 w 1705"/>
                    <a:gd name="T21" fmla="*/ 166 h 831"/>
                    <a:gd name="T22" fmla="*/ 1695 w 1705"/>
                    <a:gd name="T23" fmla="*/ 165 h 831"/>
                    <a:gd name="T24" fmla="*/ 1652 w 1705"/>
                    <a:gd name="T25" fmla="*/ 157 h 831"/>
                    <a:gd name="T26" fmla="*/ 1583 w 1705"/>
                    <a:gd name="T27" fmla="*/ 143 h 831"/>
                    <a:gd name="T28" fmla="*/ 1495 w 1705"/>
                    <a:gd name="T29" fmla="*/ 126 h 831"/>
                    <a:gd name="T30" fmla="*/ 1393 w 1705"/>
                    <a:gd name="T31" fmla="*/ 107 h 831"/>
                    <a:gd name="T32" fmla="*/ 1286 w 1705"/>
                    <a:gd name="T33" fmla="*/ 85 h 831"/>
                    <a:gd name="T34" fmla="*/ 1181 w 1705"/>
                    <a:gd name="T35" fmla="*/ 63 h 831"/>
                    <a:gd name="T36" fmla="*/ 1086 w 1705"/>
                    <a:gd name="T37" fmla="*/ 42 h 831"/>
                    <a:gd name="T38" fmla="*/ 1005 w 1705"/>
                    <a:gd name="T39" fmla="*/ 23 h 831"/>
                    <a:gd name="T40" fmla="*/ 947 w 1705"/>
                    <a:gd name="T41" fmla="*/ 8 h 831"/>
                    <a:gd name="T42" fmla="*/ 918 w 1705"/>
                    <a:gd name="T43" fmla="*/ 9 h 831"/>
                    <a:gd name="T44" fmla="*/ 872 w 1705"/>
                    <a:gd name="T45" fmla="*/ 48 h 831"/>
                    <a:gd name="T46" fmla="*/ 795 w 1705"/>
                    <a:gd name="T47" fmla="*/ 97 h 831"/>
                    <a:gd name="T48" fmla="*/ 696 w 1705"/>
                    <a:gd name="T49" fmla="*/ 155 h 831"/>
                    <a:gd name="T50" fmla="*/ 581 w 1705"/>
                    <a:gd name="T51" fmla="*/ 217 h 831"/>
                    <a:gd name="T52" fmla="*/ 459 w 1705"/>
                    <a:gd name="T53" fmla="*/ 280 h 831"/>
                    <a:gd name="T54" fmla="*/ 337 w 1705"/>
                    <a:gd name="T55" fmla="*/ 341 h 831"/>
                    <a:gd name="T56" fmla="*/ 223 w 1705"/>
                    <a:gd name="T57" fmla="*/ 398 h 831"/>
                    <a:gd name="T58" fmla="*/ 124 w 1705"/>
                    <a:gd name="T59" fmla="*/ 444 h 831"/>
                    <a:gd name="T60" fmla="*/ 50 w 1705"/>
                    <a:gd name="T61" fmla="*/ 477 h 831"/>
                    <a:gd name="T62" fmla="*/ 6 w 1705"/>
                    <a:gd name="T63" fmla="*/ 495 h 831"/>
                    <a:gd name="T64" fmla="*/ 8 w 1705"/>
                    <a:gd name="T65" fmla="*/ 510 h 831"/>
                    <a:gd name="T66" fmla="*/ 54 w 1705"/>
                    <a:gd name="T67" fmla="*/ 539 h 831"/>
                    <a:gd name="T68" fmla="*/ 135 w 1705"/>
                    <a:gd name="T69" fmla="*/ 575 h 831"/>
                    <a:gd name="T70" fmla="*/ 239 w 1705"/>
                    <a:gd name="T71" fmla="*/ 617 h 831"/>
                    <a:gd name="T72" fmla="*/ 360 w 1705"/>
                    <a:gd name="T73" fmla="*/ 661 h 831"/>
                    <a:gd name="T74" fmla="*/ 489 w 1705"/>
                    <a:gd name="T75" fmla="*/ 705 h 831"/>
                    <a:gd name="T76" fmla="*/ 615 w 1705"/>
                    <a:gd name="T77" fmla="*/ 746 h 831"/>
                    <a:gd name="T78" fmla="*/ 734 w 1705"/>
                    <a:gd name="T79" fmla="*/ 783 h 831"/>
                    <a:gd name="T80" fmla="*/ 834 w 1705"/>
                    <a:gd name="T81" fmla="*/ 811 h 831"/>
                    <a:gd name="T82" fmla="*/ 908 w 1705"/>
                    <a:gd name="T83" fmla="*/ 827 h 831"/>
                    <a:gd name="T84" fmla="*/ 946 w 1705"/>
                    <a:gd name="T85" fmla="*/ 830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" name="Freeform 163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988 w 1758"/>
                    <a:gd name="T1" fmla="*/ 867 h 878"/>
                    <a:gd name="T2" fmla="*/ 1021 w 1758"/>
                    <a:gd name="T3" fmla="*/ 827 h 878"/>
                    <a:gd name="T4" fmla="*/ 1089 w 1758"/>
                    <a:gd name="T5" fmla="*/ 762 h 878"/>
                    <a:gd name="T6" fmla="*/ 1181 w 1758"/>
                    <a:gd name="T7" fmla="*/ 680 h 878"/>
                    <a:gd name="T8" fmla="*/ 1290 w 1758"/>
                    <a:gd name="T9" fmla="*/ 585 h 878"/>
                    <a:gd name="T10" fmla="*/ 1405 w 1758"/>
                    <a:gd name="T11" fmla="*/ 488 h 878"/>
                    <a:gd name="T12" fmla="*/ 1518 w 1758"/>
                    <a:gd name="T13" fmla="*/ 393 h 878"/>
                    <a:gd name="T14" fmla="*/ 1620 w 1758"/>
                    <a:gd name="T15" fmla="*/ 308 h 878"/>
                    <a:gd name="T16" fmla="*/ 1699 w 1758"/>
                    <a:gd name="T17" fmla="*/ 239 h 878"/>
                    <a:gd name="T18" fmla="*/ 1748 w 1758"/>
                    <a:gd name="T19" fmla="*/ 195 h 878"/>
                    <a:gd name="T20" fmla="*/ 1756 w 1758"/>
                    <a:gd name="T21" fmla="*/ 182 h 878"/>
                    <a:gd name="T22" fmla="*/ 1748 w 1758"/>
                    <a:gd name="T23" fmla="*/ 179 h 878"/>
                    <a:gd name="T24" fmla="*/ 1703 w 1758"/>
                    <a:gd name="T25" fmla="*/ 171 h 878"/>
                    <a:gd name="T26" fmla="*/ 1628 w 1758"/>
                    <a:gd name="T27" fmla="*/ 156 h 878"/>
                    <a:gd name="T28" fmla="*/ 1532 w 1758"/>
                    <a:gd name="T29" fmla="*/ 137 h 878"/>
                    <a:gd name="T30" fmla="*/ 1423 w 1758"/>
                    <a:gd name="T31" fmla="*/ 114 h 878"/>
                    <a:gd name="T32" fmla="*/ 1309 w 1758"/>
                    <a:gd name="T33" fmla="*/ 91 h 878"/>
                    <a:gd name="T34" fmla="*/ 1197 w 1758"/>
                    <a:gd name="T35" fmla="*/ 67 h 878"/>
                    <a:gd name="T36" fmla="*/ 1096 w 1758"/>
                    <a:gd name="T37" fmla="*/ 44 h 878"/>
                    <a:gd name="T38" fmla="*/ 1013 w 1758"/>
                    <a:gd name="T39" fmla="*/ 23 h 878"/>
                    <a:gd name="T40" fmla="*/ 957 w 1758"/>
                    <a:gd name="T41" fmla="*/ 8 h 878"/>
                    <a:gd name="T42" fmla="*/ 937 w 1758"/>
                    <a:gd name="T43" fmla="*/ 8 h 878"/>
                    <a:gd name="T44" fmla="*/ 902 w 1758"/>
                    <a:gd name="T45" fmla="*/ 45 h 878"/>
                    <a:gd name="T46" fmla="*/ 832 w 1758"/>
                    <a:gd name="T47" fmla="*/ 93 h 878"/>
                    <a:gd name="T48" fmla="*/ 736 w 1758"/>
                    <a:gd name="T49" fmla="*/ 152 h 878"/>
                    <a:gd name="T50" fmla="*/ 622 w 1758"/>
                    <a:gd name="T51" fmla="*/ 215 h 878"/>
                    <a:gd name="T52" fmla="*/ 498 w 1758"/>
                    <a:gd name="T53" fmla="*/ 281 h 878"/>
                    <a:gd name="T54" fmla="*/ 372 w 1758"/>
                    <a:gd name="T55" fmla="*/ 345 h 878"/>
                    <a:gd name="T56" fmla="*/ 253 w 1758"/>
                    <a:gd name="T57" fmla="*/ 404 h 878"/>
                    <a:gd name="T58" fmla="*/ 149 w 1758"/>
                    <a:gd name="T59" fmla="*/ 452 h 878"/>
                    <a:gd name="T60" fmla="*/ 68 w 1758"/>
                    <a:gd name="T61" fmla="*/ 489 h 878"/>
                    <a:gd name="T62" fmla="*/ 19 w 1758"/>
                    <a:gd name="T63" fmla="*/ 509 h 878"/>
                    <a:gd name="T64" fmla="*/ 0 w 1758"/>
                    <a:gd name="T65" fmla="*/ 524 h 878"/>
                    <a:gd name="T66" fmla="*/ 28 w 1758"/>
                    <a:gd name="T67" fmla="*/ 553 h 878"/>
                    <a:gd name="T68" fmla="*/ 99 w 1758"/>
                    <a:gd name="T69" fmla="*/ 591 h 878"/>
                    <a:gd name="T70" fmla="*/ 205 w 1758"/>
                    <a:gd name="T71" fmla="*/ 637 h 878"/>
                    <a:gd name="T72" fmla="*/ 333 w 1758"/>
                    <a:gd name="T73" fmla="*/ 685 h 878"/>
                    <a:gd name="T74" fmla="*/ 475 w 1758"/>
                    <a:gd name="T75" fmla="*/ 735 h 878"/>
                    <a:gd name="T76" fmla="*/ 616 w 1758"/>
                    <a:gd name="T77" fmla="*/ 781 h 878"/>
                    <a:gd name="T78" fmla="*/ 750 w 1758"/>
                    <a:gd name="T79" fmla="*/ 822 h 878"/>
                    <a:gd name="T80" fmla="*/ 864 w 1758"/>
                    <a:gd name="T81" fmla="*/ 853 h 878"/>
                    <a:gd name="T82" fmla="*/ 948 w 1758"/>
                    <a:gd name="T83" fmla="*/ 873 h 878"/>
                    <a:gd name="T84" fmla="*/ 991 w 1758"/>
                    <a:gd name="T85" fmla="*/ 876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" name="Freeform 164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933 w 1694"/>
                    <a:gd name="T1" fmla="*/ 821 h 830"/>
                    <a:gd name="T2" fmla="*/ 965 w 1694"/>
                    <a:gd name="T3" fmla="*/ 783 h 830"/>
                    <a:gd name="T4" fmla="*/ 1032 w 1694"/>
                    <a:gd name="T5" fmla="*/ 721 h 830"/>
                    <a:gd name="T6" fmla="*/ 1124 w 1694"/>
                    <a:gd name="T7" fmla="*/ 642 h 830"/>
                    <a:gd name="T8" fmla="*/ 1231 w 1694"/>
                    <a:gd name="T9" fmla="*/ 552 h 830"/>
                    <a:gd name="T10" fmla="*/ 1345 w 1694"/>
                    <a:gd name="T11" fmla="*/ 459 h 830"/>
                    <a:gd name="T12" fmla="*/ 1457 w 1694"/>
                    <a:gd name="T13" fmla="*/ 368 h 830"/>
                    <a:gd name="T14" fmla="*/ 1557 w 1694"/>
                    <a:gd name="T15" fmla="*/ 286 h 830"/>
                    <a:gd name="T16" fmla="*/ 1635 w 1694"/>
                    <a:gd name="T17" fmla="*/ 222 h 830"/>
                    <a:gd name="T18" fmla="*/ 1684 w 1694"/>
                    <a:gd name="T19" fmla="*/ 179 h 830"/>
                    <a:gd name="T20" fmla="*/ 1692 w 1694"/>
                    <a:gd name="T21" fmla="*/ 166 h 830"/>
                    <a:gd name="T22" fmla="*/ 1684 w 1694"/>
                    <a:gd name="T23" fmla="*/ 165 h 830"/>
                    <a:gd name="T24" fmla="*/ 1641 w 1694"/>
                    <a:gd name="T25" fmla="*/ 157 h 830"/>
                    <a:gd name="T26" fmla="*/ 1572 w 1694"/>
                    <a:gd name="T27" fmla="*/ 143 h 830"/>
                    <a:gd name="T28" fmla="*/ 1483 w 1694"/>
                    <a:gd name="T29" fmla="*/ 126 h 830"/>
                    <a:gd name="T30" fmla="*/ 1383 w 1694"/>
                    <a:gd name="T31" fmla="*/ 107 h 830"/>
                    <a:gd name="T32" fmla="*/ 1276 w 1694"/>
                    <a:gd name="T33" fmla="*/ 85 h 830"/>
                    <a:gd name="T34" fmla="*/ 1171 w 1694"/>
                    <a:gd name="T35" fmla="*/ 63 h 830"/>
                    <a:gd name="T36" fmla="*/ 1074 w 1694"/>
                    <a:gd name="T37" fmla="*/ 42 h 830"/>
                    <a:gd name="T38" fmla="*/ 995 w 1694"/>
                    <a:gd name="T39" fmla="*/ 23 h 830"/>
                    <a:gd name="T40" fmla="*/ 937 w 1694"/>
                    <a:gd name="T41" fmla="*/ 8 h 830"/>
                    <a:gd name="T42" fmla="*/ 908 w 1694"/>
                    <a:gd name="T43" fmla="*/ 9 h 830"/>
                    <a:gd name="T44" fmla="*/ 863 w 1694"/>
                    <a:gd name="T45" fmla="*/ 48 h 830"/>
                    <a:gd name="T46" fmla="*/ 788 w 1694"/>
                    <a:gd name="T47" fmla="*/ 96 h 830"/>
                    <a:gd name="T48" fmla="*/ 691 w 1694"/>
                    <a:gd name="T49" fmla="*/ 154 h 830"/>
                    <a:gd name="T50" fmla="*/ 579 w 1694"/>
                    <a:gd name="T51" fmla="*/ 215 h 830"/>
                    <a:gd name="T52" fmla="*/ 460 w 1694"/>
                    <a:gd name="T53" fmla="*/ 277 h 830"/>
                    <a:gd name="T54" fmla="*/ 340 w 1694"/>
                    <a:gd name="T55" fmla="*/ 338 h 830"/>
                    <a:gd name="T56" fmla="*/ 230 w 1694"/>
                    <a:gd name="T57" fmla="*/ 392 h 830"/>
                    <a:gd name="T58" fmla="*/ 134 w 1694"/>
                    <a:gd name="T59" fmla="*/ 438 h 830"/>
                    <a:gd name="T60" fmla="*/ 60 w 1694"/>
                    <a:gd name="T61" fmla="*/ 471 h 830"/>
                    <a:gd name="T62" fmla="*/ 18 w 1694"/>
                    <a:gd name="T63" fmla="*/ 489 h 830"/>
                    <a:gd name="T64" fmla="*/ 0 w 1694"/>
                    <a:gd name="T65" fmla="*/ 502 h 830"/>
                    <a:gd name="T66" fmla="*/ 26 w 1694"/>
                    <a:gd name="T67" fmla="*/ 529 h 830"/>
                    <a:gd name="T68" fmla="*/ 94 w 1694"/>
                    <a:gd name="T69" fmla="*/ 566 h 830"/>
                    <a:gd name="T70" fmla="*/ 193 w 1694"/>
                    <a:gd name="T71" fmla="*/ 607 h 830"/>
                    <a:gd name="T72" fmla="*/ 314 w 1694"/>
                    <a:gd name="T73" fmla="*/ 653 h 830"/>
                    <a:gd name="T74" fmla="*/ 446 w 1694"/>
                    <a:gd name="T75" fmla="*/ 699 h 830"/>
                    <a:gd name="T76" fmla="*/ 581 w 1694"/>
                    <a:gd name="T77" fmla="*/ 742 h 830"/>
                    <a:gd name="T78" fmla="*/ 707 w 1694"/>
                    <a:gd name="T79" fmla="*/ 780 h 830"/>
                    <a:gd name="T80" fmla="*/ 815 w 1694"/>
                    <a:gd name="T81" fmla="*/ 808 h 830"/>
                    <a:gd name="T82" fmla="*/ 894 w 1694"/>
                    <a:gd name="T83" fmla="*/ 827 h 830"/>
                    <a:gd name="T84" fmla="*/ 935 w 1694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4" name="Freeform 165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50 w 950"/>
                    <a:gd name="T1" fmla="*/ 1 h 355"/>
                    <a:gd name="T2" fmla="*/ 66 w 950"/>
                    <a:gd name="T3" fmla="*/ 9 h 355"/>
                    <a:gd name="T4" fmla="*/ 98 w 950"/>
                    <a:gd name="T5" fmla="*/ 23 h 355"/>
                    <a:gd name="T6" fmla="*/ 140 w 950"/>
                    <a:gd name="T7" fmla="*/ 43 h 355"/>
                    <a:gd name="T8" fmla="*/ 194 w 950"/>
                    <a:gd name="T9" fmla="*/ 68 h 355"/>
                    <a:gd name="T10" fmla="*/ 258 w 950"/>
                    <a:gd name="T11" fmla="*/ 96 h 355"/>
                    <a:gd name="T12" fmla="*/ 327 w 950"/>
                    <a:gd name="T13" fmla="*/ 127 h 355"/>
                    <a:gd name="T14" fmla="*/ 401 w 950"/>
                    <a:gd name="T15" fmla="*/ 160 h 355"/>
                    <a:gd name="T16" fmla="*/ 478 w 950"/>
                    <a:gd name="T17" fmla="*/ 193 h 355"/>
                    <a:gd name="T18" fmla="*/ 556 w 950"/>
                    <a:gd name="T19" fmla="*/ 225 h 355"/>
                    <a:gd name="T20" fmla="*/ 632 w 950"/>
                    <a:gd name="T21" fmla="*/ 256 h 355"/>
                    <a:gd name="T22" fmla="*/ 706 w 950"/>
                    <a:gd name="T23" fmla="*/ 285 h 355"/>
                    <a:gd name="T24" fmla="*/ 775 w 950"/>
                    <a:gd name="T25" fmla="*/ 310 h 355"/>
                    <a:gd name="T26" fmla="*/ 837 w 950"/>
                    <a:gd name="T27" fmla="*/ 331 h 355"/>
                    <a:gd name="T28" fmla="*/ 891 w 950"/>
                    <a:gd name="T29" fmla="*/ 346 h 355"/>
                    <a:gd name="T30" fmla="*/ 934 w 950"/>
                    <a:gd name="T31" fmla="*/ 354 h 355"/>
                    <a:gd name="T32" fmla="*/ 931 w 950"/>
                    <a:gd name="T33" fmla="*/ 354 h 355"/>
                    <a:gd name="T34" fmla="*/ 883 w 950"/>
                    <a:gd name="T35" fmla="*/ 347 h 355"/>
                    <a:gd name="T36" fmla="*/ 827 w 950"/>
                    <a:gd name="T37" fmla="*/ 336 h 355"/>
                    <a:gd name="T38" fmla="*/ 762 w 950"/>
                    <a:gd name="T39" fmla="*/ 321 h 355"/>
                    <a:gd name="T40" fmla="*/ 691 w 950"/>
                    <a:gd name="T41" fmla="*/ 301 h 355"/>
                    <a:gd name="T42" fmla="*/ 616 w 950"/>
                    <a:gd name="T43" fmla="*/ 278 h 355"/>
                    <a:gd name="T44" fmla="*/ 538 w 950"/>
                    <a:gd name="T45" fmla="*/ 254 h 355"/>
                    <a:gd name="T46" fmla="*/ 459 w 950"/>
                    <a:gd name="T47" fmla="*/ 227 h 355"/>
                    <a:gd name="T48" fmla="*/ 381 w 950"/>
                    <a:gd name="T49" fmla="*/ 200 h 355"/>
                    <a:gd name="T50" fmla="*/ 306 w 950"/>
                    <a:gd name="T51" fmla="*/ 171 h 355"/>
                    <a:gd name="T52" fmla="*/ 235 w 950"/>
                    <a:gd name="T53" fmla="*/ 143 h 355"/>
                    <a:gd name="T54" fmla="*/ 170 w 950"/>
                    <a:gd name="T55" fmla="*/ 117 h 355"/>
                    <a:gd name="T56" fmla="*/ 113 w 950"/>
                    <a:gd name="T57" fmla="*/ 91 h 355"/>
                    <a:gd name="T58" fmla="*/ 65 w 950"/>
                    <a:gd name="T59" fmla="*/ 68 h 355"/>
                    <a:gd name="T60" fmla="*/ 28 w 950"/>
                    <a:gd name="T61" fmla="*/ 47 h 355"/>
                    <a:gd name="T62" fmla="*/ 5 w 950"/>
                    <a:gd name="T63" fmla="*/ 30 h 355"/>
                    <a:gd name="T64" fmla="*/ 3 w 950"/>
                    <a:gd name="T65" fmla="*/ 24 h 355"/>
                    <a:gd name="T66" fmla="*/ 17 w 950"/>
                    <a:gd name="T67" fmla="*/ 18 h 355"/>
                    <a:gd name="T68" fmla="*/ 34 w 950"/>
                    <a:gd name="T69" fmla="*/ 9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" name="Freeform 166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2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6 h 354"/>
                    <a:gd name="T14" fmla="*/ 401 w 951"/>
                    <a:gd name="T15" fmla="*/ 159 h 354"/>
                    <a:gd name="T16" fmla="*/ 479 w 951"/>
                    <a:gd name="T17" fmla="*/ 192 h 354"/>
                    <a:gd name="T18" fmla="*/ 557 w 951"/>
                    <a:gd name="T19" fmla="*/ 224 h 354"/>
                    <a:gd name="T20" fmla="*/ 633 w 951"/>
                    <a:gd name="T21" fmla="*/ 255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29 h 354"/>
                    <a:gd name="T28" fmla="*/ 892 w 951"/>
                    <a:gd name="T29" fmla="*/ 344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6 h 354"/>
                    <a:gd name="T48" fmla="*/ 382 w 951"/>
                    <a:gd name="T49" fmla="*/ 199 h 354"/>
                    <a:gd name="T50" fmla="*/ 307 w 951"/>
                    <a:gd name="T51" fmla="*/ 170 h 354"/>
                    <a:gd name="T52" fmla="*/ 235 w 951"/>
                    <a:gd name="T53" fmla="*/ 142 h 354"/>
                    <a:gd name="T54" fmla="*/ 171 w 951"/>
                    <a:gd name="T55" fmla="*/ 116 h 354"/>
                    <a:gd name="T56" fmla="*/ 113 w 951"/>
                    <a:gd name="T57" fmla="*/ 89 h 354"/>
                    <a:gd name="T58" fmla="*/ 66 w 951"/>
                    <a:gd name="T59" fmla="*/ 66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6" name="Freeform 167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51 w 950"/>
                    <a:gd name="T1" fmla="*/ 1 h 355"/>
                    <a:gd name="T2" fmla="*/ 67 w 950"/>
                    <a:gd name="T3" fmla="*/ 10 h 355"/>
                    <a:gd name="T4" fmla="*/ 98 w 950"/>
                    <a:gd name="T5" fmla="*/ 23 h 355"/>
                    <a:gd name="T6" fmla="*/ 141 w 950"/>
                    <a:gd name="T7" fmla="*/ 43 h 355"/>
                    <a:gd name="T8" fmla="*/ 195 w 950"/>
                    <a:gd name="T9" fmla="*/ 68 h 355"/>
                    <a:gd name="T10" fmla="*/ 257 w 950"/>
                    <a:gd name="T11" fmla="*/ 96 h 355"/>
                    <a:gd name="T12" fmla="*/ 326 w 950"/>
                    <a:gd name="T13" fmla="*/ 127 h 355"/>
                    <a:gd name="T14" fmla="*/ 401 w 950"/>
                    <a:gd name="T15" fmla="*/ 159 h 355"/>
                    <a:gd name="T16" fmla="*/ 477 w 950"/>
                    <a:gd name="T17" fmla="*/ 192 h 355"/>
                    <a:gd name="T18" fmla="*/ 556 w 950"/>
                    <a:gd name="T19" fmla="*/ 225 h 355"/>
                    <a:gd name="T20" fmla="*/ 633 w 950"/>
                    <a:gd name="T21" fmla="*/ 256 h 355"/>
                    <a:gd name="T22" fmla="*/ 707 w 950"/>
                    <a:gd name="T23" fmla="*/ 284 h 355"/>
                    <a:gd name="T24" fmla="*/ 775 w 950"/>
                    <a:gd name="T25" fmla="*/ 310 h 355"/>
                    <a:gd name="T26" fmla="*/ 837 w 950"/>
                    <a:gd name="T27" fmla="*/ 329 h 355"/>
                    <a:gd name="T28" fmla="*/ 891 w 950"/>
                    <a:gd name="T29" fmla="*/ 344 h 355"/>
                    <a:gd name="T30" fmla="*/ 934 w 950"/>
                    <a:gd name="T31" fmla="*/ 353 h 355"/>
                    <a:gd name="T32" fmla="*/ 930 w 950"/>
                    <a:gd name="T33" fmla="*/ 353 h 355"/>
                    <a:gd name="T34" fmla="*/ 883 w 950"/>
                    <a:gd name="T35" fmla="*/ 347 h 355"/>
                    <a:gd name="T36" fmla="*/ 826 w 950"/>
                    <a:gd name="T37" fmla="*/ 335 h 355"/>
                    <a:gd name="T38" fmla="*/ 762 w 950"/>
                    <a:gd name="T39" fmla="*/ 320 h 355"/>
                    <a:gd name="T40" fmla="*/ 692 w 950"/>
                    <a:gd name="T41" fmla="*/ 301 h 355"/>
                    <a:gd name="T42" fmla="*/ 617 w 950"/>
                    <a:gd name="T43" fmla="*/ 278 h 355"/>
                    <a:gd name="T44" fmla="*/ 538 w 950"/>
                    <a:gd name="T45" fmla="*/ 253 h 355"/>
                    <a:gd name="T46" fmla="*/ 460 w 950"/>
                    <a:gd name="T47" fmla="*/ 227 h 355"/>
                    <a:gd name="T48" fmla="*/ 382 w 950"/>
                    <a:gd name="T49" fmla="*/ 199 h 355"/>
                    <a:gd name="T50" fmla="*/ 307 w 950"/>
                    <a:gd name="T51" fmla="*/ 171 h 355"/>
                    <a:gd name="T52" fmla="*/ 235 w 950"/>
                    <a:gd name="T53" fmla="*/ 143 h 355"/>
                    <a:gd name="T54" fmla="*/ 171 w 950"/>
                    <a:gd name="T55" fmla="*/ 117 h 355"/>
                    <a:gd name="T56" fmla="*/ 113 w 950"/>
                    <a:gd name="T57" fmla="*/ 90 h 355"/>
                    <a:gd name="T58" fmla="*/ 66 w 950"/>
                    <a:gd name="T59" fmla="*/ 67 h 355"/>
                    <a:gd name="T60" fmla="*/ 29 w 950"/>
                    <a:gd name="T61" fmla="*/ 46 h 355"/>
                    <a:gd name="T62" fmla="*/ 6 w 950"/>
                    <a:gd name="T63" fmla="*/ 29 h 355"/>
                    <a:gd name="T64" fmla="*/ 4 w 950"/>
                    <a:gd name="T65" fmla="*/ 23 h 355"/>
                    <a:gd name="T66" fmla="*/ 18 w 950"/>
                    <a:gd name="T67" fmla="*/ 19 h 355"/>
                    <a:gd name="T68" fmla="*/ 35 w 950"/>
                    <a:gd name="T69" fmla="*/ 10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7" name="Freeform 168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6 w 530"/>
                    <a:gd name="T3" fmla="*/ 1 h 145"/>
                    <a:gd name="T4" fmla="*/ 21 w 530"/>
                    <a:gd name="T5" fmla="*/ 5 h 145"/>
                    <a:gd name="T6" fmla="*/ 45 w 530"/>
                    <a:gd name="T7" fmla="*/ 12 h 145"/>
                    <a:gd name="T8" fmla="*/ 75 w 530"/>
                    <a:gd name="T9" fmla="*/ 20 h 145"/>
                    <a:gd name="T10" fmla="*/ 112 w 530"/>
                    <a:gd name="T11" fmla="*/ 31 h 145"/>
                    <a:gd name="T12" fmla="*/ 153 w 530"/>
                    <a:gd name="T13" fmla="*/ 41 h 145"/>
                    <a:gd name="T14" fmla="*/ 198 w 530"/>
                    <a:gd name="T15" fmla="*/ 54 h 145"/>
                    <a:gd name="T16" fmla="*/ 246 w 530"/>
                    <a:gd name="T17" fmla="*/ 66 h 145"/>
                    <a:gd name="T18" fmla="*/ 293 w 530"/>
                    <a:gd name="T19" fmla="*/ 79 h 145"/>
                    <a:gd name="T20" fmla="*/ 339 w 530"/>
                    <a:gd name="T21" fmla="*/ 90 h 145"/>
                    <a:gd name="T22" fmla="*/ 384 w 530"/>
                    <a:gd name="T23" fmla="*/ 103 h 145"/>
                    <a:gd name="T24" fmla="*/ 425 w 530"/>
                    <a:gd name="T25" fmla="*/ 113 h 145"/>
                    <a:gd name="T26" fmla="*/ 461 w 530"/>
                    <a:gd name="T27" fmla="*/ 123 h 145"/>
                    <a:gd name="T28" fmla="*/ 492 w 530"/>
                    <a:gd name="T29" fmla="*/ 130 h 145"/>
                    <a:gd name="T30" fmla="*/ 515 w 530"/>
                    <a:gd name="T31" fmla="*/ 135 h 145"/>
                    <a:gd name="T32" fmla="*/ 530 w 530"/>
                    <a:gd name="T33" fmla="*/ 138 h 145"/>
                    <a:gd name="T34" fmla="*/ 522 w 530"/>
                    <a:gd name="T35" fmla="*/ 145 h 145"/>
                    <a:gd name="T36" fmla="*/ 516 w 530"/>
                    <a:gd name="T37" fmla="*/ 143 h 145"/>
                    <a:gd name="T38" fmla="*/ 501 w 530"/>
                    <a:gd name="T39" fmla="*/ 140 h 145"/>
                    <a:gd name="T40" fmla="*/ 477 w 530"/>
                    <a:gd name="T41" fmla="*/ 134 h 145"/>
                    <a:gd name="T42" fmla="*/ 445 w 530"/>
                    <a:gd name="T43" fmla="*/ 126 h 145"/>
                    <a:gd name="T44" fmla="*/ 408 w 530"/>
                    <a:gd name="T45" fmla="*/ 117 h 145"/>
                    <a:gd name="T46" fmla="*/ 365 w 530"/>
                    <a:gd name="T47" fmla="*/ 107 h 145"/>
                    <a:gd name="T48" fmla="*/ 320 w 530"/>
                    <a:gd name="T49" fmla="*/ 95 h 145"/>
                    <a:gd name="T50" fmla="*/ 273 w 530"/>
                    <a:gd name="T51" fmla="*/ 82 h 145"/>
                    <a:gd name="T52" fmla="*/ 226 w 530"/>
                    <a:gd name="T53" fmla="*/ 71 h 145"/>
                    <a:gd name="T54" fmla="*/ 180 w 530"/>
                    <a:gd name="T55" fmla="*/ 58 h 145"/>
                    <a:gd name="T56" fmla="*/ 136 w 530"/>
                    <a:gd name="T57" fmla="*/ 46 h 145"/>
                    <a:gd name="T58" fmla="*/ 96 w 530"/>
                    <a:gd name="T59" fmla="*/ 34 h 145"/>
                    <a:gd name="T60" fmla="*/ 61 w 530"/>
                    <a:gd name="T61" fmla="*/ 24 h 145"/>
                    <a:gd name="T62" fmla="*/ 32 w 530"/>
                    <a:gd name="T63" fmla="*/ 15 h 145"/>
                    <a:gd name="T64" fmla="*/ 12 w 530"/>
                    <a:gd name="T65" fmla="*/ 6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8" name="Freeform 169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6 w 541"/>
                    <a:gd name="T3" fmla="*/ 1 h 150"/>
                    <a:gd name="T4" fmla="*/ 21 w 541"/>
                    <a:gd name="T5" fmla="*/ 5 h 150"/>
                    <a:gd name="T6" fmla="*/ 45 w 541"/>
                    <a:gd name="T7" fmla="*/ 12 h 150"/>
                    <a:gd name="T8" fmla="*/ 77 w 541"/>
                    <a:gd name="T9" fmla="*/ 21 h 150"/>
                    <a:gd name="T10" fmla="*/ 115 w 541"/>
                    <a:gd name="T11" fmla="*/ 32 h 150"/>
                    <a:gd name="T12" fmla="*/ 157 w 541"/>
                    <a:gd name="T13" fmla="*/ 43 h 150"/>
                    <a:gd name="T14" fmla="*/ 203 w 541"/>
                    <a:gd name="T15" fmla="*/ 56 h 150"/>
                    <a:gd name="T16" fmla="*/ 250 w 541"/>
                    <a:gd name="T17" fmla="*/ 69 h 150"/>
                    <a:gd name="T18" fmla="*/ 299 w 541"/>
                    <a:gd name="T19" fmla="*/ 82 h 150"/>
                    <a:gd name="T20" fmla="*/ 346 w 541"/>
                    <a:gd name="T21" fmla="*/ 95 h 150"/>
                    <a:gd name="T22" fmla="*/ 392 w 541"/>
                    <a:gd name="T23" fmla="*/ 107 h 150"/>
                    <a:gd name="T24" fmla="*/ 433 w 541"/>
                    <a:gd name="T25" fmla="*/ 118 h 150"/>
                    <a:gd name="T26" fmla="*/ 471 w 541"/>
                    <a:gd name="T27" fmla="*/ 127 h 150"/>
                    <a:gd name="T28" fmla="*/ 503 w 541"/>
                    <a:gd name="T29" fmla="*/ 135 h 150"/>
                    <a:gd name="T30" fmla="*/ 526 w 541"/>
                    <a:gd name="T31" fmla="*/ 141 h 150"/>
                    <a:gd name="T32" fmla="*/ 541 w 541"/>
                    <a:gd name="T33" fmla="*/ 143 h 150"/>
                    <a:gd name="T34" fmla="*/ 532 w 541"/>
                    <a:gd name="T35" fmla="*/ 150 h 150"/>
                    <a:gd name="T36" fmla="*/ 527 w 541"/>
                    <a:gd name="T37" fmla="*/ 149 h 150"/>
                    <a:gd name="T38" fmla="*/ 511 w 541"/>
                    <a:gd name="T39" fmla="*/ 145 h 150"/>
                    <a:gd name="T40" fmla="*/ 486 w 541"/>
                    <a:gd name="T41" fmla="*/ 139 h 150"/>
                    <a:gd name="T42" fmla="*/ 454 w 541"/>
                    <a:gd name="T43" fmla="*/ 131 h 150"/>
                    <a:gd name="T44" fmla="*/ 416 w 541"/>
                    <a:gd name="T45" fmla="*/ 120 h 150"/>
                    <a:gd name="T46" fmla="*/ 372 w 541"/>
                    <a:gd name="T47" fmla="*/ 110 h 150"/>
                    <a:gd name="T48" fmla="*/ 326 w 541"/>
                    <a:gd name="T49" fmla="*/ 97 h 150"/>
                    <a:gd name="T50" fmla="*/ 279 w 541"/>
                    <a:gd name="T51" fmla="*/ 85 h 150"/>
                    <a:gd name="T52" fmla="*/ 231 w 541"/>
                    <a:gd name="T53" fmla="*/ 72 h 150"/>
                    <a:gd name="T54" fmla="*/ 183 w 541"/>
                    <a:gd name="T55" fmla="*/ 59 h 150"/>
                    <a:gd name="T56" fmla="*/ 138 w 541"/>
                    <a:gd name="T57" fmla="*/ 47 h 150"/>
                    <a:gd name="T58" fmla="*/ 97 w 541"/>
                    <a:gd name="T59" fmla="*/ 35 h 150"/>
                    <a:gd name="T60" fmla="*/ 61 w 541"/>
                    <a:gd name="T61" fmla="*/ 24 h 150"/>
                    <a:gd name="T62" fmla="*/ 32 w 541"/>
                    <a:gd name="T63" fmla="*/ 15 h 150"/>
                    <a:gd name="T64" fmla="*/ 12 w 541"/>
                    <a:gd name="T65" fmla="*/ 5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9" name="Freeform 170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6 w 552"/>
                    <a:gd name="T3" fmla="*/ 2 h 158"/>
                    <a:gd name="T4" fmla="*/ 22 w 552"/>
                    <a:gd name="T5" fmla="*/ 6 h 158"/>
                    <a:gd name="T6" fmla="*/ 46 w 552"/>
                    <a:gd name="T7" fmla="*/ 14 h 158"/>
                    <a:gd name="T8" fmla="*/ 78 w 552"/>
                    <a:gd name="T9" fmla="*/ 23 h 158"/>
                    <a:gd name="T10" fmla="*/ 118 w 552"/>
                    <a:gd name="T11" fmla="*/ 34 h 158"/>
                    <a:gd name="T12" fmla="*/ 160 w 552"/>
                    <a:gd name="T13" fmla="*/ 46 h 158"/>
                    <a:gd name="T14" fmla="*/ 208 w 552"/>
                    <a:gd name="T15" fmla="*/ 59 h 158"/>
                    <a:gd name="T16" fmla="*/ 256 w 552"/>
                    <a:gd name="T17" fmla="*/ 73 h 158"/>
                    <a:gd name="T18" fmla="*/ 305 w 552"/>
                    <a:gd name="T19" fmla="*/ 87 h 158"/>
                    <a:gd name="T20" fmla="*/ 354 w 552"/>
                    <a:gd name="T21" fmla="*/ 101 h 158"/>
                    <a:gd name="T22" fmla="*/ 401 w 552"/>
                    <a:gd name="T23" fmla="*/ 113 h 158"/>
                    <a:gd name="T24" fmla="*/ 444 w 552"/>
                    <a:gd name="T25" fmla="*/ 125 h 158"/>
                    <a:gd name="T26" fmla="*/ 482 w 552"/>
                    <a:gd name="T27" fmla="*/ 135 h 158"/>
                    <a:gd name="T28" fmla="*/ 513 w 552"/>
                    <a:gd name="T29" fmla="*/ 143 h 158"/>
                    <a:gd name="T30" fmla="*/ 537 w 552"/>
                    <a:gd name="T31" fmla="*/ 149 h 158"/>
                    <a:gd name="T32" fmla="*/ 552 w 552"/>
                    <a:gd name="T33" fmla="*/ 152 h 158"/>
                    <a:gd name="T34" fmla="*/ 544 w 552"/>
                    <a:gd name="T35" fmla="*/ 158 h 158"/>
                    <a:gd name="T36" fmla="*/ 538 w 552"/>
                    <a:gd name="T37" fmla="*/ 157 h 158"/>
                    <a:gd name="T38" fmla="*/ 522 w 552"/>
                    <a:gd name="T39" fmla="*/ 152 h 158"/>
                    <a:gd name="T40" fmla="*/ 497 w 552"/>
                    <a:gd name="T41" fmla="*/ 145 h 158"/>
                    <a:gd name="T42" fmla="*/ 463 w 552"/>
                    <a:gd name="T43" fmla="*/ 137 h 158"/>
                    <a:gd name="T44" fmla="*/ 424 w 552"/>
                    <a:gd name="T45" fmla="*/ 127 h 158"/>
                    <a:gd name="T46" fmla="*/ 380 w 552"/>
                    <a:gd name="T47" fmla="*/ 115 h 158"/>
                    <a:gd name="T48" fmla="*/ 333 w 552"/>
                    <a:gd name="T49" fmla="*/ 103 h 158"/>
                    <a:gd name="T50" fmla="*/ 285 w 552"/>
                    <a:gd name="T51" fmla="*/ 90 h 158"/>
                    <a:gd name="T52" fmla="*/ 235 w 552"/>
                    <a:gd name="T53" fmla="*/ 76 h 158"/>
                    <a:gd name="T54" fmla="*/ 187 w 552"/>
                    <a:gd name="T55" fmla="*/ 63 h 158"/>
                    <a:gd name="T56" fmla="*/ 141 w 552"/>
                    <a:gd name="T57" fmla="*/ 50 h 158"/>
                    <a:gd name="T58" fmla="*/ 99 w 552"/>
                    <a:gd name="T59" fmla="*/ 37 h 158"/>
                    <a:gd name="T60" fmla="*/ 62 w 552"/>
                    <a:gd name="T61" fmla="*/ 26 h 158"/>
                    <a:gd name="T62" fmla="*/ 34 w 552"/>
                    <a:gd name="T63" fmla="*/ 15 h 158"/>
                    <a:gd name="T64" fmla="*/ 12 w 552"/>
                    <a:gd name="T65" fmla="*/ 7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0" name="Freeform 171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6 w 563"/>
                    <a:gd name="T3" fmla="*/ 2 h 165"/>
                    <a:gd name="T4" fmla="*/ 22 w 563"/>
                    <a:gd name="T5" fmla="*/ 7 h 165"/>
                    <a:gd name="T6" fmla="*/ 47 w 563"/>
                    <a:gd name="T7" fmla="*/ 14 h 165"/>
                    <a:gd name="T8" fmla="*/ 81 w 563"/>
                    <a:gd name="T9" fmla="*/ 25 h 165"/>
                    <a:gd name="T10" fmla="*/ 120 w 563"/>
                    <a:gd name="T11" fmla="*/ 36 h 165"/>
                    <a:gd name="T12" fmla="*/ 165 w 563"/>
                    <a:gd name="T13" fmla="*/ 49 h 165"/>
                    <a:gd name="T14" fmla="*/ 212 w 563"/>
                    <a:gd name="T15" fmla="*/ 63 h 165"/>
                    <a:gd name="T16" fmla="*/ 262 w 563"/>
                    <a:gd name="T17" fmla="*/ 76 h 165"/>
                    <a:gd name="T18" fmla="*/ 312 w 563"/>
                    <a:gd name="T19" fmla="*/ 91 h 165"/>
                    <a:gd name="T20" fmla="*/ 362 w 563"/>
                    <a:gd name="T21" fmla="*/ 105 h 165"/>
                    <a:gd name="T22" fmla="*/ 409 w 563"/>
                    <a:gd name="T23" fmla="*/ 119 h 165"/>
                    <a:gd name="T24" fmla="*/ 453 w 563"/>
                    <a:gd name="T25" fmla="*/ 130 h 165"/>
                    <a:gd name="T26" fmla="*/ 492 w 563"/>
                    <a:gd name="T27" fmla="*/ 141 h 165"/>
                    <a:gd name="T28" fmla="*/ 524 w 563"/>
                    <a:gd name="T29" fmla="*/ 149 h 165"/>
                    <a:gd name="T30" fmla="*/ 548 w 563"/>
                    <a:gd name="T31" fmla="*/ 155 h 165"/>
                    <a:gd name="T32" fmla="*/ 563 w 563"/>
                    <a:gd name="T33" fmla="*/ 158 h 165"/>
                    <a:gd name="T34" fmla="*/ 555 w 563"/>
                    <a:gd name="T35" fmla="*/ 165 h 165"/>
                    <a:gd name="T36" fmla="*/ 550 w 563"/>
                    <a:gd name="T37" fmla="*/ 164 h 165"/>
                    <a:gd name="T38" fmla="*/ 532 w 563"/>
                    <a:gd name="T39" fmla="*/ 159 h 165"/>
                    <a:gd name="T40" fmla="*/ 507 w 563"/>
                    <a:gd name="T41" fmla="*/ 152 h 165"/>
                    <a:gd name="T42" fmla="*/ 474 w 563"/>
                    <a:gd name="T43" fmla="*/ 143 h 165"/>
                    <a:gd name="T44" fmla="*/ 433 w 563"/>
                    <a:gd name="T45" fmla="*/ 133 h 165"/>
                    <a:gd name="T46" fmla="*/ 388 w 563"/>
                    <a:gd name="T47" fmla="*/ 120 h 165"/>
                    <a:gd name="T48" fmla="*/ 340 w 563"/>
                    <a:gd name="T49" fmla="*/ 107 h 165"/>
                    <a:gd name="T50" fmla="*/ 290 w 563"/>
                    <a:gd name="T51" fmla="*/ 94 h 165"/>
                    <a:gd name="T52" fmla="*/ 240 w 563"/>
                    <a:gd name="T53" fmla="*/ 80 h 165"/>
                    <a:gd name="T54" fmla="*/ 190 w 563"/>
                    <a:gd name="T55" fmla="*/ 65 h 165"/>
                    <a:gd name="T56" fmla="*/ 144 w 563"/>
                    <a:gd name="T57" fmla="*/ 51 h 165"/>
                    <a:gd name="T58" fmla="*/ 101 w 563"/>
                    <a:gd name="T59" fmla="*/ 38 h 165"/>
                    <a:gd name="T60" fmla="*/ 63 w 563"/>
                    <a:gd name="T61" fmla="*/ 26 h 165"/>
                    <a:gd name="T62" fmla="*/ 33 w 563"/>
                    <a:gd name="T63" fmla="*/ 15 h 165"/>
                    <a:gd name="T64" fmla="*/ 12 w 563"/>
                    <a:gd name="T65" fmla="*/ 7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1" name="Freeform 172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6 w 575"/>
                    <a:gd name="T3" fmla="*/ 3 h 171"/>
                    <a:gd name="T4" fmla="*/ 23 w 575"/>
                    <a:gd name="T5" fmla="*/ 7 h 171"/>
                    <a:gd name="T6" fmla="*/ 48 w 575"/>
                    <a:gd name="T7" fmla="*/ 15 h 171"/>
                    <a:gd name="T8" fmla="*/ 83 w 575"/>
                    <a:gd name="T9" fmla="*/ 25 h 171"/>
                    <a:gd name="T10" fmla="*/ 122 w 575"/>
                    <a:gd name="T11" fmla="*/ 37 h 171"/>
                    <a:gd name="T12" fmla="*/ 168 w 575"/>
                    <a:gd name="T13" fmla="*/ 50 h 171"/>
                    <a:gd name="T14" fmla="*/ 217 w 575"/>
                    <a:gd name="T15" fmla="*/ 65 h 171"/>
                    <a:gd name="T16" fmla="*/ 267 w 575"/>
                    <a:gd name="T17" fmla="*/ 80 h 171"/>
                    <a:gd name="T18" fmla="*/ 319 w 575"/>
                    <a:gd name="T19" fmla="*/ 95 h 171"/>
                    <a:gd name="T20" fmla="*/ 370 w 575"/>
                    <a:gd name="T21" fmla="*/ 109 h 171"/>
                    <a:gd name="T22" fmla="*/ 418 w 575"/>
                    <a:gd name="T23" fmla="*/ 122 h 171"/>
                    <a:gd name="T24" fmla="*/ 463 w 575"/>
                    <a:gd name="T25" fmla="*/ 135 h 171"/>
                    <a:gd name="T26" fmla="*/ 502 w 575"/>
                    <a:gd name="T27" fmla="*/ 147 h 171"/>
                    <a:gd name="T28" fmla="*/ 535 w 575"/>
                    <a:gd name="T29" fmla="*/ 155 h 171"/>
                    <a:gd name="T30" fmla="*/ 560 w 575"/>
                    <a:gd name="T31" fmla="*/ 160 h 171"/>
                    <a:gd name="T32" fmla="*/ 575 w 575"/>
                    <a:gd name="T33" fmla="*/ 164 h 171"/>
                    <a:gd name="T34" fmla="*/ 567 w 575"/>
                    <a:gd name="T35" fmla="*/ 171 h 171"/>
                    <a:gd name="T36" fmla="*/ 561 w 575"/>
                    <a:gd name="T37" fmla="*/ 170 h 171"/>
                    <a:gd name="T38" fmla="*/ 544 w 575"/>
                    <a:gd name="T39" fmla="*/ 165 h 171"/>
                    <a:gd name="T40" fmla="*/ 517 w 575"/>
                    <a:gd name="T41" fmla="*/ 157 h 171"/>
                    <a:gd name="T42" fmla="*/ 483 w 575"/>
                    <a:gd name="T43" fmla="*/ 148 h 171"/>
                    <a:gd name="T44" fmla="*/ 442 w 575"/>
                    <a:gd name="T45" fmla="*/ 137 h 171"/>
                    <a:gd name="T46" fmla="*/ 396 w 575"/>
                    <a:gd name="T47" fmla="*/ 125 h 171"/>
                    <a:gd name="T48" fmla="*/ 348 w 575"/>
                    <a:gd name="T49" fmla="*/ 111 h 171"/>
                    <a:gd name="T50" fmla="*/ 296 w 575"/>
                    <a:gd name="T51" fmla="*/ 96 h 171"/>
                    <a:gd name="T52" fmla="*/ 245 w 575"/>
                    <a:gd name="T53" fmla="*/ 82 h 171"/>
                    <a:gd name="T54" fmla="*/ 195 w 575"/>
                    <a:gd name="T55" fmla="*/ 67 h 171"/>
                    <a:gd name="T56" fmla="*/ 146 w 575"/>
                    <a:gd name="T57" fmla="*/ 52 h 171"/>
                    <a:gd name="T58" fmla="*/ 104 w 575"/>
                    <a:gd name="T59" fmla="*/ 40 h 171"/>
                    <a:gd name="T60" fmla="*/ 66 w 575"/>
                    <a:gd name="T61" fmla="*/ 27 h 171"/>
                    <a:gd name="T62" fmla="*/ 35 w 575"/>
                    <a:gd name="T63" fmla="*/ 17 h 171"/>
                    <a:gd name="T64" fmla="*/ 11 w 575"/>
                    <a:gd name="T65" fmla="*/ 7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2" name="Freeform 173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6 w 585"/>
                    <a:gd name="T3" fmla="*/ 3 h 176"/>
                    <a:gd name="T4" fmla="*/ 23 w 585"/>
                    <a:gd name="T5" fmla="*/ 7 h 176"/>
                    <a:gd name="T6" fmla="*/ 50 w 585"/>
                    <a:gd name="T7" fmla="*/ 15 h 176"/>
                    <a:gd name="T8" fmla="*/ 84 w 585"/>
                    <a:gd name="T9" fmla="*/ 26 h 176"/>
                    <a:gd name="T10" fmla="*/ 126 w 585"/>
                    <a:gd name="T11" fmla="*/ 38 h 176"/>
                    <a:gd name="T12" fmla="*/ 172 w 585"/>
                    <a:gd name="T13" fmla="*/ 52 h 176"/>
                    <a:gd name="T14" fmla="*/ 221 w 585"/>
                    <a:gd name="T15" fmla="*/ 67 h 176"/>
                    <a:gd name="T16" fmla="*/ 273 w 585"/>
                    <a:gd name="T17" fmla="*/ 82 h 176"/>
                    <a:gd name="T18" fmla="*/ 325 w 585"/>
                    <a:gd name="T19" fmla="*/ 98 h 176"/>
                    <a:gd name="T20" fmla="*/ 377 w 585"/>
                    <a:gd name="T21" fmla="*/ 113 h 176"/>
                    <a:gd name="T22" fmla="*/ 426 w 585"/>
                    <a:gd name="T23" fmla="*/ 127 h 176"/>
                    <a:gd name="T24" fmla="*/ 471 w 585"/>
                    <a:gd name="T25" fmla="*/ 140 h 176"/>
                    <a:gd name="T26" fmla="*/ 512 w 585"/>
                    <a:gd name="T27" fmla="*/ 151 h 176"/>
                    <a:gd name="T28" fmla="*/ 545 w 585"/>
                    <a:gd name="T29" fmla="*/ 160 h 176"/>
                    <a:gd name="T30" fmla="*/ 570 w 585"/>
                    <a:gd name="T31" fmla="*/ 166 h 176"/>
                    <a:gd name="T32" fmla="*/ 585 w 585"/>
                    <a:gd name="T33" fmla="*/ 170 h 176"/>
                    <a:gd name="T34" fmla="*/ 577 w 585"/>
                    <a:gd name="T35" fmla="*/ 176 h 176"/>
                    <a:gd name="T36" fmla="*/ 571 w 585"/>
                    <a:gd name="T37" fmla="*/ 175 h 176"/>
                    <a:gd name="T38" fmla="*/ 554 w 585"/>
                    <a:gd name="T39" fmla="*/ 170 h 176"/>
                    <a:gd name="T40" fmla="*/ 527 w 585"/>
                    <a:gd name="T41" fmla="*/ 163 h 176"/>
                    <a:gd name="T42" fmla="*/ 492 w 585"/>
                    <a:gd name="T43" fmla="*/ 153 h 176"/>
                    <a:gd name="T44" fmla="*/ 451 w 585"/>
                    <a:gd name="T45" fmla="*/ 142 h 176"/>
                    <a:gd name="T46" fmla="*/ 403 w 585"/>
                    <a:gd name="T47" fmla="*/ 128 h 176"/>
                    <a:gd name="T48" fmla="*/ 354 w 585"/>
                    <a:gd name="T49" fmla="*/ 114 h 176"/>
                    <a:gd name="T50" fmla="*/ 301 w 585"/>
                    <a:gd name="T51" fmla="*/ 99 h 176"/>
                    <a:gd name="T52" fmla="*/ 249 w 585"/>
                    <a:gd name="T53" fmla="*/ 84 h 176"/>
                    <a:gd name="T54" fmla="*/ 197 w 585"/>
                    <a:gd name="T55" fmla="*/ 68 h 176"/>
                    <a:gd name="T56" fmla="*/ 149 w 585"/>
                    <a:gd name="T57" fmla="*/ 55 h 176"/>
                    <a:gd name="T58" fmla="*/ 105 w 585"/>
                    <a:gd name="T59" fmla="*/ 40 h 176"/>
                    <a:gd name="T60" fmla="*/ 66 w 585"/>
                    <a:gd name="T61" fmla="*/ 27 h 176"/>
                    <a:gd name="T62" fmla="*/ 35 w 585"/>
                    <a:gd name="T63" fmla="*/ 17 h 176"/>
                    <a:gd name="T64" fmla="*/ 12 w 585"/>
                    <a:gd name="T65" fmla="*/ 7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3" name="Freeform 174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5 h 149"/>
                    <a:gd name="T2" fmla="*/ 11 w 621"/>
                    <a:gd name="T3" fmla="*/ 0 h 149"/>
                    <a:gd name="T4" fmla="*/ 14 w 621"/>
                    <a:gd name="T5" fmla="*/ 1 h 149"/>
                    <a:gd name="T6" fmla="*/ 23 w 621"/>
                    <a:gd name="T7" fmla="*/ 4 h 149"/>
                    <a:gd name="T8" fmla="*/ 40 w 621"/>
                    <a:gd name="T9" fmla="*/ 8 h 149"/>
                    <a:gd name="T10" fmla="*/ 60 w 621"/>
                    <a:gd name="T11" fmla="*/ 14 h 149"/>
                    <a:gd name="T12" fmla="*/ 87 w 621"/>
                    <a:gd name="T13" fmla="*/ 21 h 149"/>
                    <a:gd name="T14" fmla="*/ 118 w 621"/>
                    <a:gd name="T15" fmla="*/ 30 h 149"/>
                    <a:gd name="T16" fmla="*/ 154 w 621"/>
                    <a:gd name="T17" fmla="*/ 39 h 149"/>
                    <a:gd name="T18" fmla="*/ 194 w 621"/>
                    <a:gd name="T19" fmla="*/ 49 h 149"/>
                    <a:gd name="T20" fmla="*/ 238 w 621"/>
                    <a:gd name="T21" fmla="*/ 59 h 149"/>
                    <a:gd name="T22" fmla="*/ 285 w 621"/>
                    <a:gd name="T23" fmla="*/ 70 h 149"/>
                    <a:gd name="T24" fmla="*/ 336 w 621"/>
                    <a:gd name="T25" fmla="*/ 81 h 149"/>
                    <a:gd name="T26" fmla="*/ 389 w 621"/>
                    <a:gd name="T27" fmla="*/ 92 h 149"/>
                    <a:gd name="T28" fmla="*/ 444 w 621"/>
                    <a:gd name="T29" fmla="*/ 104 h 149"/>
                    <a:gd name="T30" fmla="*/ 502 w 621"/>
                    <a:gd name="T31" fmla="*/ 114 h 149"/>
                    <a:gd name="T32" fmla="*/ 560 w 621"/>
                    <a:gd name="T33" fmla="*/ 124 h 149"/>
                    <a:gd name="T34" fmla="*/ 621 w 621"/>
                    <a:gd name="T35" fmla="*/ 134 h 149"/>
                    <a:gd name="T36" fmla="*/ 591 w 621"/>
                    <a:gd name="T37" fmla="*/ 149 h 149"/>
                    <a:gd name="T38" fmla="*/ 587 w 621"/>
                    <a:gd name="T39" fmla="*/ 147 h 149"/>
                    <a:gd name="T40" fmla="*/ 574 w 621"/>
                    <a:gd name="T41" fmla="*/ 145 h 149"/>
                    <a:gd name="T42" fmla="*/ 553 w 621"/>
                    <a:gd name="T43" fmla="*/ 142 h 149"/>
                    <a:gd name="T44" fmla="*/ 526 w 621"/>
                    <a:gd name="T45" fmla="*/ 136 h 149"/>
                    <a:gd name="T46" fmla="*/ 492 w 621"/>
                    <a:gd name="T47" fmla="*/ 130 h 149"/>
                    <a:gd name="T48" fmla="*/ 454 w 621"/>
                    <a:gd name="T49" fmla="*/ 122 h 149"/>
                    <a:gd name="T50" fmla="*/ 412 w 621"/>
                    <a:gd name="T51" fmla="*/ 114 h 149"/>
                    <a:gd name="T52" fmla="*/ 367 w 621"/>
                    <a:gd name="T53" fmla="*/ 104 h 149"/>
                    <a:gd name="T54" fmla="*/ 318 w 621"/>
                    <a:gd name="T55" fmla="*/ 93 h 149"/>
                    <a:gd name="T56" fmla="*/ 270 w 621"/>
                    <a:gd name="T57" fmla="*/ 83 h 149"/>
                    <a:gd name="T58" fmla="*/ 220 w 621"/>
                    <a:gd name="T59" fmla="*/ 70 h 149"/>
                    <a:gd name="T60" fmla="*/ 172 w 621"/>
                    <a:gd name="T61" fmla="*/ 59 h 149"/>
                    <a:gd name="T62" fmla="*/ 125 w 621"/>
                    <a:gd name="T63" fmla="*/ 45 h 149"/>
                    <a:gd name="T64" fmla="*/ 80 w 621"/>
                    <a:gd name="T65" fmla="*/ 32 h 149"/>
                    <a:gd name="T66" fmla="*/ 38 w 621"/>
                    <a:gd name="T67" fmla="*/ 19 h 149"/>
                    <a:gd name="T68" fmla="*/ 0 w 621"/>
                    <a:gd name="T69" fmla="*/ 5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65" name="Group 175"/>
              <p:cNvGrpSpPr>
                <a:grpSpLocks/>
              </p:cNvGrpSpPr>
              <p:nvPr/>
            </p:nvGrpSpPr>
            <p:grpSpPr bwMode="auto">
              <a:xfrm>
                <a:off x="2571" y="2277"/>
                <a:ext cx="881" cy="678"/>
                <a:chOff x="2587" y="1837"/>
                <a:chExt cx="881" cy="678"/>
              </a:xfrm>
            </p:grpSpPr>
            <p:sp>
              <p:nvSpPr>
                <p:cNvPr id="1216" name="Freeform 176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988 w 1684"/>
                    <a:gd name="T1" fmla="*/ 865 h 877"/>
                    <a:gd name="T2" fmla="*/ 1017 w 1684"/>
                    <a:gd name="T3" fmla="*/ 824 h 877"/>
                    <a:gd name="T4" fmla="*/ 1077 w 1684"/>
                    <a:gd name="T5" fmla="*/ 755 h 877"/>
                    <a:gd name="T6" fmla="*/ 1161 w 1684"/>
                    <a:gd name="T7" fmla="*/ 666 h 877"/>
                    <a:gd name="T8" fmla="*/ 1260 w 1684"/>
                    <a:gd name="T9" fmla="*/ 566 h 877"/>
                    <a:gd name="T10" fmla="*/ 1365 w 1684"/>
                    <a:gd name="T11" fmla="*/ 463 h 877"/>
                    <a:gd name="T12" fmla="*/ 1468 w 1684"/>
                    <a:gd name="T13" fmla="*/ 362 h 877"/>
                    <a:gd name="T14" fmla="*/ 1559 w 1684"/>
                    <a:gd name="T15" fmla="*/ 271 h 877"/>
                    <a:gd name="T16" fmla="*/ 1632 w 1684"/>
                    <a:gd name="T17" fmla="*/ 198 h 877"/>
                    <a:gd name="T18" fmla="*/ 1676 w 1684"/>
                    <a:gd name="T19" fmla="*/ 151 h 877"/>
                    <a:gd name="T20" fmla="*/ 1681 w 1684"/>
                    <a:gd name="T21" fmla="*/ 136 h 877"/>
                    <a:gd name="T22" fmla="*/ 1674 w 1684"/>
                    <a:gd name="T23" fmla="*/ 136 h 877"/>
                    <a:gd name="T24" fmla="*/ 1635 w 1684"/>
                    <a:gd name="T25" fmla="*/ 130 h 877"/>
                    <a:gd name="T26" fmla="*/ 1570 w 1684"/>
                    <a:gd name="T27" fmla="*/ 122 h 877"/>
                    <a:gd name="T28" fmla="*/ 1486 w 1684"/>
                    <a:gd name="T29" fmla="*/ 110 h 877"/>
                    <a:gd name="T30" fmla="*/ 1390 w 1684"/>
                    <a:gd name="T31" fmla="*/ 96 h 877"/>
                    <a:gd name="T32" fmla="*/ 1287 w 1684"/>
                    <a:gd name="T33" fmla="*/ 80 h 877"/>
                    <a:gd name="T34" fmla="*/ 1187 w 1684"/>
                    <a:gd name="T35" fmla="*/ 61 h 877"/>
                    <a:gd name="T36" fmla="*/ 1095 w 1684"/>
                    <a:gd name="T37" fmla="*/ 44 h 877"/>
                    <a:gd name="T38" fmla="*/ 1018 w 1684"/>
                    <a:gd name="T39" fmla="*/ 27 h 877"/>
                    <a:gd name="T40" fmla="*/ 961 w 1684"/>
                    <a:gd name="T41" fmla="*/ 11 h 877"/>
                    <a:gd name="T42" fmla="*/ 937 w 1684"/>
                    <a:gd name="T43" fmla="*/ 8 h 877"/>
                    <a:gd name="T44" fmla="*/ 901 w 1684"/>
                    <a:gd name="T45" fmla="*/ 45 h 877"/>
                    <a:gd name="T46" fmla="*/ 832 w 1684"/>
                    <a:gd name="T47" fmla="*/ 94 h 877"/>
                    <a:gd name="T48" fmla="*/ 736 w 1684"/>
                    <a:gd name="T49" fmla="*/ 152 h 877"/>
                    <a:gd name="T50" fmla="*/ 621 w 1684"/>
                    <a:gd name="T51" fmla="*/ 215 h 877"/>
                    <a:gd name="T52" fmla="*/ 497 w 1684"/>
                    <a:gd name="T53" fmla="*/ 281 h 877"/>
                    <a:gd name="T54" fmla="*/ 371 w 1684"/>
                    <a:gd name="T55" fmla="*/ 344 h 877"/>
                    <a:gd name="T56" fmla="*/ 253 w 1684"/>
                    <a:gd name="T57" fmla="*/ 402 h 877"/>
                    <a:gd name="T58" fmla="*/ 149 w 1684"/>
                    <a:gd name="T59" fmla="*/ 451 h 877"/>
                    <a:gd name="T60" fmla="*/ 68 w 1684"/>
                    <a:gd name="T61" fmla="*/ 488 h 877"/>
                    <a:gd name="T62" fmla="*/ 20 w 1684"/>
                    <a:gd name="T63" fmla="*/ 508 h 877"/>
                    <a:gd name="T64" fmla="*/ 0 w 1684"/>
                    <a:gd name="T65" fmla="*/ 523 h 877"/>
                    <a:gd name="T66" fmla="*/ 27 w 1684"/>
                    <a:gd name="T67" fmla="*/ 551 h 877"/>
                    <a:gd name="T68" fmla="*/ 100 w 1684"/>
                    <a:gd name="T69" fmla="*/ 590 h 877"/>
                    <a:gd name="T70" fmla="*/ 204 w 1684"/>
                    <a:gd name="T71" fmla="*/ 635 h 877"/>
                    <a:gd name="T72" fmla="*/ 333 w 1684"/>
                    <a:gd name="T73" fmla="*/ 685 h 877"/>
                    <a:gd name="T74" fmla="*/ 474 w 1684"/>
                    <a:gd name="T75" fmla="*/ 734 h 877"/>
                    <a:gd name="T76" fmla="*/ 617 w 1684"/>
                    <a:gd name="T77" fmla="*/ 780 h 877"/>
                    <a:gd name="T78" fmla="*/ 750 w 1684"/>
                    <a:gd name="T79" fmla="*/ 821 h 877"/>
                    <a:gd name="T80" fmla="*/ 865 w 1684"/>
                    <a:gd name="T81" fmla="*/ 853 h 877"/>
                    <a:gd name="T82" fmla="*/ 949 w 1684"/>
                    <a:gd name="T83" fmla="*/ 872 h 877"/>
                    <a:gd name="T84" fmla="*/ 991 w 1684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7" name="Freeform 177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930 w 1620"/>
                    <a:gd name="T1" fmla="*/ 826 h 828"/>
                    <a:gd name="T2" fmla="*/ 936 w 1620"/>
                    <a:gd name="T3" fmla="*/ 809 h 828"/>
                    <a:gd name="T4" fmla="*/ 959 w 1620"/>
                    <a:gd name="T5" fmla="*/ 779 h 828"/>
                    <a:gd name="T6" fmla="*/ 995 w 1620"/>
                    <a:gd name="T7" fmla="*/ 736 h 828"/>
                    <a:gd name="T8" fmla="*/ 1044 w 1620"/>
                    <a:gd name="T9" fmla="*/ 686 h 828"/>
                    <a:gd name="T10" fmla="*/ 1101 w 1620"/>
                    <a:gd name="T11" fmla="*/ 628 h 828"/>
                    <a:gd name="T12" fmla="*/ 1166 w 1620"/>
                    <a:gd name="T13" fmla="*/ 566 h 828"/>
                    <a:gd name="T14" fmla="*/ 1234 w 1620"/>
                    <a:gd name="T15" fmla="*/ 499 h 828"/>
                    <a:gd name="T16" fmla="*/ 1304 w 1620"/>
                    <a:gd name="T17" fmla="*/ 434 h 828"/>
                    <a:gd name="T18" fmla="*/ 1372 w 1620"/>
                    <a:gd name="T19" fmla="*/ 368 h 828"/>
                    <a:gd name="T20" fmla="*/ 1438 w 1620"/>
                    <a:gd name="T21" fmla="*/ 306 h 828"/>
                    <a:gd name="T22" fmla="*/ 1497 w 1620"/>
                    <a:gd name="T23" fmla="*/ 251 h 828"/>
                    <a:gd name="T24" fmla="*/ 1546 w 1620"/>
                    <a:gd name="T25" fmla="*/ 202 h 828"/>
                    <a:gd name="T26" fmla="*/ 1585 w 1620"/>
                    <a:gd name="T27" fmla="*/ 164 h 828"/>
                    <a:gd name="T28" fmla="*/ 1611 w 1620"/>
                    <a:gd name="T29" fmla="*/ 136 h 828"/>
                    <a:gd name="T30" fmla="*/ 1620 w 1620"/>
                    <a:gd name="T31" fmla="*/ 123 h 828"/>
                    <a:gd name="T32" fmla="*/ 1616 w 1620"/>
                    <a:gd name="T33" fmla="*/ 122 h 828"/>
                    <a:gd name="T34" fmla="*/ 1574 w 1620"/>
                    <a:gd name="T35" fmla="*/ 116 h 828"/>
                    <a:gd name="T36" fmla="*/ 1486 w 1620"/>
                    <a:gd name="T37" fmla="*/ 104 h 828"/>
                    <a:gd name="T38" fmla="*/ 1372 w 1620"/>
                    <a:gd name="T39" fmla="*/ 86 h 828"/>
                    <a:gd name="T40" fmla="*/ 1244 w 1620"/>
                    <a:gd name="T41" fmla="*/ 67 h 828"/>
                    <a:gd name="T42" fmla="*/ 1119 w 1620"/>
                    <a:gd name="T43" fmla="*/ 45 h 828"/>
                    <a:gd name="T44" fmla="*/ 1010 w 1620"/>
                    <a:gd name="T45" fmla="*/ 24 h 828"/>
                    <a:gd name="T46" fmla="*/ 934 w 1620"/>
                    <a:gd name="T47" fmla="*/ 7 h 828"/>
                    <a:gd name="T48" fmla="*/ 907 w 1620"/>
                    <a:gd name="T49" fmla="*/ 9 h 828"/>
                    <a:gd name="T50" fmla="*/ 880 w 1620"/>
                    <a:gd name="T51" fmla="*/ 34 h 828"/>
                    <a:gd name="T52" fmla="*/ 840 w 1620"/>
                    <a:gd name="T53" fmla="*/ 63 h 828"/>
                    <a:gd name="T54" fmla="*/ 787 w 1620"/>
                    <a:gd name="T55" fmla="*/ 97 h 828"/>
                    <a:gd name="T56" fmla="*/ 725 w 1620"/>
                    <a:gd name="T57" fmla="*/ 134 h 828"/>
                    <a:gd name="T58" fmla="*/ 653 w 1620"/>
                    <a:gd name="T59" fmla="*/ 174 h 828"/>
                    <a:gd name="T60" fmla="*/ 578 w 1620"/>
                    <a:gd name="T61" fmla="*/ 215 h 828"/>
                    <a:gd name="T62" fmla="*/ 499 w 1620"/>
                    <a:gd name="T63" fmla="*/ 257 h 828"/>
                    <a:gd name="T64" fmla="*/ 418 w 1620"/>
                    <a:gd name="T65" fmla="*/ 297 h 828"/>
                    <a:gd name="T66" fmla="*/ 340 w 1620"/>
                    <a:gd name="T67" fmla="*/ 337 h 828"/>
                    <a:gd name="T68" fmla="*/ 264 w 1620"/>
                    <a:gd name="T69" fmla="*/ 374 h 828"/>
                    <a:gd name="T70" fmla="*/ 195 w 1620"/>
                    <a:gd name="T71" fmla="*/ 407 h 828"/>
                    <a:gd name="T72" fmla="*/ 133 w 1620"/>
                    <a:gd name="T73" fmla="*/ 436 h 828"/>
                    <a:gd name="T74" fmla="*/ 82 w 1620"/>
                    <a:gd name="T75" fmla="*/ 460 h 828"/>
                    <a:gd name="T76" fmla="*/ 43 w 1620"/>
                    <a:gd name="T77" fmla="*/ 478 h 828"/>
                    <a:gd name="T78" fmla="*/ 17 w 1620"/>
                    <a:gd name="T79" fmla="*/ 487 h 828"/>
                    <a:gd name="T80" fmla="*/ 2 w 1620"/>
                    <a:gd name="T81" fmla="*/ 494 h 828"/>
                    <a:gd name="T82" fmla="*/ 3 w 1620"/>
                    <a:gd name="T83" fmla="*/ 509 h 828"/>
                    <a:gd name="T84" fmla="*/ 25 w 1620"/>
                    <a:gd name="T85" fmla="*/ 528 h 828"/>
                    <a:gd name="T86" fmla="*/ 66 w 1620"/>
                    <a:gd name="T87" fmla="*/ 551 h 828"/>
                    <a:gd name="T88" fmla="*/ 122 w 1620"/>
                    <a:gd name="T89" fmla="*/ 578 h 828"/>
                    <a:gd name="T90" fmla="*/ 192 w 1620"/>
                    <a:gd name="T91" fmla="*/ 606 h 828"/>
                    <a:gd name="T92" fmla="*/ 271 w 1620"/>
                    <a:gd name="T93" fmla="*/ 636 h 828"/>
                    <a:gd name="T94" fmla="*/ 356 w 1620"/>
                    <a:gd name="T95" fmla="*/ 666 h 828"/>
                    <a:gd name="T96" fmla="*/ 446 w 1620"/>
                    <a:gd name="T97" fmla="*/ 697 h 828"/>
                    <a:gd name="T98" fmla="*/ 536 w 1620"/>
                    <a:gd name="T99" fmla="*/ 726 h 828"/>
                    <a:gd name="T100" fmla="*/ 623 w 1620"/>
                    <a:gd name="T101" fmla="*/ 754 h 828"/>
                    <a:gd name="T102" fmla="*/ 706 w 1620"/>
                    <a:gd name="T103" fmla="*/ 778 h 828"/>
                    <a:gd name="T104" fmla="*/ 780 w 1620"/>
                    <a:gd name="T105" fmla="*/ 799 h 828"/>
                    <a:gd name="T106" fmla="*/ 843 w 1620"/>
                    <a:gd name="T107" fmla="*/ 815 h 828"/>
                    <a:gd name="T108" fmla="*/ 893 w 1620"/>
                    <a:gd name="T109" fmla="*/ 825 h 828"/>
                    <a:gd name="T110" fmla="*/ 925 w 1620"/>
                    <a:gd name="T111" fmla="*/ 828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8" name="Freeform 178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987 w 1718"/>
                    <a:gd name="T1" fmla="*/ 866 h 876"/>
                    <a:gd name="T2" fmla="*/ 1017 w 1718"/>
                    <a:gd name="T3" fmla="*/ 823 h 876"/>
                    <a:gd name="T4" fmla="*/ 1082 w 1718"/>
                    <a:gd name="T5" fmla="*/ 755 h 876"/>
                    <a:gd name="T6" fmla="*/ 1169 w 1718"/>
                    <a:gd name="T7" fmla="*/ 669 h 876"/>
                    <a:gd name="T8" fmla="*/ 1273 w 1718"/>
                    <a:gd name="T9" fmla="*/ 571 h 876"/>
                    <a:gd name="T10" fmla="*/ 1383 w 1718"/>
                    <a:gd name="T11" fmla="*/ 468 h 876"/>
                    <a:gd name="T12" fmla="*/ 1491 w 1718"/>
                    <a:gd name="T13" fmla="*/ 369 h 876"/>
                    <a:gd name="T14" fmla="*/ 1587 w 1718"/>
                    <a:gd name="T15" fmla="*/ 280 h 876"/>
                    <a:gd name="T16" fmla="*/ 1663 w 1718"/>
                    <a:gd name="T17" fmla="*/ 209 h 876"/>
                    <a:gd name="T18" fmla="*/ 1709 w 1718"/>
                    <a:gd name="T19" fmla="*/ 162 h 876"/>
                    <a:gd name="T20" fmla="*/ 1716 w 1718"/>
                    <a:gd name="T21" fmla="*/ 148 h 876"/>
                    <a:gd name="T22" fmla="*/ 1708 w 1718"/>
                    <a:gd name="T23" fmla="*/ 147 h 876"/>
                    <a:gd name="T24" fmla="*/ 1666 w 1718"/>
                    <a:gd name="T25" fmla="*/ 141 h 876"/>
                    <a:gd name="T26" fmla="*/ 1597 w 1718"/>
                    <a:gd name="T27" fmla="*/ 131 h 876"/>
                    <a:gd name="T28" fmla="*/ 1509 w 1718"/>
                    <a:gd name="T29" fmla="*/ 117 h 876"/>
                    <a:gd name="T30" fmla="*/ 1408 w 1718"/>
                    <a:gd name="T31" fmla="*/ 101 h 876"/>
                    <a:gd name="T32" fmla="*/ 1302 w 1718"/>
                    <a:gd name="T33" fmla="*/ 84 h 876"/>
                    <a:gd name="T34" fmla="*/ 1196 w 1718"/>
                    <a:gd name="T35" fmla="*/ 64 h 876"/>
                    <a:gd name="T36" fmla="*/ 1100 w 1718"/>
                    <a:gd name="T37" fmla="*/ 46 h 876"/>
                    <a:gd name="T38" fmla="*/ 1020 w 1718"/>
                    <a:gd name="T39" fmla="*/ 27 h 876"/>
                    <a:gd name="T40" fmla="*/ 961 w 1718"/>
                    <a:gd name="T41" fmla="*/ 10 h 876"/>
                    <a:gd name="T42" fmla="*/ 937 w 1718"/>
                    <a:gd name="T43" fmla="*/ 8 h 876"/>
                    <a:gd name="T44" fmla="*/ 902 w 1718"/>
                    <a:gd name="T45" fmla="*/ 45 h 876"/>
                    <a:gd name="T46" fmla="*/ 832 w 1718"/>
                    <a:gd name="T47" fmla="*/ 94 h 876"/>
                    <a:gd name="T48" fmla="*/ 736 w 1718"/>
                    <a:gd name="T49" fmla="*/ 152 h 876"/>
                    <a:gd name="T50" fmla="*/ 621 w 1718"/>
                    <a:gd name="T51" fmla="*/ 216 h 876"/>
                    <a:gd name="T52" fmla="*/ 498 w 1718"/>
                    <a:gd name="T53" fmla="*/ 282 h 876"/>
                    <a:gd name="T54" fmla="*/ 372 w 1718"/>
                    <a:gd name="T55" fmla="*/ 345 h 876"/>
                    <a:gd name="T56" fmla="*/ 252 w 1718"/>
                    <a:gd name="T57" fmla="*/ 403 h 876"/>
                    <a:gd name="T58" fmla="*/ 149 w 1718"/>
                    <a:gd name="T59" fmla="*/ 453 h 876"/>
                    <a:gd name="T60" fmla="*/ 68 w 1718"/>
                    <a:gd name="T61" fmla="*/ 490 h 876"/>
                    <a:gd name="T62" fmla="*/ 20 w 1718"/>
                    <a:gd name="T63" fmla="*/ 509 h 876"/>
                    <a:gd name="T64" fmla="*/ 0 w 1718"/>
                    <a:gd name="T65" fmla="*/ 524 h 876"/>
                    <a:gd name="T66" fmla="*/ 27 w 1718"/>
                    <a:gd name="T67" fmla="*/ 553 h 876"/>
                    <a:gd name="T68" fmla="*/ 99 w 1718"/>
                    <a:gd name="T69" fmla="*/ 591 h 876"/>
                    <a:gd name="T70" fmla="*/ 204 w 1718"/>
                    <a:gd name="T71" fmla="*/ 636 h 876"/>
                    <a:gd name="T72" fmla="*/ 333 w 1718"/>
                    <a:gd name="T73" fmla="*/ 685 h 876"/>
                    <a:gd name="T74" fmla="*/ 474 w 1718"/>
                    <a:gd name="T75" fmla="*/ 734 h 876"/>
                    <a:gd name="T76" fmla="*/ 616 w 1718"/>
                    <a:gd name="T77" fmla="*/ 781 h 876"/>
                    <a:gd name="T78" fmla="*/ 750 w 1718"/>
                    <a:gd name="T79" fmla="*/ 821 h 876"/>
                    <a:gd name="T80" fmla="*/ 864 w 1718"/>
                    <a:gd name="T81" fmla="*/ 852 h 876"/>
                    <a:gd name="T82" fmla="*/ 948 w 1718"/>
                    <a:gd name="T83" fmla="*/ 872 h 876"/>
                    <a:gd name="T84" fmla="*/ 991 w 171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9" name="Freeform 179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932 w 1653"/>
                    <a:gd name="T1" fmla="*/ 820 h 829"/>
                    <a:gd name="T2" fmla="*/ 962 w 1653"/>
                    <a:gd name="T3" fmla="*/ 779 h 829"/>
                    <a:gd name="T4" fmla="*/ 1025 w 1653"/>
                    <a:gd name="T5" fmla="*/ 715 h 829"/>
                    <a:gd name="T6" fmla="*/ 1111 w 1653"/>
                    <a:gd name="T7" fmla="*/ 632 h 829"/>
                    <a:gd name="T8" fmla="*/ 1214 w 1653"/>
                    <a:gd name="T9" fmla="*/ 538 h 829"/>
                    <a:gd name="T10" fmla="*/ 1322 w 1653"/>
                    <a:gd name="T11" fmla="*/ 440 h 829"/>
                    <a:gd name="T12" fmla="*/ 1428 w 1653"/>
                    <a:gd name="T13" fmla="*/ 345 h 829"/>
                    <a:gd name="T14" fmla="*/ 1524 w 1653"/>
                    <a:gd name="T15" fmla="*/ 260 h 829"/>
                    <a:gd name="T16" fmla="*/ 1598 w 1653"/>
                    <a:gd name="T17" fmla="*/ 191 h 829"/>
                    <a:gd name="T18" fmla="*/ 1644 w 1653"/>
                    <a:gd name="T19" fmla="*/ 147 h 829"/>
                    <a:gd name="T20" fmla="*/ 1651 w 1653"/>
                    <a:gd name="T21" fmla="*/ 133 h 829"/>
                    <a:gd name="T22" fmla="*/ 1644 w 1653"/>
                    <a:gd name="T23" fmla="*/ 132 h 829"/>
                    <a:gd name="T24" fmla="*/ 1603 w 1653"/>
                    <a:gd name="T25" fmla="*/ 126 h 829"/>
                    <a:gd name="T26" fmla="*/ 1539 w 1653"/>
                    <a:gd name="T27" fmla="*/ 117 h 829"/>
                    <a:gd name="T28" fmla="*/ 1455 w 1653"/>
                    <a:gd name="T29" fmla="*/ 103 h 829"/>
                    <a:gd name="T30" fmla="*/ 1359 w 1653"/>
                    <a:gd name="T31" fmla="*/ 88 h 829"/>
                    <a:gd name="T32" fmla="*/ 1259 w 1653"/>
                    <a:gd name="T33" fmla="*/ 71 h 829"/>
                    <a:gd name="T34" fmla="*/ 1159 w 1653"/>
                    <a:gd name="T35" fmla="*/ 54 h 829"/>
                    <a:gd name="T36" fmla="*/ 1068 w 1653"/>
                    <a:gd name="T37" fmla="*/ 36 h 829"/>
                    <a:gd name="T38" fmla="*/ 990 w 1653"/>
                    <a:gd name="T39" fmla="*/ 20 h 829"/>
                    <a:gd name="T40" fmla="*/ 936 w 1653"/>
                    <a:gd name="T41" fmla="*/ 6 h 829"/>
                    <a:gd name="T42" fmla="*/ 908 w 1653"/>
                    <a:gd name="T43" fmla="*/ 9 h 829"/>
                    <a:gd name="T44" fmla="*/ 863 w 1653"/>
                    <a:gd name="T45" fmla="*/ 48 h 829"/>
                    <a:gd name="T46" fmla="*/ 787 w 1653"/>
                    <a:gd name="T47" fmla="*/ 96 h 829"/>
                    <a:gd name="T48" fmla="*/ 690 w 1653"/>
                    <a:gd name="T49" fmla="*/ 154 h 829"/>
                    <a:gd name="T50" fmla="*/ 578 w 1653"/>
                    <a:gd name="T51" fmla="*/ 215 h 829"/>
                    <a:gd name="T52" fmla="*/ 458 w 1653"/>
                    <a:gd name="T53" fmla="*/ 277 h 829"/>
                    <a:gd name="T54" fmla="*/ 340 w 1653"/>
                    <a:gd name="T55" fmla="*/ 338 h 829"/>
                    <a:gd name="T56" fmla="*/ 229 w 1653"/>
                    <a:gd name="T57" fmla="*/ 392 h 829"/>
                    <a:gd name="T58" fmla="*/ 132 w 1653"/>
                    <a:gd name="T59" fmla="*/ 438 h 829"/>
                    <a:gd name="T60" fmla="*/ 60 w 1653"/>
                    <a:gd name="T61" fmla="*/ 471 h 829"/>
                    <a:gd name="T62" fmla="*/ 17 w 1653"/>
                    <a:gd name="T63" fmla="*/ 488 h 829"/>
                    <a:gd name="T64" fmla="*/ 0 w 1653"/>
                    <a:gd name="T65" fmla="*/ 502 h 829"/>
                    <a:gd name="T66" fmla="*/ 25 w 1653"/>
                    <a:gd name="T67" fmla="*/ 529 h 829"/>
                    <a:gd name="T68" fmla="*/ 93 w 1653"/>
                    <a:gd name="T69" fmla="*/ 564 h 829"/>
                    <a:gd name="T70" fmla="*/ 192 w 1653"/>
                    <a:gd name="T71" fmla="*/ 607 h 829"/>
                    <a:gd name="T72" fmla="*/ 313 w 1653"/>
                    <a:gd name="T73" fmla="*/ 652 h 829"/>
                    <a:gd name="T74" fmla="*/ 446 w 1653"/>
                    <a:gd name="T75" fmla="*/ 698 h 829"/>
                    <a:gd name="T76" fmla="*/ 580 w 1653"/>
                    <a:gd name="T77" fmla="*/ 740 h 829"/>
                    <a:gd name="T78" fmla="*/ 706 w 1653"/>
                    <a:gd name="T79" fmla="*/ 778 h 829"/>
                    <a:gd name="T80" fmla="*/ 814 w 1653"/>
                    <a:gd name="T81" fmla="*/ 807 h 829"/>
                    <a:gd name="T82" fmla="*/ 894 w 1653"/>
                    <a:gd name="T83" fmla="*/ 826 h 829"/>
                    <a:gd name="T84" fmla="*/ 934 w 1653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0" name="Freeform 180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3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7 h 354"/>
                    <a:gd name="T14" fmla="*/ 401 w 951"/>
                    <a:gd name="T15" fmla="*/ 160 h 354"/>
                    <a:gd name="T16" fmla="*/ 479 w 951"/>
                    <a:gd name="T17" fmla="*/ 192 h 354"/>
                    <a:gd name="T18" fmla="*/ 557 w 951"/>
                    <a:gd name="T19" fmla="*/ 225 h 354"/>
                    <a:gd name="T20" fmla="*/ 633 w 951"/>
                    <a:gd name="T21" fmla="*/ 256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30 h 354"/>
                    <a:gd name="T28" fmla="*/ 892 w 951"/>
                    <a:gd name="T29" fmla="*/ 345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5 h 354"/>
                    <a:gd name="T48" fmla="*/ 382 w 951"/>
                    <a:gd name="T49" fmla="*/ 198 h 354"/>
                    <a:gd name="T50" fmla="*/ 307 w 951"/>
                    <a:gd name="T51" fmla="*/ 170 h 354"/>
                    <a:gd name="T52" fmla="*/ 235 w 951"/>
                    <a:gd name="T53" fmla="*/ 143 h 354"/>
                    <a:gd name="T54" fmla="*/ 171 w 951"/>
                    <a:gd name="T55" fmla="*/ 115 h 354"/>
                    <a:gd name="T56" fmla="*/ 113 w 951"/>
                    <a:gd name="T57" fmla="*/ 90 h 354"/>
                    <a:gd name="T58" fmla="*/ 66 w 951"/>
                    <a:gd name="T59" fmla="*/ 67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1" name="Freeform 181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49 w 949"/>
                    <a:gd name="T1" fmla="*/ 2 h 356"/>
                    <a:gd name="T2" fmla="*/ 65 w 949"/>
                    <a:gd name="T3" fmla="*/ 10 h 356"/>
                    <a:gd name="T4" fmla="*/ 96 w 949"/>
                    <a:gd name="T5" fmla="*/ 23 h 356"/>
                    <a:gd name="T6" fmla="*/ 139 w 949"/>
                    <a:gd name="T7" fmla="*/ 44 h 356"/>
                    <a:gd name="T8" fmla="*/ 193 w 949"/>
                    <a:gd name="T9" fmla="*/ 68 h 356"/>
                    <a:gd name="T10" fmla="*/ 257 w 949"/>
                    <a:gd name="T11" fmla="*/ 97 h 356"/>
                    <a:gd name="T12" fmla="*/ 326 w 949"/>
                    <a:gd name="T13" fmla="*/ 128 h 356"/>
                    <a:gd name="T14" fmla="*/ 399 w 949"/>
                    <a:gd name="T15" fmla="*/ 160 h 356"/>
                    <a:gd name="T16" fmla="*/ 477 w 949"/>
                    <a:gd name="T17" fmla="*/ 194 h 356"/>
                    <a:gd name="T18" fmla="*/ 555 w 949"/>
                    <a:gd name="T19" fmla="*/ 226 h 356"/>
                    <a:gd name="T20" fmla="*/ 631 w 949"/>
                    <a:gd name="T21" fmla="*/ 257 h 356"/>
                    <a:gd name="T22" fmla="*/ 705 w 949"/>
                    <a:gd name="T23" fmla="*/ 286 h 356"/>
                    <a:gd name="T24" fmla="*/ 774 w 949"/>
                    <a:gd name="T25" fmla="*/ 311 h 356"/>
                    <a:gd name="T26" fmla="*/ 836 w 949"/>
                    <a:gd name="T27" fmla="*/ 332 h 356"/>
                    <a:gd name="T28" fmla="*/ 890 w 949"/>
                    <a:gd name="T29" fmla="*/ 347 h 356"/>
                    <a:gd name="T30" fmla="*/ 933 w 949"/>
                    <a:gd name="T31" fmla="*/ 355 h 356"/>
                    <a:gd name="T32" fmla="*/ 929 w 949"/>
                    <a:gd name="T33" fmla="*/ 355 h 356"/>
                    <a:gd name="T34" fmla="*/ 882 w 949"/>
                    <a:gd name="T35" fmla="*/ 348 h 356"/>
                    <a:gd name="T36" fmla="*/ 826 w 949"/>
                    <a:gd name="T37" fmla="*/ 336 h 356"/>
                    <a:gd name="T38" fmla="*/ 761 w 949"/>
                    <a:gd name="T39" fmla="*/ 321 h 356"/>
                    <a:gd name="T40" fmla="*/ 691 w 949"/>
                    <a:gd name="T41" fmla="*/ 302 h 356"/>
                    <a:gd name="T42" fmla="*/ 616 w 949"/>
                    <a:gd name="T43" fmla="*/ 279 h 356"/>
                    <a:gd name="T44" fmla="*/ 538 w 949"/>
                    <a:gd name="T45" fmla="*/ 255 h 356"/>
                    <a:gd name="T46" fmla="*/ 459 w 949"/>
                    <a:gd name="T47" fmla="*/ 227 h 356"/>
                    <a:gd name="T48" fmla="*/ 381 w 949"/>
                    <a:gd name="T49" fmla="*/ 199 h 356"/>
                    <a:gd name="T50" fmla="*/ 306 w 949"/>
                    <a:gd name="T51" fmla="*/ 172 h 356"/>
                    <a:gd name="T52" fmla="*/ 235 w 949"/>
                    <a:gd name="T53" fmla="*/ 144 h 356"/>
                    <a:gd name="T54" fmla="*/ 170 w 949"/>
                    <a:gd name="T55" fmla="*/ 117 h 356"/>
                    <a:gd name="T56" fmla="*/ 113 w 949"/>
                    <a:gd name="T57" fmla="*/ 91 h 356"/>
                    <a:gd name="T58" fmla="*/ 65 w 949"/>
                    <a:gd name="T59" fmla="*/ 68 h 356"/>
                    <a:gd name="T60" fmla="*/ 28 w 949"/>
                    <a:gd name="T61" fmla="*/ 48 h 356"/>
                    <a:gd name="T62" fmla="*/ 5 w 949"/>
                    <a:gd name="T63" fmla="*/ 30 h 356"/>
                    <a:gd name="T64" fmla="*/ 3 w 949"/>
                    <a:gd name="T65" fmla="*/ 25 h 356"/>
                    <a:gd name="T66" fmla="*/ 16 w 949"/>
                    <a:gd name="T67" fmla="*/ 19 h 356"/>
                    <a:gd name="T68" fmla="*/ 33 w 949"/>
                    <a:gd name="T69" fmla="*/ 10 h 356"/>
                    <a:gd name="T70" fmla="*/ 45 w 949"/>
                    <a:gd name="T71" fmla="*/ 2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2" name="Freeform 182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987 w 1732"/>
                    <a:gd name="T1" fmla="*/ 866 h 876"/>
                    <a:gd name="T2" fmla="*/ 1018 w 1732"/>
                    <a:gd name="T3" fmla="*/ 825 h 876"/>
                    <a:gd name="T4" fmla="*/ 1084 w 1732"/>
                    <a:gd name="T5" fmla="*/ 757 h 876"/>
                    <a:gd name="T6" fmla="*/ 1174 w 1732"/>
                    <a:gd name="T7" fmla="*/ 672 h 876"/>
                    <a:gd name="T8" fmla="*/ 1279 w 1732"/>
                    <a:gd name="T9" fmla="*/ 574 h 876"/>
                    <a:gd name="T10" fmla="*/ 1391 w 1732"/>
                    <a:gd name="T11" fmla="*/ 473 h 876"/>
                    <a:gd name="T12" fmla="*/ 1500 w 1732"/>
                    <a:gd name="T13" fmla="*/ 375 h 876"/>
                    <a:gd name="T14" fmla="*/ 1598 w 1732"/>
                    <a:gd name="T15" fmla="*/ 286 h 876"/>
                    <a:gd name="T16" fmla="*/ 1675 w 1732"/>
                    <a:gd name="T17" fmla="*/ 215 h 876"/>
                    <a:gd name="T18" fmla="*/ 1722 w 1732"/>
                    <a:gd name="T19" fmla="*/ 169 h 876"/>
                    <a:gd name="T20" fmla="*/ 1729 w 1732"/>
                    <a:gd name="T21" fmla="*/ 155 h 876"/>
                    <a:gd name="T22" fmla="*/ 1721 w 1732"/>
                    <a:gd name="T23" fmla="*/ 154 h 876"/>
                    <a:gd name="T24" fmla="*/ 1679 w 1732"/>
                    <a:gd name="T25" fmla="*/ 148 h 876"/>
                    <a:gd name="T26" fmla="*/ 1608 w 1732"/>
                    <a:gd name="T27" fmla="*/ 137 h 876"/>
                    <a:gd name="T28" fmla="*/ 1518 w 1732"/>
                    <a:gd name="T29" fmla="*/ 123 h 876"/>
                    <a:gd name="T30" fmla="*/ 1416 w 1732"/>
                    <a:gd name="T31" fmla="*/ 106 h 876"/>
                    <a:gd name="T32" fmla="*/ 1306 w 1732"/>
                    <a:gd name="T33" fmla="*/ 86 h 876"/>
                    <a:gd name="T34" fmla="*/ 1200 w 1732"/>
                    <a:gd name="T35" fmla="*/ 67 h 876"/>
                    <a:gd name="T36" fmla="*/ 1103 w 1732"/>
                    <a:gd name="T37" fmla="*/ 46 h 876"/>
                    <a:gd name="T38" fmla="*/ 1021 w 1732"/>
                    <a:gd name="T39" fmla="*/ 27 h 876"/>
                    <a:gd name="T40" fmla="*/ 962 w 1732"/>
                    <a:gd name="T41" fmla="*/ 10 h 876"/>
                    <a:gd name="T42" fmla="*/ 937 w 1732"/>
                    <a:gd name="T43" fmla="*/ 8 h 876"/>
                    <a:gd name="T44" fmla="*/ 901 w 1732"/>
                    <a:gd name="T45" fmla="*/ 45 h 876"/>
                    <a:gd name="T46" fmla="*/ 832 w 1732"/>
                    <a:gd name="T47" fmla="*/ 93 h 876"/>
                    <a:gd name="T48" fmla="*/ 735 w 1732"/>
                    <a:gd name="T49" fmla="*/ 152 h 876"/>
                    <a:gd name="T50" fmla="*/ 621 w 1732"/>
                    <a:gd name="T51" fmla="*/ 215 h 876"/>
                    <a:gd name="T52" fmla="*/ 497 w 1732"/>
                    <a:gd name="T53" fmla="*/ 280 h 876"/>
                    <a:gd name="T54" fmla="*/ 371 w 1732"/>
                    <a:gd name="T55" fmla="*/ 345 h 876"/>
                    <a:gd name="T56" fmla="*/ 252 w 1732"/>
                    <a:gd name="T57" fmla="*/ 404 h 876"/>
                    <a:gd name="T58" fmla="*/ 149 w 1732"/>
                    <a:gd name="T59" fmla="*/ 452 h 876"/>
                    <a:gd name="T60" fmla="*/ 68 w 1732"/>
                    <a:gd name="T61" fmla="*/ 489 h 876"/>
                    <a:gd name="T62" fmla="*/ 20 w 1732"/>
                    <a:gd name="T63" fmla="*/ 509 h 876"/>
                    <a:gd name="T64" fmla="*/ 0 w 1732"/>
                    <a:gd name="T65" fmla="*/ 524 h 876"/>
                    <a:gd name="T66" fmla="*/ 26 w 1732"/>
                    <a:gd name="T67" fmla="*/ 553 h 876"/>
                    <a:gd name="T68" fmla="*/ 99 w 1732"/>
                    <a:gd name="T69" fmla="*/ 591 h 876"/>
                    <a:gd name="T70" fmla="*/ 204 w 1732"/>
                    <a:gd name="T71" fmla="*/ 636 h 876"/>
                    <a:gd name="T72" fmla="*/ 333 w 1732"/>
                    <a:gd name="T73" fmla="*/ 685 h 876"/>
                    <a:gd name="T74" fmla="*/ 473 w 1732"/>
                    <a:gd name="T75" fmla="*/ 734 h 876"/>
                    <a:gd name="T76" fmla="*/ 616 w 1732"/>
                    <a:gd name="T77" fmla="*/ 781 h 876"/>
                    <a:gd name="T78" fmla="*/ 750 w 1732"/>
                    <a:gd name="T79" fmla="*/ 821 h 876"/>
                    <a:gd name="T80" fmla="*/ 864 w 1732"/>
                    <a:gd name="T81" fmla="*/ 852 h 876"/>
                    <a:gd name="T82" fmla="*/ 948 w 1732"/>
                    <a:gd name="T83" fmla="*/ 872 h 876"/>
                    <a:gd name="T84" fmla="*/ 991 w 1732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3" name="Freeform 183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930 w 1667"/>
                    <a:gd name="T1" fmla="*/ 820 h 829"/>
                    <a:gd name="T2" fmla="*/ 962 w 1667"/>
                    <a:gd name="T3" fmla="*/ 781 h 829"/>
                    <a:gd name="T4" fmla="*/ 1026 w 1667"/>
                    <a:gd name="T5" fmla="*/ 716 h 829"/>
                    <a:gd name="T6" fmla="*/ 1115 w 1667"/>
                    <a:gd name="T7" fmla="*/ 633 h 829"/>
                    <a:gd name="T8" fmla="*/ 1218 w 1667"/>
                    <a:gd name="T9" fmla="*/ 541 h 829"/>
                    <a:gd name="T10" fmla="*/ 1329 w 1667"/>
                    <a:gd name="T11" fmla="*/ 444 h 829"/>
                    <a:gd name="T12" fmla="*/ 1437 w 1667"/>
                    <a:gd name="T13" fmla="*/ 349 h 829"/>
                    <a:gd name="T14" fmla="*/ 1534 w 1667"/>
                    <a:gd name="T15" fmla="*/ 265 h 829"/>
                    <a:gd name="T16" fmla="*/ 1610 w 1667"/>
                    <a:gd name="T17" fmla="*/ 198 h 829"/>
                    <a:gd name="T18" fmla="*/ 1656 w 1667"/>
                    <a:gd name="T19" fmla="*/ 154 h 829"/>
                    <a:gd name="T20" fmla="*/ 1664 w 1667"/>
                    <a:gd name="T21" fmla="*/ 140 h 829"/>
                    <a:gd name="T22" fmla="*/ 1656 w 1667"/>
                    <a:gd name="T23" fmla="*/ 139 h 829"/>
                    <a:gd name="T24" fmla="*/ 1616 w 1667"/>
                    <a:gd name="T25" fmla="*/ 133 h 829"/>
                    <a:gd name="T26" fmla="*/ 1550 w 1667"/>
                    <a:gd name="T27" fmla="*/ 122 h 829"/>
                    <a:gd name="T28" fmla="*/ 1464 w 1667"/>
                    <a:gd name="T29" fmla="*/ 108 h 829"/>
                    <a:gd name="T30" fmla="*/ 1366 w 1667"/>
                    <a:gd name="T31" fmla="*/ 92 h 829"/>
                    <a:gd name="T32" fmla="*/ 1263 w 1667"/>
                    <a:gd name="T33" fmla="*/ 73 h 829"/>
                    <a:gd name="T34" fmla="*/ 1162 w 1667"/>
                    <a:gd name="T35" fmla="*/ 56 h 829"/>
                    <a:gd name="T36" fmla="*/ 1069 w 1667"/>
                    <a:gd name="T37" fmla="*/ 38 h 829"/>
                    <a:gd name="T38" fmla="*/ 990 w 1667"/>
                    <a:gd name="T39" fmla="*/ 22 h 829"/>
                    <a:gd name="T40" fmla="*/ 935 w 1667"/>
                    <a:gd name="T41" fmla="*/ 8 h 829"/>
                    <a:gd name="T42" fmla="*/ 906 w 1667"/>
                    <a:gd name="T43" fmla="*/ 9 h 829"/>
                    <a:gd name="T44" fmla="*/ 861 w 1667"/>
                    <a:gd name="T45" fmla="*/ 48 h 829"/>
                    <a:gd name="T46" fmla="*/ 786 w 1667"/>
                    <a:gd name="T47" fmla="*/ 96 h 829"/>
                    <a:gd name="T48" fmla="*/ 690 w 1667"/>
                    <a:gd name="T49" fmla="*/ 154 h 829"/>
                    <a:gd name="T50" fmla="*/ 578 w 1667"/>
                    <a:gd name="T51" fmla="*/ 215 h 829"/>
                    <a:gd name="T52" fmla="*/ 458 w 1667"/>
                    <a:gd name="T53" fmla="*/ 277 h 829"/>
                    <a:gd name="T54" fmla="*/ 339 w 1667"/>
                    <a:gd name="T55" fmla="*/ 338 h 829"/>
                    <a:gd name="T56" fmla="*/ 228 w 1667"/>
                    <a:gd name="T57" fmla="*/ 392 h 829"/>
                    <a:gd name="T58" fmla="*/ 132 w 1667"/>
                    <a:gd name="T59" fmla="*/ 438 h 829"/>
                    <a:gd name="T60" fmla="*/ 59 w 1667"/>
                    <a:gd name="T61" fmla="*/ 471 h 829"/>
                    <a:gd name="T62" fmla="*/ 17 w 1667"/>
                    <a:gd name="T63" fmla="*/ 489 h 829"/>
                    <a:gd name="T64" fmla="*/ 0 w 1667"/>
                    <a:gd name="T65" fmla="*/ 502 h 829"/>
                    <a:gd name="T66" fmla="*/ 25 w 1667"/>
                    <a:gd name="T67" fmla="*/ 529 h 829"/>
                    <a:gd name="T68" fmla="*/ 92 w 1667"/>
                    <a:gd name="T69" fmla="*/ 564 h 829"/>
                    <a:gd name="T70" fmla="*/ 192 w 1667"/>
                    <a:gd name="T71" fmla="*/ 607 h 829"/>
                    <a:gd name="T72" fmla="*/ 313 w 1667"/>
                    <a:gd name="T73" fmla="*/ 652 h 829"/>
                    <a:gd name="T74" fmla="*/ 445 w 1667"/>
                    <a:gd name="T75" fmla="*/ 698 h 829"/>
                    <a:gd name="T76" fmla="*/ 579 w 1667"/>
                    <a:gd name="T77" fmla="*/ 740 h 829"/>
                    <a:gd name="T78" fmla="*/ 706 w 1667"/>
                    <a:gd name="T79" fmla="*/ 778 h 829"/>
                    <a:gd name="T80" fmla="*/ 813 w 1667"/>
                    <a:gd name="T81" fmla="*/ 807 h 829"/>
                    <a:gd name="T82" fmla="*/ 892 w 1667"/>
                    <a:gd name="T83" fmla="*/ 826 h 829"/>
                    <a:gd name="T84" fmla="*/ 933 w 1667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4" name="Freeform 184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989 w 1747"/>
                    <a:gd name="T1" fmla="*/ 867 h 877"/>
                    <a:gd name="T2" fmla="*/ 1020 w 1747"/>
                    <a:gd name="T3" fmla="*/ 825 h 877"/>
                    <a:gd name="T4" fmla="*/ 1087 w 1747"/>
                    <a:gd name="T5" fmla="*/ 760 h 877"/>
                    <a:gd name="T6" fmla="*/ 1179 w 1747"/>
                    <a:gd name="T7" fmla="*/ 674 h 877"/>
                    <a:gd name="T8" fmla="*/ 1286 w 1747"/>
                    <a:gd name="T9" fmla="*/ 579 h 877"/>
                    <a:gd name="T10" fmla="*/ 1400 w 1747"/>
                    <a:gd name="T11" fmla="*/ 479 h 877"/>
                    <a:gd name="T12" fmla="*/ 1512 w 1747"/>
                    <a:gd name="T13" fmla="*/ 382 h 877"/>
                    <a:gd name="T14" fmla="*/ 1611 w 1747"/>
                    <a:gd name="T15" fmla="*/ 295 h 877"/>
                    <a:gd name="T16" fmla="*/ 1689 w 1747"/>
                    <a:gd name="T17" fmla="*/ 226 h 877"/>
                    <a:gd name="T18" fmla="*/ 1737 w 1747"/>
                    <a:gd name="T19" fmla="*/ 180 h 877"/>
                    <a:gd name="T20" fmla="*/ 1745 w 1747"/>
                    <a:gd name="T21" fmla="*/ 166 h 877"/>
                    <a:gd name="T22" fmla="*/ 1737 w 1747"/>
                    <a:gd name="T23" fmla="*/ 165 h 877"/>
                    <a:gd name="T24" fmla="*/ 1693 w 1747"/>
                    <a:gd name="T25" fmla="*/ 158 h 877"/>
                    <a:gd name="T26" fmla="*/ 1621 w 1747"/>
                    <a:gd name="T27" fmla="*/ 146 h 877"/>
                    <a:gd name="T28" fmla="*/ 1529 w 1747"/>
                    <a:gd name="T29" fmla="*/ 130 h 877"/>
                    <a:gd name="T30" fmla="*/ 1424 w 1747"/>
                    <a:gd name="T31" fmla="*/ 112 h 877"/>
                    <a:gd name="T32" fmla="*/ 1314 w 1747"/>
                    <a:gd name="T33" fmla="*/ 91 h 877"/>
                    <a:gd name="T34" fmla="*/ 1204 w 1747"/>
                    <a:gd name="T35" fmla="*/ 71 h 877"/>
                    <a:gd name="T36" fmla="*/ 1105 w 1747"/>
                    <a:gd name="T37" fmla="*/ 49 h 877"/>
                    <a:gd name="T38" fmla="*/ 1021 w 1747"/>
                    <a:gd name="T39" fmla="*/ 29 h 877"/>
                    <a:gd name="T40" fmla="*/ 962 w 1747"/>
                    <a:gd name="T41" fmla="*/ 11 h 877"/>
                    <a:gd name="T42" fmla="*/ 937 w 1747"/>
                    <a:gd name="T43" fmla="*/ 8 h 877"/>
                    <a:gd name="T44" fmla="*/ 903 w 1747"/>
                    <a:gd name="T45" fmla="*/ 45 h 877"/>
                    <a:gd name="T46" fmla="*/ 832 w 1747"/>
                    <a:gd name="T47" fmla="*/ 94 h 877"/>
                    <a:gd name="T48" fmla="*/ 737 w 1747"/>
                    <a:gd name="T49" fmla="*/ 152 h 877"/>
                    <a:gd name="T50" fmla="*/ 621 w 1747"/>
                    <a:gd name="T51" fmla="*/ 215 h 877"/>
                    <a:gd name="T52" fmla="*/ 498 w 1747"/>
                    <a:gd name="T53" fmla="*/ 281 h 877"/>
                    <a:gd name="T54" fmla="*/ 373 w 1747"/>
                    <a:gd name="T55" fmla="*/ 345 h 877"/>
                    <a:gd name="T56" fmla="*/ 253 w 1747"/>
                    <a:gd name="T57" fmla="*/ 403 h 877"/>
                    <a:gd name="T58" fmla="*/ 149 w 1747"/>
                    <a:gd name="T59" fmla="*/ 452 h 877"/>
                    <a:gd name="T60" fmla="*/ 68 w 1747"/>
                    <a:gd name="T61" fmla="*/ 489 h 877"/>
                    <a:gd name="T62" fmla="*/ 20 w 1747"/>
                    <a:gd name="T63" fmla="*/ 509 h 877"/>
                    <a:gd name="T64" fmla="*/ 0 w 1747"/>
                    <a:gd name="T65" fmla="*/ 524 h 877"/>
                    <a:gd name="T66" fmla="*/ 28 w 1747"/>
                    <a:gd name="T67" fmla="*/ 553 h 877"/>
                    <a:gd name="T68" fmla="*/ 99 w 1747"/>
                    <a:gd name="T69" fmla="*/ 590 h 877"/>
                    <a:gd name="T70" fmla="*/ 205 w 1747"/>
                    <a:gd name="T71" fmla="*/ 637 h 877"/>
                    <a:gd name="T72" fmla="*/ 333 w 1747"/>
                    <a:gd name="T73" fmla="*/ 685 h 877"/>
                    <a:gd name="T74" fmla="*/ 475 w 1747"/>
                    <a:gd name="T75" fmla="*/ 734 h 877"/>
                    <a:gd name="T76" fmla="*/ 617 w 1747"/>
                    <a:gd name="T77" fmla="*/ 780 h 877"/>
                    <a:gd name="T78" fmla="*/ 750 w 1747"/>
                    <a:gd name="T79" fmla="*/ 822 h 877"/>
                    <a:gd name="T80" fmla="*/ 864 w 1747"/>
                    <a:gd name="T81" fmla="*/ 853 h 877"/>
                    <a:gd name="T82" fmla="*/ 949 w 1747"/>
                    <a:gd name="T83" fmla="*/ 872 h 877"/>
                    <a:gd name="T84" fmla="*/ 991 w 1747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5" name="Freeform 185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932 w 1683"/>
                    <a:gd name="T1" fmla="*/ 820 h 830"/>
                    <a:gd name="T2" fmla="*/ 964 w 1683"/>
                    <a:gd name="T3" fmla="*/ 781 h 830"/>
                    <a:gd name="T4" fmla="*/ 1030 w 1683"/>
                    <a:gd name="T5" fmla="*/ 718 h 830"/>
                    <a:gd name="T6" fmla="*/ 1120 w 1683"/>
                    <a:gd name="T7" fmla="*/ 636 h 830"/>
                    <a:gd name="T8" fmla="*/ 1226 w 1683"/>
                    <a:gd name="T9" fmla="*/ 545 h 830"/>
                    <a:gd name="T10" fmla="*/ 1339 w 1683"/>
                    <a:gd name="T11" fmla="*/ 450 h 830"/>
                    <a:gd name="T12" fmla="*/ 1449 w 1683"/>
                    <a:gd name="T13" fmla="*/ 357 h 830"/>
                    <a:gd name="T14" fmla="*/ 1547 w 1683"/>
                    <a:gd name="T15" fmla="*/ 274 h 830"/>
                    <a:gd name="T16" fmla="*/ 1624 w 1683"/>
                    <a:gd name="T17" fmla="*/ 207 h 830"/>
                    <a:gd name="T18" fmla="*/ 1673 w 1683"/>
                    <a:gd name="T19" fmla="*/ 165 h 830"/>
                    <a:gd name="T20" fmla="*/ 1681 w 1683"/>
                    <a:gd name="T21" fmla="*/ 151 h 830"/>
                    <a:gd name="T22" fmla="*/ 1673 w 1683"/>
                    <a:gd name="T23" fmla="*/ 150 h 830"/>
                    <a:gd name="T24" fmla="*/ 1631 w 1683"/>
                    <a:gd name="T25" fmla="*/ 143 h 830"/>
                    <a:gd name="T26" fmla="*/ 1563 w 1683"/>
                    <a:gd name="T27" fmla="*/ 131 h 830"/>
                    <a:gd name="T28" fmla="*/ 1476 w 1683"/>
                    <a:gd name="T29" fmla="*/ 116 h 830"/>
                    <a:gd name="T30" fmla="*/ 1376 w 1683"/>
                    <a:gd name="T31" fmla="*/ 98 h 830"/>
                    <a:gd name="T32" fmla="*/ 1271 w 1683"/>
                    <a:gd name="T33" fmla="*/ 78 h 830"/>
                    <a:gd name="T34" fmla="*/ 1167 w 1683"/>
                    <a:gd name="T35" fmla="*/ 59 h 830"/>
                    <a:gd name="T36" fmla="*/ 1073 w 1683"/>
                    <a:gd name="T37" fmla="*/ 40 h 830"/>
                    <a:gd name="T38" fmla="*/ 993 w 1683"/>
                    <a:gd name="T39" fmla="*/ 22 h 830"/>
                    <a:gd name="T40" fmla="*/ 937 w 1683"/>
                    <a:gd name="T41" fmla="*/ 8 h 830"/>
                    <a:gd name="T42" fmla="*/ 908 w 1683"/>
                    <a:gd name="T43" fmla="*/ 9 h 830"/>
                    <a:gd name="T44" fmla="*/ 863 w 1683"/>
                    <a:gd name="T45" fmla="*/ 49 h 830"/>
                    <a:gd name="T46" fmla="*/ 788 w 1683"/>
                    <a:gd name="T47" fmla="*/ 97 h 830"/>
                    <a:gd name="T48" fmla="*/ 690 w 1683"/>
                    <a:gd name="T49" fmla="*/ 154 h 830"/>
                    <a:gd name="T50" fmla="*/ 578 w 1683"/>
                    <a:gd name="T51" fmla="*/ 215 h 830"/>
                    <a:gd name="T52" fmla="*/ 460 w 1683"/>
                    <a:gd name="T53" fmla="*/ 277 h 830"/>
                    <a:gd name="T54" fmla="*/ 340 w 1683"/>
                    <a:gd name="T55" fmla="*/ 338 h 830"/>
                    <a:gd name="T56" fmla="*/ 229 w 1683"/>
                    <a:gd name="T57" fmla="*/ 392 h 830"/>
                    <a:gd name="T58" fmla="*/ 134 w 1683"/>
                    <a:gd name="T59" fmla="*/ 439 h 830"/>
                    <a:gd name="T60" fmla="*/ 60 w 1683"/>
                    <a:gd name="T61" fmla="*/ 472 h 830"/>
                    <a:gd name="T62" fmla="*/ 17 w 1683"/>
                    <a:gd name="T63" fmla="*/ 489 h 830"/>
                    <a:gd name="T64" fmla="*/ 0 w 1683"/>
                    <a:gd name="T65" fmla="*/ 503 h 830"/>
                    <a:gd name="T66" fmla="*/ 25 w 1683"/>
                    <a:gd name="T67" fmla="*/ 529 h 830"/>
                    <a:gd name="T68" fmla="*/ 93 w 1683"/>
                    <a:gd name="T69" fmla="*/ 565 h 830"/>
                    <a:gd name="T70" fmla="*/ 192 w 1683"/>
                    <a:gd name="T71" fmla="*/ 608 h 830"/>
                    <a:gd name="T72" fmla="*/ 313 w 1683"/>
                    <a:gd name="T73" fmla="*/ 652 h 830"/>
                    <a:gd name="T74" fmla="*/ 446 w 1683"/>
                    <a:gd name="T75" fmla="*/ 698 h 830"/>
                    <a:gd name="T76" fmla="*/ 581 w 1683"/>
                    <a:gd name="T77" fmla="*/ 741 h 830"/>
                    <a:gd name="T78" fmla="*/ 706 w 1683"/>
                    <a:gd name="T79" fmla="*/ 779 h 830"/>
                    <a:gd name="T80" fmla="*/ 815 w 1683"/>
                    <a:gd name="T81" fmla="*/ 808 h 830"/>
                    <a:gd name="T82" fmla="*/ 894 w 1683"/>
                    <a:gd name="T83" fmla="*/ 826 h 830"/>
                    <a:gd name="T84" fmla="*/ 934 w 1683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6" name="Freeform 186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989 w 1758"/>
                    <a:gd name="T1" fmla="*/ 866 h 876"/>
                    <a:gd name="T2" fmla="*/ 1021 w 1758"/>
                    <a:gd name="T3" fmla="*/ 827 h 876"/>
                    <a:gd name="T4" fmla="*/ 1088 w 1758"/>
                    <a:gd name="T5" fmla="*/ 761 h 876"/>
                    <a:gd name="T6" fmla="*/ 1181 w 1758"/>
                    <a:gd name="T7" fmla="*/ 680 h 876"/>
                    <a:gd name="T8" fmla="*/ 1289 w 1758"/>
                    <a:gd name="T9" fmla="*/ 585 h 876"/>
                    <a:gd name="T10" fmla="*/ 1406 w 1758"/>
                    <a:gd name="T11" fmla="*/ 487 h 876"/>
                    <a:gd name="T12" fmla="*/ 1519 w 1758"/>
                    <a:gd name="T13" fmla="*/ 392 h 876"/>
                    <a:gd name="T14" fmla="*/ 1619 w 1758"/>
                    <a:gd name="T15" fmla="*/ 308 h 876"/>
                    <a:gd name="T16" fmla="*/ 1698 w 1758"/>
                    <a:gd name="T17" fmla="*/ 239 h 876"/>
                    <a:gd name="T18" fmla="*/ 1748 w 1758"/>
                    <a:gd name="T19" fmla="*/ 195 h 876"/>
                    <a:gd name="T20" fmla="*/ 1756 w 1758"/>
                    <a:gd name="T21" fmla="*/ 182 h 876"/>
                    <a:gd name="T22" fmla="*/ 1747 w 1758"/>
                    <a:gd name="T23" fmla="*/ 180 h 876"/>
                    <a:gd name="T24" fmla="*/ 1703 w 1758"/>
                    <a:gd name="T25" fmla="*/ 171 h 876"/>
                    <a:gd name="T26" fmla="*/ 1629 w 1758"/>
                    <a:gd name="T27" fmla="*/ 158 h 876"/>
                    <a:gd name="T28" fmla="*/ 1537 w 1758"/>
                    <a:gd name="T29" fmla="*/ 140 h 876"/>
                    <a:gd name="T30" fmla="*/ 1430 w 1758"/>
                    <a:gd name="T31" fmla="*/ 119 h 876"/>
                    <a:gd name="T32" fmla="*/ 1318 w 1758"/>
                    <a:gd name="T33" fmla="*/ 96 h 876"/>
                    <a:gd name="T34" fmla="*/ 1208 w 1758"/>
                    <a:gd name="T35" fmla="*/ 73 h 876"/>
                    <a:gd name="T36" fmla="*/ 1106 w 1758"/>
                    <a:gd name="T37" fmla="*/ 50 h 876"/>
                    <a:gd name="T38" fmla="*/ 1022 w 1758"/>
                    <a:gd name="T39" fmla="*/ 29 h 876"/>
                    <a:gd name="T40" fmla="*/ 962 w 1758"/>
                    <a:gd name="T41" fmla="*/ 10 h 876"/>
                    <a:gd name="T42" fmla="*/ 937 w 1758"/>
                    <a:gd name="T43" fmla="*/ 8 h 876"/>
                    <a:gd name="T44" fmla="*/ 901 w 1758"/>
                    <a:gd name="T45" fmla="*/ 45 h 876"/>
                    <a:gd name="T46" fmla="*/ 832 w 1758"/>
                    <a:gd name="T47" fmla="*/ 94 h 876"/>
                    <a:gd name="T48" fmla="*/ 735 w 1758"/>
                    <a:gd name="T49" fmla="*/ 152 h 876"/>
                    <a:gd name="T50" fmla="*/ 621 w 1758"/>
                    <a:gd name="T51" fmla="*/ 216 h 876"/>
                    <a:gd name="T52" fmla="*/ 497 w 1758"/>
                    <a:gd name="T53" fmla="*/ 282 h 876"/>
                    <a:gd name="T54" fmla="*/ 371 w 1758"/>
                    <a:gd name="T55" fmla="*/ 345 h 876"/>
                    <a:gd name="T56" fmla="*/ 252 w 1758"/>
                    <a:gd name="T57" fmla="*/ 404 h 876"/>
                    <a:gd name="T58" fmla="*/ 149 w 1758"/>
                    <a:gd name="T59" fmla="*/ 453 h 876"/>
                    <a:gd name="T60" fmla="*/ 68 w 1758"/>
                    <a:gd name="T61" fmla="*/ 490 h 876"/>
                    <a:gd name="T62" fmla="*/ 20 w 1758"/>
                    <a:gd name="T63" fmla="*/ 509 h 876"/>
                    <a:gd name="T64" fmla="*/ 0 w 1758"/>
                    <a:gd name="T65" fmla="*/ 524 h 876"/>
                    <a:gd name="T66" fmla="*/ 27 w 1758"/>
                    <a:gd name="T67" fmla="*/ 553 h 876"/>
                    <a:gd name="T68" fmla="*/ 99 w 1758"/>
                    <a:gd name="T69" fmla="*/ 591 h 876"/>
                    <a:gd name="T70" fmla="*/ 204 w 1758"/>
                    <a:gd name="T71" fmla="*/ 636 h 876"/>
                    <a:gd name="T72" fmla="*/ 333 w 1758"/>
                    <a:gd name="T73" fmla="*/ 685 h 876"/>
                    <a:gd name="T74" fmla="*/ 474 w 1758"/>
                    <a:gd name="T75" fmla="*/ 734 h 876"/>
                    <a:gd name="T76" fmla="*/ 617 w 1758"/>
                    <a:gd name="T77" fmla="*/ 781 h 876"/>
                    <a:gd name="T78" fmla="*/ 750 w 1758"/>
                    <a:gd name="T79" fmla="*/ 821 h 876"/>
                    <a:gd name="T80" fmla="*/ 864 w 1758"/>
                    <a:gd name="T81" fmla="*/ 852 h 876"/>
                    <a:gd name="T82" fmla="*/ 948 w 1758"/>
                    <a:gd name="T83" fmla="*/ 872 h 876"/>
                    <a:gd name="T84" fmla="*/ 991 w 175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7" name="Freeform 187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944 w 1705"/>
                    <a:gd name="T1" fmla="*/ 821 h 831"/>
                    <a:gd name="T2" fmla="*/ 976 w 1705"/>
                    <a:gd name="T3" fmla="*/ 783 h 831"/>
                    <a:gd name="T4" fmla="*/ 1043 w 1705"/>
                    <a:gd name="T5" fmla="*/ 721 h 831"/>
                    <a:gd name="T6" fmla="*/ 1134 w 1705"/>
                    <a:gd name="T7" fmla="*/ 641 h 831"/>
                    <a:gd name="T8" fmla="*/ 1242 w 1705"/>
                    <a:gd name="T9" fmla="*/ 553 h 831"/>
                    <a:gd name="T10" fmla="*/ 1356 w 1705"/>
                    <a:gd name="T11" fmla="*/ 459 h 831"/>
                    <a:gd name="T12" fmla="*/ 1468 w 1705"/>
                    <a:gd name="T13" fmla="*/ 368 h 831"/>
                    <a:gd name="T14" fmla="*/ 1568 w 1705"/>
                    <a:gd name="T15" fmla="*/ 287 h 831"/>
                    <a:gd name="T16" fmla="*/ 1647 w 1705"/>
                    <a:gd name="T17" fmla="*/ 222 h 831"/>
                    <a:gd name="T18" fmla="*/ 1695 w 1705"/>
                    <a:gd name="T19" fmla="*/ 179 h 831"/>
                    <a:gd name="T20" fmla="*/ 1703 w 1705"/>
                    <a:gd name="T21" fmla="*/ 166 h 831"/>
                    <a:gd name="T22" fmla="*/ 1695 w 1705"/>
                    <a:gd name="T23" fmla="*/ 165 h 831"/>
                    <a:gd name="T24" fmla="*/ 1652 w 1705"/>
                    <a:gd name="T25" fmla="*/ 157 h 831"/>
                    <a:gd name="T26" fmla="*/ 1583 w 1705"/>
                    <a:gd name="T27" fmla="*/ 143 h 831"/>
                    <a:gd name="T28" fmla="*/ 1495 w 1705"/>
                    <a:gd name="T29" fmla="*/ 126 h 831"/>
                    <a:gd name="T30" fmla="*/ 1393 w 1705"/>
                    <a:gd name="T31" fmla="*/ 107 h 831"/>
                    <a:gd name="T32" fmla="*/ 1286 w 1705"/>
                    <a:gd name="T33" fmla="*/ 85 h 831"/>
                    <a:gd name="T34" fmla="*/ 1181 w 1705"/>
                    <a:gd name="T35" fmla="*/ 63 h 831"/>
                    <a:gd name="T36" fmla="*/ 1086 w 1705"/>
                    <a:gd name="T37" fmla="*/ 42 h 831"/>
                    <a:gd name="T38" fmla="*/ 1005 w 1705"/>
                    <a:gd name="T39" fmla="*/ 23 h 831"/>
                    <a:gd name="T40" fmla="*/ 947 w 1705"/>
                    <a:gd name="T41" fmla="*/ 8 h 831"/>
                    <a:gd name="T42" fmla="*/ 918 w 1705"/>
                    <a:gd name="T43" fmla="*/ 9 h 831"/>
                    <a:gd name="T44" fmla="*/ 872 w 1705"/>
                    <a:gd name="T45" fmla="*/ 48 h 831"/>
                    <a:gd name="T46" fmla="*/ 795 w 1705"/>
                    <a:gd name="T47" fmla="*/ 97 h 831"/>
                    <a:gd name="T48" fmla="*/ 696 w 1705"/>
                    <a:gd name="T49" fmla="*/ 155 h 831"/>
                    <a:gd name="T50" fmla="*/ 581 w 1705"/>
                    <a:gd name="T51" fmla="*/ 217 h 831"/>
                    <a:gd name="T52" fmla="*/ 459 w 1705"/>
                    <a:gd name="T53" fmla="*/ 280 h 831"/>
                    <a:gd name="T54" fmla="*/ 337 w 1705"/>
                    <a:gd name="T55" fmla="*/ 341 h 831"/>
                    <a:gd name="T56" fmla="*/ 223 w 1705"/>
                    <a:gd name="T57" fmla="*/ 398 h 831"/>
                    <a:gd name="T58" fmla="*/ 124 w 1705"/>
                    <a:gd name="T59" fmla="*/ 444 h 831"/>
                    <a:gd name="T60" fmla="*/ 50 w 1705"/>
                    <a:gd name="T61" fmla="*/ 477 h 831"/>
                    <a:gd name="T62" fmla="*/ 6 w 1705"/>
                    <a:gd name="T63" fmla="*/ 495 h 831"/>
                    <a:gd name="T64" fmla="*/ 8 w 1705"/>
                    <a:gd name="T65" fmla="*/ 510 h 831"/>
                    <a:gd name="T66" fmla="*/ 54 w 1705"/>
                    <a:gd name="T67" fmla="*/ 539 h 831"/>
                    <a:gd name="T68" fmla="*/ 135 w 1705"/>
                    <a:gd name="T69" fmla="*/ 575 h 831"/>
                    <a:gd name="T70" fmla="*/ 239 w 1705"/>
                    <a:gd name="T71" fmla="*/ 617 h 831"/>
                    <a:gd name="T72" fmla="*/ 360 w 1705"/>
                    <a:gd name="T73" fmla="*/ 661 h 831"/>
                    <a:gd name="T74" fmla="*/ 489 w 1705"/>
                    <a:gd name="T75" fmla="*/ 705 h 831"/>
                    <a:gd name="T76" fmla="*/ 615 w 1705"/>
                    <a:gd name="T77" fmla="*/ 746 h 831"/>
                    <a:gd name="T78" fmla="*/ 734 w 1705"/>
                    <a:gd name="T79" fmla="*/ 783 h 831"/>
                    <a:gd name="T80" fmla="*/ 834 w 1705"/>
                    <a:gd name="T81" fmla="*/ 811 h 831"/>
                    <a:gd name="T82" fmla="*/ 908 w 1705"/>
                    <a:gd name="T83" fmla="*/ 827 h 831"/>
                    <a:gd name="T84" fmla="*/ 946 w 1705"/>
                    <a:gd name="T85" fmla="*/ 830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8" name="Freeform 188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988 w 1758"/>
                    <a:gd name="T1" fmla="*/ 867 h 878"/>
                    <a:gd name="T2" fmla="*/ 1021 w 1758"/>
                    <a:gd name="T3" fmla="*/ 827 h 878"/>
                    <a:gd name="T4" fmla="*/ 1089 w 1758"/>
                    <a:gd name="T5" fmla="*/ 762 h 878"/>
                    <a:gd name="T6" fmla="*/ 1181 w 1758"/>
                    <a:gd name="T7" fmla="*/ 680 h 878"/>
                    <a:gd name="T8" fmla="*/ 1290 w 1758"/>
                    <a:gd name="T9" fmla="*/ 585 h 878"/>
                    <a:gd name="T10" fmla="*/ 1405 w 1758"/>
                    <a:gd name="T11" fmla="*/ 488 h 878"/>
                    <a:gd name="T12" fmla="*/ 1518 w 1758"/>
                    <a:gd name="T13" fmla="*/ 393 h 878"/>
                    <a:gd name="T14" fmla="*/ 1620 w 1758"/>
                    <a:gd name="T15" fmla="*/ 308 h 878"/>
                    <a:gd name="T16" fmla="*/ 1699 w 1758"/>
                    <a:gd name="T17" fmla="*/ 239 h 878"/>
                    <a:gd name="T18" fmla="*/ 1748 w 1758"/>
                    <a:gd name="T19" fmla="*/ 195 h 878"/>
                    <a:gd name="T20" fmla="*/ 1756 w 1758"/>
                    <a:gd name="T21" fmla="*/ 182 h 878"/>
                    <a:gd name="T22" fmla="*/ 1748 w 1758"/>
                    <a:gd name="T23" fmla="*/ 179 h 878"/>
                    <a:gd name="T24" fmla="*/ 1703 w 1758"/>
                    <a:gd name="T25" fmla="*/ 171 h 878"/>
                    <a:gd name="T26" fmla="*/ 1628 w 1758"/>
                    <a:gd name="T27" fmla="*/ 156 h 878"/>
                    <a:gd name="T28" fmla="*/ 1532 w 1758"/>
                    <a:gd name="T29" fmla="*/ 137 h 878"/>
                    <a:gd name="T30" fmla="*/ 1423 w 1758"/>
                    <a:gd name="T31" fmla="*/ 114 h 878"/>
                    <a:gd name="T32" fmla="*/ 1309 w 1758"/>
                    <a:gd name="T33" fmla="*/ 91 h 878"/>
                    <a:gd name="T34" fmla="*/ 1197 w 1758"/>
                    <a:gd name="T35" fmla="*/ 67 h 878"/>
                    <a:gd name="T36" fmla="*/ 1096 w 1758"/>
                    <a:gd name="T37" fmla="*/ 44 h 878"/>
                    <a:gd name="T38" fmla="*/ 1013 w 1758"/>
                    <a:gd name="T39" fmla="*/ 23 h 878"/>
                    <a:gd name="T40" fmla="*/ 957 w 1758"/>
                    <a:gd name="T41" fmla="*/ 8 h 878"/>
                    <a:gd name="T42" fmla="*/ 937 w 1758"/>
                    <a:gd name="T43" fmla="*/ 8 h 878"/>
                    <a:gd name="T44" fmla="*/ 902 w 1758"/>
                    <a:gd name="T45" fmla="*/ 45 h 878"/>
                    <a:gd name="T46" fmla="*/ 832 w 1758"/>
                    <a:gd name="T47" fmla="*/ 93 h 878"/>
                    <a:gd name="T48" fmla="*/ 736 w 1758"/>
                    <a:gd name="T49" fmla="*/ 152 h 878"/>
                    <a:gd name="T50" fmla="*/ 622 w 1758"/>
                    <a:gd name="T51" fmla="*/ 215 h 878"/>
                    <a:gd name="T52" fmla="*/ 498 w 1758"/>
                    <a:gd name="T53" fmla="*/ 281 h 878"/>
                    <a:gd name="T54" fmla="*/ 372 w 1758"/>
                    <a:gd name="T55" fmla="*/ 345 h 878"/>
                    <a:gd name="T56" fmla="*/ 253 w 1758"/>
                    <a:gd name="T57" fmla="*/ 404 h 878"/>
                    <a:gd name="T58" fmla="*/ 149 w 1758"/>
                    <a:gd name="T59" fmla="*/ 452 h 878"/>
                    <a:gd name="T60" fmla="*/ 68 w 1758"/>
                    <a:gd name="T61" fmla="*/ 489 h 878"/>
                    <a:gd name="T62" fmla="*/ 19 w 1758"/>
                    <a:gd name="T63" fmla="*/ 509 h 878"/>
                    <a:gd name="T64" fmla="*/ 0 w 1758"/>
                    <a:gd name="T65" fmla="*/ 524 h 878"/>
                    <a:gd name="T66" fmla="*/ 28 w 1758"/>
                    <a:gd name="T67" fmla="*/ 553 h 878"/>
                    <a:gd name="T68" fmla="*/ 99 w 1758"/>
                    <a:gd name="T69" fmla="*/ 591 h 878"/>
                    <a:gd name="T70" fmla="*/ 205 w 1758"/>
                    <a:gd name="T71" fmla="*/ 637 h 878"/>
                    <a:gd name="T72" fmla="*/ 333 w 1758"/>
                    <a:gd name="T73" fmla="*/ 685 h 878"/>
                    <a:gd name="T74" fmla="*/ 475 w 1758"/>
                    <a:gd name="T75" fmla="*/ 735 h 878"/>
                    <a:gd name="T76" fmla="*/ 616 w 1758"/>
                    <a:gd name="T77" fmla="*/ 781 h 878"/>
                    <a:gd name="T78" fmla="*/ 750 w 1758"/>
                    <a:gd name="T79" fmla="*/ 822 h 878"/>
                    <a:gd name="T80" fmla="*/ 864 w 1758"/>
                    <a:gd name="T81" fmla="*/ 853 h 878"/>
                    <a:gd name="T82" fmla="*/ 948 w 1758"/>
                    <a:gd name="T83" fmla="*/ 873 h 878"/>
                    <a:gd name="T84" fmla="*/ 991 w 1758"/>
                    <a:gd name="T85" fmla="*/ 876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9" name="Freeform 189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933 w 1694"/>
                    <a:gd name="T1" fmla="*/ 821 h 830"/>
                    <a:gd name="T2" fmla="*/ 965 w 1694"/>
                    <a:gd name="T3" fmla="*/ 783 h 830"/>
                    <a:gd name="T4" fmla="*/ 1032 w 1694"/>
                    <a:gd name="T5" fmla="*/ 721 h 830"/>
                    <a:gd name="T6" fmla="*/ 1124 w 1694"/>
                    <a:gd name="T7" fmla="*/ 642 h 830"/>
                    <a:gd name="T8" fmla="*/ 1231 w 1694"/>
                    <a:gd name="T9" fmla="*/ 552 h 830"/>
                    <a:gd name="T10" fmla="*/ 1345 w 1694"/>
                    <a:gd name="T11" fmla="*/ 459 h 830"/>
                    <a:gd name="T12" fmla="*/ 1457 w 1694"/>
                    <a:gd name="T13" fmla="*/ 368 h 830"/>
                    <a:gd name="T14" fmla="*/ 1557 w 1694"/>
                    <a:gd name="T15" fmla="*/ 286 h 830"/>
                    <a:gd name="T16" fmla="*/ 1635 w 1694"/>
                    <a:gd name="T17" fmla="*/ 222 h 830"/>
                    <a:gd name="T18" fmla="*/ 1684 w 1694"/>
                    <a:gd name="T19" fmla="*/ 179 h 830"/>
                    <a:gd name="T20" fmla="*/ 1692 w 1694"/>
                    <a:gd name="T21" fmla="*/ 166 h 830"/>
                    <a:gd name="T22" fmla="*/ 1684 w 1694"/>
                    <a:gd name="T23" fmla="*/ 165 h 830"/>
                    <a:gd name="T24" fmla="*/ 1641 w 1694"/>
                    <a:gd name="T25" fmla="*/ 157 h 830"/>
                    <a:gd name="T26" fmla="*/ 1572 w 1694"/>
                    <a:gd name="T27" fmla="*/ 143 h 830"/>
                    <a:gd name="T28" fmla="*/ 1483 w 1694"/>
                    <a:gd name="T29" fmla="*/ 126 h 830"/>
                    <a:gd name="T30" fmla="*/ 1383 w 1694"/>
                    <a:gd name="T31" fmla="*/ 107 h 830"/>
                    <a:gd name="T32" fmla="*/ 1276 w 1694"/>
                    <a:gd name="T33" fmla="*/ 85 h 830"/>
                    <a:gd name="T34" fmla="*/ 1171 w 1694"/>
                    <a:gd name="T35" fmla="*/ 63 h 830"/>
                    <a:gd name="T36" fmla="*/ 1074 w 1694"/>
                    <a:gd name="T37" fmla="*/ 42 h 830"/>
                    <a:gd name="T38" fmla="*/ 995 w 1694"/>
                    <a:gd name="T39" fmla="*/ 23 h 830"/>
                    <a:gd name="T40" fmla="*/ 937 w 1694"/>
                    <a:gd name="T41" fmla="*/ 8 h 830"/>
                    <a:gd name="T42" fmla="*/ 908 w 1694"/>
                    <a:gd name="T43" fmla="*/ 9 h 830"/>
                    <a:gd name="T44" fmla="*/ 863 w 1694"/>
                    <a:gd name="T45" fmla="*/ 48 h 830"/>
                    <a:gd name="T46" fmla="*/ 788 w 1694"/>
                    <a:gd name="T47" fmla="*/ 96 h 830"/>
                    <a:gd name="T48" fmla="*/ 691 w 1694"/>
                    <a:gd name="T49" fmla="*/ 154 h 830"/>
                    <a:gd name="T50" fmla="*/ 579 w 1694"/>
                    <a:gd name="T51" fmla="*/ 215 h 830"/>
                    <a:gd name="T52" fmla="*/ 460 w 1694"/>
                    <a:gd name="T53" fmla="*/ 277 h 830"/>
                    <a:gd name="T54" fmla="*/ 340 w 1694"/>
                    <a:gd name="T55" fmla="*/ 338 h 830"/>
                    <a:gd name="T56" fmla="*/ 230 w 1694"/>
                    <a:gd name="T57" fmla="*/ 392 h 830"/>
                    <a:gd name="T58" fmla="*/ 134 w 1694"/>
                    <a:gd name="T59" fmla="*/ 438 h 830"/>
                    <a:gd name="T60" fmla="*/ 60 w 1694"/>
                    <a:gd name="T61" fmla="*/ 471 h 830"/>
                    <a:gd name="T62" fmla="*/ 18 w 1694"/>
                    <a:gd name="T63" fmla="*/ 489 h 830"/>
                    <a:gd name="T64" fmla="*/ 0 w 1694"/>
                    <a:gd name="T65" fmla="*/ 502 h 830"/>
                    <a:gd name="T66" fmla="*/ 26 w 1694"/>
                    <a:gd name="T67" fmla="*/ 529 h 830"/>
                    <a:gd name="T68" fmla="*/ 94 w 1694"/>
                    <a:gd name="T69" fmla="*/ 566 h 830"/>
                    <a:gd name="T70" fmla="*/ 193 w 1694"/>
                    <a:gd name="T71" fmla="*/ 607 h 830"/>
                    <a:gd name="T72" fmla="*/ 314 w 1694"/>
                    <a:gd name="T73" fmla="*/ 653 h 830"/>
                    <a:gd name="T74" fmla="*/ 446 w 1694"/>
                    <a:gd name="T75" fmla="*/ 699 h 830"/>
                    <a:gd name="T76" fmla="*/ 581 w 1694"/>
                    <a:gd name="T77" fmla="*/ 742 h 830"/>
                    <a:gd name="T78" fmla="*/ 707 w 1694"/>
                    <a:gd name="T79" fmla="*/ 780 h 830"/>
                    <a:gd name="T80" fmla="*/ 815 w 1694"/>
                    <a:gd name="T81" fmla="*/ 808 h 830"/>
                    <a:gd name="T82" fmla="*/ 894 w 1694"/>
                    <a:gd name="T83" fmla="*/ 827 h 830"/>
                    <a:gd name="T84" fmla="*/ 935 w 1694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0" name="Freeform 190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50 w 950"/>
                    <a:gd name="T1" fmla="*/ 1 h 355"/>
                    <a:gd name="T2" fmla="*/ 66 w 950"/>
                    <a:gd name="T3" fmla="*/ 9 h 355"/>
                    <a:gd name="T4" fmla="*/ 98 w 950"/>
                    <a:gd name="T5" fmla="*/ 23 h 355"/>
                    <a:gd name="T6" fmla="*/ 140 w 950"/>
                    <a:gd name="T7" fmla="*/ 43 h 355"/>
                    <a:gd name="T8" fmla="*/ 194 w 950"/>
                    <a:gd name="T9" fmla="*/ 68 h 355"/>
                    <a:gd name="T10" fmla="*/ 258 w 950"/>
                    <a:gd name="T11" fmla="*/ 96 h 355"/>
                    <a:gd name="T12" fmla="*/ 327 w 950"/>
                    <a:gd name="T13" fmla="*/ 127 h 355"/>
                    <a:gd name="T14" fmla="*/ 401 w 950"/>
                    <a:gd name="T15" fmla="*/ 160 h 355"/>
                    <a:gd name="T16" fmla="*/ 478 w 950"/>
                    <a:gd name="T17" fmla="*/ 193 h 355"/>
                    <a:gd name="T18" fmla="*/ 556 w 950"/>
                    <a:gd name="T19" fmla="*/ 225 h 355"/>
                    <a:gd name="T20" fmla="*/ 632 w 950"/>
                    <a:gd name="T21" fmla="*/ 256 h 355"/>
                    <a:gd name="T22" fmla="*/ 706 w 950"/>
                    <a:gd name="T23" fmla="*/ 285 h 355"/>
                    <a:gd name="T24" fmla="*/ 775 w 950"/>
                    <a:gd name="T25" fmla="*/ 310 h 355"/>
                    <a:gd name="T26" fmla="*/ 837 w 950"/>
                    <a:gd name="T27" fmla="*/ 331 h 355"/>
                    <a:gd name="T28" fmla="*/ 891 w 950"/>
                    <a:gd name="T29" fmla="*/ 346 h 355"/>
                    <a:gd name="T30" fmla="*/ 934 w 950"/>
                    <a:gd name="T31" fmla="*/ 354 h 355"/>
                    <a:gd name="T32" fmla="*/ 931 w 950"/>
                    <a:gd name="T33" fmla="*/ 354 h 355"/>
                    <a:gd name="T34" fmla="*/ 883 w 950"/>
                    <a:gd name="T35" fmla="*/ 347 h 355"/>
                    <a:gd name="T36" fmla="*/ 827 w 950"/>
                    <a:gd name="T37" fmla="*/ 336 h 355"/>
                    <a:gd name="T38" fmla="*/ 762 w 950"/>
                    <a:gd name="T39" fmla="*/ 321 h 355"/>
                    <a:gd name="T40" fmla="*/ 691 w 950"/>
                    <a:gd name="T41" fmla="*/ 301 h 355"/>
                    <a:gd name="T42" fmla="*/ 616 w 950"/>
                    <a:gd name="T43" fmla="*/ 278 h 355"/>
                    <a:gd name="T44" fmla="*/ 538 w 950"/>
                    <a:gd name="T45" fmla="*/ 254 h 355"/>
                    <a:gd name="T46" fmla="*/ 459 w 950"/>
                    <a:gd name="T47" fmla="*/ 227 h 355"/>
                    <a:gd name="T48" fmla="*/ 381 w 950"/>
                    <a:gd name="T49" fmla="*/ 200 h 355"/>
                    <a:gd name="T50" fmla="*/ 306 w 950"/>
                    <a:gd name="T51" fmla="*/ 171 h 355"/>
                    <a:gd name="T52" fmla="*/ 235 w 950"/>
                    <a:gd name="T53" fmla="*/ 143 h 355"/>
                    <a:gd name="T54" fmla="*/ 170 w 950"/>
                    <a:gd name="T55" fmla="*/ 117 h 355"/>
                    <a:gd name="T56" fmla="*/ 113 w 950"/>
                    <a:gd name="T57" fmla="*/ 91 h 355"/>
                    <a:gd name="T58" fmla="*/ 65 w 950"/>
                    <a:gd name="T59" fmla="*/ 68 h 355"/>
                    <a:gd name="T60" fmla="*/ 28 w 950"/>
                    <a:gd name="T61" fmla="*/ 47 h 355"/>
                    <a:gd name="T62" fmla="*/ 5 w 950"/>
                    <a:gd name="T63" fmla="*/ 30 h 355"/>
                    <a:gd name="T64" fmla="*/ 3 w 950"/>
                    <a:gd name="T65" fmla="*/ 24 h 355"/>
                    <a:gd name="T66" fmla="*/ 17 w 950"/>
                    <a:gd name="T67" fmla="*/ 18 h 355"/>
                    <a:gd name="T68" fmla="*/ 34 w 950"/>
                    <a:gd name="T69" fmla="*/ 9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1" name="Freeform 191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2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6 h 354"/>
                    <a:gd name="T14" fmla="*/ 401 w 951"/>
                    <a:gd name="T15" fmla="*/ 159 h 354"/>
                    <a:gd name="T16" fmla="*/ 479 w 951"/>
                    <a:gd name="T17" fmla="*/ 192 h 354"/>
                    <a:gd name="T18" fmla="*/ 557 w 951"/>
                    <a:gd name="T19" fmla="*/ 224 h 354"/>
                    <a:gd name="T20" fmla="*/ 633 w 951"/>
                    <a:gd name="T21" fmla="*/ 255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29 h 354"/>
                    <a:gd name="T28" fmla="*/ 892 w 951"/>
                    <a:gd name="T29" fmla="*/ 344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6 h 354"/>
                    <a:gd name="T48" fmla="*/ 382 w 951"/>
                    <a:gd name="T49" fmla="*/ 199 h 354"/>
                    <a:gd name="T50" fmla="*/ 307 w 951"/>
                    <a:gd name="T51" fmla="*/ 170 h 354"/>
                    <a:gd name="T52" fmla="*/ 235 w 951"/>
                    <a:gd name="T53" fmla="*/ 142 h 354"/>
                    <a:gd name="T54" fmla="*/ 171 w 951"/>
                    <a:gd name="T55" fmla="*/ 116 h 354"/>
                    <a:gd name="T56" fmla="*/ 113 w 951"/>
                    <a:gd name="T57" fmla="*/ 89 h 354"/>
                    <a:gd name="T58" fmla="*/ 66 w 951"/>
                    <a:gd name="T59" fmla="*/ 66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" name="Freeform 192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51 w 950"/>
                    <a:gd name="T1" fmla="*/ 1 h 355"/>
                    <a:gd name="T2" fmla="*/ 67 w 950"/>
                    <a:gd name="T3" fmla="*/ 10 h 355"/>
                    <a:gd name="T4" fmla="*/ 98 w 950"/>
                    <a:gd name="T5" fmla="*/ 23 h 355"/>
                    <a:gd name="T6" fmla="*/ 141 w 950"/>
                    <a:gd name="T7" fmla="*/ 43 h 355"/>
                    <a:gd name="T8" fmla="*/ 195 w 950"/>
                    <a:gd name="T9" fmla="*/ 68 h 355"/>
                    <a:gd name="T10" fmla="*/ 257 w 950"/>
                    <a:gd name="T11" fmla="*/ 96 h 355"/>
                    <a:gd name="T12" fmla="*/ 326 w 950"/>
                    <a:gd name="T13" fmla="*/ 127 h 355"/>
                    <a:gd name="T14" fmla="*/ 401 w 950"/>
                    <a:gd name="T15" fmla="*/ 159 h 355"/>
                    <a:gd name="T16" fmla="*/ 477 w 950"/>
                    <a:gd name="T17" fmla="*/ 192 h 355"/>
                    <a:gd name="T18" fmla="*/ 556 w 950"/>
                    <a:gd name="T19" fmla="*/ 225 h 355"/>
                    <a:gd name="T20" fmla="*/ 633 w 950"/>
                    <a:gd name="T21" fmla="*/ 256 h 355"/>
                    <a:gd name="T22" fmla="*/ 707 w 950"/>
                    <a:gd name="T23" fmla="*/ 284 h 355"/>
                    <a:gd name="T24" fmla="*/ 775 w 950"/>
                    <a:gd name="T25" fmla="*/ 310 h 355"/>
                    <a:gd name="T26" fmla="*/ 837 w 950"/>
                    <a:gd name="T27" fmla="*/ 329 h 355"/>
                    <a:gd name="T28" fmla="*/ 891 w 950"/>
                    <a:gd name="T29" fmla="*/ 344 h 355"/>
                    <a:gd name="T30" fmla="*/ 934 w 950"/>
                    <a:gd name="T31" fmla="*/ 353 h 355"/>
                    <a:gd name="T32" fmla="*/ 930 w 950"/>
                    <a:gd name="T33" fmla="*/ 353 h 355"/>
                    <a:gd name="T34" fmla="*/ 883 w 950"/>
                    <a:gd name="T35" fmla="*/ 347 h 355"/>
                    <a:gd name="T36" fmla="*/ 826 w 950"/>
                    <a:gd name="T37" fmla="*/ 335 h 355"/>
                    <a:gd name="T38" fmla="*/ 762 w 950"/>
                    <a:gd name="T39" fmla="*/ 320 h 355"/>
                    <a:gd name="T40" fmla="*/ 692 w 950"/>
                    <a:gd name="T41" fmla="*/ 301 h 355"/>
                    <a:gd name="T42" fmla="*/ 617 w 950"/>
                    <a:gd name="T43" fmla="*/ 278 h 355"/>
                    <a:gd name="T44" fmla="*/ 538 w 950"/>
                    <a:gd name="T45" fmla="*/ 253 h 355"/>
                    <a:gd name="T46" fmla="*/ 460 w 950"/>
                    <a:gd name="T47" fmla="*/ 227 h 355"/>
                    <a:gd name="T48" fmla="*/ 382 w 950"/>
                    <a:gd name="T49" fmla="*/ 199 h 355"/>
                    <a:gd name="T50" fmla="*/ 307 w 950"/>
                    <a:gd name="T51" fmla="*/ 171 h 355"/>
                    <a:gd name="T52" fmla="*/ 235 w 950"/>
                    <a:gd name="T53" fmla="*/ 143 h 355"/>
                    <a:gd name="T54" fmla="*/ 171 w 950"/>
                    <a:gd name="T55" fmla="*/ 117 h 355"/>
                    <a:gd name="T56" fmla="*/ 113 w 950"/>
                    <a:gd name="T57" fmla="*/ 90 h 355"/>
                    <a:gd name="T58" fmla="*/ 66 w 950"/>
                    <a:gd name="T59" fmla="*/ 67 h 355"/>
                    <a:gd name="T60" fmla="*/ 29 w 950"/>
                    <a:gd name="T61" fmla="*/ 46 h 355"/>
                    <a:gd name="T62" fmla="*/ 6 w 950"/>
                    <a:gd name="T63" fmla="*/ 29 h 355"/>
                    <a:gd name="T64" fmla="*/ 4 w 950"/>
                    <a:gd name="T65" fmla="*/ 23 h 355"/>
                    <a:gd name="T66" fmla="*/ 18 w 950"/>
                    <a:gd name="T67" fmla="*/ 19 h 355"/>
                    <a:gd name="T68" fmla="*/ 35 w 950"/>
                    <a:gd name="T69" fmla="*/ 10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" name="Freeform 193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6 w 530"/>
                    <a:gd name="T3" fmla="*/ 1 h 145"/>
                    <a:gd name="T4" fmla="*/ 21 w 530"/>
                    <a:gd name="T5" fmla="*/ 5 h 145"/>
                    <a:gd name="T6" fmla="*/ 45 w 530"/>
                    <a:gd name="T7" fmla="*/ 12 h 145"/>
                    <a:gd name="T8" fmla="*/ 75 w 530"/>
                    <a:gd name="T9" fmla="*/ 20 h 145"/>
                    <a:gd name="T10" fmla="*/ 112 w 530"/>
                    <a:gd name="T11" fmla="*/ 31 h 145"/>
                    <a:gd name="T12" fmla="*/ 153 w 530"/>
                    <a:gd name="T13" fmla="*/ 41 h 145"/>
                    <a:gd name="T14" fmla="*/ 198 w 530"/>
                    <a:gd name="T15" fmla="*/ 54 h 145"/>
                    <a:gd name="T16" fmla="*/ 246 w 530"/>
                    <a:gd name="T17" fmla="*/ 66 h 145"/>
                    <a:gd name="T18" fmla="*/ 293 w 530"/>
                    <a:gd name="T19" fmla="*/ 79 h 145"/>
                    <a:gd name="T20" fmla="*/ 339 w 530"/>
                    <a:gd name="T21" fmla="*/ 90 h 145"/>
                    <a:gd name="T22" fmla="*/ 384 w 530"/>
                    <a:gd name="T23" fmla="*/ 103 h 145"/>
                    <a:gd name="T24" fmla="*/ 425 w 530"/>
                    <a:gd name="T25" fmla="*/ 113 h 145"/>
                    <a:gd name="T26" fmla="*/ 461 w 530"/>
                    <a:gd name="T27" fmla="*/ 123 h 145"/>
                    <a:gd name="T28" fmla="*/ 492 w 530"/>
                    <a:gd name="T29" fmla="*/ 130 h 145"/>
                    <a:gd name="T30" fmla="*/ 515 w 530"/>
                    <a:gd name="T31" fmla="*/ 135 h 145"/>
                    <a:gd name="T32" fmla="*/ 530 w 530"/>
                    <a:gd name="T33" fmla="*/ 138 h 145"/>
                    <a:gd name="T34" fmla="*/ 522 w 530"/>
                    <a:gd name="T35" fmla="*/ 145 h 145"/>
                    <a:gd name="T36" fmla="*/ 516 w 530"/>
                    <a:gd name="T37" fmla="*/ 143 h 145"/>
                    <a:gd name="T38" fmla="*/ 501 w 530"/>
                    <a:gd name="T39" fmla="*/ 140 h 145"/>
                    <a:gd name="T40" fmla="*/ 477 w 530"/>
                    <a:gd name="T41" fmla="*/ 134 h 145"/>
                    <a:gd name="T42" fmla="*/ 445 w 530"/>
                    <a:gd name="T43" fmla="*/ 126 h 145"/>
                    <a:gd name="T44" fmla="*/ 408 w 530"/>
                    <a:gd name="T45" fmla="*/ 117 h 145"/>
                    <a:gd name="T46" fmla="*/ 365 w 530"/>
                    <a:gd name="T47" fmla="*/ 107 h 145"/>
                    <a:gd name="T48" fmla="*/ 320 w 530"/>
                    <a:gd name="T49" fmla="*/ 95 h 145"/>
                    <a:gd name="T50" fmla="*/ 273 w 530"/>
                    <a:gd name="T51" fmla="*/ 82 h 145"/>
                    <a:gd name="T52" fmla="*/ 226 w 530"/>
                    <a:gd name="T53" fmla="*/ 71 h 145"/>
                    <a:gd name="T54" fmla="*/ 180 w 530"/>
                    <a:gd name="T55" fmla="*/ 58 h 145"/>
                    <a:gd name="T56" fmla="*/ 136 w 530"/>
                    <a:gd name="T57" fmla="*/ 46 h 145"/>
                    <a:gd name="T58" fmla="*/ 96 w 530"/>
                    <a:gd name="T59" fmla="*/ 34 h 145"/>
                    <a:gd name="T60" fmla="*/ 61 w 530"/>
                    <a:gd name="T61" fmla="*/ 24 h 145"/>
                    <a:gd name="T62" fmla="*/ 32 w 530"/>
                    <a:gd name="T63" fmla="*/ 15 h 145"/>
                    <a:gd name="T64" fmla="*/ 12 w 530"/>
                    <a:gd name="T65" fmla="*/ 6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" name="Freeform 194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6 w 541"/>
                    <a:gd name="T3" fmla="*/ 1 h 150"/>
                    <a:gd name="T4" fmla="*/ 21 w 541"/>
                    <a:gd name="T5" fmla="*/ 5 h 150"/>
                    <a:gd name="T6" fmla="*/ 45 w 541"/>
                    <a:gd name="T7" fmla="*/ 12 h 150"/>
                    <a:gd name="T8" fmla="*/ 77 w 541"/>
                    <a:gd name="T9" fmla="*/ 21 h 150"/>
                    <a:gd name="T10" fmla="*/ 115 w 541"/>
                    <a:gd name="T11" fmla="*/ 32 h 150"/>
                    <a:gd name="T12" fmla="*/ 157 w 541"/>
                    <a:gd name="T13" fmla="*/ 43 h 150"/>
                    <a:gd name="T14" fmla="*/ 203 w 541"/>
                    <a:gd name="T15" fmla="*/ 56 h 150"/>
                    <a:gd name="T16" fmla="*/ 250 w 541"/>
                    <a:gd name="T17" fmla="*/ 69 h 150"/>
                    <a:gd name="T18" fmla="*/ 299 w 541"/>
                    <a:gd name="T19" fmla="*/ 82 h 150"/>
                    <a:gd name="T20" fmla="*/ 346 w 541"/>
                    <a:gd name="T21" fmla="*/ 95 h 150"/>
                    <a:gd name="T22" fmla="*/ 392 w 541"/>
                    <a:gd name="T23" fmla="*/ 107 h 150"/>
                    <a:gd name="T24" fmla="*/ 433 w 541"/>
                    <a:gd name="T25" fmla="*/ 118 h 150"/>
                    <a:gd name="T26" fmla="*/ 471 w 541"/>
                    <a:gd name="T27" fmla="*/ 127 h 150"/>
                    <a:gd name="T28" fmla="*/ 503 w 541"/>
                    <a:gd name="T29" fmla="*/ 135 h 150"/>
                    <a:gd name="T30" fmla="*/ 526 w 541"/>
                    <a:gd name="T31" fmla="*/ 141 h 150"/>
                    <a:gd name="T32" fmla="*/ 541 w 541"/>
                    <a:gd name="T33" fmla="*/ 143 h 150"/>
                    <a:gd name="T34" fmla="*/ 532 w 541"/>
                    <a:gd name="T35" fmla="*/ 150 h 150"/>
                    <a:gd name="T36" fmla="*/ 527 w 541"/>
                    <a:gd name="T37" fmla="*/ 149 h 150"/>
                    <a:gd name="T38" fmla="*/ 511 w 541"/>
                    <a:gd name="T39" fmla="*/ 145 h 150"/>
                    <a:gd name="T40" fmla="*/ 486 w 541"/>
                    <a:gd name="T41" fmla="*/ 139 h 150"/>
                    <a:gd name="T42" fmla="*/ 454 w 541"/>
                    <a:gd name="T43" fmla="*/ 131 h 150"/>
                    <a:gd name="T44" fmla="*/ 416 w 541"/>
                    <a:gd name="T45" fmla="*/ 120 h 150"/>
                    <a:gd name="T46" fmla="*/ 372 w 541"/>
                    <a:gd name="T47" fmla="*/ 110 h 150"/>
                    <a:gd name="T48" fmla="*/ 326 w 541"/>
                    <a:gd name="T49" fmla="*/ 97 h 150"/>
                    <a:gd name="T50" fmla="*/ 279 w 541"/>
                    <a:gd name="T51" fmla="*/ 85 h 150"/>
                    <a:gd name="T52" fmla="*/ 231 w 541"/>
                    <a:gd name="T53" fmla="*/ 72 h 150"/>
                    <a:gd name="T54" fmla="*/ 183 w 541"/>
                    <a:gd name="T55" fmla="*/ 59 h 150"/>
                    <a:gd name="T56" fmla="*/ 138 w 541"/>
                    <a:gd name="T57" fmla="*/ 47 h 150"/>
                    <a:gd name="T58" fmla="*/ 97 w 541"/>
                    <a:gd name="T59" fmla="*/ 35 h 150"/>
                    <a:gd name="T60" fmla="*/ 61 w 541"/>
                    <a:gd name="T61" fmla="*/ 24 h 150"/>
                    <a:gd name="T62" fmla="*/ 32 w 541"/>
                    <a:gd name="T63" fmla="*/ 15 h 150"/>
                    <a:gd name="T64" fmla="*/ 12 w 541"/>
                    <a:gd name="T65" fmla="*/ 5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" name="Freeform 195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6 w 552"/>
                    <a:gd name="T3" fmla="*/ 2 h 158"/>
                    <a:gd name="T4" fmla="*/ 22 w 552"/>
                    <a:gd name="T5" fmla="*/ 6 h 158"/>
                    <a:gd name="T6" fmla="*/ 46 w 552"/>
                    <a:gd name="T7" fmla="*/ 14 h 158"/>
                    <a:gd name="T8" fmla="*/ 78 w 552"/>
                    <a:gd name="T9" fmla="*/ 23 h 158"/>
                    <a:gd name="T10" fmla="*/ 118 w 552"/>
                    <a:gd name="T11" fmla="*/ 34 h 158"/>
                    <a:gd name="T12" fmla="*/ 160 w 552"/>
                    <a:gd name="T13" fmla="*/ 46 h 158"/>
                    <a:gd name="T14" fmla="*/ 208 w 552"/>
                    <a:gd name="T15" fmla="*/ 59 h 158"/>
                    <a:gd name="T16" fmla="*/ 256 w 552"/>
                    <a:gd name="T17" fmla="*/ 73 h 158"/>
                    <a:gd name="T18" fmla="*/ 305 w 552"/>
                    <a:gd name="T19" fmla="*/ 87 h 158"/>
                    <a:gd name="T20" fmla="*/ 354 w 552"/>
                    <a:gd name="T21" fmla="*/ 101 h 158"/>
                    <a:gd name="T22" fmla="*/ 401 w 552"/>
                    <a:gd name="T23" fmla="*/ 113 h 158"/>
                    <a:gd name="T24" fmla="*/ 444 w 552"/>
                    <a:gd name="T25" fmla="*/ 125 h 158"/>
                    <a:gd name="T26" fmla="*/ 482 w 552"/>
                    <a:gd name="T27" fmla="*/ 135 h 158"/>
                    <a:gd name="T28" fmla="*/ 513 w 552"/>
                    <a:gd name="T29" fmla="*/ 143 h 158"/>
                    <a:gd name="T30" fmla="*/ 537 w 552"/>
                    <a:gd name="T31" fmla="*/ 149 h 158"/>
                    <a:gd name="T32" fmla="*/ 552 w 552"/>
                    <a:gd name="T33" fmla="*/ 152 h 158"/>
                    <a:gd name="T34" fmla="*/ 544 w 552"/>
                    <a:gd name="T35" fmla="*/ 158 h 158"/>
                    <a:gd name="T36" fmla="*/ 538 w 552"/>
                    <a:gd name="T37" fmla="*/ 157 h 158"/>
                    <a:gd name="T38" fmla="*/ 522 w 552"/>
                    <a:gd name="T39" fmla="*/ 152 h 158"/>
                    <a:gd name="T40" fmla="*/ 497 w 552"/>
                    <a:gd name="T41" fmla="*/ 145 h 158"/>
                    <a:gd name="T42" fmla="*/ 463 w 552"/>
                    <a:gd name="T43" fmla="*/ 137 h 158"/>
                    <a:gd name="T44" fmla="*/ 424 w 552"/>
                    <a:gd name="T45" fmla="*/ 127 h 158"/>
                    <a:gd name="T46" fmla="*/ 380 w 552"/>
                    <a:gd name="T47" fmla="*/ 115 h 158"/>
                    <a:gd name="T48" fmla="*/ 333 w 552"/>
                    <a:gd name="T49" fmla="*/ 103 h 158"/>
                    <a:gd name="T50" fmla="*/ 285 w 552"/>
                    <a:gd name="T51" fmla="*/ 90 h 158"/>
                    <a:gd name="T52" fmla="*/ 235 w 552"/>
                    <a:gd name="T53" fmla="*/ 76 h 158"/>
                    <a:gd name="T54" fmla="*/ 187 w 552"/>
                    <a:gd name="T55" fmla="*/ 63 h 158"/>
                    <a:gd name="T56" fmla="*/ 141 w 552"/>
                    <a:gd name="T57" fmla="*/ 50 h 158"/>
                    <a:gd name="T58" fmla="*/ 99 w 552"/>
                    <a:gd name="T59" fmla="*/ 37 h 158"/>
                    <a:gd name="T60" fmla="*/ 62 w 552"/>
                    <a:gd name="T61" fmla="*/ 26 h 158"/>
                    <a:gd name="T62" fmla="*/ 34 w 552"/>
                    <a:gd name="T63" fmla="*/ 15 h 158"/>
                    <a:gd name="T64" fmla="*/ 12 w 552"/>
                    <a:gd name="T65" fmla="*/ 7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" name="Freeform 196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6 w 563"/>
                    <a:gd name="T3" fmla="*/ 2 h 165"/>
                    <a:gd name="T4" fmla="*/ 22 w 563"/>
                    <a:gd name="T5" fmla="*/ 7 h 165"/>
                    <a:gd name="T6" fmla="*/ 47 w 563"/>
                    <a:gd name="T7" fmla="*/ 14 h 165"/>
                    <a:gd name="T8" fmla="*/ 81 w 563"/>
                    <a:gd name="T9" fmla="*/ 25 h 165"/>
                    <a:gd name="T10" fmla="*/ 120 w 563"/>
                    <a:gd name="T11" fmla="*/ 36 h 165"/>
                    <a:gd name="T12" fmla="*/ 165 w 563"/>
                    <a:gd name="T13" fmla="*/ 49 h 165"/>
                    <a:gd name="T14" fmla="*/ 212 w 563"/>
                    <a:gd name="T15" fmla="*/ 63 h 165"/>
                    <a:gd name="T16" fmla="*/ 262 w 563"/>
                    <a:gd name="T17" fmla="*/ 76 h 165"/>
                    <a:gd name="T18" fmla="*/ 312 w 563"/>
                    <a:gd name="T19" fmla="*/ 91 h 165"/>
                    <a:gd name="T20" fmla="*/ 362 w 563"/>
                    <a:gd name="T21" fmla="*/ 105 h 165"/>
                    <a:gd name="T22" fmla="*/ 409 w 563"/>
                    <a:gd name="T23" fmla="*/ 119 h 165"/>
                    <a:gd name="T24" fmla="*/ 453 w 563"/>
                    <a:gd name="T25" fmla="*/ 130 h 165"/>
                    <a:gd name="T26" fmla="*/ 492 w 563"/>
                    <a:gd name="T27" fmla="*/ 141 h 165"/>
                    <a:gd name="T28" fmla="*/ 524 w 563"/>
                    <a:gd name="T29" fmla="*/ 149 h 165"/>
                    <a:gd name="T30" fmla="*/ 548 w 563"/>
                    <a:gd name="T31" fmla="*/ 155 h 165"/>
                    <a:gd name="T32" fmla="*/ 563 w 563"/>
                    <a:gd name="T33" fmla="*/ 158 h 165"/>
                    <a:gd name="T34" fmla="*/ 555 w 563"/>
                    <a:gd name="T35" fmla="*/ 165 h 165"/>
                    <a:gd name="T36" fmla="*/ 550 w 563"/>
                    <a:gd name="T37" fmla="*/ 164 h 165"/>
                    <a:gd name="T38" fmla="*/ 532 w 563"/>
                    <a:gd name="T39" fmla="*/ 159 h 165"/>
                    <a:gd name="T40" fmla="*/ 507 w 563"/>
                    <a:gd name="T41" fmla="*/ 152 h 165"/>
                    <a:gd name="T42" fmla="*/ 474 w 563"/>
                    <a:gd name="T43" fmla="*/ 143 h 165"/>
                    <a:gd name="T44" fmla="*/ 433 w 563"/>
                    <a:gd name="T45" fmla="*/ 133 h 165"/>
                    <a:gd name="T46" fmla="*/ 388 w 563"/>
                    <a:gd name="T47" fmla="*/ 120 h 165"/>
                    <a:gd name="T48" fmla="*/ 340 w 563"/>
                    <a:gd name="T49" fmla="*/ 107 h 165"/>
                    <a:gd name="T50" fmla="*/ 290 w 563"/>
                    <a:gd name="T51" fmla="*/ 94 h 165"/>
                    <a:gd name="T52" fmla="*/ 240 w 563"/>
                    <a:gd name="T53" fmla="*/ 80 h 165"/>
                    <a:gd name="T54" fmla="*/ 190 w 563"/>
                    <a:gd name="T55" fmla="*/ 65 h 165"/>
                    <a:gd name="T56" fmla="*/ 144 w 563"/>
                    <a:gd name="T57" fmla="*/ 51 h 165"/>
                    <a:gd name="T58" fmla="*/ 101 w 563"/>
                    <a:gd name="T59" fmla="*/ 38 h 165"/>
                    <a:gd name="T60" fmla="*/ 63 w 563"/>
                    <a:gd name="T61" fmla="*/ 26 h 165"/>
                    <a:gd name="T62" fmla="*/ 33 w 563"/>
                    <a:gd name="T63" fmla="*/ 15 h 165"/>
                    <a:gd name="T64" fmla="*/ 12 w 563"/>
                    <a:gd name="T65" fmla="*/ 7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" name="Freeform 197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6 w 575"/>
                    <a:gd name="T3" fmla="*/ 3 h 171"/>
                    <a:gd name="T4" fmla="*/ 23 w 575"/>
                    <a:gd name="T5" fmla="*/ 7 h 171"/>
                    <a:gd name="T6" fmla="*/ 48 w 575"/>
                    <a:gd name="T7" fmla="*/ 15 h 171"/>
                    <a:gd name="T8" fmla="*/ 83 w 575"/>
                    <a:gd name="T9" fmla="*/ 25 h 171"/>
                    <a:gd name="T10" fmla="*/ 122 w 575"/>
                    <a:gd name="T11" fmla="*/ 37 h 171"/>
                    <a:gd name="T12" fmla="*/ 168 w 575"/>
                    <a:gd name="T13" fmla="*/ 50 h 171"/>
                    <a:gd name="T14" fmla="*/ 217 w 575"/>
                    <a:gd name="T15" fmla="*/ 65 h 171"/>
                    <a:gd name="T16" fmla="*/ 267 w 575"/>
                    <a:gd name="T17" fmla="*/ 80 h 171"/>
                    <a:gd name="T18" fmla="*/ 319 w 575"/>
                    <a:gd name="T19" fmla="*/ 95 h 171"/>
                    <a:gd name="T20" fmla="*/ 370 w 575"/>
                    <a:gd name="T21" fmla="*/ 109 h 171"/>
                    <a:gd name="T22" fmla="*/ 418 w 575"/>
                    <a:gd name="T23" fmla="*/ 122 h 171"/>
                    <a:gd name="T24" fmla="*/ 463 w 575"/>
                    <a:gd name="T25" fmla="*/ 135 h 171"/>
                    <a:gd name="T26" fmla="*/ 502 w 575"/>
                    <a:gd name="T27" fmla="*/ 147 h 171"/>
                    <a:gd name="T28" fmla="*/ 535 w 575"/>
                    <a:gd name="T29" fmla="*/ 155 h 171"/>
                    <a:gd name="T30" fmla="*/ 560 w 575"/>
                    <a:gd name="T31" fmla="*/ 160 h 171"/>
                    <a:gd name="T32" fmla="*/ 575 w 575"/>
                    <a:gd name="T33" fmla="*/ 164 h 171"/>
                    <a:gd name="T34" fmla="*/ 567 w 575"/>
                    <a:gd name="T35" fmla="*/ 171 h 171"/>
                    <a:gd name="T36" fmla="*/ 561 w 575"/>
                    <a:gd name="T37" fmla="*/ 170 h 171"/>
                    <a:gd name="T38" fmla="*/ 544 w 575"/>
                    <a:gd name="T39" fmla="*/ 165 h 171"/>
                    <a:gd name="T40" fmla="*/ 517 w 575"/>
                    <a:gd name="T41" fmla="*/ 157 h 171"/>
                    <a:gd name="T42" fmla="*/ 483 w 575"/>
                    <a:gd name="T43" fmla="*/ 148 h 171"/>
                    <a:gd name="T44" fmla="*/ 442 w 575"/>
                    <a:gd name="T45" fmla="*/ 137 h 171"/>
                    <a:gd name="T46" fmla="*/ 396 w 575"/>
                    <a:gd name="T47" fmla="*/ 125 h 171"/>
                    <a:gd name="T48" fmla="*/ 348 w 575"/>
                    <a:gd name="T49" fmla="*/ 111 h 171"/>
                    <a:gd name="T50" fmla="*/ 296 w 575"/>
                    <a:gd name="T51" fmla="*/ 96 h 171"/>
                    <a:gd name="T52" fmla="*/ 245 w 575"/>
                    <a:gd name="T53" fmla="*/ 82 h 171"/>
                    <a:gd name="T54" fmla="*/ 195 w 575"/>
                    <a:gd name="T55" fmla="*/ 67 h 171"/>
                    <a:gd name="T56" fmla="*/ 146 w 575"/>
                    <a:gd name="T57" fmla="*/ 52 h 171"/>
                    <a:gd name="T58" fmla="*/ 104 w 575"/>
                    <a:gd name="T59" fmla="*/ 40 h 171"/>
                    <a:gd name="T60" fmla="*/ 66 w 575"/>
                    <a:gd name="T61" fmla="*/ 27 h 171"/>
                    <a:gd name="T62" fmla="*/ 35 w 575"/>
                    <a:gd name="T63" fmla="*/ 17 h 171"/>
                    <a:gd name="T64" fmla="*/ 11 w 575"/>
                    <a:gd name="T65" fmla="*/ 7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" name="Freeform 198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6 w 585"/>
                    <a:gd name="T3" fmla="*/ 3 h 176"/>
                    <a:gd name="T4" fmla="*/ 23 w 585"/>
                    <a:gd name="T5" fmla="*/ 7 h 176"/>
                    <a:gd name="T6" fmla="*/ 50 w 585"/>
                    <a:gd name="T7" fmla="*/ 15 h 176"/>
                    <a:gd name="T8" fmla="*/ 84 w 585"/>
                    <a:gd name="T9" fmla="*/ 26 h 176"/>
                    <a:gd name="T10" fmla="*/ 126 w 585"/>
                    <a:gd name="T11" fmla="*/ 38 h 176"/>
                    <a:gd name="T12" fmla="*/ 172 w 585"/>
                    <a:gd name="T13" fmla="*/ 52 h 176"/>
                    <a:gd name="T14" fmla="*/ 221 w 585"/>
                    <a:gd name="T15" fmla="*/ 67 h 176"/>
                    <a:gd name="T16" fmla="*/ 273 w 585"/>
                    <a:gd name="T17" fmla="*/ 82 h 176"/>
                    <a:gd name="T18" fmla="*/ 325 w 585"/>
                    <a:gd name="T19" fmla="*/ 98 h 176"/>
                    <a:gd name="T20" fmla="*/ 377 w 585"/>
                    <a:gd name="T21" fmla="*/ 113 h 176"/>
                    <a:gd name="T22" fmla="*/ 426 w 585"/>
                    <a:gd name="T23" fmla="*/ 127 h 176"/>
                    <a:gd name="T24" fmla="*/ 471 w 585"/>
                    <a:gd name="T25" fmla="*/ 140 h 176"/>
                    <a:gd name="T26" fmla="*/ 512 w 585"/>
                    <a:gd name="T27" fmla="*/ 151 h 176"/>
                    <a:gd name="T28" fmla="*/ 545 w 585"/>
                    <a:gd name="T29" fmla="*/ 160 h 176"/>
                    <a:gd name="T30" fmla="*/ 570 w 585"/>
                    <a:gd name="T31" fmla="*/ 166 h 176"/>
                    <a:gd name="T32" fmla="*/ 585 w 585"/>
                    <a:gd name="T33" fmla="*/ 170 h 176"/>
                    <a:gd name="T34" fmla="*/ 577 w 585"/>
                    <a:gd name="T35" fmla="*/ 176 h 176"/>
                    <a:gd name="T36" fmla="*/ 571 w 585"/>
                    <a:gd name="T37" fmla="*/ 175 h 176"/>
                    <a:gd name="T38" fmla="*/ 554 w 585"/>
                    <a:gd name="T39" fmla="*/ 170 h 176"/>
                    <a:gd name="T40" fmla="*/ 527 w 585"/>
                    <a:gd name="T41" fmla="*/ 163 h 176"/>
                    <a:gd name="T42" fmla="*/ 492 w 585"/>
                    <a:gd name="T43" fmla="*/ 153 h 176"/>
                    <a:gd name="T44" fmla="*/ 451 w 585"/>
                    <a:gd name="T45" fmla="*/ 142 h 176"/>
                    <a:gd name="T46" fmla="*/ 403 w 585"/>
                    <a:gd name="T47" fmla="*/ 128 h 176"/>
                    <a:gd name="T48" fmla="*/ 354 w 585"/>
                    <a:gd name="T49" fmla="*/ 114 h 176"/>
                    <a:gd name="T50" fmla="*/ 301 w 585"/>
                    <a:gd name="T51" fmla="*/ 99 h 176"/>
                    <a:gd name="T52" fmla="*/ 249 w 585"/>
                    <a:gd name="T53" fmla="*/ 84 h 176"/>
                    <a:gd name="T54" fmla="*/ 197 w 585"/>
                    <a:gd name="T55" fmla="*/ 68 h 176"/>
                    <a:gd name="T56" fmla="*/ 149 w 585"/>
                    <a:gd name="T57" fmla="*/ 55 h 176"/>
                    <a:gd name="T58" fmla="*/ 105 w 585"/>
                    <a:gd name="T59" fmla="*/ 40 h 176"/>
                    <a:gd name="T60" fmla="*/ 66 w 585"/>
                    <a:gd name="T61" fmla="*/ 27 h 176"/>
                    <a:gd name="T62" fmla="*/ 35 w 585"/>
                    <a:gd name="T63" fmla="*/ 17 h 176"/>
                    <a:gd name="T64" fmla="*/ 12 w 585"/>
                    <a:gd name="T65" fmla="*/ 7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" name="Freeform 199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5 h 149"/>
                    <a:gd name="T2" fmla="*/ 11 w 621"/>
                    <a:gd name="T3" fmla="*/ 0 h 149"/>
                    <a:gd name="T4" fmla="*/ 14 w 621"/>
                    <a:gd name="T5" fmla="*/ 1 h 149"/>
                    <a:gd name="T6" fmla="*/ 23 w 621"/>
                    <a:gd name="T7" fmla="*/ 4 h 149"/>
                    <a:gd name="T8" fmla="*/ 40 w 621"/>
                    <a:gd name="T9" fmla="*/ 8 h 149"/>
                    <a:gd name="T10" fmla="*/ 60 w 621"/>
                    <a:gd name="T11" fmla="*/ 14 h 149"/>
                    <a:gd name="T12" fmla="*/ 87 w 621"/>
                    <a:gd name="T13" fmla="*/ 21 h 149"/>
                    <a:gd name="T14" fmla="*/ 118 w 621"/>
                    <a:gd name="T15" fmla="*/ 30 h 149"/>
                    <a:gd name="T16" fmla="*/ 154 w 621"/>
                    <a:gd name="T17" fmla="*/ 39 h 149"/>
                    <a:gd name="T18" fmla="*/ 194 w 621"/>
                    <a:gd name="T19" fmla="*/ 49 h 149"/>
                    <a:gd name="T20" fmla="*/ 238 w 621"/>
                    <a:gd name="T21" fmla="*/ 59 h 149"/>
                    <a:gd name="T22" fmla="*/ 285 w 621"/>
                    <a:gd name="T23" fmla="*/ 70 h 149"/>
                    <a:gd name="T24" fmla="*/ 336 w 621"/>
                    <a:gd name="T25" fmla="*/ 81 h 149"/>
                    <a:gd name="T26" fmla="*/ 389 w 621"/>
                    <a:gd name="T27" fmla="*/ 92 h 149"/>
                    <a:gd name="T28" fmla="*/ 444 w 621"/>
                    <a:gd name="T29" fmla="*/ 104 h 149"/>
                    <a:gd name="T30" fmla="*/ 502 w 621"/>
                    <a:gd name="T31" fmla="*/ 114 h 149"/>
                    <a:gd name="T32" fmla="*/ 560 w 621"/>
                    <a:gd name="T33" fmla="*/ 124 h 149"/>
                    <a:gd name="T34" fmla="*/ 621 w 621"/>
                    <a:gd name="T35" fmla="*/ 134 h 149"/>
                    <a:gd name="T36" fmla="*/ 591 w 621"/>
                    <a:gd name="T37" fmla="*/ 149 h 149"/>
                    <a:gd name="T38" fmla="*/ 587 w 621"/>
                    <a:gd name="T39" fmla="*/ 147 h 149"/>
                    <a:gd name="T40" fmla="*/ 574 w 621"/>
                    <a:gd name="T41" fmla="*/ 145 h 149"/>
                    <a:gd name="T42" fmla="*/ 553 w 621"/>
                    <a:gd name="T43" fmla="*/ 142 h 149"/>
                    <a:gd name="T44" fmla="*/ 526 w 621"/>
                    <a:gd name="T45" fmla="*/ 136 h 149"/>
                    <a:gd name="T46" fmla="*/ 492 w 621"/>
                    <a:gd name="T47" fmla="*/ 130 h 149"/>
                    <a:gd name="T48" fmla="*/ 454 w 621"/>
                    <a:gd name="T49" fmla="*/ 122 h 149"/>
                    <a:gd name="T50" fmla="*/ 412 w 621"/>
                    <a:gd name="T51" fmla="*/ 114 h 149"/>
                    <a:gd name="T52" fmla="*/ 367 w 621"/>
                    <a:gd name="T53" fmla="*/ 104 h 149"/>
                    <a:gd name="T54" fmla="*/ 318 w 621"/>
                    <a:gd name="T55" fmla="*/ 93 h 149"/>
                    <a:gd name="T56" fmla="*/ 270 w 621"/>
                    <a:gd name="T57" fmla="*/ 83 h 149"/>
                    <a:gd name="T58" fmla="*/ 220 w 621"/>
                    <a:gd name="T59" fmla="*/ 70 h 149"/>
                    <a:gd name="T60" fmla="*/ 172 w 621"/>
                    <a:gd name="T61" fmla="*/ 59 h 149"/>
                    <a:gd name="T62" fmla="*/ 125 w 621"/>
                    <a:gd name="T63" fmla="*/ 45 h 149"/>
                    <a:gd name="T64" fmla="*/ 80 w 621"/>
                    <a:gd name="T65" fmla="*/ 32 h 149"/>
                    <a:gd name="T66" fmla="*/ 38 w 621"/>
                    <a:gd name="T67" fmla="*/ 19 h 149"/>
                    <a:gd name="T68" fmla="*/ 0 w 621"/>
                    <a:gd name="T69" fmla="*/ 5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66" name="Group 200"/>
              <p:cNvGrpSpPr>
                <a:grpSpLocks/>
              </p:cNvGrpSpPr>
              <p:nvPr/>
            </p:nvGrpSpPr>
            <p:grpSpPr bwMode="auto">
              <a:xfrm>
                <a:off x="2563" y="2077"/>
                <a:ext cx="881" cy="678"/>
                <a:chOff x="2587" y="1837"/>
                <a:chExt cx="881" cy="678"/>
              </a:xfrm>
            </p:grpSpPr>
            <p:sp>
              <p:nvSpPr>
                <p:cNvPr id="1192" name="Freeform 201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988 w 1684"/>
                    <a:gd name="T1" fmla="*/ 865 h 877"/>
                    <a:gd name="T2" fmla="*/ 1017 w 1684"/>
                    <a:gd name="T3" fmla="*/ 824 h 877"/>
                    <a:gd name="T4" fmla="*/ 1077 w 1684"/>
                    <a:gd name="T5" fmla="*/ 755 h 877"/>
                    <a:gd name="T6" fmla="*/ 1161 w 1684"/>
                    <a:gd name="T7" fmla="*/ 666 h 877"/>
                    <a:gd name="T8" fmla="*/ 1260 w 1684"/>
                    <a:gd name="T9" fmla="*/ 566 h 877"/>
                    <a:gd name="T10" fmla="*/ 1365 w 1684"/>
                    <a:gd name="T11" fmla="*/ 463 h 877"/>
                    <a:gd name="T12" fmla="*/ 1468 w 1684"/>
                    <a:gd name="T13" fmla="*/ 362 h 877"/>
                    <a:gd name="T14" fmla="*/ 1559 w 1684"/>
                    <a:gd name="T15" fmla="*/ 271 h 877"/>
                    <a:gd name="T16" fmla="*/ 1632 w 1684"/>
                    <a:gd name="T17" fmla="*/ 198 h 877"/>
                    <a:gd name="T18" fmla="*/ 1676 w 1684"/>
                    <a:gd name="T19" fmla="*/ 151 h 877"/>
                    <a:gd name="T20" fmla="*/ 1681 w 1684"/>
                    <a:gd name="T21" fmla="*/ 136 h 877"/>
                    <a:gd name="T22" fmla="*/ 1674 w 1684"/>
                    <a:gd name="T23" fmla="*/ 136 h 877"/>
                    <a:gd name="T24" fmla="*/ 1635 w 1684"/>
                    <a:gd name="T25" fmla="*/ 130 h 877"/>
                    <a:gd name="T26" fmla="*/ 1570 w 1684"/>
                    <a:gd name="T27" fmla="*/ 122 h 877"/>
                    <a:gd name="T28" fmla="*/ 1486 w 1684"/>
                    <a:gd name="T29" fmla="*/ 110 h 877"/>
                    <a:gd name="T30" fmla="*/ 1390 w 1684"/>
                    <a:gd name="T31" fmla="*/ 96 h 877"/>
                    <a:gd name="T32" fmla="*/ 1287 w 1684"/>
                    <a:gd name="T33" fmla="*/ 80 h 877"/>
                    <a:gd name="T34" fmla="*/ 1187 w 1684"/>
                    <a:gd name="T35" fmla="*/ 61 h 877"/>
                    <a:gd name="T36" fmla="*/ 1095 w 1684"/>
                    <a:gd name="T37" fmla="*/ 44 h 877"/>
                    <a:gd name="T38" fmla="*/ 1018 w 1684"/>
                    <a:gd name="T39" fmla="*/ 27 h 877"/>
                    <a:gd name="T40" fmla="*/ 961 w 1684"/>
                    <a:gd name="T41" fmla="*/ 11 h 877"/>
                    <a:gd name="T42" fmla="*/ 937 w 1684"/>
                    <a:gd name="T43" fmla="*/ 8 h 877"/>
                    <a:gd name="T44" fmla="*/ 901 w 1684"/>
                    <a:gd name="T45" fmla="*/ 45 h 877"/>
                    <a:gd name="T46" fmla="*/ 832 w 1684"/>
                    <a:gd name="T47" fmla="*/ 94 h 877"/>
                    <a:gd name="T48" fmla="*/ 736 w 1684"/>
                    <a:gd name="T49" fmla="*/ 152 h 877"/>
                    <a:gd name="T50" fmla="*/ 621 w 1684"/>
                    <a:gd name="T51" fmla="*/ 215 h 877"/>
                    <a:gd name="T52" fmla="*/ 497 w 1684"/>
                    <a:gd name="T53" fmla="*/ 281 h 877"/>
                    <a:gd name="T54" fmla="*/ 371 w 1684"/>
                    <a:gd name="T55" fmla="*/ 344 h 877"/>
                    <a:gd name="T56" fmla="*/ 253 w 1684"/>
                    <a:gd name="T57" fmla="*/ 402 h 877"/>
                    <a:gd name="T58" fmla="*/ 149 w 1684"/>
                    <a:gd name="T59" fmla="*/ 451 h 877"/>
                    <a:gd name="T60" fmla="*/ 68 w 1684"/>
                    <a:gd name="T61" fmla="*/ 488 h 877"/>
                    <a:gd name="T62" fmla="*/ 20 w 1684"/>
                    <a:gd name="T63" fmla="*/ 508 h 877"/>
                    <a:gd name="T64" fmla="*/ 0 w 1684"/>
                    <a:gd name="T65" fmla="*/ 523 h 877"/>
                    <a:gd name="T66" fmla="*/ 27 w 1684"/>
                    <a:gd name="T67" fmla="*/ 551 h 877"/>
                    <a:gd name="T68" fmla="*/ 100 w 1684"/>
                    <a:gd name="T69" fmla="*/ 590 h 877"/>
                    <a:gd name="T70" fmla="*/ 204 w 1684"/>
                    <a:gd name="T71" fmla="*/ 635 h 877"/>
                    <a:gd name="T72" fmla="*/ 333 w 1684"/>
                    <a:gd name="T73" fmla="*/ 685 h 877"/>
                    <a:gd name="T74" fmla="*/ 474 w 1684"/>
                    <a:gd name="T75" fmla="*/ 734 h 877"/>
                    <a:gd name="T76" fmla="*/ 617 w 1684"/>
                    <a:gd name="T77" fmla="*/ 780 h 877"/>
                    <a:gd name="T78" fmla="*/ 750 w 1684"/>
                    <a:gd name="T79" fmla="*/ 821 h 877"/>
                    <a:gd name="T80" fmla="*/ 865 w 1684"/>
                    <a:gd name="T81" fmla="*/ 853 h 877"/>
                    <a:gd name="T82" fmla="*/ 949 w 1684"/>
                    <a:gd name="T83" fmla="*/ 872 h 877"/>
                    <a:gd name="T84" fmla="*/ 991 w 1684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3" name="Freeform 202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930 w 1620"/>
                    <a:gd name="T1" fmla="*/ 826 h 828"/>
                    <a:gd name="T2" fmla="*/ 936 w 1620"/>
                    <a:gd name="T3" fmla="*/ 809 h 828"/>
                    <a:gd name="T4" fmla="*/ 959 w 1620"/>
                    <a:gd name="T5" fmla="*/ 779 h 828"/>
                    <a:gd name="T6" fmla="*/ 995 w 1620"/>
                    <a:gd name="T7" fmla="*/ 736 h 828"/>
                    <a:gd name="T8" fmla="*/ 1044 w 1620"/>
                    <a:gd name="T9" fmla="*/ 686 h 828"/>
                    <a:gd name="T10" fmla="*/ 1101 w 1620"/>
                    <a:gd name="T11" fmla="*/ 628 h 828"/>
                    <a:gd name="T12" fmla="*/ 1166 w 1620"/>
                    <a:gd name="T13" fmla="*/ 566 h 828"/>
                    <a:gd name="T14" fmla="*/ 1234 w 1620"/>
                    <a:gd name="T15" fmla="*/ 499 h 828"/>
                    <a:gd name="T16" fmla="*/ 1304 w 1620"/>
                    <a:gd name="T17" fmla="*/ 434 h 828"/>
                    <a:gd name="T18" fmla="*/ 1372 w 1620"/>
                    <a:gd name="T19" fmla="*/ 368 h 828"/>
                    <a:gd name="T20" fmla="*/ 1438 w 1620"/>
                    <a:gd name="T21" fmla="*/ 306 h 828"/>
                    <a:gd name="T22" fmla="*/ 1497 w 1620"/>
                    <a:gd name="T23" fmla="*/ 251 h 828"/>
                    <a:gd name="T24" fmla="*/ 1546 w 1620"/>
                    <a:gd name="T25" fmla="*/ 202 h 828"/>
                    <a:gd name="T26" fmla="*/ 1585 w 1620"/>
                    <a:gd name="T27" fmla="*/ 164 h 828"/>
                    <a:gd name="T28" fmla="*/ 1611 w 1620"/>
                    <a:gd name="T29" fmla="*/ 136 h 828"/>
                    <a:gd name="T30" fmla="*/ 1620 w 1620"/>
                    <a:gd name="T31" fmla="*/ 123 h 828"/>
                    <a:gd name="T32" fmla="*/ 1616 w 1620"/>
                    <a:gd name="T33" fmla="*/ 122 h 828"/>
                    <a:gd name="T34" fmla="*/ 1574 w 1620"/>
                    <a:gd name="T35" fmla="*/ 116 h 828"/>
                    <a:gd name="T36" fmla="*/ 1486 w 1620"/>
                    <a:gd name="T37" fmla="*/ 104 h 828"/>
                    <a:gd name="T38" fmla="*/ 1372 w 1620"/>
                    <a:gd name="T39" fmla="*/ 86 h 828"/>
                    <a:gd name="T40" fmla="*/ 1244 w 1620"/>
                    <a:gd name="T41" fmla="*/ 67 h 828"/>
                    <a:gd name="T42" fmla="*/ 1119 w 1620"/>
                    <a:gd name="T43" fmla="*/ 45 h 828"/>
                    <a:gd name="T44" fmla="*/ 1010 w 1620"/>
                    <a:gd name="T45" fmla="*/ 24 h 828"/>
                    <a:gd name="T46" fmla="*/ 934 w 1620"/>
                    <a:gd name="T47" fmla="*/ 7 h 828"/>
                    <a:gd name="T48" fmla="*/ 907 w 1620"/>
                    <a:gd name="T49" fmla="*/ 9 h 828"/>
                    <a:gd name="T50" fmla="*/ 880 w 1620"/>
                    <a:gd name="T51" fmla="*/ 34 h 828"/>
                    <a:gd name="T52" fmla="*/ 840 w 1620"/>
                    <a:gd name="T53" fmla="*/ 63 h 828"/>
                    <a:gd name="T54" fmla="*/ 787 w 1620"/>
                    <a:gd name="T55" fmla="*/ 97 h 828"/>
                    <a:gd name="T56" fmla="*/ 725 w 1620"/>
                    <a:gd name="T57" fmla="*/ 134 h 828"/>
                    <a:gd name="T58" fmla="*/ 653 w 1620"/>
                    <a:gd name="T59" fmla="*/ 174 h 828"/>
                    <a:gd name="T60" fmla="*/ 578 w 1620"/>
                    <a:gd name="T61" fmla="*/ 215 h 828"/>
                    <a:gd name="T62" fmla="*/ 499 w 1620"/>
                    <a:gd name="T63" fmla="*/ 257 h 828"/>
                    <a:gd name="T64" fmla="*/ 418 w 1620"/>
                    <a:gd name="T65" fmla="*/ 297 h 828"/>
                    <a:gd name="T66" fmla="*/ 340 w 1620"/>
                    <a:gd name="T67" fmla="*/ 337 h 828"/>
                    <a:gd name="T68" fmla="*/ 264 w 1620"/>
                    <a:gd name="T69" fmla="*/ 374 h 828"/>
                    <a:gd name="T70" fmla="*/ 195 w 1620"/>
                    <a:gd name="T71" fmla="*/ 407 h 828"/>
                    <a:gd name="T72" fmla="*/ 133 w 1620"/>
                    <a:gd name="T73" fmla="*/ 436 h 828"/>
                    <a:gd name="T74" fmla="*/ 82 w 1620"/>
                    <a:gd name="T75" fmla="*/ 460 h 828"/>
                    <a:gd name="T76" fmla="*/ 43 w 1620"/>
                    <a:gd name="T77" fmla="*/ 478 h 828"/>
                    <a:gd name="T78" fmla="*/ 17 w 1620"/>
                    <a:gd name="T79" fmla="*/ 487 h 828"/>
                    <a:gd name="T80" fmla="*/ 2 w 1620"/>
                    <a:gd name="T81" fmla="*/ 494 h 828"/>
                    <a:gd name="T82" fmla="*/ 3 w 1620"/>
                    <a:gd name="T83" fmla="*/ 509 h 828"/>
                    <a:gd name="T84" fmla="*/ 25 w 1620"/>
                    <a:gd name="T85" fmla="*/ 528 h 828"/>
                    <a:gd name="T86" fmla="*/ 66 w 1620"/>
                    <a:gd name="T87" fmla="*/ 551 h 828"/>
                    <a:gd name="T88" fmla="*/ 122 w 1620"/>
                    <a:gd name="T89" fmla="*/ 578 h 828"/>
                    <a:gd name="T90" fmla="*/ 192 w 1620"/>
                    <a:gd name="T91" fmla="*/ 606 h 828"/>
                    <a:gd name="T92" fmla="*/ 271 w 1620"/>
                    <a:gd name="T93" fmla="*/ 636 h 828"/>
                    <a:gd name="T94" fmla="*/ 356 w 1620"/>
                    <a:gd name="T95" fmla="*/ 666 h 828"/>
                    <a:gd name="T96" fmla="*/ 446 w 1620"/>
                    <a:gd name="T97" fmla="*/ 697 h 828"/>
                    <a:gd name="T98" fmla="*/ 536 w 1620"/>
                    <a:gd name="T99" fmla="*/ 726 h 828"/>
                    <a:gd name="T100" fmla="*/ 623 w 1620"/>
                    <a:gd name="T101" fmla="*/ 754 h 828"/>
                    <a:gd name="T102" fmla="*/ 706 w 1620"/>
                    <a:gd name="T103" fmla="*/ 778 h 828"/>
                    <a:gd name="T104" fmla="*/ 780 w 1620"/>
                    <a:gd name="T105" fmla="*/ 799 h 828"/>
                    <a:gd name="T106" fmla="*/ 843 w 1620"/>
                    <a:gd name="T107" fmla="*/ 815 h 828"/>
                    <a:gd name="T108" fmla="*/ 893 w 1620"/>
                    <a:gd name="T109" fmla="*/ 825 h 828"/>
                    <a:gd name="T110" fmla="*/ 925 w 1620"/>
                    <a:gd name="T111" fmla="*/ 828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4" name="Freeform 203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987 w 1718"/>
                    <a:gd name="T1" fmla="*/ 866 h 876"/>
                    <a:gd name="T2" fmla="*/ 1017 w 1718"/>
                    <a:gd name="T3" fmla="*/ 823 h 876"/>
                    <a:gd name="T4" fmla="*/ 1082 w 1718"/>
                    <a:gd name="T5" fmla="*/ 755 h 876"/>
                    <a:gd name="T6" fmla="*/ 1169 w 1718"/>
                    <a:gd name="T7" fmla="*/ 669 h 876"/>
                    <a:gd name="T8" fmla="*/ 1273 w 1718"/>
                    <a:gd name="T9" fmla="*/ 571 h 876"/>
                    <a:gd name="T10" fmla="*/ 1383 w 1718"/>
                    <a:gd name="T11" fmla="*/ 468 h 876"/>
                    <a:gd name="T12" fmla="*/ 1491 w 1718"/>
                    <a:gd name="T13" fmla="*/ 369 h 876"/>
                    <a:gd name="T14" fmla="*/ 1587 w 1718"/>
                    <a:gd name="T15" fmla="*/ 280 h 876"/>
                    <a:gd name="T16" fmla="*/ 1663 w 1718"/>
                    <a:gd name="T17" fmla="*/ 209 h 876"/>
                    <a:gd name="T18" fmla="*/ 1709 w 1718"/>
                    <a:gd name="T19" fmla="*/ 162 h 876"/>
                    <a:gd name="T20" fmla="*/ 1716 w 1718"/>
                    <a:gd name="T21" fmla="*/ 148 h 876"/>
                    <a:gd name="T22" fmla="*/ 1708 w 1718"/>
                    <a:gd name="T23" fmla="*/ 147 h 876"/>
                    <a:gd name="T24" fmla="*/ 1666 w 1718"/>
                    <a:gd name="T25" fmla="*/ 141 h 876"/>
                    <a:gd name="T26" fmla="*/ 1597 w 1718"/>
                    <a:gd name="T27" fmla="*/ 131 h 876"/>
                    <a:gd name="T28" fmla="*/ 1509 w 1718"/>
                    <a:gd name="T29" fmla="*/ 117 h 876"/>
                    <a:gd name="T30" fmla="*/ 1408 w 1718"/>
                    <a:gd name="T31" fmla="*/ 101 h 876"/>
                    <a:gd name="T32" fmla="*/ 1302 w 1718"/>
                    <a:gd name="T33" fmla="*/ 84 h 876"/>
                    <a:gd name="T34" fmla="*/ 1196 w 1718"/>
                    <a:gd name="T35" fmla="*/ 64 h 876"/>
                    <a:gd name="T36" fmla="*/ 1100 w 1718"/>
                    <a:gd name="T37" fmla="*/ 46 h 876"/>
                    <a:gd name="T38" fmla="*/ 1020 w 1718"/>
                    <a:gd name="T39" fmla="*/ 27 h 876"/>
                    <a:gd name="T40" fmla="*/ 961 w 1718"/>
                    <a:gd name="T41" fmla="*/ 10 h 876"/>
                    <a:gd name="T42" fmla="*/ 937 w 1718"/>
                    <a:gd name="T43" fmla="*/ 8 h 876"/>
                    <a:gd name="T44" fmla="*/ 902 w 1718"/>
                    <a:gd name="T45" fmla="*/ 45 h 876"/>
                    <a:gd name="T46" fmla="*/ 832 w 1718"/>
                    <a:gd name="T47" fmla="*/ 94 h 876"/>
                    <a:gd name="T48" fmla="*/ 736 w 1718"/>
                    <a:gd name="T49" fmla="*/ 152 h 876"/>
                    <a:gd name="T50" fmla="*/ 621 w 1718"/>
                    <a:gd name="T51" fmla="*/ 216 h 876"/>
                    <a:gd name="T52" fmla="*/ 498 w 1718"/>
                    <a:gd name="T53" fmla="*/ 282 h 876"/>
                    <a:gd name="T54" fmla="*/ 372 w 1718"/>
                    <a:gd name="T55" fmla="*/ 345 h 876"/>
                    <a:gd name="T56" fmla="*/ 252 w 1718"/>
                    <a:gd name="T57" fmla="*/ 403 h 876"/>
                    <a:gd name="T58" fmla="*/ 149 w 1718"/>
                    <a:gd name="T59" fmla="*/ 453 h 876"/>
                    <a:gd name="T60" fmla="*/ 68 w 1718"/>
                    <a:gd name="T61" fmla="*/ 490 h 876"/>
                    <a:gd name="T62" fmla="*/ 20 w 1718"/>
                    <a:gd name="T63" fmla="*/ 509 h 876"/>
                    <a:gd name="T64" fmla="*/ 0 w 1718"/>
                    <a:gd name="T65" fmla="*/ 524 h 876"/>
                    <a:gd name="T66" fmla="*/ 27 w 1718"/>
                    <a:gd name="T67" fmla="*/ 553 h 876"/>
                    <a:gd name="T68" fmla="*/ 99 w 1718"/>
                    <a:gd name="T69" fmla="*/ 591 h 876"/>
                    <a:gd name="T70" fmla="*/ 204 w 1718"/>
                    <a:gd name="T71" fmla="*/ 636 h 876"/>
                    <a:gd name="T72" fmla="*/ 333 w 1718"/>
                    <a:gd name="T73" fmla="*/ 685 h 876"/>
                    <a:gd name="T74" fmla="*/ 474 w 1718"/>
                    <a:gd name="T75" fmla="*/ 734 h 876"/>
                    <a:gd name="T76" fmla="*/ 616 w 1718"/>
                    <a:gd name="T77" fmla="*/ 781 h 876"/>
                    <a:gd name="T78" fmla="*/ 750 w 1718"/>
                    <a:gd name="T79" fmla="*/ 821 h 876"/>
                    <a:gd name="T80" fmla="*/ 864 w 1718"/>
                    <a:gd name="T81" fmla="*/ 852 h 876"/>
                    <a:gd name="T82" fmla="*/ 948 w 1718"/>
                    <a:gd name="T83" fmla="*/ 872 h 876"/>
                    <a:gd name="T84" fmla="*/ 991 w 171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5" name="Freeform 204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932 w 1653"/>
                    <a:gd name="T1" fmla="*/ 820 h 829"/>
                    <a:gd name="T2" fmla="*/ 962 w 1653"/>
                    <a:gd name="T3" fmla="*/ 779 h 829"/>
                    <a:gd name="T4" fmla="*/ 1025 w 1653"/>
                    <a:gd name="T5" fmla="*/ 715 h 829"/>
                    <a:gd name="T6" fmla="*/ 1111 w 1653"/>
                    <a:gd name="T7" fmla="*/ 632 h 829"/>
                    <a:gd name="T8" fmla="*/ 1214 w 1653"/>
                    <a:gd name="T9" fmla="*/ 538 h 829"/>
                    <a:gd name="T10" fmla="*/ 1322 w 1653"/>
                    <a:gd name="T11" fmla="*/ 440 h 829"/>
                    <a:gd name="T12" fmla="*/ 1428 w 1653"/>
                    <a:gd name="T13" fmla="*/ 345 h 829"/>
                    <a:gd name="T14" fmla="*/ 1524 w 1653"/>
                    <a:gd name="T15" fmla="*/ 260 h 829"/>
                    <a:gd name="T16" fmla="*/ 1598 w 1653"/>
                    <a:gd name="T17" fmla="*/ 191 h 829"/>
                    <a:gd name="T18" fmla="*/ 1644 w 1653"/>
                    <a:gd name="T19" fmla="*/ 147 h 829"/>
                    <a:gd name="T20" fmla="*/ 1651 w 1653"/>
                    <a:gd name="T21" fmla="*/ 133 h 829"/>
                    <a:gd name="T22" fmla="*/ 1644 w 1653"/>
                    <a:gd name="T23" fmla="*/ 132 h 829"/>
                    <a:gd name="T24" fmla="*/ 1603 w 1653"/>
                    <a:gd name="T25" fmla="*/ 126 h 829"/>
                    <a:gd name="T26" fmla="*/ 1539 w 1653"/>
                    <a:gd name="T27" fmla="*/ 117 h 829"/>
                    <a:gd name="T28" fmla="*/ 1455 w 1653"/>
                    <a:gd name="T29" fmla="*/ 103 h 829"/>
                    <a:gd name="T30" fmla="*/ 1359 w 1653"/>
                    <a:gd name="T31" fmla="*/ 88 h 829"/>
                    <a:gd name="T32" fmla="*/ 1259 w 1653"/>
                    <a:gd name="T33" fmla="*/ 71 h 829"/>
                    <a:gd name="T34" fmla="*/ 1159 w 1653"/>
                    <a:gd name="T35" fmla="*/ 54 h 829"/>
                    <a:gd name="T36" fmla="*/ 1068 w 1653"/>
                    <a:gd name="T37" fmla="*/ 36 h 829"/>
                    <a:gd name="T38" fmla="*/ 990 w 1653"/>
                    <a:gd name="T39" fmla="*/ 20 h 829"/>
                    <a:gd name="T40" fmla="*/ 936 w 1653"/>
                    <a:gd name="T41" fmla="*/ 6 h 829"/>
                    <a:gd name="T42" fmla="*/ 908 w 1653"/>
                    <a:gd name="T43" fmla="*/ 9 h 829"/>
                    <a:gd name="T44" fmla="*/ 863 w 1653"/>
                    <a:gd name="T45" fmla="*/ 48 h 829"/>
                    <a:gd name="T46" fmla="*/ 787 w 1653"/>
                    <a:gd name="T47" fmla="*/ 96 h 829"/>
                    <a:gd name="T48" fmla="*/ 690 w 1653"/>
                    <a:gd name="T49" fmla="*/ 154 h 829"/>
                    <a:gd name="T50" fmla="*/ 578 w 1653"/>
                    <a:gd name="T51" fmla="*/ 215 h 829"/>
                    <a:gd name="T52" fmla="*/ 458 w 1653"/>
                    <a:gd name="T53" fmla="*/ 277 h 829"/>
                    <a:gd name="T54" fmla="*/ 340 w 1653"/>
                    <a:gd name="T55" fmla="*/ 338 h 829"/>
                    <a:gd name="T56" fmla="*/ 229 w 1653"/>
                    <a:gd name="T57" fmla="*/ 392 h 829"/>
                    <a:gd name="T58" fmla="*/ 132 w 1653"/>
                    <a:gd name="T59" fmla="*/ 438 h 829"/>
                    <a:gd name="T60" fmla="*/ 60 w 1653"/>
                    <a:gd name="T61" fmla="*/ 471 h 829"/>
                    <a:gd name="T62" fmla="*/ 17 w 1653"/>
                    <a:gd name="T63" fmla="*/ 488 h 829"/>
                    <a:gd name="T64" fmla="*/ 0 w 1653"/>
                    <a:gd name="T65" fmla="*/ 502 h 829"/>
                    <a:gd name="T66" fmla="*/ 25 w 1653"/>
                    <a:gd name="T67" fmla="*/ 529 h 829"/>
                    <a:gd name="T68" fmla="*/ 93 w 1653"/>
                    <a:gd name="T69" fmla="*/ 564 h 829"/>
                    <a:gd name="T70" fmla="*/ 192 w 1653"/>
                    <a:gd name="T71" fmla="*/ 607 h 829"/>
                    <a:gd name="T72" fmla="*/ 313 w 1653"/>
                    <a:gd name="T73" fmla="*/ 652 h 829"/>
                    <a:gd name="T74" fmla="*/ 446 w 1653"/>
                    <a:gd name="T75" fmla="*/ 698 h 829"/>
                    <a:gd name="T76" fmla="*/ 580 w 1653"/>
                    <a:gd name="T77" fmla="*/ 740 h 829"/>
                    <a:gd name="T78" fmla="*/ 706 w 1653"/>
                    <a:gd name="T79" fmla="*/ 778 h 829"/>
                    <a:gd name="T80" fmla="*/ 814 w 1653"/>
                    <a:gd name="T81" fmla="*/ 807 h 829"/>
                    <a:gd name="T82" fmla="*/ 894 w 1653"/>
                    <a:gd name="T83" fmla="*/ 826 h 829"/>
                    <a:gd name="T84" fmla="*/ 934 w 1653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6" name="Freeform 205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3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7 h 354"/>
                    <a:gd name="T14" fmla="*/ 401 w 951"/>
                    <a:gd name="T15" fmla="*/ 160 h 354"/>
                    <a:gd name="T16" fmla="*/ 479 w 951"/>
                    <a:gd name="T17" fmla="*/ 192 h 354"/>
                    <a:gd name="T18" fmla="*/ 557 w 951"/>
                    <a:gd name="T19" fmla="*/ 225 h 354"/>
                    <a:gd name="T20" fmla="*/ 633 w 951"/>
                    <a:gd name="T21" fmla="*/ 256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30 h 354"/>
                    <a:gd name="T28" fmla="*/ 892 w 951"/>
                    <a:gd name="T29" fmla="*/ 345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5 h 354"/>
                    <a:gd name="T48" fmla="*/ 382 w 951"/>
                    <a:gd name="T49" fmla="*/ 198 h 354"/>
                    <a:gd name="T50" fmla="*/ 307 w 951"/>
                    <a:gd name="T51" fmla="*/ 170 h 354"/>
                    <a:gd name="T52" fmla="*/ 235 w 951"/>
                    <a:gd name="T53" fmla="*/ 143 h 354"/>
                    <a:gd name="T54" fmla="*/ 171 w 951"/>
                    <a:gd name="T55" fmla="*/ 115 h 354"/>
                    <a:gd name="T56" fmla="*/ 113 w 951"/>
                    <a:gd name="T57" fmla="*/ 90 h 354"/>
                    <a:gd name="T58" fmla="*/ 66 w 951"/>
                    <a:gd name="T59" fmla="*/ 67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7" name="Freeform 206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49 w 949"/>
                    <a:gd name="T1" fmla="*/ 2 h 356"/>
                    <a:gd name="T2" fmla="*/ 65 w 949"/>
                    <a:gd name="T3" fmla="*/ 10 h 356"/>
                    <a:gd name="T4" fmla="*/ 96 w 949"/>
                    <a:gd name="T5" fmla="*/ 23 h 356"/>
                    <a:gd name="T6" fmla="*/ 139 w 949"/>
                    <a:gd name="T7" fmla="*/ 44 h 356"/>
                    <a:gd name="T8" fmla="*/ 193 w 949"/>
                    <a:gd name="T9" fmla="*/ 68 h 356"/>
                    <a:gd name="T10" fmla="*/ 257 w 949"/>
                    <a:gd name="T11" fmla="*/ 97 h 356"/>
                    <a:gd name="T12" fmla="*/ 326 w 949"/>
                    <a:gd name="T13" fmla="*/ 128 h 356"/>
                    <a:gd name="T14" fmla="*/ 399 w 949"/>
                    <a:gd name="T15" fmla="*/ 160 h 356"/>
                    <a:gd name="T16" fmla="*/ 477 w 949"/>
                    <a:gd name="T17" fmla="*/ 194 h 356"/>
                    <a:gd name="T18" fmla="*/ 555 w 949"/>
                    <a:gd name="T19" fmla="*/ 226 h 356"/>
                    <a:gd name="T20" fmla="*/ 631 w 949"/>
                    <a:gd name="T21" fmla="*/ 257 h 356"/>
                    <a:gd name="T22" fmla="*/ 705 w 949"/>
                    <a:gd name="T23" fmla="*/ 286 h 356"/>
                    <a:gd name="T24" fmla="*/ 774 w 949"/>
                    <a:gd name="T25" fmla="*/ 311 h 356"/>
                    <a:gd name="T26" fmla="*/ 836 w 949"/>
                    <a:gd name="T27" fmla="*/ 332 h 356"/>
                    <a:gd name="T28" fmla="*/ 890 w 949"/>
                    <a:gd name="T29" fmla="*/ 347 h 356"/>
                    <a:gd name="T30" fmla="*/ 933 w 949"/>
                    <a:gd name="T31" fmla="*/ 355 h 356"/>
                    <a:gd name="T32" fmla="*/ 929 w 949"/>
                    <a:gd name="T33" fmla="*/ 355 h 356"/>
                    <a:gd name="T34" fmla="*/ 882 w 949"/>
                    <a:gd name="T35" fmla="*/ 348 h 356"/>
                    <a:gd name="T36" fmla="*/ 826 w 949"/>
                    <a:gd name="T37" fmla="*/ 336 h 356"/>
                    <a:gd name="T38" fmla="*/ 761 w 949"/>
                    <a:gd name="T39" fmla="*/ 321 h 356"/>
                    <a:gd name="T40" fmla="*/ 691 w 949"/>
                    <a:gd name="T41" fmla="*/ 302 h 356"/>
                    <a:gd name="T42" fmla="*/ 616 w 949"/>
                    <a:gd name="T43" fmla="*/ 279 h 356"/>
                    <a:gd name="T44" fmla="*/ 538 w 949"/>
                    <a:gd name="T45" fmla="*/ 255 h 356"/>
                    <a:gd name="T46" fmla="*/ 459 w 949"/>
                    <a:gd name="T47" fmla="*/ 227 h 356"/>
                    <a:gd name="T48" fmla="*/ 381 w 949"/>
                    <a:gd name="T49" fmla="*/ 199 h 356"/>
                    <a:gd name="T50" fmla="*/ 306 w 949"/>
                    <a:gd name="T51" fmla="*/ 172 h 356"/>
                    <a:gd name="T52" fmla="*/ 235 w 949"/>
                    <a:gd name="T53" fmla="*/ 144 h 356"/>
                    <a:gd name="T54" fmla="*/ 170 w 949"/>
                    <a:gd name="T55" fmla="*/ 117 h 356"/>
                    <a:gd name="T56" fmla="*/ 113 w 949"/>
                    <a:gd name="T57" fmla="*/ 91 h 356"/>
                    <a:gd name="T58" fmla="*/ 65 w 949"/>
                    <a:gd name="T59" fmla="*/ 68 h 356"/>
                    <a:gd name="T60" fmla="*/ 28 w 949"/>
                    <a:gd name="T61" fmla="*/ 48 h 356"/>
                    <a:gd name="T62" fmla="*/ 5 w 949"/>
                    <a:gd name="T63" fmla="*/ 30 h 356"/>
                    <a:gd name="T64" fmla="*/ 3 w 949"/>
                    <a:gd name="T65" fmla="*/ 25 h 356"/>
                    <a:gd name="T66" fmla="*/ 16 w 949"/>
                    <a:gd name="T67" fmla="*/ 19 h 356"/>
                    <a:gd name="T68" fmla="*/ 33 w 949"/>
                    <a:gd name="T69" fmla="*/ 10 h 356"/>
                    <a:gd name="T70" fmla="*/ 45 w 949"/>
                    <a:gd name="T71" fmla="*/ 2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8" name="Freeform 207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987 w 1732"/>
                    <a:gd name="T1" fmla="*/ 866 h 876"/>
                    <a:gd name="T2" fmla="*/ 1018 w 1732"/>
                    <a:gd name="T3" fmla="*/ 825 h 876"/>
                    <a:gd name="T4" fmla="*/ 1084 w 1732"/>
                    <a:gd name="T5" fmla="*/ 757 h 876"/>
                    <a:gd name="T6" fmla="*/ 1174 w 1732"/>
                    <a:gd name="T7" fmla="*/ 672 h 876"/>
                    <a:gd name="T8" fmla="*/ 1279 w 1732"/>
                    <a:gd name="T9" fmla="*/ 574 h 876"/>
                    <a:gd name="T10" fmla="*/ 1391 w 1732"/>
                    <a:gd name="T11" fmla="*/ 473 h 876"/>
                    <a:gd name="T12" fmla="*/ 1500 w 1732"/>
                    <a:gd name="T13" fmla="*/ 375 h 876"/>
                    <a:gd name="T14" fmla="*/ 1598 w 1732"/>
                    <a:gd name="T15" fmla="*/ 286 h 876"/>
                    <a:gd name="T16" fmla="*/ 1675 w 1732"/>
                    <a:gd name="T17" fmla="*/ 215 h 876"/>
                    <a:gd name="T18" fmla="*/ 1722 w 1732"/>
                    <a:gd name="T19" fmla="*/ 169 h 876"/>
                    <a:gd name="T20" fmla="*/ 1729 w 1732"/>
                    <a:gd name="T21" fmla="*/ 155 h 876"/>
                    <a:gd name="T22" fmla="*/ 1721 w 1732"/>
                    <a:gd name="T23" fmla="*/ 154 h 876"/>
                    <a:gd name="T24" fmla="*/ 1679 w 1732"/>
                    <a:gd name="T25" fmla="*/ 148 h 876"/>
                    <a:gd name="T26" fmla="*/ 1608 w 1732"/>
                    <a:gd name="T27" fmla="*/ 137 h 876"/>
                    <a:gd name="T28" fmla="*/ 1518 w 1732"/>
                    <a:gd name="T29" fmla="*/ 123 h 876"/>
                    <a:gd name="T30" fmla="*/ 1416 w 1732"/>
                    <a:gd name="T31" fmla="*/ 106 h 876"/>
                    <a:gd name="T32" fmla="*/ 1306 w 1732"/>
                    <a:gd name="T33" fmla="*/ 86 h 876"/>
                    <a:gd name="T34" fmla="*/ 1200 w 1732"/>
                    <a:gd name="T35" fmla="*/ 67 h 876"/>
                    <a:gd name="T36" fmla="*/ 1103 w 1732"/>
                    <a:gd name="T37" fmla="*/ 46 h 876"/>
                    <a:gd name="T38" fmla="*/ 1021 w 1732"/>
                    <a:gd name="T39" fmla="*/ 27 h 876"/>
                    <a:gd name="T40" fmla="*/ 962 w 1732"/>
                    <a:gd name="T41" fmla="*/ 10 h 876"/>
                    <a:gd name="T42" fmla="*/ 937 w 1732"/>
                    <a:gd name="T43" fmla="*/ 8 h 876"/>
                    <a:gd name="T44" fmla="*/ 901 w 1732"/>
                    <a:gd name="T45" fmla="*/ 45 h 876"/>
                    <a:gd name="T46" fmla="*/ 832 w 1732"/>
                    <a:gd name="T47" fmla="*/ 93 h 876"/>
                    <a:gd name="T48" fmla="*/ 735 w 1732"/>
                    <a:gd name="T49" fmla="*/ 152 h 876"/>
                    <a:gd name="T50" fmla="*/ 621 w 1732"/>
                    <a:gd name="T51" fmla="*/ 215 h 876"/>
                    <a:gd name="T52" fmla="*/ 497 w 1732"/>
                    <a:gd name="T53" fmla="*/ 280 h 876"/>
                    <a:gd name="T54" fmla="*/ 371 w 1732"/>
                    <a:gd name="T55" fmla="*/ 345 h 876"/>
                    <a:gd name="T56" fmla="*/ 252 w 1732"/>
                    <a:gd name="T57" fmla="*/ 404 h 876"/>
                    <a:gd name="T58" fmla="*/ 149 w 1732"/>
                    <a:gd name="T59" fmla="*/ 452 h 876"/>
                    <a:gd name="T60" fmla="*/ 68 w 1732"/>
                    <a:gd name="T61" fmla="*/ 489 h 876"/>
                    <a:gd name="T62" fmla="*/ 20 w 1732"/>
                    <a:gd name="T63" fmla="*/ 509 h 876"/>
                    <a:gd name="T64" fmla="*/ 0 w 1732"/>
                    <a:gd name="T65" fmla="*/ 524 h 876"/>
                    <a:gd name="T66" fmla="*/ 26 w 1732"/>
                    <a:gd name="T67" fmla="*/ 553 h 876"/>
                    <a:gd name="T68" fmla="*/ 99 w 1732"/>
                    <a:gd name="T69" fmla="*/ 591 h 876"/>
                    <a:gd name="T70" fmla="*/ 204 w 1732"/>
                    <a:gd name="T71" fmla="*/ 636 h 876"/>
                    <a:gd name="T72" fmla="*/ 333 w 1732"/>
                    <a:gd name="T73" fmla="*/ 685 h 876"/>
                    <a:gd name="T74" fmla="*/ 473 w 1732"/>
                    <a:gd name="T75" fmla="*/ 734 h 876"/>
                    <a:gd name="T76" fmla="*/ 616 w 1732"/>
                    <a:gd name="T77" fmla="*/ 781 h 876"/>
                    <a:gd name="T78" fmla="*/ 750 w 1732"/>
                    <a:gd name="T79" fmla="*/ 821 h 876"/>
                    <a:gd name="T80" fmla="*/ 864 w 1732"/>
                    <a:gd name="T81" fmla="*/ 852 h 876"/>
                    <a:gd name="T82" fmla="*/ 948 w 1732"/>
                    <a:gd name="T83" fmla="*/ 872 h 876"/>
                    <a:gd name="T84" fmla="*/ 991 w 1732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9" name="Freeform 208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930 w 1667"/>
                    <a:gd name="T1" fmla="*/ 820 h 829"/>
                    <a:gd name="T2" fmla="*/ 962 w 1667"/>
                    <a:gd name="T3" fmla="*/ 781 h 829"/>
                    <a:gd name="T4" fmla="*/ 1026 w 1667"/>
                    <a:gd name="T5" fmla="*/ 716 h 829"/>
                    <a:gd name="T6" fmla="*/ 1115 w 1667"/>
                    <a:gd name="T7" fmla="*/ 633 h 829"/>
                    <a:gd name="T8" fmla="*/ 1218 w 1667"/>
                    <a:gd name="T9" fmla="*/ 541 h 829"/>
                    <a:gd name="T10" fmla="*/ 1329 w 1667"/>
                    <a:gd name="T11" fmla="*/ 444 h 829"/>
                    <a:gd name="T12" fmla="*/ 1437 w 1667"/>
                    <a:gd name="T13" fmla="*/ 349 h 829"/>
                    <a:gd name="T14" fmla="*/ 1534 w 1667"/>
                    <a:gd name="T15" fmla="*/ 265 h 829"/>
                    <a:gd name="T16" fmla="*/ 1610 w 1667"/>
                    <a:gd name="T17" fmla="*/ 198 h 829"/>
                    <a:gd name="T18" fmla="*/ 1656 w 1667"/>
                    <a:gd name="T19" fmla="*/ 154 h 829"/>
                    <a:gd name="T20" fmla="*/ 1664 w 1667"/>
                    <a:gd name="T21" fmla="*/ 140 h 829"/>
                    <a:gd name="T22" fmla="*/ 1656 w 1667"/>
                    <a:gd name="T23" fmla="*/ 139 h 829"/>
                    <a:gd name="T24" fmla="*/ 1616 w 1667"/>
                    <a:gd name="T25" fmla="*/ 133 h 829"/>
                    <a:gd name="T26" fmla="*/ 1550 w 1667"/>
                    <a:gd name="T27" fmla="*/ 122 h 829"/>
                    <a:gd name="T28" fmla="*/ 1464 w 1667"/>
                    <a:gd name="T29" fmla="*/ 108 h 829"/>
                    <a:gd name="T30" fmla="*/ 1366 w 1667"/>
                    <a:gd name="T31" fmla="*/ 92 h 829"/>
                    <a:gd name="T32" fmla="*/ 1263 w 1667"/>
                    <a:gd name="T33" fmla="*/ 73 h 829"/>
                    <a:gd name="T34" fmla="*/ 1162 w 1667"/>
                    <a:gd name="T35" fmla="*/ 56 h 829"/>
                    <a:gd name="T36" fmla="*/ 1069 w 1667"/>
                    <a:gd name="T37" fmla="*/ 38 h 829"/>
                    <a:gd name="T38" fmla="*/ 990 w 1667"/>
                    <a:gd name="T39" fmla="*/ 22 h 829"/>
                    <a:gd name="T40" fmla="*/ 935 w 1667"/>
                    <a:gd name="T41" fmla="*/ 8 h 829"/>
                    <a:gd name="T42" fmla="*/ 906 w 1667"/>
                    <a:gd name="T43" fmla="*/ 9 h 829"/>
                    <a:gd name="T44" fmla="*/ 861 w 1667"/>
                    <a:gd name="T45" fmla="*/ 48 h 829"/>
                    <a:gd name="T46" fmla="*/ 786 w 1667"/>
                    <a:gd name="T47" fmla="*/ 96 h 829"/>
                    <a:gd name="T48" fmla="*/ 690 w 1667"/>
                    <a:gd name="T49" fmla="*/ 154 h 829"/>
                    <a:gd name="T50" fmla="*/ 578 w 1667"/>
                    <a:gd name="T51" fmla="*/ 215 h 829"/>
                    <a:gd name="T52" fmla="*/ 458 w 1667"/>
                    <a:gd name="T53" fmla="*/ 277 h 829"/>
                    <a:gd name="T54" fmla="*/ 339 w 1667"/>
                    <a:gd name="T55" fmla="*/ 338 h 829"/>
                    <a:gd name="T56" fmla="*/ 228 w 1667"/>
                    <a:gd name="T57" fmla="*/ 392 h 829"/>
                    <a:gd name="T58" fmla="*/ 132 w 1667"/>
                    <a:gd name="T59" fmla="*/ 438 h 829"/>
                    <a:gd name="T60" fmla="*/ 59 w 1667"/>
                    <a:gd name="T61" fmla="*/ 471 h 829"/>
                    <a:gd name="T62" fmla="*/ 17 w 1667"/>
                    <a:gd name="T63" fmla="*/ 489 h 829"/>
                    <a:gd name="T64" fmla="*/ 0 w 1667"/>
                    <a:gd name="T65" fmla="*/ 502 h 829"/>
                    <a:gd name="T66" fmla="*/ 25 w 1667"/>
                    <a:gd name="T67" fmla="*/ 529 h 829"/>
                    <a:gd name="T68" fmla="*/ 92 w 1667"/>
                    <a:gd name="T69" fmla="*/ 564 h 829"/>
                    <a:gd name="T70" fmla="*/ 192 w 1667"/>
                    <a:gd name="T71" fmla="*/ 607 h 829"/>
                    <a:gd name="T72" fmla="*/ 313 w 1667"/>
                    <a:gd name="T73" fmla="*/ 652 h 829"/>
                    <a:gd name="T74" fmla="*/ 445 w 1667"/>
                    <a:gd name="T75" fmla="*/ 698 h 829"/>
                    <a:gd name="T76" fmla="*/ 579 w 1667"/>
                    <a:gd name="T77" fmla="*/ 740 h 829"/>
                    <a:gd name="T78" fmla="*/ 706 w 1667"/>
                    <a:gd name="T79" fmla="*/ 778 h 829"/>
                    <a:gd name="T80" fmla="*/ 813 w 1667"/>
                    <a:gd name="T81" fmla="*/ 807 h 829"/>
                    <a:gd name="T82" fmla="*/ 892 w 1667"/>
                    <a:gd name="T83" fmla="*/ 826 h 829"/>
                    <a:gd name="T84" fmla="*/ 933 w 1667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0" name="Freeform 209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989 w 1747"/>
                    <a:gd name="T1" fmla="*/ 867 h 877"/>
                    <a:gd name="T2" fmla="*/ 1020 w 1747"/>
                    <a:gd name="T3" fmla="*/ 825 h 877"/>
                    <a:gd name="T4" fmla="*/ 1087 w 1747"/>
                    <a:gd name="T5" fmla="*/ 760 h 877"/>
                    <a:gd name="T6" fmla="*/ 1179 w 1747"/>
                    <a:gd name="T7" fmla="*/ 674 h 877"/>
                    <a:gd name="T8" fmla="*/ 1286 w 1747"/>
                    <a:gd name="T9" fmla="*/ 579 h 877"/>
                    <a:gd name="T10" fmla="*/ 1400 w 1747"/>
                    <a:gd name="T11" fmla="*/ 479 h 877"/>
                    <a:gd name="T12" fmla="*/ 1512 w 1747"/>
                    <a:gd name="T13" fmla="*/ 382 h 877"/>
                    <a:gd name="T14" fmla="*/ 1611 w 1747"/>
                    <a:gd name="T15" fmla="*/ 295 h 877"/>
                    <a:gd name="T16" fmla="*/ 1689 w 1747"/>
                    <a:gd name="T17" fmla="*/ 226 h 877"/>
                    <a:gd name="T18" fmla="*/ 1737 w 1747"/>
                    <a:gd name="T19" fmla="*/ 180 h 877"/>
                    <a:gd name="T20" fmla="*/ 1745 w 1747"/>
                    <a:gd name="T21" fmla="*/ 166 h 877"/>
                    <a:gd name="T22" fmla="*/ 1737 w 1747"/>
                    <a:gd name="T23" fmla="*/ 165 h 877"/>
                    <a:gd name="T24" fmla="*/ 1693 w 1747"/>
                    <a:gd name="T25" fmla="*/ 158 h 877"/>
                    <a:gd name="T26" fmla="*/ 1621 w 1747"/>
                    <a:gd name="T27" fmla="*/ 146 h 877"/>
                    <a:gd name="T28" fmla="*/ 1529 w 1747"/>
                    <a:gd name="T29" fmla="*/ 130 h 877"/>
                    <a:gd name="T30" fmla="*/ 1424 w 1747"/>
                    <a:gd name="T31" fmla="*/ 112 h 877"/>
                    <a:gd name="T32" fmla="*/ 1314 w 1747"/>
                    <a:gd name="T33" fmla="*/ 91 h 877"/>
                    <a:gd name="T34" fmla="*/ 1204 w 1747"/>
                    <a:gd name="T35" fmla="*/ 71 h 877"/>
                    <a:gd name="T36" fmla="*/ 1105 w 1747"/>
                    <a:gd name="T37" fmla="*/ 49 h 877"/>
                    <a:gd name="T38" fmla="*/ 1021 w 1747"/>
                    <a:gd name="T39" fmla="*/ 29 h 877"/>
                    <a:gd name="T40" fmla="*/ 962 w 1747"/>
                    <a:gd name="T41" fmla="*/ 11 h 877"/>
                    <a:gd name="T42" fmla="*/ 937 w 1747"/>
                    <a:gd name="T43" fmla="*/ 8 h 877"/>
                    <a:gd name="T44" fmla="*/ 903 w 1747"/>
                    <a:gd name="T45" fmla="*/ 45 h 877"/>
                    <a:gd name="T46" fmla="*/ 832 w 1747"/>
                    <a:gd name="T47" fmla="*/ 94 h 877"/>
                    <a:gd name="T48" fmla="*/ 737 w 1747"/>
                    <a:gd name="T49" fmla="*/ 152 h 877"/>
                    <a:gd name="T50" fmla="*/ 621 w 1747"/>
                    <a:gd name="T51" fmla="*/ 215 h 877"/>
                    <a:gd name="T52" fmla="*/ 498 w 1747"/>
                    <a:gd name="T53" fmla="*/ 281 h 877"/>
                    <a:gd name="T54" fmla="*/ 373 w 1747"/>
                    <a:gd name="T55" fmla="*/ 345 h 877"/>
                    <a:gd name="T56" fmla="*/ 253 w 1747"/>
                    <a:gd name="T57" fmla="*/ 403 h 877"/>
                    <a:gd name="T58" fmla="*/ 149 w 1747"/>
                    <a:gd name="T59" fmla="*/ 452 h 877"/>
                    <a:gd name="T60" fmla="*/ 68 w 1747"/>
                    <a:gd name="T61" fmla="*/ 489 h 877"/>
                    <a:gd name="T62" fmla="*/ 20 w 1747"/>
                    <a:gd name="T63" fmla="*/ 509 h 877"/>
                    <a:gd name="T64" fmla="*/ 0 w 1747"/>
                    <a:gd name="T65" fmla="*/ 524 h 877"/>
                    <a:gd name="T66" fmla="*/ 28 w 1747"/>
                    <a:gd name="T67" fmla="*/ 553 h 877"/>
                    <a:gd name="T68" fmla="*/ 99 w 1747"/>
                    <a:gd name="T69" fmla="*/ 590 h 877"/>
                    <a:gd name="T70" fmla="*/ 205 w 1747"/>
                    <a:gd name="T71" fmla="*/ 637 h 877"/>
                    <a:gd name="T72" fmla="*/ 333 w 1747"/>
                    <a:gd name="T73" fmla="*/ 685 h 877"/>
                    <a:gd name="T74" fmla="*/ 475 w 1747"/>
                    <a:gd name="T75" fmla="*/ 734 h 877"/>
                    <a:gd name="T76" fmla="*/ 617 w 1747"/>
                    <a:gd name="T77" fmla="*/ 780 h 877"/>
                    <a:gd name="T78" fmla="*/ 750 w 1747"/>
                    <a:gd name="T79" fmla="*/ 822 h 877"/>
                    <a:gd name="T80" fmla="*/ 864 w 1747"/>
                    <a:gd name="T81" fmla="*/ 853 h 877"/>
                    <a:gd name="T82" fmla="*/ 949 w 1747"/>
                    <a:gd name="T83" fmla="*/ 872 h 877"/>
                    <a:gd name="T84" fmla="*/ 991 w 1747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1" name="Freeform 210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932 w 1683"/>
                    <a:gd name="T1" fmla="*/ 820 h 830"/>
                    <a:gd name="T2" fmla="*/ 964 w 1683"/>
                    <a:gd name="T3" fmla="*/ 781 h 830"/>
                    <a:gd name="T4" fmla="*/ 1030 w 1683"/>
                    <a:gd name="T5" fmla="*/ 718 h 830"/>
                    <a:gd name="T6" fmla="*/ 1120 w 1683"/>
                    <a:gd name="T7" fmla="*/ 636 h 830"/>
                    <a:gd name="T8" fmla="*/ 1226 w 1683"/>
                    <a:gd name="T9" fmla="*/ 545 h 830"/>
                    <a:gd name="T10" fmla="*/ 1339 w 1683"/>
                    <a:gd name="T11" fmla="*/ 450 h 830"/>
                    <a:gd name="T12" fmla="*/ 1449 w 1683"/>
                    <a:gd name="T13" fmla="*/ 357 h 830"/>
                    <a:gd name="T14" fmla="*/ 1547 w 1683"/>
                    <a:gd name="T15" fmla="*/ 274 h 830"/>
                    <a:gd name="T16" fmla="*/ 1624 w 1683"/>
                    <a:gd name="T17" fmla="*/ 207 h 830"/>
                    <a:gd name="T18" fmla="*/ 1673 w 1683"/>
                    <a:gd name="T19" fmla="*/ 165 h 830"/>
                    <a:gd name="T20" fmla="*/ 1681 w 1683"/>
                    <a:gd name="T21" fmla="*/ 151 h 830"/>
                    <a:gd name="T22" fmla="*/ 1673 w 1683"/>
                    <a:gd name="T23" fmla="*/ 150 h 830"/>
                    <a:gd name="T24" fmla="*/ 1631 w 1683"/>
                    <a:gd name="T25" fmla="*/ 143 h 830"/>
                    <a:gd name="T26" fmla="*/ 1563 w 1683"/>
                    <a:gd name="T27" fmla="*/ 131 h 830"/>
                    <a:gd name="T28" fmla="*/ 1476 w 1683"/>
                    <a:gd name="T29" fmla="*/ 116 h 830"/>
                    <a:gd name="T30" fmla="*/ 1376 w 1683"/>
                    <a:gd name="T31" fmla="*/ 98 h 830"/>
                    <a:gd name="T32" fmla="*/ 1271 w 1683"/>
                    <a:gd name="T33" fmla="*/ 78 h 830"/>
                    <a:gd name="T34" fmla="*/ 1167 w 1683"/>
                    <a:gd name="T35" fmla="*/ 59 h 830"/>
                    <a:gd name="T36" fmla="*/ 1073 w 1683"/>
                    <a:gd name="T37" fmla="*/ 40 h 830"/>
                    <a:gd name="T38" fmla="*/ 993 w 1683"/>
                    <a:gd name="T39" fmla="*/ 22 h 830"/>
                    <a:gd name="T40" fmla="*/ 937 w 1683"/>
                    <a:gd name="T41" fmla="*/ 8 h 830"/>
                    <a:gd name="T42" fmla="*/ 908 w 1683"/>
                    <a:gd name="T43" fmla="*/ 9 h 830"/>
                    <a:gd name="T44" fmla="*/ 863 w 1683"/>
                    <a:gd name="T45" fmla="*/ 49 h 830"/>
                    <a:gd name="T46" fmla="*/ 788 w 1683"/>
                    <a:gd name="T47" fmla="*/ 97 h 830"/>
                    <a:gd name="T48" fmla="*/ 690 w 1683"/>
                    <a:gd name="T49" fmla="*/ 154 h 830"/>
                    <a:gd name="T50" fmla="*/ 578 w 1683"/>
                    <a:gd name="T51" fmla="*/ 215 h 830"/>
                    <a:gd name="T52" fmla="*/ 460 w 1683"/>
                    <a:gd name="T53" fmla="*/ 277 h 830"/>
                    <a:gd name="T54" fmla="*/ 340 w 1683"/>
                    <a:gd name="T55" fmla="*/ 338 h 830"/>
                    <a:gd name="T56" fmla="*/ 229 w 1683"/>
                    <a:gd name="T57" fmla="*/ 392 h 830"/>
                    <a:gd name="T58" fmla="*/ 134 w 1683"/>
                    <a:gd name="T59" fmla="*/ 439 h 830"/>
                    <a:gd name="T60" fmla="*/ 60 w 1683"/>
                    <a:gd name="T61" fmla="*/ 472 h 830"/>
                    <a:gd name="T62" fmla="*/ 17 w 1683"/>
                    <a:gd name="T63" fmla="*/ 489 h 830"/>
                    <a:gd name="T64" fmla="*/ 0 w 1683"/>
                    <a:gd name="T65" fmla="*/ 503 h 830"/>
                    <a:gd name="T66" fmla="*/ 25 w 1683"/>
                    <a:gd name="T67" fmla="*/ 529 h 830"/>
                    <a:gd name="T68" fmla="*/ 93 w 1683"/>
                    <a:gd name="T69" fmla="*/ 565 h 830"/>
                    <a:gd name="T70" fmla="*/ 192 w 1683"/>
                    <a:gd name="T71" fmla="*/ 608 h 830"/>
                    <a:gd name="T72" fmla="*/ 313 w 1683"/>
                    <a:gd name="T73" fmla="*/ 652 h 830"/>
                    <a:gd name="T74" fmla="*/ 446 w 1683"/>
                    <a:gd name="T75" fmla="*/ 698 h 830"/>
                    <a:gd name="T76" fmla="*/ 581 w 1683"/>
                    <a:gd name="T77" fmla="*/ 741 h 830"/>
                    <a:gd name="T78" fmla="*/ 706 w 1683"/>
                    <a:gd name="T79" fmla="*/ 779 h 830"/>
                    <a:gd name="T80" fmla="*/ 815 w 1683"/>
                    <a:gd name="T81" fmla="*/ 808 h 830"/>
                    <a:gd name="T82" fmla="*/ 894 w 1683"/>
                    <a:gd name="T83" fmla="*/ 826 h 830"/>
                    <a:gd name="T84" fmla="*/ 934 w 1683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2" name="Freeform 211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989 w 1758"/>
                    <a:gd name="T1" fmla="*/ 866 h 876"/>
                    <a:gd name="T2" fmla="*/ 1021 w 1758"/>
                    <a:gd name="T3" fmla="*/ 827 h 876"/>
                    <a:gd name="T4" fmla="*/ 1088 w 1758"/>
                    <a:gd name="T5" fmla="*/ 761 h 876"/>
                    <a:gd name="T6" fmla="*/ 1181 w 1758"/>
                    <a:gd name="T7" fmla="*/ 680 h 876"/>
                    <a:gd name="T8" fmla="*/ 1289 w 1758"/>
                    <a:gd name="T9" fmla="*/ 585 h 876"/>
                    <a:gd name="T10" fmla="*/ 1406 w 1758"/>
                    <a:gd name="T11" fmla="*/ 487 h 876"/>
                    <a:gd name="T12" fmla="*/ 1519 w 1758"/>
                    <a:gd name="T13" fmla="*/ 392 h 876"/>
                    <a:gd name="T14" fmla="*/ 1619 w 1758"/>
                    <a:gd name="T15" fmla="*/ 308 h 876"/>
                    <a:gd name="T16" fmla="*/ 1698 w 1758"/>
                    <a:gd name="T17" fmla="*/ 239 h 876"/>
                    <a:gd name="T18" fmla="*/ 1748 w 1758"/>
                    <a:gd name="T19" fmla="*/ 195 h 876"/>
                    <a:gd name="T20" fmla="*/ 1756 w 1758"/>
                    <a:gd name="T21" fmla="*/ 182 h 876"/>
                    <a:gd name="T22" fmla="*/ 1747 w 1758"/>
                    <a:gd name="T23" fmla="*/ 180 h 876"/>
                    <a:gd name="T24" fmla="*/ 1703 w 1758"/>
                    <a:gd name="T25" fmla="*/ 171 h 876"/>
                    <a:gd name="T26" fmla="*/ 1629 w 1758"/>
                    <a:gd name="T27" fmla="*/ 158 h 876"/>
                    <a:gd name="T28" fmla="*/ 1537 w 1758"/>
                    <a:gd name="T29" fmla="*/ 140 h 876"/>
                    <a:gd name="T30" fmla="*/ 1430 w 1758"/>
                    <a:gd name="T31" fmla="*/ 119 h 876"/>
                    <a:gd name="T32" fmla="*/ 1318 w 1758"/>
                    <a:gd name="T33" fmla="*/ 96 h 876"/>
                    <a:gd name="T34" fmla="*/ 1208 w 1758"/>
                    <a:gd name="T35" fmla="*/ 73 h 876"/>
                    <a:gd name="T36" fmla="*/ 1106 w 1758"/>
                    <a:gd name="T37" fmla="*/ 50 h 876"/>
                    <a:gd name="T38" fmla="*/ 1022 w 1758"/>
                    <a:gd name="T39" fmla="*/ 29 h 876"/>
                    <a:gd name="T40" fmla="*/ 962 w 1758"/>
                    <a:gd name="T41" fmla="*/ 10 h 876"/>
                    <a:gd name="T42" fmla="*/ 937 w 1758"/>
                    <a:gd name="T43" fmla="*/ 8 h 876"/>
                    <a:gd name="T44" fmla="*/ 901 w 1758"/>
                    <a:gd name="T45" fmla="*/ 45 h 876"/>
                    <a:gd name="T46" fmla="*/ 832 w 1758"/>
                    <a:gd name="T47" fmla="*/ 94 h 876"/>
                    <a:gd name="T48" fmla="*/ 735 w 1758"/>
                    <a:gd name="T49" fmla="*/ 152 h 876"/>
                    <a:gd name="T50" fmla="*/ 621 w 1758"/>
                    <a:gd name="T51" fmla="*/ 216 h 876"/>
                    <a:gd name="T52" fmla="*/ 497 w 1758"/>
                    <a:gd name="T53" fmla="*/ 282 h 876"/>
                    <a:gd name="T54" fmla="*/ 371 w 1758"/>
                    <a:gd name="T55" fmla="*/ 345 h 876"/>
                    <a:gd name="T56" fmla="*/ 252 w 1758"/>
                    <a:gd name="T57" fmla="*/ 404 h 876"/>
                    <a:gd name="T58" fmla="*/ 149 w 1758"/>
                    <a:gd name="T59" fmla="*/ 453 h 876"/>
                    <a:gd name="T60" fmla="*/ 68 w 1758"/>
                    <a:gd name="T61" fmla="*/ 490 h 876"/>
                    <a:gd name="T62" fmla="*/ 20 w 1758"/>
                    <a:gd name="T63" fmla="*/ 509 h 876"/>
                    <a:gd name="T64" fmla="*/ 0 w 1758"/>
                    <a:gd name="T65" fmla="*/ 524 h 876"/>
                    <a:gd name="T66" fmla="*/ 27 w 1758"/>
                    <a:gd name="T67" fmla="*/ 553 h 876"/>
                    <a:gd name="T68" fmla="*/ 99 w 1758"/>
                    <a:gd name="T69" fmla="*/ 591 h 876"/>
                    <a:gd name="T70" fmla="*/ 204 w 1758"/>
                    <a:gd name="T71" fmla="*/ 636 h 876"/>
                    <a:gd name="T72" fmla="*/ 333 w 1758"/>
                    <a:gd name="T73" fmla="*/ 685 h 876"/>
                    <a:gd name="T74" fmla="*/ 474 w 1758"/>
                    <a:gd name="T75" fmla="*/ 734 h 876"/>
                    <a:gd name="T76" fmla="*/ 617 w 1758"/>
                    <a:gd name="T77" fmla="*/ 781 h 876"/>
                    <a:gd name="T78" fmla="*/ 750 w 1758"/>
                    <a:gd name="T79" fmla="*/ 821 h 876"/>
                    <a:gd name="T80" fmla="*/ 864 w 1758"/>
                    <a:gd name="T81" fmla="*/ 852 h 876"/>
                    <a:gd name="T82" fmla="*/ 948 w 1758"/>
                    <a:gd name="T83" fmla="*/ 872 h 876"/>
                    <a:gd name="T84" fmla="*/ 991 w 175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3" name="Freeform 212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944 w 1705"/>
                    <a:gd name="T1" fmla="*/ 821 h 831"/>
                    <a:gd name="T2" fmla="*/ 976 w 1705"/>
                    <a:gd name="T3" fmla="*/ 783 h 831"/>
                    <a:gd name="T4" fmla="*/ 1043 w 1705"/>
                    <a:gd name="T5" fmla="*/ 721 h 831"/>
                    <a:gd name="T6" fmla="*/ 1134 w 1705"/>
                    <a:gd name="T7" fmla="*/ 641 h 831"/>
                    <a:gd name="T8" fmla="*/ 1242 w 1705"/>
                    <a:gd name="T9" fmla="*/ 553 h 831"/>
                    <a:gd name="T10" fmla="*/ 1356 w 1705"/>
                    <a:gd name="T11" fmla="*/ 459 h 831"/>
                    <a:gd name="T12" fmla="*/ 1468 w 1705"/>
                    <a:gd name="T13" fmla="*/ 368 h 831"/>
                    <a:gd name="T14" fmla="*/ 1568 w 1705"/>
                    <a:gd name="T15" fmla="*/ 287 h 831"/>
                    <a:gd name="T16" fmla="*/ 1647 w 1705"/>
                    <a:gd name="T17" fmla="*/ 222 h 831"/>
                    <a:gd name="T18" fmla="*/ 1695 w 1705"/>
                    <a:gd name="T19" fmla="*/ 179 h 831"/>
                    <a:gd name="T20" fmla="*/ 1703 w 1705"/>
                    <a:gd name="T21" fmla="*/ 166 h 831"/>
                    <a:gd name="T22" fmla="*/ 1695 w 1705"/>
                    <a:gd name="T23" fmla="*/ 165 h 831"/>
                    <a:gd name="T24" fmla="*/ 1652 w 1705"/>
                    <a:gd name="T25" fmla="*/ 157 h 831"/>
                    <a:gd name="T26" fmla="*/ 1583 w 1705"/>
                    <a:gd name="T27" fmla="*/ 143 h 831"/>
                    <a:gd name="T28" fmla="*/ 1495 w 1705"/>
                    <a:gd name="T29" fmla="*/ 126 h 831"/>
                    <a:gd name="T30" fmla="*/ 1393 w 1705"/>
                    <a:gd name="T31" fmla="*/ 107 h 831"/>
                    <a:gd name="T32" fmla="*/ 1286 w 1705"/>
                    <a:gd name="T33" fmla="*/ 85 h 831"/>
                    <a:gd name="T34" fmla="*/ 1181 w 1705"/>
                    <a:gd name="T35" fmla="*/ 63 h 831"/>
                    <a:gd name="T36" fmla="*/ 1086 w 1705"/>
                    <a:gd name="T37" fmla="*/ 42 h 831"/>
                    <a:gd name="T38" fmla="*/ 1005 w 1705"/>
                    <a:gd name="T39" fmla="*/ 23 h 831"/>
                    <a:gd name="T40" fmla="*/ 947 w 1705"/>
                    <a:gd name="T41" fmla="*/ 8 h 831"/>
                    <a:gd name="T42" fmla="*/ 918 w 1705"/>
                    <a:gd name="T43" fmla="*/ 9 h 831"/>
                    <a:gd name="T44" fmla="*/ 872 w 1705"/>
                    <a:gd name="T45" fmla="*/ 48 h 831"/>
                    <a:gd name="T46" fmla="*/ 795 w 1705"/>
                    <a:gd name="T47" fmla="*/ 97 h 831"/>
                    <a:gd name="T48" fmla="*/ 696 w 1705"/>
                    <a:gd name="T49" fmla="*/ 155 h 831"/>
                    <a:gd name="T50" fmla="*/ 581 w 1705"/>
                    <a:gd name="T51" fmla="*/ 217 h 831"/>
                    <a:gd name="T52" fmla="*/ 459 w 1705"/>
                    <a:gd name="T53" fmla="*/ 280 h 831"/>
                    <a:gd name="T54" fmla="*/ 337 w 1705"/>
                    <a:gd name="T55" fmla="*/ 341 h 831"/>
                    <a:gd name="T56" fmla="*/ 223 w 1705"/>
                    <a:gd name="T57" fmla="*/ 398 h 831"/>
                    <a:gd name="T58" fmla="*/ 124 w 1705"/>
                    <a:gd name="T59" fmla="*/ 444 h 831"/>
                    <a:gd name="T60" fmla="*/ 50 w 1705"/>
                    <a:gd name="T61" fmla="*/ 477 h 831"/>
                    <a:gd name="T62" fmla="*/ 6 w 1705"/>
                    <a:gd name="T63" fmla="*/ 495 h 831"/>
                    <a:gd name="T64" fmla="*/ 8 w 1705"/>
                    <a:gd name="T65" fmla="*/ 510 h 831"/>
                    <a:gd name="T66" fmla="*/ 54 w 1705"/>
                    <a:gd name="T67" fmla="*/ 539 h 831"/>
                    <a:gd name="T68" fmla="*/ 135 w 1705"/>
                    <a:gd name="T69" fmla="*/ 575 h 831"/>
                    <a:gd name="T70" fmla="*/ 239 w 1705"/>
                    <a:gd name="T71" fmla="*/ 617 h 831"/>
                    <a:gd name="T72" fmla="*/ 360 w 1705"/>
                    <a:gd name="T73" fmla="*/ 661 h 831"/>
                    <a:gd name="T74" fmla="*/ 489 w 1705"/>
                    <a:gd name="T75" fmla="*/ 705 h 831"/>
                    <a:gd name="T76" fmla="*/ 615 w 1705"/>
                    <a:gd name="T77" fmla="*/ 746 h 831"/>
                    <a:gd name="T78" fmla="*/ 734 w 1705"/>
                    <a:gd name="T79" fmla="*/ 783 h 831"/>
                    <a:gd name="T80" fmla="*/ 834 w 1705"/>
                    <a:gd name="T81" fmla="*/ 811 h 831"/>
                    <a:gd name="T82" fmla="*/ 908 w 1705"/>
                    <a:gd name="T83" fmla="*/ 827 h 831"/>
                    <a:gd name="T84" fmla="*/ 946 w 1705"/>
                    <a:gd name="T85" fmla="*/ 830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4" name="Freeform 213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988 w 1758"/>
                    <a:gd name="T1" fmla="*/ 867 h 878"/>
                    <a:gd name="T2" fmla="*/ 1021 w 1758"/>
                    <a:gd name="T3" fmla="*/ 827 h 878"/>
                    <a:gd name="T4" fmla="*/ 1089 w 1758"/>
                    <a:gd name="T5" fmla="*/ 762 h 878"/>
                    <a:gd name="T6" fmla="*/ 1181 w 1758"/>
                    <a:gd name="T7" fmla="*/ 680 h 878"/>
                    <a:gd name="T8" fmla="*/ 1290 w 1758"/>
                    <a:gd name="T9" fmla="*/ 585 h 878"/>
                    <a:gd name="T10" fmla="*/ 1405 w 1758"/>
                    <a:gd name="T11" fmla="*/ 488 h 878"/>
                    <a:gd name="T12" fmla="*/ 1518 w 1758"/>
                    <a:gd name="T13" fmla="*/ 393 h 878"/>
                    <a:gd name="T14" fmla="*/ 1620 w 1758"/>
                    <a:gd name="T15" fmla="*/ 308 h 878"/>
                    <a:gd name="T16" fmla="*/ 1699 w 1758"/>
                    <a:gd name="T17" fmla="*/ 239 h 878"/>
                    <a:gd name="T18" fmla="*/ 1748 w 1758"/>
                    <a:gd name="T19" fmla="*/ 195 h 878"/>
                    <a:gd name="T20" fmla="*/ 1756 w 1758"/>
                    <a:gd name="T21" fmla="*/ 182 h 878"/>
                    <a:gd name="T22" fmla="*/ 1748 w 1758"/>
                    <a:gd name="T23" fmla="*/ 179 h 878"/>
                    <a:gd name="T24" fmla="*/ 1703 w 1758"/>
                    <a:gd name="T25" fmla="*/ 171 h 878"/>
                    <a:gd name="T26" fmla="*/ 1628 w 1758"/>
                    <a:gd name="T27" fmla="*/ 156 h 878"/>
                    <a:gd name="T28" fmla="*/ 1532 w 1758"/>
                    <a:gd name="T29" fmla="*/ 137 h 878"/>
                    <a:gd name="T30" fmla="*/ 1423 w 1758"/>
                    <a:gd name="T31" fmla="*/ 114 h 878"/>
                    <a:gd name="T32" fmla="*/ 1309 w 1758"/>
                    <a:gd name="T33" fmla="*/ 91 h 878"/>
                    <a:gd name="T34" fmla="*/ 1197 w 1758"/>
                    <a:gd name="T35" fmla="*/ 67 h 878"/>
                    <a:gd name="T36" fmla="*/ 1096 w 1758"/>
                    <a:gd name="T37" fmla="*/ 44 h 878"/>
                    <a:gd name="T38" fmla="*/ 1013 w 1758"/>
                    <a:gd name="T39" fmla="*/ 23 h 878"/>
                    <a:gd name="T40" fmla="*/ 957 w 1758"/>
                    <a:gd name="T41" fmla="*/ 8 h 878"/>
                    <a:gd name="T42" fmla="*/ 937 w 1758"/>
                    <a:gd name="T43" fmla="*/ 8 h 878"/>
                    <a:gd name="T44" fmla="*/ 902 w 1758"/>
                    <a:gd name="T45" fmla="*/ 45 h 878"/>
                    <a:gd name="T46" fmla="*/ 832 w 1758"/>
                    <a:gd name="T47" fmla="*/ 93 h 878"/>
                    <a:gd name="T48" fmla="*/ 736 w 1758"/>
                    <a:gd name="T49" fmla="*/ 152 h 878"/>
                    <a:gd name="T50" fmla="*/ 622 w 1758"/>
                    <a:gd name="T51" fmla="*/ 215 h 878"/>
                    <a:gd name="T52" fmla="*/ 498 w 1758"/>
                    <a:gd name="T53" fmla="*/ 281 h 878"/>
                    <a:gd name="T54" fmla="*/ 372 w 1758"/>
                    <a:gd name="T55" fmla="*/ 345 h 878"/>
                    <a:gd name="T56" fmla="*/ 253 w 1758"/>
                    <a:gd name="T57" fmla="*/ 404 h 878"/>
                    <a:gd name="T58" fmla="*/ 149 w 1758"/>
                    <a:gd name="T59" fmla="*/ 452 h 878"/>
                    <a:gd name="T60" fmla="*/ 68 w 1758"/>
                    <a:gd name="T61" fmla="*/ 489 h 878"/>
                    <a:gd name="T62" fmla="*/ 19 w 1758"/>
                    <a:gd name="T63" fmla="*/ 509 h 878"/>
                    <a:gd name="T64" fmla="*/ 0 w 1758"/>
                    <a:gd name="T65" fmla="*/ 524 h 878"/>
                    <a:gd name="T66" fmla="*/ 28 w 1758"/>
                    <a:gd name="T67" fmla="*/ 553 h 878"/>
                    <a:gd name="T68" fmla="*/ 99 w 1758"/>
                    <a:gd name="T69" fmla="*/ 591 h 878"/>
                    <a:gd name="T70" fmla="*/ 205 w 1758"/>
                    <a:gd name="T71" fmla="*/ 637 h 878"/>
                    <a:gd name="T72" fmla="*/ 333 w 1758"/>
                    <a:gd name="T73" fmla="*/ 685 h 878"/>
                    <a:gd name="T74" fmla="*/ 475 w 1758"/>
                    <a:gd name="T75" fmla="*/ 735 h 878"/>
                    <a:gd name="T76" fmla="*/ 616 w 1758"/>
                    <a:gd name="T77" fmla="*/ 781 h 878"/>
                    <a:gd name="T78" fmla="*/ 750 w 1758"/>
                    <a:gd name="T79" fmla="*/ 822 h 878"/>
                    <a:gd name="T80" fmla="*/ 864 w 1758"/>
                    <a:gd name="T81" fmla="*/ 853 h 878"/>
                    <a:gd name="T82" fmla="*/ 948 w 1758"/>
                    <a:gd name="T83" fmla="*/ 873 h 878"/>
                    <a:gd name="T84" fmla="*/ 991 w 1758"/>
                    <a:gd name="T85" fmla="*/ 876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5" name="Freeform 214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933 w 1694"/>
                    <a:gd name="T1" fmla="*/ 821 h 830"/>
                    <a:gd name="T2" fmla="*/ 965 w 1694"/>
                    <a:gd name="T3" fmla="*/ 783 h 830"/>
                    <a:gd name="T4" fmla="*/ 1032 w 1694"/>
                    <a:gd name="T5" fmla="*/ 721 h 830"/>
                    <a:gd name="T6" fmla="*/ 1124 w 1694"/>
                    <a:gd name="T7" fmla="*/ 642 h 830"/>
                    <a:gd name="T8" fmla="*/ 1231 w 1694"/>
                    <a:gd name="T9" fmla="*/ 552 h 830"/>
                    <a:gd name="T10" fmla="*/ 1345 w 1694"/>
                    <a:gd name="T11" fmla="*/ 459 h 830"/>
                    <a:gd name="T12" fmla="*/ 1457 w 1694"/>
                    <a:gd name="T13" fmla="*/ 368 h 830"/>
                    <a:gd name="T14" fmla="*/ 1557 w 1694"/>
                    <a:gd name="T15" fmla="*/ 286 h 830"/>
                    <a:gd name="T16" fmla="*/ 1635 w 1694"/>
                    <a:gd name="T17" fmla="*/ 222 h 830"/>
                    <a:gd name="T18" fmla="*/ 1684 w 1694"/>
                    <a:gd name="T19" fmla="*/ 179 h 830"/>
                    <a:gd name="T20" fmla="*/ 1692 w 1694"/>
                    <a:gd name="T21" fmla="*/ 166 h 830"/>
                    <a:gd name="T22" fmla="*/ 1684 w 1694"/>
                    <a:gd name="T23" fmla="*/ 165 h 830"/>
                    <a:gd name="T24" fmla="*/ 1641 w 1694"/>
                    <a:gd name="T25" fmla="*/ 157 h 830"/>
                    <a:gd name="T26" fmla="*/ 1572 w 1694"/>
                    <a:gd name="T27" fmla="*/ 143 h 830"/>
                    <a:gd name="T28" fmla="*/ 1483 w 1694"/>
                    <a:gd name="T29" fmla="*/ 126 h 830"/>
                    <a:gd name="T30" fmla="*/ 1383 w 1694"/>
                    <a:gd name="T31" fmla="*/ 107 h 830"/>
                    <a:gd name="T32" fmla="*/ 1276 w 1694"/>
                    <a:gd name="T33" fmla="*/ 85 h 830"/>
                    <a:gd name="T34" fmla="*/ 1171 w 1694"/>
                    <a:gd name="T35" fmla="*/ 63 h 830"/>
                    <a:gd name="T36" fmla="*/ 1074 w 1694"/>
                    <a:gd name="T37" fmla="*/ 42 h 830"/>
                    <a:gd name="T38" fmla="*/ 995 w 1694"/>
                    <a:gd name="T39" fmla="*/ 23 h 830"/>
                    <a:gd name="T40" fmla="*/ 937 w 1694"/>
                    <a:gd name="T41" fmla="*/ 8 h 830"/>
                    <a:gd name="T42" fmla="*/ 908 w 1694"/>
                    <a:gd name="T43" fmla="*/ 9 h 830"/>
                    <a:gd name="T44" fmla="*/ 863 w 1694"/>
                    <a:gd name="T45" fmla="*/ 48 h 830"/>
                    <a:gd name="T46" fmla="*/ 788 w 1694"/>
                    <a:gd name="T47" fmla="*/ 96 h 830"/>
                    <a:gd name="T48" fmla="*/ 691 w 1694"/>
                    <a:gd name="T49" fmla="*/ 154 h 830"/>
                    <a:gd name="T50" fmla="*/ 579 w 1694"/>
                    <a:gd name="T51" fmla="*/ 215 h 830"/>
                    <a:gd name="T52" fmla="*/ 460 w 1694"/>
                    <a:gd name="T53" fmla="*/ 277 h 830"/>
                    <a:gd name="T54" fmla="*/ 340 w 1694"/>
                    <a:gd name="T55" fmla="*/ 338 h 830"/>
                    <a:gd name="T56" fmla="*/ 230 w 1694"/>
                    <a:gd name="T57" fmla="*/ 392 h 830"/>
                    <a:gd name="T58" fmla="*/ 134 w 1694"/>
                    <a:gd name="T59" fmla="*/ 438 h 830"/>
                    <a:gd name="T60" fmla="*/ 60 w 1694"/>
                    <a:gd name="T61" fmla="*/ 471 h 830"/>
                    <a:gd name="T62" fmla="*/ 18 w 1694"/>
                    <a:gd name="T63" fmla="*/ 489 h 830"/>
                    <a:gd name="T64" fmla="*/ 0 w 1694"/>
                    <a:gd name="T65" fmla="*/ 502 h 830"/>
                    <a:gd name="T66" fmla="*/ 26 w 1694"/>
                    <a:gd name="T67" fmla="*/ 529 h 830"/>
                    <a:gd name="T68" fmla="*/ 94 w 1694"/>
                    <a:gd name="T69" fmla="*/ 566 h 830"/>
                    <a:gd name="T70" fmla="*/ 193 w 1694"/>
                    <a:gd name="T71" fmla="*/ 607 h 830"/>
                    <a:gd name="T72" fmla="*/ 314 w 1694"/>
                    <a:gd name="T73" fmla="*/ 653 h 830"/>
                    <a:gd name="T74" fmla="*/ 446 w 1694"/>
                    <a:gd name="T75" fmla="*/ 699 h 830"/>
                    <a:gd name="T76" fmla="*/ 581 w 1694"/>
                    <a:gd name="T77" fmla="*/ 742 h 830"/>
                    <a:gd name="T78" fmla="*/ 707 w 1694"/>
                    <a:gd name="T79" fmla="*/ 780 h 830"/>
                    <a:gd name="T80" fmla="*/ 815 w 1694"/>
                    <a:gd name="T81" fmla="*/ 808 h 830"/>
                    <a:gd name="T82" fmla="*/ 894 w 1694"/>
                    <a:gd name="T83" fmla="*/ 827 h 830"/>
                    <a:gd name="T84" fmla="*/ 935 w 1694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6" name="Freeform 215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50 w 950"/>
                    <a:gd name="T1" fmla="*/ 1 h 355"/>
                    <a:gd name="T2" fmla="*/ 66 w 950"/>
                    <a:gd name="T3" fmla="*/ 9 h 355"/>
                    <a:gd name="T4" fmla="*/ 98 w 950"/>
                    <a:gd name="T5" fmla="*/ 23 h 355"/>
                    <a:gd name="T6" fmla="*/ 140 w 950"/>
                    <a:gd name="T7" fmla="*/ 43 h 355"/>
                    <a:gd name="T8" fmla="*/ 194 w 950"/>
                    <a:gd name="T9" fmla="*/ 68 h 355"/>
                    <a:gd name="T10" fmla="*/ 258 w 950"/>
                    <a:gd name="T11" fmla="*/ 96 h 355"/>
                    <a:gd name="T12" fmla="*/ 327 w 950"/>
                    <a:gd name="T13" fmla="*/ 127 h 355"/>
                    <a:gd name="T14" fmla="*/ 401 w 950"/>
                    <a:gd name="T15" fmla="*/ 160 h 355"/>
                    <a:gd name="T16" fmla="*/ 478 w 950"/>
                    <a:gd name="T17" fmla="*/ 193 h 355"/>
                    <a:gd name="T18" fmla="*/ 556 w 950"/>
                    <a:gd name="T19" fmla="*/ 225 h 355"/>
                    <a:gd name="T20" fmla="*/ 632 w 950"/>
                    <a:gd name="T21" fmla="*/ 256 h 355"/>
                    <a:gd name="T22" fmla="*/ 706 w 950"/>
                    <a:gd name="T23" fmla="*/ 285 h 355"/>
                    <a:gd name="T24" fmla="*/ 775 w 950"/>
                    <a:gd name="T25" fmla="*/ 310 h 355"/>
                    <a:gd name="T26" fmla="*/ 837 w 950"/>
                    <a:gd name="T27" fmla="*/ 331 h 355"/>
                    <a:gd name="T28" fmla="*/ 891 w 950"/>
                    <a:gd name="T29" fmla="*/ 346 h 355"/>
                    <a:gd name="T30" fmla="*/ 934 w 950"/>
                    <a:gd name="T31" fmla="*/ 354 h 355"/>
                    <a:gd name="T32" fmla="*/ 931 w 950"/>
                    <a:gd name="T33" fmla="*/ 354 h 355"/>
                    <a:gd name="T34" fmla="*/ 883 w 950"/>
                    <a:gd name="T35" fmla="*/ 347 h 355"/>
                    <a:gd name="T36" fmla="*/ 827 w 950"/>
                    <a:gd name="T37" fmla="*/ 336 h 355"/>
                    <a:gd name="T38" fmla="*/ 762 w 950"/>
                    <a:gd name="T39" fmla="*/ 321 h 355"/>
                    <a:gd name="T40" fmla="*/ 691 w 950"/>
                    <a:gd name="T41" fmla="*/ 301 h 355"/>
                    <a:gd name="T42" fmla="*/ 616 w 950"/>
                    <a:gd name="T43" fmla="*/ 278 h 355"/>
                    <a:gd name="T44" fmla="*/ 538 w 950"/>
                    <a:gd name="T45" fmla="*/ 254 h 355"/>
                    <a:gd name="T46" fmla="*/ 459 w 950"/>
                    <a:gd name="T47" fmla="*/ 227 h 355"/>
                    <a:gd name="T48" fmla="*/ 381 w 950"/>
                    <a:gd name="T49" fmla="*/ 200 h 355"/>
                    <a:gd name="T50" fmla="*/ 306 w 950"/>
                    <a:gd name="T51" fmla="*/ 171 h 355"/>
                    <a:gd name="T52" fmla="*/ 235 w 950"/>
                    <a:gd name="T53" fmla="*/ 143 h 355"/>
                    <a:gd name="T54" fmla="*/ 170 w 950"/>
                    <a:gd name="T55" fmla="*/ 117 h 355"/>
                    <a:gd name="T56" fmla="*/ 113 w 950"/>
                    <a:gd name="T57" fmla="*/ 91 h 355"/>
                    <a:gd name="T58" fmla="*/ 65 w 950"/>
                    <a:gd name="T59" fmla="*/ 68 h 355"/>
                    <a:gd name="T60" fmla="*/ 28 w 950"/>
                    <a:gd name="T61" fmla="*/ 47 h 355"/>
                    <a:gd name="T62" fmla="*/ 5 w 950"/>
                    <a:gd name="T63" fmla="*/ 30 h 355"/>
                    <a:gd name="T64" fmla="*/ 3 w 950"/>
                    <a:gd name="T65" fmla="*/ 24 h 355"/>
                    <a:gd name="T66" fmla="*/ 17 w 950"/>
                    <a:gd name="T67" fmla="*/ 18 h 355"/>
                    <a:gd name="T68" fmla="*/ 34 w 950"/>
                    <a:gd name="T69" fmla="*/ 9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7" name="Freeform 216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2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6 h 354"/>
                    <a:gd name="T14" fmla="*/ 401 w 951"/>
                    <a:gd name="T15" fmla="*/ 159 h 354"/>
                    <a:gd name="T16" fmla="*/ 479 w 951"/>
                    <a:gd name="T17" fmla="*/ 192 h 354"/>
                    <a:gd name="T18" fmla="*/ 557 w 951"/>
                    <a:gd name="T19" fmla="*/ 224 h 354"/>
                    <a:gd name="T20" fmla="*/ 633 w 951"/>
                    <a:gd name="T21" fmla="*/ 255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29 h 354"/>
                    <a:gd name="T28" fmla="*/ 892 w 951"/>
                    <a:gd name="T29" fmla="*/ 344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6 h 354"/>
                    <a:gd name="T48" fmla="*/ 382 w 951"/>
                    <a:gd name="T49" fmla="*/ 199 h 354"/>
                    <a:gd name="T50" fmla="*/ 307 w 951"/>
                    <a:gd name="T51" fmla="*/ 170 h 354"/>
                    <a:gd name="T52" fmla="*/ 235 w 951"/>
                    <a:gd name="T53" fmla="*/ 142 h 354"/>
                    <a:gd name="T54" fmla="*/ 171 w 951"/>
                    <a:gd name="T55" fmla="*/ 116 h 354"/>
                    <a:gd name="T56" fmla="*/ 113 w 951"/>
                    <a:gd name="T57" fmla="*/ 89 h 354"/>
                    <a:gd name="T58" fmla="*/ 66 w 951"/>
                    <a:gd name="T59" fmla="*/ 66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8" name="Freeform 217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51 w 950"/>
                    <a:gd name="T1" fmla="*/ 1 h 355"/>
                    <a:gd name="T2" fmla="*/ 67 w 950"/>
                    <a:gd name="T3" fmla="*/ 10 h 355"/>
                    <a:gd name="T4" fmla="*/ 98 w 950"/>
                    <a:gd name="T5" fmla="*/ 23 h 355"/>
                    <a:gd name="T6" fmla="*/ 141 w 950"/>
                    <a:gd name="T7" fmla="*/ 43 h 355"/>
                    <a:gd name="T8" fmla="*/ 195 w 950"/>
                    <a:gd name="T9" fmla="*/ 68 h 355"/>
                    <a:gd name="T10" fmla="*/ 257 w 950"/>
                    <a:gd name="T11" fmla="*/ 96 h 355"/>
                    <a:gd name="T12" fmla="*/ 326 w 950"/>
                    <a:gd name="T13" fmla="*/ 127 h 355"/>
                    <a:gd name="T14" fmla="*/ 401 w 950"/>
                    <a:gd name="T15" fmla="*/ 159 h 355"/>
                    <a:gd name="T16" fmla="*/ 477 w 950"/>
                    <a:gd name="T17" fmla="*/ 192 h 355"/>
                    <a:gd name="T18" fmla="*/ 556 w 950"/>
                    <a:gd name="T19" fmla="*/ 225 h 355"/>
                    <a:gd name="T20" fmla="*/ 633 w 950"/>
                    <a:gd name="T21" fmla="*/ 256 h 355"/>
                    <a:gd name="T22" fmla="*/ 707 w 950"/>
                    <a:gd name="T23" fmla="*/ 284 h 355"/>
                    <a:gd name="T24" fmla="*/ 775 w 950"/>
                    <a:gd name="T25" fmla="*/ 310 h 355"/>
                    <a:gd name="T26" fmla="*/ 837 w 950"/>
                    <a:gd name="T27" fmla="*/ 329 h 355"/>
                    <a:gd name="T28" fmla="*/ 891 w 950"/>
                    <a:gd name="T29" fmla="*/ 344 h 355"/>
                    <a:gd name="T30" fmla="*/ 934 w 950"/>
                    <a:gd name="T31" fmla="*/ 353 h 355"/>
                    <a:gd name="T32" fmla="*/ 930 w 950"/>
                    <a:gd name="T33" fmla="*/ 353 h 355"/>
                    <a:gd name="T34" fmla="*/ 883 w 950"/>
                    <a:gd name="T35" fmla="*/ 347 h 355"/>
                    <a:gd name="T36" fmla="*/ 826 w 950"/>
                    <a:gd name="T37" fmla="*/ 335 h 355"/>
                    <a:gd name="T38" fmla="*/ 762 w 950"/>
                    <a:gd name="T39" fmla="*/ 320 h 355"/>
                    <a:gd name="T40" fmla="*/ 692 w 950"/>
                    <a:gd name="T41" fmla="*/ 301 h 355"/>
                    <a:gd name="T42" fmla="*/ 617 w 950"/>
                    <a:gd name="T43" fmla="*/ 278 h 355"/>
                    <a:gd name="T44" fmla="*/ 538 w 950"/>
                    <a:gd name="T45" fmla="*/ 253 h 355"/>
                    <a:gd name="T46" fmla="*/ 460 w 950"/>
                    <a:gd name="T47" fmla="*/ 227 h 355"/>
                    <a:gd name="T48" fmla="*/ 382 w 950"/>
                    <a:gd name="T49" fmla="*/ 199 h 355"/>
                    <a:gd name="T50" fmla="*/ 307 w 950"/>
                    <a:gd name="T51" fmla="*/ 171 h 355"/>
                    <a:gd name="T52" fmla="*/ 235 w 950"/>
                    <a:gd name="T53" fmla="*/ 143 h 355"/>
                    <a:gd name="T54" fmla="*/ 171 w 950"/>
                    <a:gd name="T55" fmla="*/ 117 h 355"/>
                    <a:gd name="T56" fmla="*/ 113 w 950"/>
                    <a:gd name="T57" fmla="*/ 90 h 355"/>
                    <a:gd name="T58" fmla="*/ 66 w 950"/>
                    <a:gd name="T59" fmla="*/ 67 h 355"/>
                    <a:gd name="T60" fmla="*/ 29 w 950"/>
                    <a:gd name="T61" fmla="*/ 46 h 355"/>
                    <a:gd name="T62" fmla="*/ 6 w 950"/>
                    <a:gd name="T63" fmla="*/ 29 h 355"/>
                    <a:gd name="T64" fmla="*/ 4 w 950"/>
                    <a:gd name="T65" fmla="*/ 23 h 355"/>
                    <a:gd name="T66" fmla="*/ 18 w 950"/>
                    <a:gd name="T67" fmla="*/ 19 h 355"/>
                    <a:gd name="T68" fmla="*/ 35 w 950"/>
                    <a:gd name="T69" fmla="*/ 10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9" name="Freeform 218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6 w 530"/>
                    <a:gd name="T3" fmla="*/ 1 h 145"/>
                    <a:gd name="T4" fmla="*/ 21 w 530"/>
                    <a:gd name="T5" fmla="*/ 5 h 145"/>
                    <a:gd name="T6" fmla="*/ 45 w 530"/>
                    <a:gd name="T7" fmla="*/ 12 h 145"/>
                    <a:gd name="T8" fmla="*/ 75 w 530"/>
                    <a:gd name="T9" fmla="*/ 20 h 145"/>
                    <a:gd name="T10" fmla="*/ 112 w 530"/>
                    <a:gd name="T11" fmla="*/ 31 h 145"/>
                    <a:gd name="T12" fmla="*/ 153 w 530"/>
                    <a:gd name="T13" fmla="*/ 41 h 145"/>
                    <a:gd name="T14" fmla="*/ 198 w 530"/>
                    <a:gd name="T15" fmla="*/ 54 h 145"/>
                    <a:gd name="T16" fmla="*/ 246 w 530"/>
                    <a:gd name="T17" fmla="*/ 66 h 145"/>
                    <a:gd name="T18" fmla="*/ 293 w 530"/>
                    <a:gd name="T19" fmla="*/ 79 h 145"/>
                    <a:gd name="T20" fmla="*/ 339 w 530"/>
                    <a:gd name="T21" fmla="*/ 90 h 145"/>
                    <a:gd name="T22" fmla="*/ 384 w 530"/>
                    <a:gd name="T23" fmla="*/ 103 h 145"/>
                    <a:gd name="T24" fmla="*/ 425 w 530"/>
                    <a:gd name="T25" fmla="*/ 113 h 145"/>
                    <a:gd name="T26" fmla="*/ 461 w 530"/>
                    <a:gd name="T27" fmla="*/ 123 h 145"/>
                    <a:gd name="T28" fmla="*/ 492 w 530"/>
                    <a:gd name="T29" fmla="*/ 130 h 145"/>
                    <a:gd name="T30" fmla="*/ 515 w 530"/>
                    <a:gd name="T31" fmla="*/ 135 h 145"/>
                    <a:gd name="T32" fmla="*/ 530 w 530"/>
                    <a:gd name="T33" fmla="*/ 138 h 145"/>
                    <a:gd name="T34" fmla="*/ 522 w 530"/>
                    <a:gd name="T35" fmla="*/ 145 h 145"/>
                    <a:gd name="T36" fmla="*/ 516 w 530"/>
                    <a:gd name="T37" fmla="*/ 143 h 145"/>
                    <a:gd name="T38" fmla="*/ 501 w 530"/>
                    <a:gd name="T39" fmla="*/ 140 h 145"/>
                    <a:gd name="T40" fmla="*/ 477 w 530"/>
                    <a:gd name="T41" fmla="*/ 134 h 145"/>
                    <a:gd name="T42" fmla="*/ 445 w 530"/>
                    <a:gd name="T43" fmla="*/ 126 h 145"/>
                    <a:gd name="T44" fmla="*/ 408 w 530"/>
                    <a:gd name="T45" fmla="*/ 117 h 145"/>
                    <a:gd name="T46" fmla="*/ 365 w 530"/>
                    <a:gd name="T47" fmla="*/ 107 h 145"/>
                    <a:gd name="T48" fmla="*/ 320 w 530"/>
                    <a:gd name="T49" fmla="*/ 95 h 145"/>
                    <a:gd name="T50" fmla="*/ 273 w 530"/>
                    <a:gd name="T51" fmla="*/ 82 h 145"/>
                    <a:gd name="T52" fmla="*/ 226 w 530"/>
                    <a:gd name="T53" fmla="*/ 71 h 145"/>
                    <a:gd name="T54" fmla="*/ 180 w 530"/>
                    <a:gd name="T55" fmla="*/ 58 h 145"/>
                    <a:gd name="T56" fmla="*/ 136 w 530"/>
                    <a:gd name="T57" fmla="*/ 46 h 145"/>
                    <a:gd name="T58" fmla="*/ 96 w 530"/>
                    <a:gd name="T59" fmla="*/ 34 h 145"/>
                    <a:gd name="T60" fmla="*/ 61 w 530"/>
                    <a:gd name="T61" fmla="*/ 24 h 145"/>
                    <a:gd name="T62" fmla="*/ 32 w 530"/>
                    <a:gd name="T63" fmla="*/ 15 h 145"/>
                    <a:gd name="T64" fmla="*/ 12 w 530"/>
                    <a:gd name="T65" fmla="*/ 6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0" name="Freeform 219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6 w 541"/>
                    <a:gd name="T3" fmla="*/ 1 h 150"/>
                    <a:gd name="T4" fmla="*/ 21 w 541"/>
                    <a:gd name="T5" fmla="*/ 5 h 150"/>
                    <a:gd name="T6" fmla="*/ 45 w 541"/>
                    <a:gd name="T7" fmla="*/ 12 h 150"/>
                    <a:gd name="T8" fmla="*/ 77 w 541"/>
                    <a:gd name="T9" fmla="*/ 21 h 150"/>
                    <a:gd name="T10" fmla="*/ 115 w 541"/>
                    <a:gd name="T11" fmla="*/ 32 h 150"/>
                    <a:gd name="T12" fmla="*/ 157 w 541"/>
                    <a:gd name="T13" fmla="*/ 43 h 150"/>
                    <a:gd name="T14" fmla="*/ 203 w 541"/>
                    <a:gd name="T15" fmla="*/ 56 h 150"/>
                    <a:gd name="T16" fmla="*/ 250 w 541"/>
                    <a:gd name="T17" fmla="*/ 69 h 150"/>
                    <a:gd name="T18" fmla="*/ 299 w 541"/>
                    <a:gd name="T19" fmla="*/ 82 h 150"/>
                    <a:gd name="T20" fmla="*/ 346 w 541"/>
                    <a:gd name="T21" fmla="*/ 95 h 150"/>
                    <a:gd name="T22" fmla="*/ 392 w 541"/>
                    <a:gd name="T23" fmla="*/ 107 h 150"/>
                    <a:gd name="T24" fmla="*/ 433 w 541"/>
                    <a:gd name="T25" fmla="*/ 118 h 150"/>
                    <a:gd name="T26" fmla="*/ 471 w 541"/>
                    <a:gd name="T27" fmla="*/ 127 h 150"/>
                    <a:gd name="T28" fmla="*/ 503 w 541"/>
                    <a:gd name="T29" fmla="*/ 135 h 150"/>
                    <a:gd name="T30" fmla="*/ 526 w 541"/>
                    <a:gd name="T31" fmla="*/ 141 h 150"/>
                    <a:gd name="T32" fmla="*/ 541 w 541"/>
                    <a:gd name="T33" fmla="*/ 143 h 150"/>
                    <a:gd name="T34" fmla="*/ 532 w 541"/>
                    <a:gd name="T35" fmla="*/ 150 h 150"/>
                    <a:gd name="T36" fmla="*/ 527 w 541"/>
                    <a:gd name="T37" fmla="*/ 149 h 150"/>
                    <a:gd name="T38" fmla="*/ 511 w 541"/>
                    <a:gd name="T39" fmla="*/ 145 h 150"/>
                    <a:gd name="T40" fmla="*/ 486 w 541"/>
                    <a:gd name="T41" fmla="*/ 139 h 150"/>
                    <a:gd name="T42" fmla="*/ 454 w 541"/>
                    <a:gd name="T43" fmla="*/ 131 h 150"/>
                    <a:gd name="T44" fmla="*/ 416 w 541"/>
                    <a:gd name="T45" fmla="*/ 120 h 150"/>
                    <a:gd name="T46" fmla="*/ 372 w 541"/>
                    <a:gd name="T47" fmla="*/ 110 h 150"/>
                    <a:gd name="T48" fmla="*/ 326 w 541"/>
                    <a:gd name="T49" fmla="*/ 97 h 150"/>
                    <a:gd name="T50" fmla="*/ 279 w 541"/>
                    <a:gd name="T51" fmla="*/ 85 h 150"/>
                    <a:gd name="T52" fmla="*/ 231 w 541"/>
                    <a:gd name="T53" fmla="*/ 72 h 150"/>
                    <a:gd name="T54" fmla="*/ 183 w 541"/>
                    <a:gd name="T55" fmla="*/ 59 h 150"/>
                    <a:gd name="T56" fmla="*/ 138 w 541"/>
                    <a:gd name="T57" fmla="*/ 47 h 150"/>
                    <a:gd name="T58" fmla="*/ 97 w 541"/>
                    <a:gd name="T59" fmla="*/ 35 h 150"/>
                    <a:gd name="T60" fmla="*/ 61 w 541"/>
                    <a:gd name="T61" fmla="*/ 24 h 150"/>
                    <a:gd name="T62" fmla="*/ 32 w 541"/>
                    <a:gd name="T63" fmla="*/ 15 h 150"/>
                    <a:gd name="T64" fmla="*/ 12 w 541"/>
                    <a:gd name="T65" fmla="*/ 5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1" name="Freeform 220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6 w 552"/>
                    <a:gd name="T3" fmla="*/ 2 h 158"/>
                    <a:gd name="T4" fmla="*/ 22 w 552"/>
                    <a:gd name="T5" fmla="*/ 6 h 158"/>
                    <a:gd name="T6" fmla="*/ 46 w 552"/>
                    <a:gd name="T7" fmla="*/ 14 h 158"/>
                    <a:gd name="T8" fmla="*/ 78 w 552"/>
                    <a:gd name="T9" fmla="*/ 23 h 158"/>
                    <a:gd name="T10" fmla="*/ 118 w 552"/>
                    <a:gd name="T11" fmla="*/ 34 h 158"/>
                    <a:gd name="T12" fmla="*/ 160 w 552"/>
                    <a:gd name="T13" fmla="*/ 46 h 158"/>
                    <a:gd name="T14" fmla="*/ 208 w 552"/>
                    <a:gd name="T15" fmla="*/ 59 h 158"/>
                    <a:gd name="T16" fmla="*/ 256 w 552"/>
                    <a:gd name="T17" fmla="*/ 73 h 158"/>
                    <a:gd name="T18" fmla="*/ 305 w 552"/>
                    <a:gd name="T19" fmla="*/ 87 h 158"/>
                    <a:gd name="T20" fmla="*/ 354 w 552"/>
                    <a:gd name="T21" fmla="*/ 101 h 158"/>
                    <a:gd name="T22" fmla="*/ 401 w 552"/>
                    <a:gd name="T23" fmla="*/ 113 h 158"/>
                    <a:gd name="T24" fmla="*/ 444 w 552"/>
                    <a:gd name="T25" fmla="*/ 125 h 158"/>
                    <a:gd name="T26" fmla="*/ 482 w 552"/>
                    <a:gd name="T27" fmla="*/ 135 h 158"/>
                    <a:gd name="T28" fmla="*/ 513 w 552"/>
                    <a:gd name="T29" fmla="*/ 143 h 158"/>
                    <a:gd name="T30" fmla="*/ 537 w 552"/>
                    <a:gd name="T31" fmla="*/ 149 h 158"/>
                    <a:gd name="T32" fmla="*/ 552 w 552"/>
                    <a:gd name="T33" fmla="*/ 152 h 158"/>
                    <a:gd name="T34" fmla="*/ 544 w 552"/>
                    <a:gd name="T35" fmla="*/ 158 h 158"/>
                    <a:gd name="T36" fmla="*/ 538 w 552"/>
                    <a:gd name="T37" fmla="*/ 157 h 158"/>
                    <a:gd name="T38" fmla="*/ 522 w 552"/>
                    <a:gd name="T39" fmla="*/ 152 h 158"/>
                    <a:gd name="T40" fmla="*/ 497 w 552"/>
                    <a:gd name="T41" fmla="*/ 145 h 158"/>
                    <a:gd name="T42" fmla="*/ 463 w 552"/>
                    <a:gd name="T43" fmla="*/ 137 h 158"/>
                    <a:gd name="T44" fmla="*/ 424 w 552"/>
                    <a:gd name="T45" fmla="*/ 127 h 158"/>
                    <a:gd name="T46" fmla="*/ 380 w 552"/>
                    <a:gd name="T47" fmla="*/ 115 h 158"/>
                    <a:gd name="T48" fmla="*/ 333 w 552"/>
                    <a:gd name="T49" fmla="*/ 103 h 158"/>
                    <a:gd name="T50" fmla="*/ 285 w 552"/>
                    <a:gd name="T51" fmla="*/ 90 h 158"/>
                    <a:gd name="T52" fmla="*/ 235 w 552"/>
                    <a:gd name="T53" fmla="*/ 76 h 158"/>
                    <a:gd name="T54" fmla="*/ 187 w 552"/>
                    <a:gd name="T55" fmla="*/ 63 h 158"/>
                    <a:gd name="T56" fmla="*/ 141 w 552"/>
                    <a:gd name="T57" fmla="*/ 50 h 158"/>
                    <a:gd name="T58" fmla="*/ 99 w 552"/>
                    <a:gd name="T59" fmla="*/ 37 h 158"/>
                    <a:gd name="T60" fmla="*/ 62 w 552"/>
                    <a:gd name="T61" fmla="*/ 26 h 158"/>
                    <a:gd name="T62" fmla="*/ 34 w 552"/>
                    <a:gd name="T63" fmla="*/ 15 h 158"/>
                    <a:gd name="T64" fmla="*/ 12 w 552"/>
                    <a:gd name="T65" fmla="*/ 7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2" name="Freeform 221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6 w 563"/>
                    <a:gd name="T3" fmla="*/ 2 h 165"/>
                    <a:gd name="T4" fmla="*/ 22 w 563"/>
                    <a:gd name="T5" fmla="*/ 7 h 165"/>
                    <a:gd name="T6" fmla="*/ 47 w 563"/>
                    <a:gd name="T7" fmla="*/ 14 h 165"/>
                    <a:gd name="T8" fmla="*/ 81 w 563"/>
                    <a:gd name="T9" fmla="*/ 25 h 165"/>
                    <a:gd name="T10" fmla="*/ 120 w 563"/>
                    <a:gd name="T11" fmla="*/ 36 h 165"/>
                    <a:gd name="T12" fmla="*/ 165 w 563"/>
                    <a:gd name="T13" fmla="*/ 49 h 165"/>
                    <a:gd name="T14" fmla="*/ 212 w 563"/>
                    <a:gd name="T15" fmla="*/ 63 h 165"/>
                    <a:gd name="T16" fmla="*/ 262 w 563"/>
                    <a:gd name="T17" fmla="*/ 76 h 165"/>
                    <a:gd name="T18" fmla="*/ 312 w 563"/>
                    <a:gd name="T19" fmla="*/ 91 h 165"/>
                    <a:gd name="T20" fmla="*/ 362 w 563"/>
                    <a:gd name="T21" fmla="*/ 105 h 165"/>
                    <a:gd name="T22" fmla="*/ 409 w 563"/>
                    <a:gd name="T23" fmla="*/ 119 h 165"/>
                    <a:gd name="T24" fmla="*/ 453 w 563"/>
                    <a:gd name="T25" fmla="*/ 130 h 165"/>
                    <a:gd name="T26" fmla="*/ 492 w 563"/>
                    <a:gd name="T27" fmla="*/ 141 h 165"/>
                    <a:gd name="T28" fmla="*/ 524 w 563"/>
                    <a:gd name="T29" fmla="*/ 149 h 165"/>
                    <a:gd name="T30" fmla="*/ 548 w 563"/>
                    <a:gd name="T31" fmla="*/ 155 h 165"/>
                    <a:gd name="T32" fmla="*/ 563 w 563"/>
                    <a:gd name="T33" fmla="*/ 158 h 165"/>
                    <a:gd name="T34" fmla="*/ 555 w 563"/>
                    <a:gd name="T35" fmla="*/ 165 h 165"/>
                    <a:gd name="T36" fmla="*/ 550 w 563"/>
                    <a:gd name="T37" fmla="*/ 164 h 165"/>
                    <a:gd name="T38" fmla="*/ 532 w 563"/>
                    <a:gd name="T39" fmla="*/ 159 h 165"/>
                    <a:gd name="T40" fmla="*/ 507 w 563"/>
                    <a:gd name="T41" fmla="*/ 152 h 165"/>
                    <a:gd name="T42" fmla="*/ 474 w 563"/>
                    <a:gd name="T43" fmla="*/ 143 h 165"/>
                    <a:gd name="T44" fmla="*/ 433 w 563"/>
                    <a:gd name="T45" fmla="*/ 133 h 165"/>
                    <a:gd name="T46" fmla="*/ 388 w 563"/>
                    <a:gd name="T47" fmla="*/ 120 h 165"/>
                    <a:gd name="T48" fmla="*/ 340 w 563"/>
                    <a:gd name="T49" fmla="*/ 107 h 165"/>
                    <a:gd name="T50" fmla="*/ 290 w 563"/>
                    <a:gd name="T51" fmla="*/ 94 h 165"/>
                    <a:gd name="T52" fmla="*/ 240 w 563"/>
                    <a:gd name="T53" fmla="*/ 80 h 165"/>
                    <a:gd name="T54" fmla="*/ 190 w 563"/>
                    <a:gd name="T55" fmla="*/ 65 h 165"/>
                    <a:gd name="T56" fmla="*/ 144 w 563"/>
                    <a:gd name="T57" fmla="*/ 51 h 165"/>
                    <a:gd name="T58" fmla="*/ 101 w 563"/>
                    <a:gd name="T59" fmla="*/ 38 h 165"/>
                    <a:gd name="T60" fmla="*/ 63 w 563"/>
                    <a:gd name="T61" fmla="*/ 26 h 165"/>
                    <a:gd name="T62" fmla="*/ 33 w 563"/>
                    <a:gd name="T63" fmla="*/ 15 h 165"/>
                    <a:gd name="T64" fmla="*/ 12 w 563"/>
                    <a:gd name="T65" fmla="*/ 7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3" name="Freeform 222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6 w 575"/>
                    <a:gd name="T3" fmla="*/ 3 h 171"/>
                    <a:gd name="T4" fmla="*/ 23 w 575"/>
                    <a:gd name="T5" fmla="*/ 7 h 171"/>
                    <a:gd name="T6" fmla="*/ 48 w 575"/>
                    <a:gd name="T7" fmla="*/ 15 h 171"/>
                    <a:gd name="T8" fmla="*/ 83 w 575"/>
                    <a:gd name="T9" fmla="*/ 25 h 171"/>
                    <a:gd name="T10" fmla="*/ 122 w 575"/>
                    <a:gd name="T11" fmla="*/ 37 h 171"/>
                    <a:gd name="T12" fmla="*/ 168 w 575"/>
                    <a:gd name="T13" fmla="*/ 50 h 171"/>
                    <a:gd name="T14" fmla="*/ 217 w 575"/>
                    <a:gd name="T15" fmla="*/ 65 h 171"/>
                    <a:gd name="T16" fmla="*/ 267 w 575"/>
                    <a:gd name="T17" fmla="*/ 80 h 171"/>
                    <a:gd name="T18" fmla="*/ 319 w 575"/>
                    <a:gd name="T19" fmla="*/ 95 h 171"/>
                    <a:gd name="T20" fmla="*/ 370 w 575"/>
                    <a:gd name="T21" fmla="*/ 109 h 171"/>
                    <a:gd name="T22" fmla="*/ 418 w 575"/>
                    <a:gd name="T23" fmla="*/ 122 h 171"/>
                    <a:gd name="T24" fmla="*/ 463 w 575"/>
                    <a:gd name="T25" fmla="*/ 135 h 171"/>
                    <a:gd name="T26" fmla="*/ 502 w 575"/>
                    <a:gd name="T27" fmla="*/ 147 h 171"/>
                    <a:gd name="T28" fmla="*/ 535 w 575"/>
                    <a:gd name="T29" fmla="*/ 155 h 171"/>
                    <a:gd name="T30" fmla="*/ 560 w 575"/>
                    <a:gd name="T31" fmla="*/ 160 h 171"/>
                    <a:gd name="T32" fmla="*/ 575 w 575"/>
                    <a:gd name="T33" fmla="*/ 164 h 171"/>
                    <a:gd name="T34" fmla="*/ 567 w 575"/>
                    <a:gd name="T35" fmla="*/ 171 h 171"/>
                    <a:gd name="T36" fmla="*/ 561 w 575"/>
                    <a:gd name="T37" fmla="*/ 170 h 171"/>
                    <a:gd name="T38" fmla="*/ 544 w 575"/>
                    <a:gd name="T39" fmla="*/ 165 h 171"/>
                    <a:gd name="T40" fmla="*/ 517 w 575"/>
                    <a:gd name="T41" fmla="*/ 157 h 171"/>
                    <a:gd name="T42" fmla="*/ 483 w 575"/>
                    <a:gd name="T43" fmla="*/ 148 h 171"/>
                    <a:gd name="T44" fmla="*/ 442 w 575"/>
                    <a:gd name="T45" fmla="*/ 137 h 171"/>
                    <a:gd name="T46" fmla="*/ 396 w 575"/>
                    <a:gd name="T47" fmla="*/ 125 h 171"/>
                    <a:gd name="T48" fmla="*/ 348 w 575"/>
                    <a:gd name="T49" fmla="*/ 111 h 171"/>
                    <a:gd name="T50" fmla="*/ 296 w 575"/>
                    <a:gd name="T51" fmla="*/ 96 h 171"/>
                    <a:gd name="T52" fmla="*/ 245 w 575"/>
                    <a:gd name="T53" fmla="*/ 82 h 171"/>
                    <a:gd name="T54" fmla="*/ 195 w 575"/>
                    <a:gd name="T55" fmla="*/ 67 h 171"/>
                    <a:gd name="T56" fmla="*/ 146 w 575"/>
                    <a:gd name="T57" fmla="*/ 52 h 171"/>
                    <a:gd name="T58" fmla="*/ 104 w 575"/>
                    <a:gd name="T59" fmla="*/ 40 h 171"/>
                    <a:gd name="T60" fmla="*/ 66 w 575"/>
                    <a:gd name="T61" fmla="*/ 27 h 171"/>
                    <a:gd name="T62" fmla="*/ 35 w 575"/>
                    <a:gd name="T63" fmla="*/ 17 h 171"/>
                    <a:gd name="T64" fmla="*/ 11 w 575"/>
                    <a:gd name="T65" fmla="*/ 7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4" name="Freeform 223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6 w 585"/>
                    <a:gd name="T3" fmla="*/ 3 h 176"/>
                    <a:gd name="T4" fmla="*/ 23 w 585"/>
                    <a:gd name="T5" fmla="*/ 7 h 176"/>
                    <a:gd name="T6" fmla="*/ 50 w 585"/>
                    <a:gd name="T7" fmla="*/ 15 h 176"/>
                    <a:gd name="T8" fmla="*/ 84 w 585"/>
                    <a:gd name="T9" fmla="*/ 26 h 176"/>
                    <a:gd name="T10" fmla="*/ 126 w 585"/>
                    <a:gd name="T11" fmla="*/ 38 h 176"/>
                    <a:gd name="T12" fmla="*/ 172 w 585"/>
                    <a:gd name="T13" fmla="*/ 52 h 176"/>
                    <a:gd name="T14" fmla="*/ 221 w 585"/>
                    <a:gd name="T15" fmla="*/ 67 h 176"/>
                    <a:gd name="T16" fmla="*/ 273 w 585"/>
                    <a:gd name="T17" fmla="*/ 82 h 176"/>
                    <a:gd name="T18" fmla="*/ 325 w 585"/>
                    <a:gd name="T19" fmla="*/ 98 h 176"/>
                    <a:gd name="T20" fmla="*/ 377 w 585"/>
                    <a:gd name="T21" fmla="*/ 113 h 176"/>
                    <a:gd name="T22" fmla="*/ 426 w 585"/>
                    <a:gd name="T23" fmla="*/ 127 h 176"/>
                    <a:gd name="T24" fmla="*/ 471 w 585"/>
                    <a:gd name="T25" fmla="*/ 140 h 176"/>
                    <a:gd name="T26" fmla="*/ 512 w 585"/>
                    <a:gd name="T27" fmla="*/ 151 h 176"/>
                    <a:gd name="T28" fmla="*/ 545 w 585"/>
                    <a:gd name="T29" fmla="*/ 160 h 176"/>
                    <a:gd name="T30" fmla="*/ 570 w 585"/>
                    <a:gd name="T31" fmla="*/ 166 h 176"/>
                    <a:gd name="T32" fmla="*/ 585 w 585"/>
                    <a:gd name="T33" fmla="*/ 170 h 176"/>
                    <a:gd name="T34" fmla="*/ 577 w 585"/>
                    <a:gd name="T35" fmla="*/ 176 h 176"/>
                    <a:gd name="T36" fmla="*/ 571 w 585"/>
                    <a:gd name="T37" fmla="*/ 175 h 176"/>
                    <a:gd name="T38" fmla="*/ 554 w 585"/>
                    <a:gd name="T39" fmla="*/ 170 h 176"/>
                    <a:gd name="T40" fmla="*/ 527 w 585"/>
                    <a:gd name="T41" fmla="*/ 163 h 176"/>
                    <a:gd name="T42" fmla="*/ 492 w 585"/>
                    <a:gd name="T43" fmla="*/ 153 h 176"/>
                    <a:gd name="T44" fmla="*/ 451 w 585"/>
                    <a:gd name="T45" fmla="*/ 142 h 176"/>
                    <a:gd name="T46" fmla="*/ 403 w 585"/>
                    <a:gd name="T47" fmla="*/ 128 h 176"/>
                    <a:gd name="T48" fmla="*/ 354 w 585"/>
                    <a:gd name="T49" fmla="*/ 114 h 176"/>
                    <a:gd name="T50" fmla="*/ 301 w 585"/>
                    <a:gd name="T51" fmla="*/ 99 h 176"/>
                    <a:gd name="T52" fmla="*/ 249 w 585"/>
                    <a:gd name="T53" fmla="*/ 84 h 176"/>
                    <a:gd name="T54" fmla="*/ 197 w 585"/>
                    <a:gd name="T55" fmla="*/ 68 h 176"/>
                    <a:gd name="T56" fmla="*/ 149 w 585"/>
                    <a:gd name="T57" fmla="*/ 55 h 176"/>
                    <a:gd name="T58" fmla="*/ 105 w 585"/>
                    <a:gd name="T59" fmla="*/ 40 h 176"/>
                    <a:gd name="T60" fmla="*/ 66 w 585"/>
                    <a:gd name="T61" fmla="*/ 27 h 176"/>
                    <a:gd name="T62" fmla="*/ 35 w 585"/>
                    <a:gd name="T63" fmla="*/ 17 h 176"/>
                    <a:gd name="T64" fmla="*/ 12 w 585"/>
                    <a:gd name="T65" fmla="*/ 7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5" name="Freeform 224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5 h 149"/>
                    <a:gd name="T2" fmla="*/ 11 w 621"/>
                    <a:gd name="T3" fmla="*/ 0 h 149"/>
                    <a:gd name="T4" fmla="*/ 14 w 621"/>
                    <a:gd name="T5" fmla="*/ 1 h 149"/>
                    <a:gd name="T6" fmla="*/ 23 w 621"/>
                    <a:gd name="T7" fmla="*/ 4 h 149"/>
                    <a:gd name="T8" fmla="*/ 40 w 621"/>
                    <a:gd name="T9" fmla="*/ 8 h 149"/>
                    <a:gd name="T10" fmla="*/ 60 w 621"/>
                    <a:gd name="T11" fmla="*/ 14 h 149"/>
                    <a:gd name="T12" fmla="*/ 87 w 621"/>
                    <a:gd name="T13" fmla="*/ 21 h 149"/>
                    <a:gd name="T14" fmla="*/ 118 w 621"/>
                    <a:gd name="T15" fmla="*/ 30 h 149"/>
                    <a:gd name="T16" fmla="*/ 154 w 621"/>
                    <a:gd name="T17" fmla="*/ 39 h 149"/>
                    <a:gd name="T18" fmla="*/ 194 w 621"/>
                    <a:gd name="T19" fmla="*/ 49 h 149"/>
                    <a:gd name="T20" fmla="*/ 238 w 621"/>
                    <a:gd name="T21" fmla="*/ 59 h 149"/>
                    <a:gd name="T22" fmla="*/ 285 w 621"/>
                    <a:gd name="T23" fmla="*/ 70 h 149"/>
                    <a:gd name="T24" fmla="*/ 336 w 621"/>
                    <a:gd name="T25" fmla="*/ 81 h 149"/>
                    <a:gd name="T26" fmla="*/ 389 w 621"/>
                    <a:gd name="T27" fmla="*/ 92 h 149"/>
                    <a:gd name="T28" fmla="*/ 444 w 621"/>
                    <a:gd name="T29" fmla="*/ 104 h 149"/>
                    <a:gd name="T30" fmla="*/ 502 w 621"/>
                    <a:gd name="T31" fmla="*/ 114 h 149"/>
                    <a:gd name="T32" fmla="*/ 560 w 621"/>
                    <a:gd name="T33" fmla="*/ 124 h 149"/>
                    <a:gd name="T34" fmla="*/ 621 w 621"/>
                    <a:gd name="T35" fmla="*/ 134 h 149"/>
                    <a:gd name="T36" fmla="*/ 591 w 621"/>
                    <a:gd name="T37" fmla="*/ 149 h 149"/>
                    <a:gd name="T38" fmla="*/ 587 w 621"/>
                    <a:gd name="T39" fmla="*/ 147 h 149"/>
                    <a:gd name="T40" fmla="*/ 574 w 621"/>
                    <a:gd name="T41" fmla="*/ 145 h 149"/>
                    <a:gd name="T42" fmla="*/ 553 w 621"/>
                    <a:gd name="T43" fmla="*/ 142 h 149"/>
                    <a:gd name="T44" fmla="*/ 526 w 621"/>
                    <a:gd name="T45" fmla="*/ 136 h 149"/>
                    <a:gd name="T46" fmla="*/ 492 w 621"/>
                    <a:gd name="T47" fmla="*/ 130 h 149"/>
                    <a:gd name="T48" fmla="*/ 454 w 621"/>
                    <a:gd name="T49" fmla="*/ 122 h 149"/>
                    <a:gd name="T50" fmla="*/ 412 w 621"/>
                    <a:gd name="T51" fmla="*/ 114 h 149"/>
                    <a:gd name="T52" fmla="*/ 367 w 621"/>
                    <a:gd name="T53" fmla="*/ 104 h 149"/>
                    <a:gd name="T54" fmla="*/ 318 w 621"/>
                    <a:gd name="T55" fmla="*/ 93 h 149"/>
                    <a:gd name="T56" fmla="*/ 270 w 621"/>
                    <a:gd name="T57" fmla="*/ 83 h 149"/>
                    <a:gd name="T58" fmla="*/ 220 w 621"/>
                    <a:gd name="T59" fmla="*/ 70 h 149"/>
                    <a:gd name="T60" fmla="*/ 172 w 621"/>
                    <a:gd name="T61" fmla="*/ 59 h 149"/>
                    <a:gd name="T62" fmla="*/ 125 w 621"/>
                    <a:gd name="T63" fmla="*/ 45 h 149"/>
                    <a:gd name="T64" fmla="*/ 80 w 621"/>
                    <a:gd name="T65" fmla="*/ 32 h 149"/>
                    <a:gd name="T66" fmla="*/ 38 w 621"/>
                    <a:gd name="T67" fmla="*/ 19 h 149"/>
                    <a:gd name="T68" fmla="*/ 0 w 621"/>
                    <a:gd name="T69" fmla="*/ 5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67" name="Group 225"/>
              <p:cNvGrpSpPr>
                <a:grpSpLocks/>
              </p:cNvGrpSpPr>
              <p:nvPr/>
            </p:nvGrpSpPr>
            <p:grpSpPr bwMode="auto">
              <a:xfrm>
                <a:off x="2587" y="1837"/>
                <a:ext cx="881" cy="678"/>
                <a:chOff x="2587" y="1837"/>
                <a:chExt cx="881" cy="678"/>
              </a:xfrm>
            </p:grpSpPr>
            <p:sp>
              <p:nvSpPr>
                <p:cNvPr id="1168" name="Freeform 226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988 w 1684"/>
                    <a:gd name="T1" fmla="*/ 865 h 877"/>
                    <a:gd name="T2" fmla="*/ 1017 w 1684"/>
                    <a:gd name="T3" fmla="*/ 824 h 877"/>
                    <a:gd name="T4" fmla="*/ 1077 w 1684"/>
                    <a:gd name="T5" fmla="*/ 755 h 877"/>
                    <a:gd name="T6" fmla="*/ 1161 w 1684"/>
                    <a:gd name="T7" fmla="*/ 666 h 877"/>
                    <a:gd name="T8" fmla="*/ 1260 w 1684"/>
                    <a:gd name="T9" fmla="*/ 566 h 877"/>
                    <a:gd name="T10" fmla="*/ 1365 w 1684"/>
                    <a:gd name="T11" fmla="*/ 463 h 877"/>
                    <a:gd name="T12" fmla="*/ 1468 w 1684"/>
                    <a:gd name="T13" fmla="*/ 362 h 877"/>
                    <a:gd name="T14" fmla="*/ 1559 w 1684"/>
                    <a:gd name="T15" fmla="*/ 271 h 877"/>
                    <a:gd name="T16" fmla="*/ 1632 w 1684"/>
                    <a:gd name="T17" fmla="*/ 198 h 877"/>
                    <a:gd name="T18" fmla="*/ 1676 w 1684"/>
                    <a:gd name="T19" fmla="*/ 151 h 877"/>
                    <a:gd name="T20" fmla="*/ 1681 w 1684"/>
                    <a:gd name="T21" fmla="*/ 136 h 877"/>
                    <a:gd name="T22" fmla="*/ 1674 w 1684"/>
                    <a:gd name="T23" fmla="*/ 136 h 877"/>
                    <a:gd name="T24" fmla="*/ 1635 w 1684"/>
                    <a:gd name="T25" fmla="*/ 130 h 877"/>
                    <a:gd name="T26" fmla="*/ 1570 w 1684"/>
                    <a:gd name="T27" fmla="*/ 122 h 877"/>
                    <a:gd name="T28" fmla="*/ 1486 w 1684"/>
                    <a:gd name="T29" fmla="*/ 110 h 877"/>
                    <a:gd name="T30" fmla="*/ 1390 w 1684"/>
                    <a:gd name="T31" fmla="*/ 96 h 877"/>
                    <a:gd name="T32" fmla="*/ 1287 w 1684"/>
                    <a:gd name="T33" fmla="*/ 80 h 877"/>
                    <a:gd name="T34" fmla="*/ 1187 w 1684"/>
                    <a:gd name="T35" fmla="*/ 61 h 877"/>
                    <a:gd name="T36" fmla="*/ 1095 w 1684"/>
                    <a:gd name="T37" fmla="*/ 44 h 877"/>
                    <a:gd name="T38" fmla="*/ 1018 w 1684"/>
                    <a:gd name="T39" fmla="*/ 27 h 877"/>
                    <a:gd name="T40" fmla="*/ 961 w 1684"/>
                    <a:gd name="T41" fmla="*/ 11 h 877"/>
                    <a:gd name="T42" fmla="*/ 937 w 1684"/>
                    <a:gd name="T43" fmla="*/ 8 h 877"/>
                    <a:gd name="T44" fmla="*/ 901 w 1684"/>
                    <a:gd name="T45" fmla="*/ 45 h 877"/>
                    <a:gd name="T46" fmla="*/ 832 w 1684"/>
                    <a:gd name="T47" fmla="*/ 94 h 877"/>
                    <a:gd name="T48" fmla="*/ 736 w 1684"/>
                    <a:gd name="T49" fmla="*/ 152 h 877"/>
                    <a:gd name="T50" fmla="*/ 621 w 1684"/>
                    <a:gd name="T51" fmla="*/ 215 h 877"/>
                    <a:gd name="T52" fmla="*/ 497 w 1684"/>
                    <a:gd name="T53" fmla="*/ 281 h 877"/>
                    <a:gd name="T54" fmla="*/ 371 w 1684"/>
                    <a:gd name="T55" fmla="*/ 344 h 877"/>
                    <a:gd name="T56" fmla="*/ 253 w 1684"/>
                    <a:gd name="T57" fmla="*/ 402 h 877"/>
                    <a:gd name="T58" fmla="*/ 149 w 1684"/>
                    <a:gd name="T59" fmla="*/ 451 h 877"/>
                    <a:gd name="T60" fmla="*/ 68 w 1684"/>
                    <a:gd name="T61" fmla="*/ 488 h 877"/>
                    <a:gd name="T62" fmla="*/ 20 w 1684"/>
                    <a:gd name="T63" fmla="*/ 508 h 877"/>
                    <a:gd name="T64" fmla="*/ 0 w 1684"/>
                    <a:gd name="T65" fmla="*/ 523 h 877"/>
                    <a:gd name="T66" fmla="*/ 27 w 1684"/>
                    <a:gd name="T67" fmla="*/ 551 h 877"/>
                    <a:gd name="T68" fmla="*/ 100 w 1684"/>
                    <a:gd name="T69" fmla="*/ 590 h 877"/>
                    <a:gd name="T70" fmla="*/ 204 w 1684"/>
                    <a:gd name="T71" fmla="*/ 635 h 877"/>
                    <a:gd name="T72" fmla="*/ 333 w 1684"/>
                    <a:gd name="T73" fmla="*/ 685 h 877"/>
                    <a:gd name="T74" fmla="*/ 474 w 1684"/>
                    <a:gd name="T75" fmla="*/ 734 h 877"/>
                    <a:gd name="T76" fmla="*/ 617 w 1684"/>
                    <a:gd name="T77" fmla="*/ 780 h 877"/>
                    <a:gd name="T78" fmla="*/ 750 w 1684"/>
                    <a:gd name="T79" fmla="*/ 821 h 877"/>
                    <a:gd name="T80" fmla="*/ 865 w 1684"/>
                    <a:gd name="T81" fmla="*/ 853 h 877"/>
                    <a:gd name="T82" fmla="*/ 949 w 1684"/>
                    <a:gd name="T83" fmla="*/ 872 h 877"/>
                    <a:gd name="T84" fmla="*/ 991 w 1684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9" name="Freeform 227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930 w 1620"/>
                    <a:gd name="T1" fmla="*/ 826 h 828"/>
                    <a:gd name="T2" fmla="*/ 936 w 1620"/>
                    <a:gd name="T3" fmla="*/ 809 h 828"/>
                    <a:gd name="T4" fmla="*/ 959 w 1620"/>
                    <a:gd name="T5" fmla="*/ 779 h 828"/>
                    <a:gd name="T6" fmla="*/ 995 w 1620"/>
                    <a:gd name="T7" fmla="*/ 736 h 828"/>
                    <a:gd name="T8" fmla="*/ 1044 w 1620"/>
                    <a:gd name="T9" fmla="*/ 686 h 828"/>
                    <a:gd name="T10" fmla="*/ 1101 w 1620"/>
                    <a:gd name="T11" fmla="*/ 628 h 828"/>
                    <a:gd name="T12" fmla="*/ 1166 w 1620"/>
                    <a:gd name="T13" fmla="*/ 566 h 828"/>
                    <a:gd name="T14" fmla="*/ 1234 w 1620"/>
                    <a:gd name="T15" fmla="*/ 499 h 828"/>
                    <a:gd name="T16" fmla="*/ 1304 w 1620"/>
                    <a:gd name="T17" fmla="*/ 434 h 828"/>
                    <a:gd name="T18" fmla="*/ 1372 w 1620"/>
                    <a:gd name="T19" fmla="*/ 368 h 828"/>
                    <a:gd name="T20" fmla="*/ 1438 w 1620"/>
                    <a:gd name="T21" fmla="*/ 306 h 828"/>
                    <a:gd name="T22" fmla="*/ 1497 w 1620"/>
                    <a:gd name="T23" fmla="*/ 251 h 828"/>
                    <a:gd name="T24" fmla="*/ 1546 w 1620"/>
                    <a:gd name="T25" fmla="*/ 202 h 828"/>
                    <a:gd name="T26" fmla="*/ 1585 w 1620"/>
                    <a:gd name="T27" fmla="*/ 164 h 828"/>
                    <a:gd name="T28" fmla="*/ 1611 w 1620"/>
                    <a:gd name="T29" fmla="*/ 136 h 828"/>
                    <a:gd name="T30" fmla="*/ 1620 w 1620"/>
                    <a:gd name="T31" fmla="*/ 123 h 828"/>
                    <a:gd name="T32" fmla="*/ 1616 w 1620"/>
                    <a:gd name="T33" fmla="*/ 122 h 828"/>
                    <a:gd name="T34" fmla="*/ 1574 w 1620"/>
                    <a:gd name="T35" fmla="*/ 116 h 828"/>
                    <a:gd name="T36" fmla="*/ 1486 w 1620"/>
                    <a:gd name="T37" fmla="*/ 104 h 828"/>
                    <a:gd name="T38" fmla="*/ 1372 w 1620"/>
                    <a:gd name="T39" fmla="*/ 86 h 828"/>
                    <a:gd name="T40" fmla="*/ 1244 w 1620"/>
                    <a:gd name="T41" fmla="*/ 67 h 828"/>
                    <a:gd name="T42" fmla="*/ 1119 w 1620"/>
                    <a:gd name="T43" fmla="*/ 45 h 828"/>
                    <a:gd name="T44" fmla="*/ 1010 w 1620"/>
                    <a:gd name="T45" fmla="*/ 24 h 828"/>
                    <a:gd name="T46" fmla="*/ 934 w 1620"/>
                    <a:gd name="T47" fmla="*/ 7 h 828"/>
                    <a:gd name="T48" fmla="*/ 907 w 1620"/>
                    <a:gd name="T49" fmla="*/ 9 h 828"/>
                    <a:gd name="T50" fmla="*/ 880 w 1620"/>
                    <a:gd name="T51" fmla="*/ 34 h 828"/>
                    <a:gd name="T52" fmla="*/ 840 w 1620"/>
                    <a:gd name="T53" fmla="*/ 63 h 828"/>
                    <a:gd name="T54" fmla="*/ 787 w 1620"/>
                    <a:gd name="T55" fmla="*/ 97 h 828"/>
                    <a:gd name="T56" fmla="*/ 725 w 1620"/>
                    <a:gd name="T57" fmla="*/ 134 h 828"/>
                    <a:gd name="T58" fmla="*/ 653 w 1620"/>
                    <a:gd name="T59" fmla="*/ 174 h 828"/>
                    <a:gd name="T60" fmla="*/ 578 w 1620"/>
                    <a:gd name="T61" fmla="*/ 215 h 828"/>
                    <a:gd name="T62" fmla="*/ 499 w 1620"/>
                    <a:gd name="T63" fmla="*/ 257 h 828"/>
                    <a:gd name="T64" fmla="*/ 418 w 1620"/>
                    <a:gd name="T65" fmla="*/ 297 h 828"/>
                    <a:gd name="T66" fmla="*/ 340 w 1620"/>
                    <a:gd name="T67" fmla="*/ 337 h 828"/>
                    <a:gd name="T68" fmla="*/ 264 w 1620"/>
                    <a:gd name="T69" fmla="*/ 374 h 828"/>
                    <a:gd name="T70" fmla="*/ 195 w 1620"/>
                    <a:gd name="T71" fmla="*/ 407 h 828"/>
                    <a:gd name="T72" fmla="*/ 133 w 1620"/>
                    <a:gd name="T73" fmla="*/ 436 h 828"/>
                    <a:gd name="T74" fmla="*/ 82 w 1620"/>
                    <a:gd name="T75" fmla="*/ 460 h 828"/>
                    <a:gd name="T76" fmla="*/ 43 w 1620"/>
                    <a:gd name="T77" fmla="*/ 478 h 828"/>
                    <a:gd name="T78" fmla="*/ 17 w 1620"/>
                    <a:gd name="T79" fmla="*/ 487 h 828"/>
                    <a:gd name="T80" fmla="*/ 2 w 1620"/>
                    <a:gd name="T81" fmla="*/ 494 h 828"/>
                    <a:gd name="T82" fmla="*/ 3 w 1620"/>
                    <a:gd name="T83" fmla="*/ 509 h 828"/>
                    <a:gd name="T84" fmla="*/ 25 w 1620"/>
                    <a:gd name="T85" fmla="*/ 528 h 828"/>
                    <a:gd name="T86" fmla="*/ 66 w 1620"/>
                    <a:gd name="T87" fmla="*/ 551 h 828"/>
                    <a:gd name="T88" fmla="*/ 122 w 1620"/>
                    <a:gd name="T89" fmla="*/ 578 h 828"/>
                    <a:gd name="T90" fmla="*/ 192 w 1620"/>
                    <a:gd name="T91" fmla="*/ 606 h 828"/>
                    <a:gd name="T92" fmla="*/ 271 w 1620"/>
                    <a:gd name="T93" fmla="*/ 636 h 828"/>
                    <a:gd name="T94" fmla="*/ 356 w 1620"/>
                    <a:gd name="T95" fmla="*/ 666 h 828"/>
                    <a:gd name="T96" fmla="*/ 446 w 1620"/>
                    <a:gd name="T97" fmla="*/ 697 h 828"/>
                    <a:gd name="T98" fmla="*/ 536 w 1620"/>
                    <a:gd name="T99" fmla="*/ 726 h 828"/>
                    <a:gd name="T100" fmla="*/ 623 w 1620"/>
                    <a:gd name="T101" fmla="*/ 754 h 828"/>
                    <a:gd name="T102" fmla="*/ 706 w 1620"/>
                    <a:gd name="T103" fmla="*/ 778 h 828"/>
                    <a:gd name="T104" fmla="*/ 780 w 1620"/>
                    <a:gd name="T105" fmla="*/ 799 h 828"/>
                    <a:gd name="T106" fmla="*/ 843 w 1620"/>
                    <a:gd name="T107" fmla="*/ 815 h 828"/>
                    <a:gd name="T108" fmla="*/ 893 w 1620"/>
                    <a:gd name="T109" fmla="*/ 825 h 828"/>
                    <a:gd name="T110" fmla="*/ 925 w 1620"/>
                    <a:gd name="T111" fmla="*/ 828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228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987 w 1718"/>
                    <a:gd name="T1" fmla="*/ 866 h 876"/>
                    <a:gd name="T2" fmla="*/ 1017 w 1718"/>
                    <a:gd name="T3" fmla="*/ 823 h 876"/>
                    <a:gd name="T4" fmla="*/ 1082 w 1718"/>
                    <a:gd name="T5" fmla="*/ 755 h 876"/>
                    <a:gd name="T6" fmla="*/ 1169 w 1718"/>
                    <a:gd name="T7" fmla="*/ 669 h 876"/>
                    <a:gd name="T8" fmla="*/ 1273 w 1718"/>
                    <a:gd name="T9" fmla="*/ 571 h 876"/>
                    <a:gd name="T10" fmla="*/ 1383 w 1718"/>
                    <a:gd name="T11" fmla="*/ 468 h 876"/>
                    <a:gd name="T12" fmla="*/ 1491 w 1718"/>
                    <a:gd name="T13" fmla="*/ 369 h 876"/>
                    <a:gd name="T14" fmla="*/ 1587 w 1718"/>
                    <a:gd name="T15" fmla="*/ 280 h 876"/>
                    <a:gd name="T16" fmla="*/ 1663 w 1718"/>
                    <a:gd name="T17" fmla="*/ 209 h 876"/>
                    <a:gd name="T18" fmla="*/ 1709 w 1718"/>
                    <a:gd name="T19" fmla="*/ 162 h 876"/>
                    <a:gd name="T20" fmla="*/ 1716 w 1718"/>
                    <a:gd name="T21" fmla="*/ 148 h 876"/>
                    <a:gd name="T22" fmla="*/ 1708 w 1718"/>
                    <a:gd name="T23" fmla="*/ 147 h 876"/>
                    <a:gd name="T24" fmla="*/ 1666 w 1718"/>
                    <a:gd name="T25" fmla="*/ 141 h 876"/>
                    <a:gd name="T26" fmla="*/ 1597 w 1718"/>
                    <a:gd name="T27" fmla="*/ 131 h 876"/>
                    <a:gd name="T28" fmla="*/ 1509 w 1718"/>
                    <a:gd name="T29" fmla="*/ 117 h 876"/>
                    <a:gd name="T30" fmla="*/ 1408 w 1718"/>
                    <a:gd name="T31" fmla="*/ 101 h 876"/>
                    <a:gd name="T32" fmla="*/ 1302 w 1718"/>
                    <a:gd name="T33" fmla="*/ 84 h 876"/>
                    <a:gd name="T34" fmla="*/ 1196 w 1718"/>
                    <a:gd name="T35" fmla="*/ 64 h 876"/>
                    <a:gd name="T36" fmla="*/ 1100 w 1718"/>
                    <a:gd name="T37" fmla="*/ 46 h 876"/>
                    <a:gd name="T38" fmla="*/ 1020 w 1718"/>
                    <a:gd name="T39" fmla="*/ 27 h 876"/>
                    <a:gd name="T40" fmla="*/ 961 w 1718"/>
                    <a:gd name="T41" fmla="*/ 10 h 876"/>
                    <a:gd name="T42" fmla="*/ 937 w 1718"/>
                    <a:gd name="T43" fmla="*/ 8 h 876"/>
                    <a:gd name="T44" fmla="*/ 902 w 1718"/>
                    <a:gd name="T45" fmla="*/ 45 h 876"/>
                    <a:gd name="T46" fmla="*/ 832 w 1718"/>
                    <a:gd name="T47" fmla="*/ 94 h 876"/>
                    <a:gd name="T48" fmla="*/ 736 w 1718"/>
                    <a:gd name="T49" fmla="*/ 152 h 876"/>
                    <a:gd name="T50" fmla="*/ 621 w 1718"/>
                    <a:gd name="T51" fmla="*/ 216 h 876"/>
                    <a:gd name="T52" fmla="*/ 498 w 1718"/>
                    <a:gd name="T53" fmla="*/ 282 h 876"/>
                    <a:gd name="T54" fmla="*/ 372 w 1718"/>
                    <a:gd name="T55" fmla="*/ 345 h 876"/>
                    <a:gd name="T56" fmla="*/ 252 w 1718"/>
                    <a:gd name="T57" fmla="*/ 403 h 876"/>
                    <a:gd name="T58" fmla="*/ 149 w 1718"/>
                    <a:gd name="T59" fmla="*/ 453 h 876"/>
                    <a:gd name="T60" fmla="*/ 68 w 1718"/>
                    <a:gd name="T61" fmla="*/ 490 h 876"/>
                    <a:gd name="T62" fmla="*/ 20 w 1718"/>
                    <a:gd name="T63" fmla="*/ 509 h 876"/>
                    <a:gd name="T64" fmla="*/ 0 w 1718"/>
                    <a:gd name="T65" fmla="*/ 524 h 876"/>
                    <a:gd name="T66" fmla="*/ 27 w 1718"/>
                    <a:gd name="T67" fmla="*/ 553 h 876"/>
                    <a:gd name="T68" fmla="*/ 99 w 1718"/>
                    <a:gd name="T69" fmla="*/ 591 h 876"/>
                    <a:gd name="T70" fmla="*/ 204 w 1718"/>
                    <a:gd name="T71" fmla="*/ 636 h 876"/>
                    <a:gd name="T72" fmla="*/ 333 w 1718"/>
                    <a:gd name="T73" fmla="*/ 685 h 876"/>
                    <a:gd name="T74" fmla="*/ 474 w 1718"/>
                    <a:gd name="T75" fmla="*/ 734 h 876"/>
                    <a:gd name="T76" fmla="*/ 616 w 1718"/>
                    <a:gd name="T77" fmla="*/ 781 h 876"/>
                    <a:gd name="T78" fmla="*/ 750 w 1718"/>
                    <a:gd name="T79" fmla="*/ 821 h 876"/>
                    <a:gd name="T80" fmla="*/ 864 w 1718"/>
                    <a:gd name="T81" fmla="*/ 852 h 876"/>
                    <a:gd name="T82" fmla="*/ 948 w 1718"/>
                    <a:gd name="T83" fmla="*/ 872 h 876"/>
                    <a:gd name="T84" fmla="*/ 991 w 171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229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932 w 1653"/>
                    <a:gd name="T1" fmla="*/ 820 h 829"/>
                    <a:gd name="T2" fmla="*/ 962 w 1653"/>
                    <a:gd name="T3" fmla="*/ 779 h 829"/>
                    <a:gd name="T4" fmla="*/ 1025 w 1653"/>
                    <a:gd name="T5" fmla="*/ 715 h 829"/>
                    <a:gd name="T6" fmla="*/ 1111 w 1653"/>
                    <a:gd name="T7" fmla="*/ 632 h 829"/>
                    <a:gd name="T8" fmla="*/ 1214 w 1653"/>
                    <a:gd name="T9" fmla="*/ 538 h 829"/>
                    <a:gd name="T10" fmla="*/ 1322 w 1653"/>
                    <a:gd name="T11" fmla="*/ 440 h 829"/>
                    <a:gd name="T12" fmla="*/ 1428 w 1653"/>
                    <a:gd name="T13" fmla="*/ 345 h 829"/>
                    <a:gd name="T14" fmla="*/ 1524 w 1653"/>
                    <a:gd name="T15" fmla="*/ 260 h 829"/>
                    <a:gd name="T16" fmla="*/ 1598 w 1653"/>
                    <a:gd name="T17" fmla="*/ 191 h 829"/>
                    <a:gd name="T18" fmla="*/ 1644 w 1653"/>
                    <a:gd name="T19" fmla="*/ 147 h 829"/>
                    <a:gd name="T20" fmla="*/ 1651 w 1653"/>
                    <a:gd name="T21" fmla="*/ 133 h 829"/>
                    <a:gd name="T22" fmla="*/ 1644 w 1653"/>
                    <a:gd name="T23" fmla="*/ 132 h 829"/>
                    <a:gd name="T24" fmla="*/ 1603 w 1653"/>
                    <a:gd name="T25" fmla="*/ 126 h 829"/>
                    <a:gd name="T26" fmla="*/ 1539 w 1653"/>
                    <a:gd name="T27" fmla="*/ 117 h 829"/>
                    <a:gd name="T28" fmla="*/ 1455 w 1653"/>
                    <a:gd name="T29" fmla="*/ 103 h 829"/>
                    <a:gd name="T30" fmla="*/ 1359 w 1653"/>
                    <a:gd name="T31" fmla="*/ 88 h 829"/>
                    <a:gd name="T32" fmla="*/ 1259 w 1653"/>
                    <a:gd name="T33" fmla="*/ 71 h 829"/>
                    <a:gd name="T34" fmla="*/ 1159 w 1653"/>
                    <a:gd name="T35" fmla="*/ 54 h 829"/>
                    <a:gd name="T36" fmla="*/ 1068 w 1653"/>
                    <a:gd name="T37" fmla="*/ 36 h 829"/>
                    <a:gd name="T38" fmla="*/ 990 w 1653"/>
                    <a:gd name="T39" fmla="*/ 20 h 829"/>
                    <a:gd name="T40" fmla="*/ 936 w 1653"/>
                    <a:gd name="T41" fmla="*/ 6 h 829"/>
                    <a:gd name="T42" fmla="*/ 908 w 1653"/>
                    <a:gd name="T43" fmla="*/ 9 h 829"/>
                    <a:gd name="T44" fmla="*/ 863 w 1653"/>
                    <a:gd name="T45" fmla="*/ 48 h 829"/>
                    <a:gd name="T46" fmla="*/ 787 w 1653"/>
                    <a:gd name="T47" fmla="*/ 96 h 829"/>
                    <a:gd name="T48" fmla="*/ 690 w 1653"/>
                    <a:gd name="T49" fmla="*/ 154 h 829"/>
                    <a:gd name="T50" fmla="*/ 578 w 1653"/>
                    <a:gd name="T51" fmla="*/ 215 h 829"/>
                    <a:gd name="T52" fmla="*/ 458 w 1653"/>
                    <a:gd name="T53" fmla="*/ 277 h 829"/>
                    <a:gd name="T54" fmla="*/ 340 w 1653"/>
                    <a:gd name="T55" fmla="*/ 338 h 829"/>
                    <a:gd name="T56" fmla="*/ 229 w 1653"/>
                    <a:gd name="T57" fmla="*/ 392 h 829"/>
                    <a:gd name="T58" fmla="*/ 132 w 1653"/>
                    <a:gd name="T59" fmla="*/ 438 h 829"/>
                    <a:gd name="T60" fmla="*/ 60 w 1653"/>
                    <a:gd name="T61" fmla="*/ 471 h 829"/>
                    <a:gd name="T62" fmla="*/ 17 w 1653"/>
                    <a:gd name="T63" fmla="*/ 488 h 829"/>
                    <a:gd name="T64" fmla="*/ 0 w 1653"/>
                    <a:gd name="T65" fmla="*/ 502 h 829"/>
                    <a:gd name="T66" fmla="*/ 25 w 1653"/>
                    <a:gd name="T67" fmla="*/ 529 h 829"/>
                    <a:gd name="T68" fmla="*/ 93 w 1653"/>
                    <a:gd name="T69" fmla="*/ 564 h 829"/>
                    <a:gd name="T70" fmla="*/ 192 w 1653"/>
                    <a:gd name="T71" fmla="*/ 607 h 829"/>
                    <a:gd name="T72" fmla="*/ 313 w 1653"/>
                    <a:gd name="T73" fmla="*/ 652 h 829"/>
                    <a:gd name="T74" fmla="*/ 446 w 1653"/>
                    <a:gd name="T75" fmla="*/ 698 h 829"/>
                    <a:gd name="T76" fmla="*/ 580 w 1653"/>
                    <a:gd name="T77" fmla="*/ 740 h 829"/>
                    <a:gd name="T78" fmla="*/ 706 w 1653"/>
                    <a:gd name="T79" fmla="*/ 778 h 829"/>
                    <a:gd name="T80" fmla="*/ 814 w 1653"/>
                    <a:gd name="T81" fmla="*/ 807 h 829"/>
                    <a:gd name="T82" fmla="*/ 894 w 1653"/>
                    <a:gd name="T83" fmla="*/ 826 h 829"/>
                    <a:gd name="T84" fmla="*/ 934 w 1653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230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3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7 h 354"/>
                    <a:gd name="T14" fmla="*/ 401 w 951"/>
                    <a:gd name="T15" fmla="*/ 160 h 354"/>
                    <a:gd name="T16" fmla="*/ 479 w 951"/>
                    <a:gd name="T17" fmla="*/ 192 h 354"/>
                    <a:gd name="T18" fmla="*/ 557 w 951"/>
                    <a:gd name="T19" fmla="*/ 225 h 354"/>
                    <a:gd name="T20" fmla="*/ 633 w 951"/>
                    <a:gd name="T21" fmla="*/ 256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30 h 354"/>
                    <a:gd name="T28" fmla="*/ 892 w 951"/>
                    <a:gd name="T29" fmla="*/ 345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5 h 354"/>
                    <a:gd name="T48" fmla="*/ 382 w 951"/>
                    <a:gd name="T49" fmla="*/ 198 h 354"/>
                    <a:gd name="T50" fmla="*/ 307 w 951"/>
                    <a:gd name="T51" fmla="*/ 170 h 354"/>
                    <a:gd name="T52" fmla="*/ 235 w 951"/>
                    <a:gd name="T53" fmla="*/ 143 h 354"/>
                    <a:gd name="T54" fmla="*/ 171 w 951"/>
                    <a:gd name="T55" fmla="*/ 115 h 354"/>
                    <a:gd name="T56" fmla="*/ 113 w 951"/>
                    <a:gd name="T57" fmla="*/ 90 h 354"/>
                    <a:gd name="T58" fmla="*/ 66 w 951"/>
                    <a:gd name="T59" fmla="*/ 67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231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49 w 949"/>
                    <a:gd name="T1" fmla="*/ 2 h 356"/>
                    <a:gd name="T2" fmla="*/ 65 w 949"/>
                    <a:gd name="T3" fmla="*/ 10 h 356"/>
                    <a:gd name="T4" fmla="*/ 96 w 949"/>
                    <a:gd name="T5" fmla="*/ 23 h 356"/>
                    <a:gd name="T6" fmla="*/ 139 w 949"/>
                    <a:gd name="T7" fmla="*/ 44 h 356"/>
                    <a:gd name="T8" fmla="*/ 193 w 949"/>
                    <a:gd name="T9" fmla="*/ 68 h 356"/>
                    <a:gd name="T10" fmla="*/ 257 w 949"/>
                    <a:gd name="T11" fmla="*/ 97 h 356"/>
                    <a:gd name="T12" fmla="*/ 326 w 949"/>
                    <a:gd name="T13" fmla="*/ 128 h 356"/>
                    <a:gd name="T14" fmla="*/ 399 w 949"/>
                    <a:gd name="T15" fmla="*/ 160 h 356"/>
                    <a:gd name="T16" fmla="*/ 477 w 949"/>
                    <a:gd name="T17" fmla="*/ 194 h 356"/>
                    <a:gd name="T18" fmla="*/ 555 w 949"/>
                    <a:gd name="T19" fmla="*/ 226 h 356"/>
                    <a:gd name="T20" fmla="*/ 631 w 949"/>
                    <a:gd name="T21" fmla="*/ 257 h 356"/>
                    <a:gd name="T22" fmla="*/ 705 w 949"/>
                    <a:gd name="T23" fmla="*/ 286 h 356"/>
                    <a:gd name="T24" fmla="*/ 774 w 949"/>
                    <a:gd name="T25" fmla="*/ 311 h 356"/>
                    <a:gd name="T26" fmla="*/ 836 w 949"/>
                    <a:gd name="T27" fmla="*/ 332 h 356"/>
                    <a:gd name="T28" fmla="*/ 890 w 949"/>
                    <a:gd name="T29" fmla="*/ 347 h 356"/>
                    <a:gd name="T30" fmla="*/ 933 w 949"/>
                    <a:gd name="T31" fmla="*/ 355 h 356"/>
                    <a:gd name="T32" fmla="*/ 929 w 949"/>
                    <a:gd name="T33" fmla="*/ 355 h 356"/>
                    <a:gd name="T34" fmla="*/ 882 w 949"/>
                    <a:gd name="T35" fmla="*/ 348 h 356"/>
                    <a:gd name="T36" fmla="*/ 826 w 949"/>
                    <a:gd name="T37" fmla="*/ 336 h 356"/>
                    <a:gd name="T38" fmla="*/ 761 w 949"/>
                    <a:gd name="T39" fmla="*/ 321 h 356"/>
                    <a:gd name="T40" fmla="*/ 691 w 949"/>
                    <a:gd name="T41" fmla="*/ 302 h 356"/>
                    <a:gd name="T42" fmla="*/ 616 w 949"/>
                    <a:gd name="T43" fmla="*/ 279 h 356"/>
                    <a:gd name="T44" fmla="*/ 538 w 949"/>
                    <a:gd name="T45" fmla="*/ 255 h 356"/>
                    <a:gd name="T46" fmla="*/ 459 w 949"/>
                    <a:gd name="T47" fmla="*/ 227 h 356"/>
                    <a:gd name="T48" fmla="*/ 381 w 949"/>
                    <a:gd name="T49" fmla="*/ 199 h 356"/>
                    <a:gd name="T50" fmla="*/ 306 w 949"/>
                    <a:gd name="T51" fmla="*/ 172 h 356"/>
                    <a:gd name="T52" fmla="*/ 235 w 949"/>
                    <a:gd name="T53" fmla="*/ 144 h 356"/>
                    <a:gd name="T54" fmla="*/ 170 w 949"/>
                    <a:gd name="T55" fmla="*/ 117 h 356"/>
                    <a:gd name="T56" fmla="*/ 113 w 949"/>
                    <a:gd name="T57" fmla="*/ 91 h 356"/>
                    <a:gd name="T58" fmla="*/ 65 w 949"/>
                    <a:gd name="T59" fmla="*/ 68 h 356"/>
                    <a:gd name="T60" fmla="*/ 28 w 949"/>
                    <a:gd name="T61" fmla="*/ 48 h 356"/>
                    <a:gd name="T62" fmla="*/ 5 w 949"/>
                    <a:gd name="T63" fmla="*/ 30 h 356"/>
                    <a:gd name="T64" fmla="*/ 3 w 949"/>
                    <a:gd name="T65" fmla="*/ 25 h 356"/>
                    <a:gd name="T66" fmla="*/ 16 w 949"/>
                    <a:gd name="T67" fmla="*/ 19 h 356"/>
                    <a:gd name="T68" fmla="*/ 33 w 949"/>
                    <a:gd name="T69" fmla="*/ 10 h 356"/>
                    <a:gd name="T70" fmla="*/ 45 w 949"/>
                    <a:gd name="T71" fmla="*/ 2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232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987 w 1732"/>
                    <a:gd name="T1" fmla="*/ 866 h 876"/>
                    <a:gd name="T2" fmla="*/ 1018 w 1732"/>
                    <a:gd name="T3" fmla="*/ 825 h 876"/>
                    <a:gd name="T4" fmla="*/ 1084 w 1732"/>
                    <a:gd name="T5" fmla="*/ 757 h 876"/>
                    <a:gd name="T6" fmla="*/ 1174 w 1732"/>
                    <a:gd name="T7" fmla="*/ 672 h 876"/>
                    <a:gd name="T8" fmla="*/ 1279 w 1732"/>
                    <a:gd name="T9" fmla="*/ 574 h 876"/>
                    <a:gd name="T10" fmla="*/ 1391 w 1732"/>
                    <a:gd name="T11" fmla="*/ 473 h 876"/>
                    <a:gd name="T12" fmla="*/ 1500 w 1732"/>
                    <a:gd name="T13" fmla="*/ 375 h 876"/>
                    <a:gd name="T14" fmla="*/ 1598 w 1732"/>
                    <a:gd name="T15" fmla="*/ 286 h 876"/>
                    <a:gd name="T16" fmla="*/ 1675 w 1732"/>
                    <a:gd name="T17" fmla="*/ 215 h 876"/>
                    <a:gd name="T18" fmla="*/ 1722 w 1732"/>
                    <a:gd name="T19" fmla="*/ 169 h 876"/>
                    <a:gd name="T20" fmla="*/ 1729 w 1732"/>
                    <a:gd name="T21" fmla="*/ 155 h 876"/>
                    <a:gd name="T22" fmla="*/ 1721 w 1732"/>
                    <a:gd name="T23" fmla="*/ 154 h 876"/>
                    <a:gd name="T24" fmla="*/ 1679 w 1732"/>
                    <a:gd name="T25" fmla="*/ 148 h 876"/>
                    <a:gd name="T26" fmla="*/ 1608 w 1732"/>
                    <a:gd name="T27" fmla="*/ 137 h 876"/>
                    <a:gd name="T28" fmla="*/ 1518 w 1732"/>
                    <a:gd name="T29" fmla="*/ 123 h 876"/>
                    <a:gd name="T30" fmla="*/ 1416 w 1732"/>
                    <a:gd name="T31" fmla="*/ 106 h 876"/>
                    <a:gd name="T32" fmla="*/ 1306 w 1732"/>
                    <a:gd name="T33" fmla="*/ 86 h 876"/>
                    <a:gd name="T34" fmla="*/ 1200 w 1732"/>
                    <a:gd name="T35" fmla="*/ 67 h 876"/>
                    <a:gd name="T36" fmla="*/ 1103 w 1732"/>
                    <a:gd name="T37" fmla="*/ 46 h 876"/>
                    <a:gd name="T38" fmla="*/ 1021 w 1732"/>
                    <a:gd name="T39" fmla="*/ 27 h 876"/>
                    <a:gd name="T40" fmla="*/ 962 w 1732"/>
                    <a:gd name="T41" fmla="*/ 10 h 876"/>
                    <a:gd name="T42" fmla="*/ 937 w 1732"/>
                    <a:gd name="T43" fmla="*/ 8 h 876"/>
                    <a:gd name="T44" fmla="*/ 901 w 1732"/>
                    <a:gd name="T45" fmla="*/ 45 h 876"/>
                    <a:gd name="T46" fmla="*/ 832 w 1732"/>
                    <a:gd name="T47" fmla="*/ 93 h 876"/>
                    <a:gd name="T48" fmla="*/ 735 w 1732"/>
                    <a:gd name="T49" fmla="*/ 152 h 876"/>
                    <a:gd name="T50" fmla="*/ 621 w 1732"/>
                    <a:gd name="T51" fmla="*/ 215 h 876"/>
                    <a:gd name="T52" fmla="*/ 497 w 1732"/>
                    <a:gd name="T53" fmla="*/ 280 h 876"/>
                    <a:gd name="T54" fmla="*/ 371 w 1732"/>
                    <a:gd name="T55" fmla="*/ 345 h 876"/>
                    <a:gd name="T56" fmla="*/ 252 w 1732"/>
                    <a:gd name="T57" fmla="*/ 404 h 876"/>
                    <a:gd name="T58" fmla="*/ 149 w 1732"/>
                    <a:gd name="T59" fmla="*/ 452 h 876"/>
                    <a:gd name="T60" fmla="*/ 68 w 1732"/>
                    <a:gd name="T61" fmla="*/ 489 h 876"/>
                    <a:gd name="T62" fmla="*/ 20 w 1732"/>
                    <a:gd name="T63" fmla="*/ 509 h 876"/>
                    <a:gd name="T64" fmla="*/ 0 w 1732"/>
                    <a:gd name="T65" fmla="*/ 524 h 876"/>
                    <a:gd name="T66" fmla="*/ 26 w 1732"/>
                    <a:gd name="T67" fmla="*/ 553 h 876"/>
                    <a:gd name="T68" fmla="*/ 99 w 1732"/>
                    <a:gd name="T69" fmla="*/ 591 h 876"/>
                    <a:gd name="T70" fmla="*/ 204 w 1732"/>
                    <a:gd name="T71" fmla="*/ 636 h 876"/>
                    <a:gd name="T72" fmla="*/ 333 w 1732"/>
                    <a:gd name="T73" fmla="*/ 685 h 876"/>
                    <a:gd name="T74" fmla="*/ 473 w 1732"/>
                    <a:gd name="T75" fmla="*/ 734 h 876"/>
                    <a:gd name="T76" fmla="*/ 616 w 1732"/>
                    <a:gd name="T77" fmla="*/ 781 h 876"/>
                    <a:gd name="T78" fmla="*/ 750 w 1732"/>
                    <a:gd name="T79" fmla="*/ 821 h 876"/>
                    <a:gd name="T80" fmla="*/ 864 w 1732"/>
                    <a:gd name="T81" fmla="*/ 852 h 876"/>
                    <a:gd name="T82" fmla="*/ 948 w 1732"/>
                    <a:gd name="T83" fmla="*/ 872 h 876"/>
                    <a:gd name="T84" fmla="*/ 991 w 1732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233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930 w 1667"/>
                    <a:gd name="T1" fmla="*/ 820 h 829"/>
                    <a:gd name="T2" fmla="*/ 962 w 1667"/>
                    <a:gd name="T3" fmla="*/ 781 h 829"/>
                    <a:gd name="T4" fmla="*/ 1026 w 1667"/>
                    <a:gd name="T5" fmla="*/ 716 h 829"/>
                    <a:gd name="T6" fmla="*/ 1115 w 1667"/>
                    <a:gd name="T7" fmla="*/ 633 h 829"/>
                    <a:gd name="T8" fmla="*/ 1218 w 1667"/>
                    <a:gd name="T9" fmla="*/ 541 h 829"/>
                    <a:gd name="T10" fmla="*/ 1329 w 1667"/>
                    <a:gd name="T11" fmla="*/ 444 h 829"/>
                    <a:gd name="T12" fmla="*/ 1437 w 1667"/>
                    <a:gd name="T13" fmla="*/ 349 h 829"/>
                    <a:gd name="T14" fmla="*/ 1534 w 1667"/>
                    <a:gd name="T15" fmla="*/ 265 h 829"/>
                    <a:gd name="T16" fmla="*/ 1610 w 1667"/>
                    <a:gd name="T17" fmla="*/ 198 h 829"/>
                    <a:gd name="T18" fmla="*/ 1656 w 1667"/>
                    <a:gd name="T19" fmla="*/ 154 h 829"/>
                    <a:gd name="T20" fmla="*/ 1664 w 1667"/>
                    <a:gd name="T21" fmla="*/ 140 h 829"/>
                    <a:gd name="T22" fmla="*/ 1656 w 1667"/>
                    <a:gd name="T23" fmla="*/ 139 h 829"/>
                    <a:gd name="T24" fmla="*/ 1616 w 1667"/>
                    <a:gd name="T25" fmla="*/ 133 h 829"/>
                    <a:gd name="T26" fmla="*/ 1550 w 1667"/>
                    <a:gd name="T27" fmla="*/ 122 h 829"/>
                    <a:gd name="T28" fmla="*/ 1464 w 1667"/>
                    <a:gd name="T29" fmla="*/ 108 h 829"/>
                    <a:gd name="T30" fmla="*/ 1366 w 1667"/>
                    <a:gd name="T31" fmla="*/ 92 h 829"/>
                    <a:gd name="T32" fmla="*/ 1263 w 1667"/>
                    <a:gd name="T33" fmla="*/ 73 h 829"/>
                    <a:gd name="T34" fmla="*/ 1162 w 1667"/>
                    <a:gd name="T35" fmla="*/ 56 h 829"/>
                    <a:gd name="T36" fmla="*/ 1069 w 1667"/>
                    <a:gd name="T37" fmla="*/ 38 h 829"/>
                    <a:gd name="T38" fmla="*/ 990 w 1667"/>
                    <a:gd name="T39" fmla="*/ 22 h 829"/>
                    <a:gd name="T40" fmla="*/ 935 w 1667"/>
                    <a:gd name="T41" fmla="*/ 8 h 829"/>
                    <a:gd name="T42" fmla="*/ 906 w 1667"/>
                    <a:gd name="T43" fmla="*/ 9 h 829"/>
                    <a:gd name="T44" fmla="*/ 861 w 1667"/>
                    <a:gd name="T45" fmla="*/ 48 h 829"/>
                    <a:gd name="T46" fmla="*/ 786 w 1667"/>
                    <a:gd name="T47" fmla="*/ 96 h 829"/>
                    <a:gd name="T48" fmla="*/ 690 w 1667"/>
                    <a:gd name="T49" fmla="*/ 154 h 829"/>
                    <a:gd name="T50" fmla="*/ 578 w 1667"/>
                    <a:gd name="T51" fmla="*/ 215 h 829"/>
                    <a:gd name="T52" fmla="*/ 458 w 1667"/>
                    <a:gd name="T53" fmla="*/ 277 h 829"/>
                    <a:gd name="T54" fmla="*/ 339 w 1667"/>
                    <a:gd name="T55" fmla="*/ 338 h 829"/>
                    <a:gd name="T56" fmla="*/ 228 w 1667"/>
                    <a:gd name="T57" fmla="*/ 392 h 829"/>
                    <a:gd name="T58" fmla="*/ 132 w 1667"/>
                    <a:gd name="T59" fmla="*/ 438 h 829"/>
                    <a:gd name="T60" fmla="*/ 59 w 1667"/>
                    <a:gd name="T61" fmla="*/ 471 h 829"/>
                    <a:gd name="T62" fmla="*/ 17 w 1667"/>
                    <a:gd name="T63" fmla="*/ 489 h 829"/>
                    <a:gd name="T64" fmla="*/ 0 w 1667"/>
                    <a:gd name="T65" fmla="*/ 502 h 829"/>
                    <a:gd name="T66" fmla="*/ 25 w 1667"/>
                    <a:gd name="T67" fmla="*/ 529 h 829"/>
                    <a:gd name="T68" fmla="*/ 92 w 1667"/>
                    <a:gd name="T69" fmla="*/ 564 h 829"/>
                    <a:gd name="T70" fmla="*/ 192 w 1667"/>
                    <a:gd name="T71" fmla="*/ 607 h 829"/>
                    <a:gd name="T72" fmla="*/ 313 w 1667"/>
                    <a:gd name="T73" fmla="*/ 652 h 829"/>
                    <a:gd name="T74" fmla="*/ 445 w 1667"/>
                    <a:gd name="T75" fmla="*/ 698 h 829"/>
                    <a:gd name="T76" fmla="*/ 579 w 1667"/>
                    <a:gd name="T77" fmla="*/ 740 h 829"/>
                    <a:gd name="T78" fmla="*/ 706 w 1667"/>
                    <a:gd name="T79" fmla="*/ 778 h 829"/>
                    <a:gd name="T80" fmla="*/ 813 w 1667"/>
                    <a:gd name="T81" fmla="*/ 807 h 829"/>
                    <a:gd name="T82" fmla="*/ 892 w 1667"/>
                    <a:gd name="T83" fmla="*/ 826 h 829"/>
                    <a:gd name="T84" fmla="*/ 933 w 1667"/>
                    <a:gd name="T85" fmla="*/ 829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234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989 w 1747"/>
                    <a:gd name="T1" fmla="*/ 867 h 877"/>
                    <a:gd name="T2" fmla="*/ 1020 w 1747"/>
                    <a:gd name="T3" fmla="*/ 825 h 877"/>
                    <a:gd name="T4" fmla="*/ 1087 w 1747"/>
                    <a:gd name="T5" fmla="*/ 760 h 877"/>
                    <a:gd name="T6" fmla="*/ 1179 w 1747"/>
                    <a:gd name="T7" fmla="*/ 674 h 877"/>
                    <a:gd name="T8" fmla="*/ 1286 w 1747"/>
                    <a:gd name="T9" fmla="*/ 579 h 877"/>
                    <a:gd name="T10" fmla="*/ 1400 w 1747"/>
                    <a:gd name="T11" fmla="*/ 479 h 877"/>
                    <a:gd name="T12" fmla="*/ 1512 w 1747"/>
                    <a:gd name="T13" fmla="*/ 382 h 877"/>
                    <a:gd name="T14" fmla="*/ 1611 w 1747"/>
                    <a:gd name="T15" fmla="*/ 295 h 877"/>
                    <a:gd name="T16" fmla="*/ 1689 w 1747"/>
                    <a:gd name="T17" fmla="*/ 226 h 877"/>
                    <a:gd name="T18" fmla="*/ 1737 w 1747"/>
                    <a:gd name="T19" fmla="*/ 180 h 877"/>
                    <a:gd name="T20" fmla="*/ 1745 w 1747"/>
                    <a:gd name="T21" fmla="*/ 166 h 877"/>
                    <a:gd name="T22" fmla="*/ 1737 w 1747"/>
                    <a:gd name="T23" fmla="*/ 165 h 877"/>
                    <a:gd name="T24" fmla="*/ 1693 w 1747"/>
                    <a:gd name="T25" fmla="*/ 158 h 877"/>
                    <a:gd name="T26" fmla="*/ 1621 w 1747"/>
                    <a:gd name="T27" fmla="*/ 146 h 877"/>
                    <a:gd name="T28" fmla="*/ 1529 w 1747"/>
                    <a:gd name="T29" fmla="*/ 130 h 877"/>
                    <a:gd name="T30" fmla="*/ 1424 w 1747"/>
                    <a:gd name="T31" fmla="*/ 112 h 877"/>
                    <a:gd name="T32" fmla="*/ 1314 w 1747"/>
                    <a:gd name="T33" fmla="*/ 91 h 877"/>
                    <a:gd name="T34" fmla="*/ 1204 w 1747"/>
                    <a:gd name="T35" fmla="*/ 71 h 877"/>
                    <a:gd name="T36" fmla="*/ 1105 w 1747"/>
                    <a:gd name="T37" fmla="*/ 49 h 877"/>
                    <a:gd name="T38" fmla="*/ 1021 w 1747"/>
                    <a:gd name="T39" fmla="*/ 29 h 877"/>
                    <a:gd name="T40" fmla="*/ 962 w 1747"/>
                    <a:gd name="T41" fmla="*/ 11 h 877"/>
                    <a:gd name="T42" fmla="*/ 937 w 1747"/>
                    <a:gd name="T43" fmla="*/ 8 h 877"/>
                    <a:gd name="T44" fmla="*/ 903 w 1747"/>
                    <a:gd name="T45" fmla="*/ 45 h 877"/>
                    <a:gd name="T46" fmla="*/ 832 w 1747"/>
                    <a:gd name="T47" fmla="*/ 94 h 877"/>
                    <a:gd name="T48" fmla="*/ 737 w 1747"/>
                    <a:gd name="T49" fmla="*/ 152 h 877"/>
                    <a:gd name="T50" fmla="*/ 621 w 1747"/>
                    <a:gd name="T51" fmla="*/ 215 h 877"/>
                    <a:gd name="T52" fmla="*/ 498 w 1747"/>
                    <a:gd name="T53" fmla="*/ 281 h 877"/>
                    <a:gd name="T54" fmla="*/ 373 w 1747"/>
                    <a:gd name="T55" fmla="*/ 345 h 877"/>
                    <a:gd name="T56" fmla="*/ 253 w 1747"/>
                    <a:gd name="T57" fmla="*/ 403 h 877"/>
                    <a:gd name="T58" fmla="*/ 149 w 1747"/>
                    <a:gd name="T59" fmla="*/ 452 h 877"/>
                    <a:gd name="T60" fmla="*/ 68 w 1747"/>
                    <a:gd name="T61" fmla="*/ 489 h 877"/>
                    <a:gd name="T62" fmla="*/ 20 w 1747"/>
                    <a:gd name="T63" fmla="*/ 509 h 877"/>
                    <a:gd name="T64" fmla="*/ 0 w 1747"/>
                    <a:gd name="T65" fmla="*/ 524 h 877"/>
                    <a:gd name="T66" fmla="*/ 28 w 1747"/>
                    <a:gd name="T67" fmla="*/ 553 h 877"/>
                    <a:gd name="T68" fmla="*/ 99 w 1747"/>
                    <a:gd name="T69" fmla="*/ 590 h 877"/>
                    <a:gd name="T70" fmla="*/ 205 w 1747"/>
                    <a:gd name="T71" fmla="*/ 637 h 877"/>
                    <a:gd name="T72" fmla="*/ 333 w 1747"/>
                    <a:gd name="T73" fmla="*/ 685 h 877"/>
                    <a:gd name="T74" fmla="*/ 475 w 1747"/>
                    <a:gd name="T75" fmla="*/ 734 h 877"/>
                    <a:gd name="T76" fmla="*/ 617 w 1747"/>
                    <a:gd name="T77" fmla="*/ 780 h 877"/>
                    <a:gd name="T78" fmla="*/ 750 w 1747"/>
                    <a:gd name="T79" fmla="*/ 822 h 877"/>
                    <a:gd name="T80" fmla="*/ 864 w 1747"/>
                    <a:gd name="T81" fmla="*/ 853 h 877"/>
                    <a:gd name="T82" fmla="*/ 949 w 1747"/>
                    <a:gd name="T83" fmla="*/ 872 h 877"/>
                    <a:gd name="T84" fmla="*/ 991 w 1747"/>
                    <a:gd name="T85" fmla="*/ 876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" name="Freeform 235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932 w 1683"/>
                    <a:gd name="T1" fmla="*/ 820 h 830"/>
                    <a:gd name="T2" fmla="*/ 964 w 1683"/>
                    <a:gd name="T3" fmla="*/ 781 h 830"/>
                    <a:gd name="T4" fmla="*/ 1030 w 1683"/>
                    <a:gd name="T5" fmla="*/ 718 h 830"/>
                    <a:gd name="T6" fmla="*/ 1120 w 1683"/>
                    <a:gd name="T7" fmla="*/ 636 h 830"/>
                    <a:gd name="T8" fmla="*/ 1226 w 1683"/>
                    <a:gd name="T9" fmla="*/ 545 h 830"/>
                    <a:gd name="T10" fmla="*/ 1339 w 1683"/>
                    <a:gd name="T11" fmla="*/ 450 h 830"/>
                    <a:gd name="T12" fmla="*/ 1449 w 1683"/>
                    <a:gd name="T13" fmla="*/ 357 h 830"/>
                    <a:gd name="T14" fmla="*/ 1547 w 1683"/>
                    <a:gd name="T15" fmla="*/ 274 h 830"/>
                    <a:gd name="T16" fmla="*/ 1624 w 1683"/>
                    <a:gd name="T17" fmla="*/ 207 h 830"/>
                    <a:gd name="T18" fmla="*/ 1673 w 1683"/>
                    <a:gd name="T19" fmla="*/ 165 h 830"/>
                    <a:gd name="T20" fmla="*/ 1681 w 1683"/>
                    <a:gd name="T21" fmla="*/ 151 h 830"/>
                    <a:gd name="T22" fmla="*/ 1673 w 1683"/>
                    <a:gd name="T23" fmla="*/ 150 h 830"/>
                    <a:gd name="T24" fmla="*/ 1631 w 1683"/>
                    <a:gd name="T25" fmla="*/ 143 h 830"/>
                    <a:gd name="T26" fmla="*/ 1563 w 1683"/>
                    <a:gd name="T27" fmla="*/ 131 h 830"/>
                    <a:gd name="T28" fmla="*/ 1476 w 1683"/>
                    <a:gd name="T29" fmla="*/ 116 h 830"/>
                    <a:gd name="T30" fmla="*/ 1376 w 1683"/>
                    <a:gd name="T31" fmla="*/ 98 h 830"/>
                    <a:gd name="T32" fmla="*/ 1271 w 1683"/>
                    <a:gd name="T33" fmla="*/ 78 h 830"/>
                    <a:gd name="T34" fmla="*/ 1167 w 1683"/>
                    <a:gd name="T35" fmla="*/ 59 h 830"/>
                    <a:gd name="T36" fmla="*/ 1073 w 1683"/>
                    <a:gd name="T37" fmla="*/ 40 h 830"/>
                    <a:gd name="T38" fmla="*/ 993 w 1683"/>
                    <a:gd name="T39" fmla="*/ 22 h 830"/>
                    <a:gd name="T40" fmla="*/ 937 w 1683"/>
                    <a:gd name="T41" fmla="*/ 8 h 830"/>
                    <a:gd name="T42" fmla="*/ 908 w 1683"/>
                    <a:gd name="T43" fmla="*/ 9 h 830"/>
                    <a:gd name="T44" fmla="*/ 863 w 1683"/>
                    <a:gd name="T45" fmla="*/ 49 h 830"/>
                    <a:gd name="T46" fmla="*/ 788 w 1683"/>
                    <a:gd name="T47" fmla="*/ 97 h 830"/>
                    <a:gd name="T48" fmla="*/ 690 w 1683"/>
                    <a:gd name="T49" fmla="*/ 154 h 830"/>
                    <a:gd name="T50" fmla="*/ 578 w 1683"/>
                    <a:gd name="T51" fmla="*/ 215 h 830"/>
                    <a:gd name="T52" fmla="*/ 460 w 1683"/>
                    <a:gd name="T53" fmla="*/ 277 h 830"/>
                    <a:gd name="T54" fmla="*/ 340 w 1683"/>
                    <a:gd name="T55" fmla="*/ 338 h 830"/>
                    <a:gd name="T56" fmla="*/ 229 w 1683"/>
                    <a:gd name="T57" fmla="*/ 392 h 830"/>
                    <a:gd name="T58" fmla="*/ 134 w 1683"/>
                    <a:gd name="T59" fmla="*/ 439 h 830"/>
                    <a:gd name="T60" fmla="*/ 60 w 1683"/>
                    <a:gd name="T61" fmla="*/ 472 h 830"/>
                    <a:gd name="T62" fmla="*/ 17 w 1683"/>
                    <a:gd name="T63" fmla="*/ 489 h 830"/>
                    <a:gd name="T64" fmla="*/ 0 w 1683"/>
                    <a:gd name="T65" fmla="*/ 503 h 830"/>
                    <a:gd name="T66" fmla="*/ 25 w 1683"/>
                    <a:gd name="T67" fmla="*/ 529 h 830"/>
                    <a:gd name="T68" fmla="*/ 93 w 1683"/>
                    <a:gd name="T69" fmla="*/ 565 h 830"/>
                    <a:gd name="T70" fmla="*/ 192 w 1683"/>
                    <a:gd name="T71" fmla="*/ 608 h 830"/>
                    <a:gd name="T72" fmla="*/ 313 w 1683"/>
                    <a:gd name="T73" fmla="*/ 652 h 830"/>
                    <a:gd name="T74" fmla="*/ 446 w 1683"/>
                    <a:gd name="T75" fmla="*/ 698 h 830"/>
                    <a:gd name="T76" fmla="*/ 581 w 1683"/>
                    <a:gd name="T77" fmla="*/ 741 h 830"/>
                    <a:gd name="T78" fmla="*/ 706 w 1683"/>
                    <a:gd name="T79" fmla="*/ 779 h 830"/>
                    <a:gd name="T80" fmla="*/ 815 w 1683"/>
                    <a:gd name="T81" fmla="*/ 808 h 830"/>
                    <a:gd name="T82" fmla="*/ 894 w 1683"/>
                    <a:gd name="T83" fmla="*/ 826 h 830"/>
                    <a:gd name="T84" fmla="*/ 934 w 1683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8" name="Freeform 236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989 w 1758"/>
                    <a:gd name="T1" fmla="*/ 866 h 876"/>
                    <a:gd name="T2" fmla="*/ 1021 w 1758"/>
                    <a:gd name="T3" fmla="*/ 827 h 876"/>
                    <a:gd name="T4" fmla="*/ 1088 w 1758"/>
                    <a:gd name="T5" fmla="*/ 761 h 876"/>
                    <a:gd name="T6" fmla="*/ 1181 w 1758"/>
                    <a:gd name="T7" fmla="*/ 680 h 876"/>
                    <a:gd name="T8" fmla="*/ 1289 w 1758"/>
                    <a:gd name="T9" fmla="*/ 585 h 876"/>
                    <a:gd name="T10" fmla="*/ 1406 w 1758"/>
                    <a:gd name="T11" fmla="*/ 487 h 876"/>
                    <a:gd name="T12" fmla="*/ 1519 w 1758"/>
                    <a:gd name="T13" fmla="*/ 392 h 876"/>
                    <a:gd name="T14" fmla="*/ 1619 w 1758"/>
                    <a:gd name="T15" fmla="*/ 308 h 876"/>
                    <a:gd name="T16" fmla="*/ 1698 w 1758"/>
                    <a:gd name="T17" fmla="*/ 239 h 876"/>
                    <a:gd name="T18" fmla="*/ 1748 w 1758"/>
                    <a:gd name="T19" fmla="*/ 195 h 876"/>
                    <a:gd name="T20" fmla="*/ 1756 w 1758"/>
                    <a:gd name="T21" fmla="*/ 182 h 876"/>
                    <a:gd name="T22" fmla="*/ 1747 w 1758"/>
                    <a:gd name="T23" fmla="*/ 180 h 876"/>
                    <a:gd name="T24" fmla="*/ 1703 w 1758"/>
                    <a:gd name="T25" fmla="*/ 171 h 876"/>
                    <a:gd name="T26" fmla="*/ 1629 w 1758"/>
                    <a:gd name="T27" fmla="*/ 158 h 876"/>
                    <a:gd name="T28" fmla="*/ 1537 w 1758"/>
                    <a:gd name="T29" fmla="*/ 140 h 876"/>
                    <a:gd name="T30" fmla="*/ 1430 w 1758"/>
                    <a:gd name="T31" fmla="*/ 119 h 876"/>
                    <a:gd name="T32" fmla="*/ 1318 w 1758"/>
                    <a:gd name="T33" fmla="*/ 96 h 876"/>
                    <a:gd name="T34" fmla="*/ 1208 w 1758"/>
                    <a:gd name="T35" fmla="*/ 73 h 876"/>
                    <a:gd name="T36" fmla="*/ 1106 w 1758"/>
                    <a:gd name="T37" fmla="*/ 50 h 876"/>
                    <a:gd name="T38" fmla="*/ 1022 w 1758"/>
                    <a:gd name="T39" fmla="*/ 29 h 876"/>
                    <a:gd name="T40" fmla="*/ 962 w 1758"/>
                    <a:gd name="T41" fmla="*/ 10 h 876"/>
                    <a:gd name="T42" fmla="*/ 937 w 1758"/>
                    <a:gd name="T43" fmla="*/ 8 h 876"/>
                    <a:gd name="T44" fmla="*/ 901 w 1758"/>
                    <a:gd name="T45" fmla="*/ 45 h 876"/>
                    <a:gd name="T46" fmla="*/ 832 w 1758"/>
                    <a:gd name="T47" fmla="*/ 94 h 876"/>
                    <a:gd name="T48" fmla="*/ 735 w 1758"/>
                    <a:gd name="T49" fmla="*/ 152 h 876"/>
                    <a:gd name="T50" fmla="*/ 621 w 1758"/>
                    <a:gd name="T51" fmla="*/ 216 h 876"/>
                    <a:gd name="T52" fmla="*/ 497 w 1758"/>
                    <a:gd name="T53" fmla="*/ 282 h 876"/>
                    <a:gd name="T54" fmla="*/ 371 w 1758"/>
                    <a:gd name="T55" fmla="*/ 345 h 876"/>
                    <a:gd name="T56" fmla="*/ 252 w 1758"/>
                    <a:gd name="T57" fmla="*/ 404 h 876"/>
                    <a:gd name="T58" fmla="*/ 149 w 1758"/>
                    <a:gd name="T59" fmla="*/ 453 h 876"/>
                    <a:gd name="T60" fmla="*/ 68 w 1758"/>
                    <a:gd name="T61" fmla="*/ 490 h 876"/>
                    <a:gd name="T62" fmla="*/ 20 w 1758"/>
                    <a:gd name="T63" fmla="*/ 509 h 876"/>
                    <a:gd name="T64" fmla="*/ 0 w 1758"/>
                    <a:gd name="T65" fmla="*/ 524 h 876"/>
                    <a:gd name="T66" fmla="*/ 27 w 1758"/>
                    <a:gd name="T67" fmla="*/ 553 h 876"/>
                    <a:gd name="T68" fmla="*/ 99 w 1758"/>
                    <a:gd name="T69" fmla="*/ 591 h 876"/>
                    <a:gd name="T70" fmla="*/ 204 w 1758"/>
                    <a:gd name="T71" fmla="*/ 636 h 876"/>
                    <a:gd name="T72" fmla="*/ 333 w 1758"/>
                    <a:gd name="T73" fmla="*/ 685 h 876"/>
                    <a:gd name="T74" fmla="*/ 474 w 1758"/>
                    <a:gd name="T75" fmla="*/ 734 h 876"/>
                    <a:gd name="T76" fmla="*/ 617 w 1758"/>
                    <a:gd name="T77" fmla="*/ 781 h 876"/>
                    <a:gd name="T78" fmla="*/ 750 w 1758"/>
                    <a:gd name="T79" fmla="*/ 821 h 876"/>
                    <a:gd name="T80" fmla="*/ 864 w 1758"/>
                    <a:gd name="T81" fmla="*/ 852 h 876"/>
                    <a:gd name="T82" fmla="*/ 948 w 1758"/>
                    <a:gd name="T83" fmla="*/ 872 h 876"/>
                    <a:gd name="T84" fmla="*/ 991 w 1758"/>
                    <a:gd name="T85" fmla="*/ 875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237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944 w 1705"/>
                    <a:gd name="T1" fmla="*/ 821 h 831"/>
                    <a:gd name="T2" fmla="*/ 976 w 1705"/>
                    <a:gd name="T3" fmla="*/ 783 h 831"/>
                    <a:gd name="T4" fmla="*/ 1043 w 1705"/>
                    <a:gd name="T5" fmla="*/ 721 h 831"/>
                    <a:gd name="T6" fmla="*/ 1134 w 1705"/>
                    <a:gd name="T7" fmla="*/ 641 h 831"/>
                    <a:gd name="T8" fmla="*/ 1242 w 1705"/>
                    <a:gd name="T9" fmla="*/ 553 h 831"/>
                    <a:gd name="T10" fmla="*/ 1356 w 1705"/>
                    <a:gd name="T11" fmla="*/ 459 h 831"/>
                    <a:gd name="T12" fmla="*/ 1468 w 1705"/>
                    <a:gd name="T13" fmla="*/ 368 h 831"/>
                    <a:gd name="T14" fmla="*/ 1568 w 1705"/>
                    <a:gd name="T15" fmla="*/ 287 h 831"/>
                    <a:gd name="T16" fmla="*/ 1647 w 1705"/>
                    <a:gd name="T17" fmla="*/ 222 h 831"/>
                    <a:gd name="T18" fmla="*/ 1695 w 1705"/>
                    <a:gd name="T19" fmla="*/ 179 h 831"/>
                    <a:gd name="T20" fmla="*/ 1703 w 1705"/>
                    <a:gd name="T21" fmla="*/ 166 h 831"/>
                    <a:gd name="T22" fmla="*/ 1695 w 1705"/>
                    <a:gd name="T23" fmla="*/ 165 h 831"/>
                    <a:gd name="T24" fmla="*/ 1652 w 1705"/>
                    <a:gd name="T25" fmla="*/ 157 h 831"/>
                    <a:gd name="T26" fmla="*/ 1583 w 1705"/>
                    <a:gd name="T27" fmla="*/ 143 h 831"/>
                    <a:gd name="T28" fmla="*/ 1495 w 1705"/>
                    <a:gd name="T29" fmla="*/ 126 h 831"/>
                    <a:gd name="T30" fmla="*/ 1393 w 1705"/>
                    <a:gd name="T31" fmla="*/ 107 h 831"/>
                    <a:gd name="T32" fmla="*/ 1286 w 1705"/>
                    <a:gd name="T33" fmla="*/ 85 h 831"/>
                    <a:gd name="T34" fmla="*/ 1181 w 1705"/>
                    <a:gd name="T35" fmla="*/ 63 h 831"/>
                    <a:gd name="T36" fmla="*/ 1086 w 1705"/>
                    <a:gd name="T37" fmla="*/ 42 h 831"/>
                    <a:gd name="T38" fmla="*/ 1005 w 1705"/>
                    <a:gd name="T39" fmla="*/ 23 h 831"/>
                    <a:gd name="T40" fmla="*/ 947 w 1705"/>
                    <a:gd name="T41" fmla="*/ 8 h 831"/>
                    <a:gd name="T42" fmla="*/ 918 w 1705"/>
                    <a:gd name="T43" fmla="*/ 9 h 831"/>
                    <a:gd name="T44" fmla="*/ 872 w 1705"/>
                    <a:gd name="T45" fmla="*/ 48 h 831"/>
                    <a:gd name="T46" fmla="*/ 795 w 1705"/>
                    <a:gd name="T47" fmla="*/ 97 h 831"/>
                    <a:gd name="T48" fmla="*/ 696 w 1705"/>
                    <a:gd name="T49" fmla="*/ 155 h 831"/>
                    <a:gd name="T50" fmla="*/ 581 w 1705"/>
                    <a:gd name="T51" fmla="*/ 217 h 831"/>
                    <a:gd name="T52" fmla="*/ 459 w 1705"/>
                    <a:gd name="T53" fmla="*/ 280 h 831"/>
                    <a:gd name="T54" fmla="*/ 337 w 1705"/>
                    <a:gd name="T55" fmla="*/ 341 h 831"/>
                    <a:gd name="T56" fmla="*/ 223 w 1705"/>
                    <a:gd name="T57" fmla="*/ 398 h 831"/>
                    <a:gd name="T58" fmla="*/ 124 w 1705"/>
                    <a:gd name="T59" fmla="*/ 444 h 831"/>
                    <a:gd name="T60" fmla="*/ 50 w 1705"/>
                    <a:gd name="T61" fmla="*/ 477 h 831"/>
                    <a:gd name="T62" fmla="*/ 6 w 1705"/>
                    <a:gd name="T63" fmla="*/ 495 h 831"/>
                    <a:gd name="T64" fmla="*/ 8 w 1705"/>
                    <a:gd name="T65" fmla="*/ 510 h 831"/>
                    <a:gd name="T66" fmla="*/ 54 w 1705"/>
                    <a:gd name="T67" fmla="*/ 539 h 831"/>
                    <a:gd name="T68" fmla="*/ 135 w 1705"/>
                    <a:gd name="T69" fmla="*/ 575 h 831"/>
                    <a:gd name="T70" fmla="*/ 239 w 1705"/>
                    <a:gd name="T71" fmla="*/ 617 h 831"/>
                    <a:gd name="T72" fmla="*/ 360 w 1705"/>
                    <a:gd name="T73" fmla="*/ 661 h 831"/>
                    <a:gd name="T74" fmla="*/ 489 w 1705"/>
                    <a:gd name="T75" fmla="*/ 705 h 831"/>
                    <a:gd name="T76" fmla="*/ 615 w 1705"/>
                    <a:gd name="T77" fmla="*/ 746 h 831"/>
                    <a:gd name="T78" fmla="*/ 734 w 1705"/>
                    <a:gd name="T79" fmla="*/ 783 h 831"/>
                    <a:gd name="T80" fmla="*/ 834 w 1705"/>
                    <a:gd name="T81" fmla="*/ 811 h 831"/>
                    <a:gd name="T82" fmla="*/ 908 w 1705"/>
                    <a:gd name="T83" fmla="*/ 827 h 831"/>
                    <a:gd name="T84" fmla="*/ 946 w 1705"/>
                    <a:gd name="T85" fmla="*/ 830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0" name="Freeform 238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988 w 1758"/>
                    <a:gd name="T1" fmla="*/ 867 h 878"/>
                    <a:gd name="T2" fmla="*/ 1021 w 1758"/>
                    <a:gd name="T3" fmla="*/ 827 h 878"/>
                    <a:gd name="T4" fmla="*/ 1089 w 1758"/>
                    <a:gd name="T5" fmla="*/ 762 h 878"/>
                    <a:gd name="T6" fmla="*/ 1181 w 1758"/>
                    <a:gd name="T7" fmla="*/ 680 h 878"/>
                    <a:gd name="T8" fmla="*/ 1290 w 1758"/>
                    <a:gd name="T9" fmla="*/ 585 h 878"/>
                    <a:gd name="T10" fmla="*/ 1405 w 1758"/>
                    <a:gd name="T11" fmla="*/ 488 h 878"/>
                    <a:gd name="T12" fmla="*/ 1518 w 1758"/>
                    <a:gd name="T13" fmla="*/ 393 h 878"/>
                    <a:gd name="T14" fmla="*/ 1620 w 1758"/>
                    <a:gd name="T15" fmla="*/ 308 h 878"/>
                    <a:gd name="T16" fmla="*/ 1699 w 1758"/>
                    <a:gd name="T17" fmla="*/ 239 h 878"/>
                    <a:gd name="T18" fmla="*/ 1748 w 1758"/>
                    <a:gd name="T19" fmla="*/ 195 h 878"/>
                    <a:gd name="T20" fmla="*/ 1756 w 1758"/>
                    <a:gd name="T21" fmla="*/ 182 h 878"/>
                    <a:gd name="T22" fmla="*/ 1748 w 1758"/>
                    <a:gd name="T23" fmla="*/ 179 h 878"/>
                    <a:gd name="T24" fmla="*/ 1703 w 1758"/>
                    <a:gd name="T25" fmla="*/ 171 h 878"/>
                    <a:gd name="T26" fmla="*/ 1628 w 1758"/>
                    <a:gd name="T27" fmla="*/ 156 h 878"/>
                    <a:gd name="T28" fmla="*/ 1532 w 1758"/>
                    <a:gd name="T29" fmla="*/ 137 h 878"/>
                    <a:gd name="T30" fmla="*/ 1423 w 1758"/>
                    <a:gd name="T31" fmla="*/ 114 h 878"/>
                    <a:gd name="T32" fmla="*/ 1309 w 1758"/>
                    <a:gd name="T33" fmla="*/ 91 h 878"/>
                    <a:gd name="T34" fmla="*/ 1197 w 1758"/>
                    <a:gd name="T35" fmla="*/ 67 h 878"/>
                    <a:gd name="T36" fmla="*/ 1096 w 1758"/>
                    <a:gd name="T37" fmla="*/ 44 h 878"/>
                    <a:gd name="T38" fmla="*/ 1013 w 1758"/>
                    <a:gd name="T39" fmla="*/ 23 h 878"/>
                    <a:gd name="T40" fmla="*/ 957 w 1758"/>
                    <a:gd name="T41" fmla="*/ 8 h 878"/>
                    <a:gd name="T42" fmla="*/ 937 w 1758"/>
                    <a:gd name="T43" fmla="*/ 8 h 878"/>
                    <a:gd name="T44" fmla="*/ 902 w 1758"/>
                    <a:gd name="T45" fmla="*/ 45 h 878"/>
                    <a:gd name="T46" fmla="*/ 832 w 1758"/>
                    <a:gd name="T47" fmla="*/ 93 h 878"/>
                    <a:gd name="T48" fmla="*/ 736 w 1758"/>
                    <a:gd name="T49" fmla="*/ 152 h 878"/>
                    <a:gd name="T50" fmla="*/ 622 w 1758"/>
                    <a:gd name="T51" fmla="*/ 215 h 878"/>
                    <a:gd name="T52" fmla="*/ 498 w 1758"/>
                    <a:gd name="T53" fmla="*/ 281 h 878"/>
                    <a:gd name="T54" fmla="*/ 372 w 1758"/>
                    <a:gd name="T55" fmla="*/ 345 h 878"/>
                    <a:gd name="T56" fmla="*/ 253 w 1758"/>
                    <a:gd name="T57" fmla="*/ 404 h 878"/>
                    <a:gd name="T58" fmla="*/ 149 w 1758"/>
                    <a:gd name="T59" fmla="*/ 452 h 878"/>
                    <a:gd name="T60" fmla="*/ 68 w 1758"/>
                    <a:gd name="T61" fmla="*/ 489 h 878"/>
                    <a:gd name="T62" fmla="*/ 19 w 1758"/>
                    <a:gd name="T63" fmla="*/ 509 h 878"/>
                    <a:gd name="T64" fmla="*/ 0 w 1758"/>
                    <a:gd name="T65" fmla="*/ 524 h 878"/>
                    <a:gd name="T66" fmla="*/ 28 w 1758"/>
                    <a:gd name="T67" fmla="*/ 553 h 878"/>
                    <a:gd name="T68" fmla="*/ 99 w 1758"/>
                    <a:gd name="T69" fmla="*/ 591 h 878"/>
                    <a:gd name="T70" fmla="*/ 205 w 1758"/>
                    <a:gd name="T71" fmla="*/ 637 h 878"/>
                    <a:gd name="T72" fmla="*/ 333 w 1758"/>
                    <a:gd name="T73" fmla="*/ 685 h 878"/>
                    <a:gd name="T74" fmla="*/ 475 w 1758"/>
                    <a:gd name="T75" fmla="*/ 735 h 878"/>
                    <a:gd name="T76" fmla="*/ 616 w 1758"/>
                    <a:gd name="T77" fmla="*/ 781 h 878"/>
                    <a:gd name="T78" fmla="*/ 750 w 1758"/>
                    <a:gd name="T79" fmla="*/ 822 h 878"/>
                    <a:gd name="T80" fmla="*/ 864 w 1758"/>
                    <a:gd name="T81" fmla="*/ 853 h 878"/>
                    <a:gd name="T82" fmla="*/ 948 w 1758"/>
                    <a:gd name="T83" fmla="*/ 873 h 878"/>
                    <a:gd name="T84" fmla="*/ 991 w 1758"/>
                    <a:gd name="T85" fmla="*/ 876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239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933 w 1694"/>
                    <a:gd name="T1" fmla="*/ 821 h 830"/>
                    <a:gd name="T2" fmla="*/ 965 w 1694"/>
                    <a:gd name="T3" fmla="*/ 783 h 830"/>
                    <a:gd name="T4" fmla="*/ 1032 w 1694"/>
                    <a:gd name="T5" fmla="*/ 721 h 830"/>
                    <a:gd name="T6" fmla="*/ 1124 w 1694"/>
                    <a:gd name="T7" fmla="*/ 642 h 830"/>
                    <a:gd name="T8" fmla="*/ 1231 w 1694"/>
                    <a:gd name="T9" fmla="*/ 552 h 830"/>
                    <a:gd name="T10" fmla="*/ 1345 w 1694"/>
                    <a:gd name="T11" fmla="*/ 459 h 830"/>
                    <a:gd name="T12" fmla="*/ 1457 w 1694"/>
                    <a:gd name="T13" fmla="*/ 368 h 830"/>
                    <a:gd name="T14" fmla="*/ 1557 w 1694"/>
                    <a:gd name="T15" fmla="*/ 286 h 830"/>
                    <a:gd name="T16" fmla="*/ 1635 w 1694"/>
                    <a:gd name="T17" fmla="*/ 222 h 830"/>
                    <a:gd name="T18" fmla="*/ 1684 w 1694"/>
                    <a:gd name="T19" fmla="*/ 179 h 830"/>
                    <a:gd name="T20" fmla="*/ 1692 w 1694"/>
                    <a:gd name="T21" fmla="*/ 166 h 830"/>
                    <a:gd name="T22" fmla="*/ 1684 w 1694"/>
                    <a:gd name="T23" fmla="*/ 165 h 830"/>
                    <a:gd name="T24" fmla="*/ 1641 w 1694"/>
                    <a:gd name="T25" fmla="*/ 157 h 830"/>
                    <a:gd name="T26" fmla="*/ 1572 w 1694"/>
                    <a:gd name="T27" fmla="*/ 143 h 830"/>
                    <a:gd name="T28" fmla="*/ 1483 w 1694"/>
                    <a:gd name="T29" fmla="*/ 126 h 830"/>
                    <a:gd name="T30" fmla="*/ 1383 w 1694"/>
                    <a:gd name="T31" fmla="*/ 107 h 830"/>
                    <a:gd name="T32" fmla="*/ 1276 w 1694"/>
                    <a:gd name="T33" fmla="*/ 85 h 830"/>
                    <a:gd name="T34" fmla="*/ 1171 w 1694"/>
                    <a:gd name="T35" fmla="*/ 63 h 830"/>
                    <a:gd name="T36" fmla="*/ 1074 w 1694"/>
                    <a:gd name="T37" fmla="*/ 42 h 830"/>
                    <a:gd name="T38" fmla="*/ 995 w 1694"/>
                    <a:gd name="T39" fmla="*/ 23 h 830"/>
                    <a:gd name="T40" fmla="*/ 937 w 1694"/>
                    <a:gd name="T41" fmla="*/ 8 h 830"/>
                    <a:gd name="T42" fmla="*/ 908 w 1694"/>
                    <a:gd name="T43" fmla="*/ 9 h 830"/>
                    <a:gd name="T44" fmla="*/ 863 w 1694"/>
                    <a:gd name="T45" fmla="*/ 48 h 830"/>
                    <a:gd name="T46" fmla="*/ 788 w 1694"/>
                    <a:gd name="T47" fmla="*/ 96 h 830"/>
                    <a:gd name="T48" fmla="*/ 691 w 1694"/>
                    <a:gd name="T49" fmla="*/ 154 h 830"/>
                    <a:gd name="T50" fmla="*/ 579 w 1694"/>
                    <a:gd name="T51" fmla="*/ 215 h 830"/>
                    <a:gd name="T52" fmla="*/ 460 w 1694"/>
                    <a:gd name="T53" fmla="*/ 277 h 830"/>
                    <a:gd name="T54" fmla="*/ 340 w 1694"/>
                    <a:gd name="T55" fmla="*/ 338 h 830"/>
                    <a:gd name="T56" fmla="*/ 230 w 1694"/>
                    <a:gd name="T57" fmla="*/ 392 h 830"/>
                    <a:gd name="T58" fmla="*/ 134 w 1694"/>
                    <a:gd name="T59" fmla="*/ 438 h 830"/>
                    <a:gd name="T60" fmla="*/ 60 w 1694"/>
                    <a:gd name="T61" fmla="*/ 471 h 830"/>
                    <a:gd name="T62" fmla="*/ 18 w 1694"/>
                    <a:gd name="T63" fmla="*/ 489 h 830"/>
                    <a:gd name="T64" fmla="*/ 0 w 1694"/>
                    <a:gd name="T65" fmla="*/ 502 h 830"/>
                    <a:gd name="T66" fmla="*/ 26 w 1694"/>
                    <a:gd name="T67" fmla="*/ 529 h 830"/>
                    <a:gd name="T68" fmla="*/ 94 w 1694"/>
                    <a:gd name="T69" fmla="*/ 566 h 830"/>
                    <a:gd name="T70" fmla="*/ 193 w 1694"/>
                    <a:gd name="T71" fmla="*/ 607 h 830"/>
                    <a:gd name="T72" fmla="*/ 314 w 1694"/>
                    <a:gd name="T73" fmla="*/ 653 h 830"/>
                    <a:gd name="T74" fmla="*/ 446 w 1694"/>
                    <a:gd name="T75" fmla="*/ 699 h 830"/>
                    <a:gd name="T76" fmla="*/ 581 w 1694"/>
                    <a:gd name="T77" fmla="*/ 742 h 830"/>
                    <a:gd name="T78" fmla="*/ 707 w 1694"/>
                    <a:gd name="T79" fmla="*/ 780 h 830"/>
                    <a:gd name="T80" fmla="*/ 815 w 1694"/>
                    <a:gd name="T81" fmla="*/ 808 h 830"/>
                    <a:gd name="T82" fmla="*/ 894 w 1694"/>
                    <a:gd name="T83" fmla="*/ 827 h 830"/>
                    <a:gd name="T84" fmla="*/ 935 w 1694"/>
                    <a:gd name="T85" fmla="*/ 830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2" name="Freeform 240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50 w 950"/>
                    <a:gd name="T1" fmla="*/ 1 h 355"/>
                    <a:gd name="T2" fmla="*/ 66 w 950"/>
                    <a:gd name="T3" fmla="*/ 9 h 355"/>
                    <a:gd name="T4" fmla="*/ 98 w 950"/>
                    <a:gd name="T5" fmla="*/ 23 h 355"/>
                    <a:gd name="T6" fmla="*/ 140 w 950"/>
                    <a:gd name="T7" fmla="*/ 43 h 355"/>
                    <a:gd name="T8" fmla="*/ 194 w 950"/>
                    <a:gd name="T9" fmla="*/ 68 h 355"/>
                    <a:gd name="T10" fmla="*/ 258 w 950"/>
                    <a:gd name="T11" fmla="*/ 96 h 355"/>
                    <a:gd name="T12" fmla="*/ 327 w 950"/>
                    <a:gd name="T13" fmla="*/ 127 h 355"/>
                    <a:gd name="T14" fmla="*/ 401 w 950"/>
                    <a:gd name="T15" fmla="*/ 160 h 355"/>
                    <a:gd name="T16" fmla="*/ 478 w 950"/>
                    <a:gd name="T17" fmla="*/ 193 h 355"/>
                    <a:gd name="T18" fmla="*/ 556 w 950"/>
                    <a:gd name="T19" fmla="*/ 225 h 355"/>
                    <a:gd name="T20" fmla="*/ 632 w 950"/>
                    <a:gd name="T21" fmla="*/ 256 h 355"/>
                    <a:gd name="T22" fmla="*/ 706 w 950"/>
                    <a:gd name="T23" fmla="*/ 285 h 355"/>
                    <a:gd name="T24" fmla="*/ 775 w 950"/>
                    <a:gd name="T25" fmla="*/ 310 h 355"/>
                    <a:gd name="T26" fmla="*/ 837 w 950"/>
                    <a:gd name="T27" fmla="*/ 331 h 355"/>
                    <a:gd name="T28" fmla="*/ 891 w 950"/>
                    <a:gd name="T29" fmla="*/ 346 h 355"/>
                    <a:gd name="T30" fmla="*/ 934 w 950"/>
                    <a:gd name="T31" fmla="*/ 354 h 355"/>
                    <a:gd name="T32" fmla="*/ 931 w 950"/>
                    <a:gd name="T33" fmla="*/ 354 h 355"/>
                    <a:gd name="T34" fmla="*/ 883 w 950"/>
                    <a:gd name="T35" fmla="*/ 347 h 355"/>
                    <a:gd name="T36" fmla="*/ 827 w 950"/>
                    <a:gd name="T37" fmla="*/ 336 h 355"/>
                    <a:gd name="T38" fmla="*/ 762 w 950"/>
                    <a:gd name="T39" fmla="*/ 321 h 355"/>
                    <a:gd name="T40" fmla="*/ 691 w 950"/>
                    <a:gd name="T41" fmla="*/ 301 h 355"/>
                    <a:gd name="T42" fmla="*/ 616 w 950"/>
                    <a:gd name="T43" fmla="*/ 278 h 355"/>
                    <a:gd name="T44" fmla="*/ 538 w 950"/>
                    <a:gd name="T45" fmla="*/ 254 h 355"/>
                    <a:gd name="T46" fmla="*/ 459 w 950"/>
                    <a:gd name="T47" fmla="*/ 227 h 355"/>
                    <a:gd name="T48" fmla="*/ 381 w 950"/>
                    <a:gd name="T49" fmla="*/ 200 h 355"/>
                    <a:gd name="T50" fmla="*/ 306 w 950"/>
                    <a:gd name="T51" fmla="*/ 171 h 355"/>
                    <a:gd name="T52" fmla="*/ 235 w 950"/>
                    <a:gd name="T53" fmla="*/ 143 h 355"/>
                    <a:gd name="T54" fmla="*/ 170 w 950"/>
                    <a:gd name="T55" fmla="*/ 117 h 355"/>
                    <a:gd name="T56" fmla="*/ 113 w 950"/>
                    <a:gd name="T57" fmla="*/ 91 h 355"/>
                    <a:gd name="T58" fmla="*/ 65 w 950"/>
                    <a:gd name="T59" fmla="*/ 68 h 355"/>
                    <a:gd name="T60" fmla="*/ 28 w 950"/>
                    <a:gd name="T61" fmla="*/ 47 h 355"/>
                    <a:gd name="T62" fmla="*/ 5 w 950"/>
                    <a:gd name="T63" fmla="*/ 30 h 355"/>
                    <a:gd name="T64" fmla="*/ 3 w 950"/>
                    <a:gd name="T65" fmla="*/ 24 h 355"/>
                    <a:gd name="T66" fmla="*/ 17 w 950"/>
                    <a:gd name="T67" fmla="*/ 18 h 355"/>
                    <a:gd name="T68" fmla="*/ 34 w 950"/>
                    <a:gd name="T69" fmla="*/ 9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3" name="Freeform 241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51 w 951"/>
                    <a:gd name="T1" fmla="*/ 1 h 354"/>
                    <a:gd name="T2" fmla="*/ 67 w 951"/>
                    <a:gd name="T3" fmla="*/ 9 h 354"/>
                    <a:gd name="T4" fmla="*/ 98 w 951"/>
                    <a:gd name="T5" fmla="*/ 23 h 354"/>
                    <a:gd name="T6" fmla="*/ 141 w 951"/>
                    <a:gd name="T7" fmla="*/ 42 h 354"/>
                    <a:gd name="T8" fmla="*/ 195 w 951"/>
                    <a:gd name="T9" fmla="*/ 68 h 354"/>
                    <a:gd name="T10" fmla="*/ 259 w 951"/>
                    <a:gd name="T11" fmla="*/ 95 h 354"/>
                    <a:gd name="T12" fmla="*/ 328 w 951"/>
                    <a:gd name="T13" fmla="*/ 126 h 354"/>
                    <a:gd name="T14" fmla="*/ 401 w 951"/>
                    <a:gd name="T15" fmla="*/ 159 h 354"/>
                    <a:gd name="T16" fmla="*/ 479 w 951"/>
                    <a:gd name="T17" fmla="*/ 192 h 354"/>
                    <a:gd name="T18" fmla="*/ 557 w 951"/>
                    <a:gd name="T19" fmla="*/ 224 h 354"/>
                    <a:gd name="T20" fmla="*/ 633 w 951"/>
                    <a:gd name="T21" fmla="*/ 255 h 354"/>
                    <a:gd name="T22" fmla="*/ 707 w 951"/>
                    <a:gd name="T23" fmla="*/ 284 h 354"/>
                    <a:gd name="T24" fmla="*/ 776 w 951"/>
                    <a:gd name="T25" fmla="*/ 309 h 354"/>
                    <a:gd name="T26" fmla="*/ 838 w 951"/>
                    <a:gd name="T27" fmla="*/ 329 h 354"/>
                    <a:gd name="T28" fmla="*/ 892 w 951"/>
                    <a:gd name="T29" fmla="*/ 344 h 354"/>
                    <a:gd name="T30" fmla="*/ 935 w 951"/>
                    <a:gd name="T31" fmla="*/ 353 h 354"/>
                    <a:gd name="T32" fmla="*/ 931 w 951"/>
                    <a:gd name="T33" fmla="*/ 353 h 354"/>
                    <a:gd name="T34" fmla="*/ 884 w 951"/>
                    <a:gd name="T35" fmla="*/ 346 h 354"/>
                    <a:gd name="T36" fmla="*/ 828 w 951"/>
                    <a:gd name="T37" fmla="*/ 335 h 354"/>
                    <a:gd name="T38" fmla="*/ 763 w 951"/>
                    <a:gd name="T39" fmla="*/ 320 h 354"/>
                    <a:gd name="T40" fmla="*/ 692 w 951"/>
                    <a:gd name="T41" fmla="*/ 300 h 354"/>
                    <a:gd name="T42" fmla="*/ 617 w 951"/>
                    <a:gd name="T43" fmla="*/ 277 h 354"/>
                    <a:gd name="T44" fmla="*/ 538 w 951"/>
                    <a:gd name="T45" fmla="*/ 253 h 354"/>
                    <a:gd name="T46" fmla="*/ 460 w 951"/>
                    <a:gd name="T47" fmla="*/ 226 h 354"/>
                    <a:gd name="T48" fmla="*/ 382 w 951"/>
                    <a:gd name="T49" fmla="*/ 199 h 354"/>
                    <a:gd name="T50" fmla="*/ 307 w 951"/>
                    <a:gd name="T51" fmla="*/ 170 h 354"/>
                    <a:gd name="T52" fmla="*/ 235 w 951"/>
                    <a:gd name="T53" fmla="*/ 142 h 354"/>
                    <a:gd name="T54" fmla="*/ 171 w 951"/>
                    <a:gd name="T55" fmla="*/ 116 h 354"/>
                    <a:gd name="T56" fmla="*/ 113 w 951"/>
                    <a:gd name="T57" fmla="*/ 89 h 354"/>
                    <a:gd name="T58" fmla="*/ 66 w 951"/>
                    <a:gd name="T59" fmla="*/ 66 h 354"/>
                    <a:gd name="T60" fmla="*/ 29 w 951"/>
                    <a:gd name="T61" fmla="*/ 46 h 354"/>
                    <a:gd name="T62" fmla="*/ 6 w 951"/>
                    <a:gd name="T63" fmla="*/ 29 h 354"/>
                    <a:gd name="T64" fmla="*/ 4 w 951"/>
                    <a:gd name="T65" fmla="*/ 23 h 354"/>
                    <a:gd name="T66" fmla="*/ 18 w 951"/>
                    <a:gd name="T67" fmla="*/ 18 h 354"/>
                    <a:gd name="T68" fmla="*/ 35 w 951"/>
                    <a:gd name="T69" fmla="*/ 9 h 354"/>
                    <a:gd name="T70" fmla="*/ 47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4" name="Freeform 242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51 w 950"/>
                    <a:gd name="T1" fmla="*/ 1 h 355"/>
                    <a:gd name="T2" fmla="*/ 67 w 950"/>
                    <a:gd name="T3" fmla="*/ 10 h 355"/>
                    <a:gd name="T4" fmla="*/ 98 w 950"/>
                    <a:gd name="T5" fmla="*/ 23 h 355"/>
                    <a:gd name="T6" fmla="*/ 141 w 950"/>
                    <a:gd name="T7" fmla="*/ 43 h 355"/>
                    <a:gd name="T8" fmla="*/ 195 w 950"/>
                    <a:gd name="T9" fmla="*/ 68 h 355"/>
                    <a:gd name="T10" fmla="*/ 257 w 950"/>
                    <a:gd name="T11" fmla="*/ 96 h 355"/>
                    <a:gd name="T12" fmla="*/ 326 w 950"/>
                    <a:gd name="T13" fmla="*/ 127 h 355"/>
                    <a:gd name="T14" fmla="*/ 401 w 950"/>
                    <a:gd name="T15" fmla="*/ 159 h 355"/>
                    <a:gd name="T16" fmla="*/ 477 w 950"/>
                    <a:gd name="T17" fmla="*/ 192 h 355"/>
                    <a:gd name="T18" fmla="*/ 556 w 950"/>
                    <a:gd name="T19" fmla="*/ 225 h 355"/>
                    <a:gd name="T20" fmla="*/ 633 w 950"/>
                    <a:gd name="T21" fmla="*/ 256 h 355"/>
                    <a:gd name="T22" fmla="*/ 707 w 950"/>
                    <a:gd name="T23" fmla="*/ 284 h 355"/>
                    <a:gd name="T24" fmla="*/ 775 w 950"/>
                    <a:gd name="T25" fmla="*/ 310 h 355"/>
                    <a:gd name="T26" fmla="*/ 837 w 950"/>
                    <a:gd name="T27" fmla="*/ 329 h 355"/>
                    <a:gd name="T28" fmla="*/ 891 w 950"/>
                    <a:gd name="T29" fmla="*/ 344 h 355"/>
                    <a:gd name="T30" fmla="*/ 934 w 950"/>
                    <a:gd name="T31" fmla="*/ 353 h 355"/>
                    <a:gd name="T32" fmla="*/ 930 w 950"/>
                    <a:gd name="T33" fmla="*/ 353 h 355"/>
                    <a:gd name="T34" fmla="*/ 883 w 950"/>
                    <a:gd name="T35" fmla="*/ 347 h 355"/>
                    <a:gd name="T36" fmla="*/ 826 w 950"/>
                    <a:gd name="T37" fmla="*/ 335 h 355"/>
                    <a:gd name="T38" fmla="*/ 762 w 950"/>
                    <a:gd name="T39" fmla="*/ 320 h 355"/>
                    <a:gd name="T40" fmla="*/ 692 w 950"/>
                    <a:gd name="T41" fmla="*/ 301 h 355"/>
                    <a:gd name="T42" fmla="*/ 617 w 950"/>
                    <a:gd name="T43" fmla="*/ 278 h 355"/>
                    <a:gd name="T44" fmla="*/ 538 w 950"/>
                    <a:gd name="T45" fmla="*/ 253 h 355"/>
                    <a:gd name="T46" fmla="*/ 460 w 950"/>
                    <a:gd name="T47" fmla="*/ 227 h 355"/>
                    <a:gd name="T48" fmla="*/ 382 w 950"/>
                    <a:gd name="T49" fmla="*/ 199 h 355"/>
                    <a:gd name="T50" fmla="*/ 307 w 950"/>
                    <a:gd name="T51" fmla="*/ 171 h 355"/>
                    <a:gd name="T52" fmla="*/ 235 w 950"/>
                    <a:gd name="T53" fmla="*/ 143 h 355"/>
                    <a:gd name="T54" fmla="*/ 171 w 950"/>
                    <a:gd name="T55" fmla="*/ 117 h 355"/>
                    <a:gd name="T56" fmla="*/ 113 w 950"/>
                    <a:gd name="T57" fmla="*/ 90 h 355"/>
                    <a:gd name="T58" fmla="*/ 66 w 950"/>
                    <a:gd name="T59" fmla="*/ 67 h 355"/>
                    <a:gd name="T60" fmla="*/ 29 w 950"/>
                    <a:gd name="T61" fmla="*/ 46 h 355"/>
                    <a:gd name="T62" fmla="*/ 6 w 950"/>
                    <a:gd name="T63" fmla="*/ 29 h 355"/>
                    <a:gd name="T64" fmla="*/ 4 w 950"/>
                    <a:gd name="T65" fmla="*/ 23 h 355"/>
                    <a:gd name="T66" fmla="*/ 18 w 950"/>
                    <a:gd name="T67" fmla="*/ 19 h 355"/>
                    <a:gd name="T68" fmla="*/ 35 w 950"/>
                    <a:gd name="T69" fmla="*/ 10 h 355"/>
                    <a:gd name="T70" fmla="*/ 46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5" name="Freeform 243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6 w 530"/>
                    <a:gd name="T3" fmla="*/ 1 h 145"/>
                    <a:gd name="T4" fmla="*/ 21 w 530"/>
                    <a:gd name="T5" fmla="*/ 5 h 145"/>
                    <a:gd name="T6" fmla="*/ 45 w 530"/>
                    <a:gd name="T7" fmla="*/ 12 h 145"/>
                    <a:gd name="T8" fmla="*/ 75 w 530"/>
                    <a:gd name="T9" fmla="*/ 20 h 145"/>
                    <a:gd name="T10" fmla="*/ 112 w 530"/>
                    <a:gd name="T11" fmla="*/ 31 h 145"/>
                    <a:gd name="T12" fmla="*/ 153 w 530"/>
                    <a:gd name="T13" fmla="*/ 41 h 145"/>
                    <a:gd name="T14" fmla="*/ 198 w 530"/>
                    <a:gd name="T15" fmla="*/ 54 h 145"/>
                    <a:gd name="T16" fmla="*/ 246 w 530"/>
                    <a:gd name="T17" fmla="*/ 66 h 145"/>
                    <a:gd name="T18" fmla="*/ 293 w 530"/>
                    <a:gd name="T19" fmla="*/ 79 h 145"/>
                    <a:gd name="T20" fmla="*/ 339 w 530"/>
                    <a:gd name="T21" fmla="*/ 90 h 145"/>
                    <a:gd name="T22" fmla="*/ 384 w 530"/>
                    <a:gd name="T23" fmla="*/ 103 h 145"/>
                    <a:gd name="T24" fmla="*/ 425 w 530"/>
                    <a:gd name="T25" fmla="*/ 113 h 145"/>
                    <a:gd name="T26" fmla="*/ 461 w 530"/>
                    <a:gd name="T27" fmla="*/ 123 h 145"/>
                    <a:gd name="T28" fmla="*/ 492 w 530"/>
                    <a:gd name="T29" fmla="*/ 130 h 145"/>
                    <a:gd name="T30" fmla="*/ 515 w 530"/>
                    <a:gd name="T31" fmla="*/ 135 h 145"/>
                    <a:gd name="T32" fmla="*/ 530 w 530"/>
                    <a:gd name="T33" fmla="*/ 138 h 145"/>
                    <a:gd name="T34" fmla="*/ 522 w 530"/>
                    <a:gd name="T35" fmla="*/ 145 h 145"/>
                    <a:gd name="T36" fmla="*/ 516 w 530"/>
                    <a:gd name="T37" fmla="*/ 143 h 145"/>
                    <a:gd name="T38" fmla="*/ 501 w 530"/>
                    <a:gd name="T39" fmla="*/ 140 h 145"/>
                    <a:gd name="T40" fmla="*/ 477 w 530"/>
                    <a:gd name="T41" fmla="*/ 134 h 145"/>
                    <a:gd name="T42" fmla="*/ 445 w 530"/>
                    <a:gd name="T43" fmla="*/ 126 h 145"/>
                    <a:gd name="T44" fmla="*/ 408 w 530"/>
                    <a:gd name="T45" fmla="*/ 117 h 145"/>
                    <a:gd name="T46" fmla="*/ 365 w 530"/>
                    <a:gd name="T47" fmla="*/ 107 h 145"/>
                    <a:gd name="T48" fmla="*/ 320 w 530"/>
                    <a:gd name="T49" fmla="*/ 95 h 145"/>
                    <a:gd name="T50" fmla="*/ 273 w 530"/>
                    <a:gd name="T51" fmla="*/ 82 h 145"/>
                    <a:gd name="T52" fmla="*/ 226 w 530"/>
                    <a:gd name="T53" fmla="*/ 71 h 145"/>
                    <a:gd name="T54" fmla="*/ 180 w 530"/>
                    <a:gd name="T55" fmla="*/ 58 h 145"/>
                    <a:gd name="T56" fmla="*/ 136 w 530"/>
                    <a:gd name="T57" fmla="*/ 46 h 145"/>
                    <a:gd name="T58" fmla="*/ 96 w 530"/>
                    <a:gd name="T59" fmla="*/ 34 h 145"/>
                    <a:gd name="T60" fmla="*/ 61 w 530"/>
                    <a:gd name="T61" fmla="*/ 24 h 145"/>
                    <a:gd name="T62" fmla="*/ 32 w 530"/>
                    <a:gd name="T63" fmla="*/ 15 h 145"/>
                    <a:gd name="T64" fmla="*/ 12 w 530"/>
                    <a:gd name="T65" fmla="*/ 6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6" name="Freeform 244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6 w 541"/>
                    <a:gd name="T3" fmla="*/ 1 h 150"/>
                    <a:gd name="T4" fmla="*/ 21 w 541"/>
                    <a:gd name="T5" fmla="*/ 5 h 150"/>
                    <a:gd name="T6" fmla="*/ 45 w 541"/>
                    <a:gd name="T7" fmla="*/ 12 h 150"/>
                    <a:gd name="T8" fmla="*/ 77 w 541"/>
                    <a:gd name="T9" fmla="*/ 21 h 150"/>
                    <a:gd name="T10" fmla="*/ 115 w 541"/>
                    <a:gd name="T11" fmla="*/ 32 h 150"/>
                    <a:gd name="T12" fmla="*/ 157 w 541"/>
                    <a:gd name="T13" fmla="*/ 43 h 150"/>
                    <a:gd name="T14" fmla="*/ 203 w 541"/>
                    <a:gd name="T15" fmla="*/ 56 h 150"/>
                    <a:gd name="T16" fmla="*/ 250 w 541"/>
                    <a:gd name="T17" fmla="*/ 69 h 150"/>
                    <a:gd name="T18" fmla="*/ 299 w 541"/>
                    <a:gd name="T19" fmla="*/ 82 h 150"/>
                    <a:gd name="T20" fmla="*/ 346 w 541"/>
                    <a:gd name="T21" fmla="*/ 95 h 150"/>
                    <a:gd name="T22" fmla="*/ 392 w 541"/>
                    <a:gd name="T23" fmla="*/ 107 h 150"/>
                    <a:gd name="T24" fmla="*/ 433 w 541"/>
                    <a:gd name="T25" fmla="*/ 118 h 150"/>
                    <a:gd name="T26" fmla="*/ 471 w 541"/>
                    <a:gd name="T27" fmla="*/ 127 h 150"/>
                    <a:gd name="T28" fmla="*/ 503 w 541"/>
                    <a:gd name="T29" fmla="*/ 135 h 150"/>
                    <a:gd name="T30" fmla="*/ 526 w 541"/>
                    <a:gd name="T31" fmla="*/ 141 h 150"/>
                    <a:gd name="T32" fmla="*/ 541 w 541"/>
                    <a:gd name="T33" fmla="*/ 143 h 150"/>
                    <a:gd name="T34" fmla="*/ 532 w 541"/>
                    <a:gd name="T35" fmla="*/ 150 h 150"/>
                    <a:gd name="T36" fmla="*/ 527 w 541"/>
                    <a:gd name="T37" fmla="*/ 149 h 150"/>
                    <a:gd name="T38" fmla="*/ 511 w 541"/>
                    <a:gd name="T39" fmla="*/ 145 h 150"/>
                    <a:gd name="T40" fmla="*/ 486 w 541"/>
                    <a:gd name="T41" fmla="*/ 139 h 150"/>
                    <a:gd name="T42" fmla="*/ 454 w 541"/>
                    <a:gd name="T43" fmla="*/ 131 h 150"/>
                    <a:gd name="T44" fmla="*/ 416 w 541"/>
                    <a:gd name="T45" fmla="*/ 120 h 150"/>
                    <a:gd name="T46" fmla="*/ 372 w 541"/>
                    <a:gd name="T47" fmla="*/ 110 h 150"/>
                    <a:gd name="T48" fmla="*/ 326 w 541"/>
                    <a:gd name="T49" fmla="*/ 97 h 150"/>
                    <a:gd name="T50" fmla="*/ 279 w 541"/>
                    <a:gd name="T51" fmla="*/ 85 h 150"/>
                    <a:gd name="T52" fmla="*/ 231 w 541"/>
                    <a:gd name="T53" fmla="*/ 72 h 150"/>
                    <a:gd name="T54" fmla="*/ 183 w 541"/>
                    <a:gd name="T55" fmla="*/ 59 h 150"/>
                    <a:gd name="T56" fmla="*/ 138 w 541"/>
                    <a:gd name="T57" fmla="*/ 47 h 150"/>
                    <a:gd name="T58" fmla="*/ 97 w 541"/>
                    <a:gd name="T59" fmla="*/ 35 h 150"/>
                    <a:gd name="T60" fmla="*/ 61 w 541"/>
                    <a:gd name="T61" fmla="*/ 24 h 150"/>
                    <a:gd name="T62" fmla="*/ 32 w 541"/>
                    <a:gd name="T63" fmla="*/ 15 h 150"/>
                    <a:gd name="T64" fmla="*/ 12 w 541"/>
                    <a:gd name="T65" fmla="*/ 5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7" name="Freeform 245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6 w 552"/>
                    <a:gd name="T3" fmla="*/ 2 h 158"/>
                    <a:gd name="T4" fmla="*/ 22 w 552"/>
                    <a:gd name="T5" fmla="*/ 6 h 158"/>
                    <a:gd name="T6" fmla="*/ 46 w 552"/>
                    <a:gd name="T7" fmla="*/ 14 h 158"/>
                    <a:gd name="T8" fmla="*/ 78 w 552"/>
                    <a:gd name="T9" fmla="*/ 23 h 158"/>
                    <a:gd name="T10" fmla="*/ 118 w 552"/>
                    <a:gd name="T11" fmla="*/ 34 h 158"/>
                    <a:gd name="T12" fmla="*/ 160 w 552"/>
                    <a:gd name="T13" fmla="*/ 46 h 158"/>
                    <a:gd name="T14" fmla="*/ 208 w 552"/>
                    <a:gd name="T15" fmla="*/ 59 h 158"/>
                    <a:gd name="T16" fmla="*/ 256 w 552"/>
                    <a:gd name="T17" fmla="*/ 73 h 158"/>
                    <a:gd name="T18" fmla="*/ 305 w 552"/>
                    <a:gd name="T19" fmla="*/ 87 h 158"/>
                    <a:gd name="T20" fmla="*/ 354 w 552"/>
                    <a:gd name="T21" fmla="*/ 101 h 158"/>
                    <a:gd name="T22" fmla="*/ 401 w 552"/>
                    <a:gd name="T23" fmla="*/ 113 h 158"/>
                    <a:gd name="T24" fmla="*/ 444 w 552"/>
                    <a:gd name="T25" fmla="*/ 125 h 158"/>
                    <a:gd name="T26" fmla="*/ 482 w 552"/>
                    <a:gd name="T27" fmla="*/ 135 h 158"/>
                    <a:gd name="T28" fmla="*/ 513 w 552"/>
                    <a:gd name="T29" fmla="*/ 143 h 158"/>
                    <a:gd name="T30" fmla="*/ 537 w 552"/>
                    <a:gd name="T31" fmla="*/ 149 h 158"/>
                    <a:gd name="T32" fmla="*/ 552 w 552"/>
                    <a:gd name="T33" fmla="*/ 152 h 158"/>
                    <a:gd name="T34" fmla="*/ 544 w 552"/>
                    <a:gd name="T35" fmla="*/ 158 h 158"/>
                    <a:gd name="T36" fmla="*/ 538 w 552"/>
                    <a:gd name="T37" fmla="*/ 157 h 158"/>
                    <a:gd name="T38" fmla="*/ 522 w 552"/>
                    <a:gd name="T39" fmla="*/ 152 h 158"/>
                    <a:gd name="T40" fmla="*/ 497 w 552"/>
                    <a:gd name="T41" fmla="*/ 145 h 158"/>
                    <a:gd name="T42" fmla="*/ 463 w 552"/>
                    <a:gd name="T43" fmla="*/ 137 h 158"/>
                    <a:gd name="T44" fmla="*/ 424 w 552"/>
                    <a:gd name="T45" fmla="*/ 127 h 158"/>
                    <a:gd name="T46" fmla="*/ 380 w 552"/>
                    <a:gd name="T47" fmla="*/ 115 h 158"/>
                    <a:gd name="T48" fmla="*/ 333 w 552"/>
                    <a:gd name="T49" fmla="*/ 103 h 158"/>
                    <a:gd name="T50" fmla="*/ 285 w 552"/>
                    <a:gd name="T51" fmla="*/ 90 h 158"/>
                    <a:gd name="T52" fmla="*/ 235 w 552"/>
                    <a:gd name="T53" fmla="*/ 76 h 158"/>
                    <a:gd name="T54" fmla="*/ 187 w 552"/>
                    <a:gd name="T55" fmla="*/ 63 h 158"/>
                    <a:gd name="T56" fmla="*/ 141 w 552"/>
                    <a:gd name="T57" fmla="*/ 50 h 158"/>
                    <a:gd name="T58" fmla="*/ 99 w 552"/>
                    <a:gd name="T59" fmla="*/ 37 h 158"/>
                    <a:gd name="T60" fmla="*/ 62 w 552"/>
                    <a:gd name="T61" fmla="*/ 26 h 158"/>
                    <a:gd name="T62" fmla="*/ 34 w 552"/>
                    <a:gd name="T63" fmla="*/ 15 h 158"/>
                    <a:gd name="T64" fmla="*/ 12 w 552"/>
                    <a:gd name="T65" fmla="*/ 7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8" name="Freeform 246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6 w 563"/>
                    <a:gd name="T3" fmla="*/ 2 h 165"/>
                    <a:gd name="T4" fmla="*/ 22 w 563"/>
                    <a:gd name="T5" fmla="*/ 7 h 165"/>
                    <a:gd name="T6" fmla="*/ 47 w 563"/>
                    <a:gd name="T7" fmla="*/ 14 h 165"/>
                    <a:gd name="T8" fmla="*/ 81 w 563"/>
                    <a:gd name="T9" fmla="*/ 25 h 165"/>
                    <a:gd name="T10" fmla="*/ 120 w 563"/>
                    <a:gd name="T11" fmla="*/ 36 h 165"/>
                    <a:gd name="T12" fmla="*/ 165 w 563"/>
                    <a:gd name="T13" fmla="*/ 49 h 165"/>
                    <a:gd name="T14" fmla="*/ 212 w 563"/>
                    <a:gd name="T15" fmla="*/ 63 h 165"/>
                    <a:gd name="T16" fmla="*/ 262 w 563"/>
                    <a:gd name="T17" fmla="*/ 76 h 165"/>
                    <a:gd name="T18" fmla="*/ 312 w 563"/>
                    <a:gd name="T19" fmla="*/ 91 h 165"/>
                    <a:gd name="T20" fmla="*/ 362 w 563"/>
                    <a:gd name="T21" fmla="*/ 105 h 165"/>
                    <a:gd name="T22" fmla="*/ 409 w 563"/>
                    <a:gd name="T23" fmla="*/ 119 h 165"/>
                    <a:gd name="T24" fmla="*/ 453 w 563"/>
                    <a:gd name="T25" fmla="*/ 130 h 165"/>
                    <a:gd name="T26" fmla="*/ 492 w 563"/>
                    <a:gd name="T27" fmla="*/ 141 h 165"/>
                    <a:gd name="T28" fmla="*/ 524 w 563"/>
                    <a:gd name="T29" fmla="*/ 149 h 165"/>
                    <a:gd name="T30" fmla="*/ 548 w 563"/>
                    <a:gd name="T31" fmla="*/ 155 h 165"/>
                    <a:gd name="T32" fmla="*/ 563 w 563"/>
                    <a:gd name="T33" fmla="*/ 158 h 165"/>
                    <a:gd name="T34" fmla="*/ 555 w 563"/>
                    <a:gd name="T35" fmla="*/ 165 h 165"/>
                    <a:gd name="T36" fmla="*/ 550 w 563"/>
                    <a:gd name="T37" fmla="*/ 164 h 165"/>
                    <a:gd name="T38" fmla="*/ 532 w 563"/>
                    <a:gd name="T39" fmla="*/ 159 h 165"/>
                    <a:gd name="T40" fmla="*/ 507 w 563"/>
                    <a:gd name="T41" fmla="*/ 152 h 165"/>
                    <a:gd name="T42" fmla="*/ 474 w 563"/>
                    <a:gd name="T43" fmla="*/ 143 h 165"/>
                    <a:gd name="T44" fmla="*/ 433 w 563"/>
                    <a:gd name="T45" fmla="*/ 133 h 165"/>
                    <a:gd name="T46" fmla="*/ 388 w 563"/>
                    <a:gd name="T47" fmla="*/ 120 h 165"/>
                    <a:gd name="T48" fmla="*/ 340 w 563"/>
                    <a:gd name="T49" fmla="*/ 107 h 165"/>
                    <a:gd name="T50" fmla="*/ 290 w 563"/>
                    <a:gd name="T51" fmla="*/ 94 h 165"/>
                    <a:gd name="T52" fmla="*/ 240 w 563"/>
                    <a:gd name="T53" fmla="*/ 80 h 165"/>
                    <a:gd name="T54" fmla="*/ 190 w 563"/>
                    <a:gd name="T55" fmla="*/ 65 h 165"/>
                    <a:gd name="T56" fmla="*/ 144 w 563"/>
                    <a:gd name="T57" fmla="*/ 51 h 165"/>
                    <a:gd name="T58" fmla="*/ 101 w 563"/>
                    <a:gd name="T59" fmla="*/ 38 h 165"/>
                    <a:gd name="T60" fmla="*/ 63 w 563"/>
                    <a:gd name="T61" fmla="*/ 26 h 165"/>
                    <a:gd name="T62" fmla="*/ 33 w 563"/>
                    <a:gd name="T63" fmla="*/ 15 h 165"/>
                    <a:gd name="T64" fmla="*/ 12 w 563"/>
                    <a:gd name="T65" fmla="*/ 7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9" name="Freeform 247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6 w 575"/>
                    <a:gd name="T3" fmla="*/ 3 h 171"/>
                    <a:gd name="T4" fmla="*/ 23 w 575"/>
                    <a:gd name="T5" fmla="*/ 7 h 171"/>
                    <a:gd name="T6" fmla="*/ 48 w 575"/>
                    <a:gd name="T7" fmla="*/ 15 h 171"/>
                    <a:gd name="T8" fmla="*/ 83 w 575"/>
                    <a:gd name="T9" fmla="*/ 25 h 171"/>
                    <a:gd name="T10" fmla="*/ 122 w 575"/>
                    <a:gd name="T11" fmla="*/ 37 h 171"/>
                    <a:gd name="T12" fmla="*/ 168 w 575"/>
                    <a:gd name="T13" fmla="*/ 50 h 171"/>
                    <a:gd name="T14" fmla="*/ 217 w 575"/>
                    <a:gd name="T15" fmla="*/ 65 h 171"/>
                    <a:gd name="T16" fmla="*/ 267 w 575"/>
                    <a:gd name="T17" fmla="*/ 80 h 171"/>
                    <a:gd name="T18" fmla="*/ 319 w 575"/>
                    <a:gd name="T19" fmla="*/ 95 h 171"/>
                    <a:gd name="T20" fmla="*/ 370 w 575"/>
                    <a:gd name="T21" fmla="*/ 109 h 171"/>
                    <a:gd name="T22" fmla="*/ 418 w 575"/>
                    <a:gd name="T23" fmla="*/ 122 h 171"/>
                    <a:gd name="T24" fmla="*/ 463 w 575"/>
                    <a:gd name="T25" fmla="*/ 135 h 171"/>
                    <a:gd name="T26" fmla="*/ 502 w 575"/>
                    <a:gd name="T27" fmla="*/ 147 h 171"/>
                    <a:gd name="T28" fmla="*/ 535 w 575"/>
                    <a:gd name="T29" fmla="*/ 155 h 171"/>
                    <a:gd name="T30" fmla="*/ 560 w 575"/>
                    <a:gd name="T31" fmla="*/ 160 h 171"/>
                    <a:gd name="T32" fmla="*/ 575 w 575"/>
                    <a:gd name="T33" fmla="*/ 164 h 171"/>
                    <a:gd name="T34" fmla="*/ 567 w 575"/>
                    <a:gd name="T35" fmla="*/ 171 h 171"/>
                    <a:gd name="T36" fmla="*/ 561 w 575"/>
                    <a:gd name="T37" fmla="*/ 170 h 171"/>
                    <a:gd name="T38" fmla="*/ 544 w 575"/>
                    <a:gd name="T39" fmla="*/ 165 h 171"/>
                    <a:gd name="T40" fmla="*/ 517 w 575"/>
                    <a:gd name="T41" fmla="*/ 157 h 171"/>
                    <a:gd name="T42" fmla="*/ 483 w 575"/>
                    <a:gd name="T43" fmla="*/ 148 h 171"/>
                    <a:gd name="T44" fmla="*/ 442 w 575"/>
                    <a:gd name="T45" fmla="*/ 137 h 171"/>
                    <a:gd name="T46" fmla="*/ 396 w 575"/>
                    <a:gd name="T47" fmla="*/ 125 h 171"/>
                    <a:gd name="T48" fmla="*/ 348 w 575"/>
                    <a:gd name="T49" fmla="*/ 111 h 171"/>
                    <a:gd name="T50" fmla="*/ 296 w 575"/>
                    <a:gd name="T51" fmla="*/ 96 h 171"/>
                    <a:gd name="T52" fmla="*/ 245 w 575"/>
                    <a:gd name="T53" fmla="*/ 82 h 171"/>
                    <a:gd name="T54" fmla="*/ 195 w 575"/>
                    <a:gd name="T55" fmla="*/ 67 h 171"/>
                    <a:gd name="T56" fmla="*/ 146 w 575"/>
                    <a:gd name="T57" fmla="*/ 52 h 171"/>
                    <a:gd name="T58" fmla="*/ 104 w 575"/>
                    <a:gd name="T59" fmla="*/ 40 h 171"/>
                    <a:gd name="T60" fmla="*/ 66 w 575"/>
                    <a:gd name="T61" fmla="*/ 27 h 171"/>
                    <a:gd name="T62" fmla="*/ 35 w 575"/>
                    <a:gd name="T63" fmla="*/ 17 h 171"/>
                    <a:gd name="T64" fmla="*/ 11 w 575"/>
                    <a:gd name="T65" fmla="*/ 7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0" name="Freeform 248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6 w 585"/>
                    <a:gd name="T3" fmla="*/ 3 h 176"/>
                    <a:gd name="T4" fmla="*/ 23 w 585"/>
                    <a:gd name="T5" fmla="*/ 7 h 176"/>
                    <a:gd name="T6" fmla="*/ 50 w 585"/>
                    <a:gd name="T7" fmla="*/ 15 h 176"/>
                    <a:gd name="T8" fmla="*/ 84 w 585"/>
                    <a:gd name="T9" fmla="*/ 26 h 176"/>
                    <a:gd name="T10" fmla="*/ 126 w 585"/>
                    <a:gd name="T11" fmla="*/ 38 h 176"/>
                    <a:gd name="T12" fmla="*/ 172 w 585"/>
                    <a:gd name="T13" fmla="*/ 52 h 176"/>
                    <a:gd name="T14" fmla="*/ 221 w 585"/>
                    <a:gd name="T15" fmla="*/ 67 h 176"/>
                    <a:gd name="T16" fmla="*/ 273 w 585"/>
                    <a:gd name="T17" fmla="*/ 82 h 176"/>
                    <a:gd name="T18" fmla="*/ 325 w 585"/>
                    <a:gd name="T19" fmla="*/ 98 h 176"/>
                    <a:gd name="T20" fmla="*/ 377 w 585"/>
                    <a:gd name="T21" fmla="*/ 113 h 176"/>
                    <a:gd name="T22" fmla="*/ 426 w 585"/>
                    <a:gd name="T23" fmla="*/ 127 h 176"/>
                    <a:gd name="T24" fmla="*/ 471 w 585"/>
                    <a:gd name="T25" fmla="*/ 140 h 176"/>
                    <a:gd name="T26" fmla="*/ 512 w 585"/>
                    <a:gd name="T27" fmla="*/ 151 h 176"/>
                    <a:gd name="T28" fmla="*/ 545 w 585"/>
                    <a:gd name="T29" fmla="*/ 160 h 176"/>
                    <a:gd name="T30" fmla="*/ 570 w 585"/>
                    <a:gd name="T31" fmla="*/ 166 h 176"/>
                    <a:gd name="T32" fmla="*/ 585 w 585"/>
                    <a:gd name="T33" fmla="*/ 170 h 176"/>
                    <a:gd name="T34" fmla="*/ 577 w 585"/>
                    <a:gd name="T35" fmla="*/ 176 h 176"/>
                    <a:gd name="T36" fmla="*/ 571 w 585"/>
                    <a:gd name="T37" fmla="*/ 175 h 176"/>
                    <a:gd name="T38" fmla="*/ 554 w 585"/>
                    <a:gd name="T39" fmla="*/ 170 h 176"/>
                    <a:gd name="T40" fmla="*/ 527 w 585"/>
                    <a:gd name="T41" fmla="*/ 163 h 176"/>
                    <a:gd name="T42" fmla="*/ 492 w 585"/>
                    <a:gd name="T43" fmla="*/ 153 h 176"/>
                    <a:gd name="T44" fmla="*/ 451 w 585"/>
                    <a:gd name="T45" fmla="*/ 142 h 176"/>
                    <a:gd name="T46" fmla="*/ 403 w 585"/>
                    <a:gd name="T47" fmla="*/ 128 h 176"/>
                    <a:gd name="T48" fmla="*/ 354 w 585"/>
                    <a:gd name="T49" fmla="*/ 114 h 176"/>
                    <a:gd name="T50" fmla="*/ 301 w 585"/>
                    <a:gd name="T51" fmla="*/ 99 h 176"/>
                    <a:gd name="T52" fmla="*/ 249 w 585"/>
                    <a:gd name="T53" fmla="*/ 84 h 176"/>
                    <a:gd name="T54" fmla="*/ 197 w 585"/>
                    <a:gd name="T55" fmla="*/ 68 h 176"/>
                    <a:gd name="T56" fmla="*/ 149 w 585"/>
                    <a:gd name="T57" fmla="*/ 55 h 176"/>
                    <a:gd name="T58" fmla="*/ 105 w 585"/>
                    <a:gd name="T59" fmla="*/ 40 h 176"/>
                    <a:gd name="T60" fmla="*/ 66 w 585"/>
                    <a:gd name="T61" fmla="*/ 27 h 176"/>
                    <a:gd name="T62" fmla="*/ 35 w 585"/>
                    <a:gd name="T63" fmla="*/ 17 h 176"/>
                    <a:gd name="T64" fmla="*/ 12 w 585"/>
                    <a:gd name="T65" fmla="*/ 7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1" name="Freeform 249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5 h 149"/>
                    <a:gd name="T2" fmla="*/ 11 w 621"/>
                    <a:gd name="T3" fmla="*/ 0 h 149"/>
                    <a:gd name="T4" fmla="*/ 14 w 621"/>
                    <a:gd name="T5" fmla="*/ 1 h 149"/>
                    <a:gd name="T6" fmla="*/ 23 w 621"/>
                    <a:gd name="T7" fmla="*/ 4 h 149"/>
                    <a:gd name="T8" fmla="*/ 40 w 621"/>
                    <a:gd name="T9" fmla="*/ 8 h 149"/>
                    <a:gd name="T10" fmla="*/ 60 w 621"/>
                    <a:gd name="T11" fmla="*/ 14 h 149"/>
                    <a:gd name="T12" fmla="*/ 87 w 621"/>
                    <a:gd name="T13" fmla="*/ 21 h 149"/>
                    <a:gd name="T14" fmla="*/ 118 w 621"/>
                    <a:gd name="T15" fmla="*/ 30 h 149"/>
                    <a:gd name="T16" fmla="*/ 154 w 621"/>
                    <a:gd name="T17" fmla="*/ 39 h 149"/>
                    <a:gd name="T18" fmla="*/ 194 w 621"/>
                    <a:gd name="T19" fmla="*/ 49 h 149"/>
                    <a:gd name="T20" fmla="*/ 238 w 621"/>
                    <a:gd name="T21" fmla="*/ 59 h 149"/>
                    <a:gd name="T22" fmla="*/ 285 w 621"/>
                    <a:gd name="T23" fmla="*/ 70 h 149"/>
                    <a:gd name="T24" fmla="*/ 336 w 621"/>
                    <a:gd name="T25" fmla="*/ 81 h 149"/>
                    <a:gd name="T26" fmla="*/ 389 w 621"/>
                    <a:gd name="T27" fmla="*/ 92 h 149"/>
                    <a:gd name="T28" fmla="*/ 444 w 621"/>
                    <a:gd name="T29" fmla="*/ 104 h 149"/>
                    <a:gd name="T30" fmla="*/ 502 w 621"/>
                    <a:gd name="T31" fmla="*/ 114 h 149"/>
                    <a:gd name="T32" fmla="*/ 560 w 621"/>
                    <a:gd name="T33" fmla="*/ 124 h 149"/>
                    <a:gd name="T34" fmla="*/ 621 w 621"/>
                    <a:gd name="T35" fmla="*/ 134 h 149"/>
                    <a:gd name="T36" fmla="*/ 591 w 621"/>
                    <a:gd name="T37" fmla="*/ 149 h 149"/>
                    <a:gd name="T38" fmla="*/ 587 w 621"/>
                    <a:gd name="T39" fmla="*/ 147 h 149"/>
                    <a:gd name="T40" fmla="*/ 574 w 621"/>
                    <a:gd name="T41" fmla="*/ 145 h 149"/>
                    <a:gd name="T42" fmla="*/ 553 w 621"/>
                    <a:gd name="T43" fmla="*/ 142 h 149"/>
                    <a:gd name="T44" fmla="*/ 526 w 621"/>
                    <a:gd name="T45" fmla="*/ 136 h 149"/>
                    <a:gd name="T46" fmla="*/ 492 w 621"/>
                    <a:gd name="T47" fmla="*/ 130 h 149"/>
                    <a:gd name="T48" fmla="*/ 454 w 621"/>
                    <a:gd name="T49" fmla="*/ 122 h 149"/>
                    <a:gd name="T50" fmla="*/ 412 w 621"/>
                    <a:gd name="T51" fmla="*/ 114 h 149"/>
                    <a:gd name="T52" fmla="*/ 367 w 621"/>
                    <a:gd name="T53" fmla="*/ 104 h 149"/>
                    <a:gd name="T54" fmla="*/ 318 w 621"/>
                    <a:gd name="T55" fmla="*/ 93 h 149"/>
                    <a:gd name="T56" fmla="*/ 270 w 621"/>
                    <a:gd name="T57" fmla="*/ 83 h 149"/>
                    <a:gd name="T58" fmla="*/ 220 w 621"/>
                    <a:gd name="T59" fmla="*/ 70 h 149"/>
                    <a:gd name="T60" fmla="*/ 172 w 621"/>
                    <a:gd name="T61" fmla="*/ 59 h 149"/>
                    <a:gd name="T62" fmla="*/ 125 w 621"/>
                    <a:gd name="T63" fmla="*/ 45 h 149"/>
                    <a:gd name="T64" fmla="*/ 80 w 621"/>
                    <a:gd name="T65" fmla="*/ 32 h 149"/>
                    <a:gd name="T66" fmla="*/ 38 w 621"/>
                    <a:gd name="T67" fmla="*/ 19 h 149"/>
                    <a:gd name="T68" fmla="*/ 0 w 621"/>
                    <a:gd name="T69" fmla="*/ 5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aphicFrame>
            <p:nvGraphicFramePr>
              <p:cNvPr id="1026" name="Object 250"/>
              <p:cNvGraphicFramePr>
                <a:graphicFrameLocks noChangeAspect="1"/>
              </p:cNvGraphicFramePr>
              <p:nvPr/>
            </p:nvGraphicFramePr>
            <p:xfrm>
              <a:off x="2288" y="1632"/>
              <a:ext cx="1227" cy="727"/>
            </p:xfrm>
            <a:graphic>
              <a:graphicData uri="http://schemas.openxmlformats.org/presentationml/2006/ole">
                <p:oleObj spid="_x0000_s1026" name="Clip" r:id="rId4" imgW="1947600" imgH="1155240" progId="">
                  <p:embed/>
                </p:oleObj>
              </a:graphicData>
            </a:graphic>
          </p:graphicFrame>
        </p:grpSp>
        <p:sp>
          <p:nvSpPr>
            <p:cNvPr id="1048" name="Text Box 251"/>
            <p:cNvSpPr txBox="1">
              <a:spLocks noChangeArrowheads="1"/>
            </p:cNvSpPr>
            <p:nvPr/>
          </p:nvSpPr>
          <p:spPr bwMode="auto">
            <a:xfrm rot="418926">
              <a:off x="1576388" y="3975452"/>
              <a:ext cx="6873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500">
                  <a:latin typeface="Arial" charset="0"/>
                </a:rPr>
                <a:t>Purchase</a:t>
              </a:r>
            </a:p>
            <a:p>
              <a:pPr eaLnBrk="0" hangingPunct="0"/>
              <a:r>
                <a:rPr kumimoji="1" lang="en-US" sz="500">
                  <a:latin typeface="Arial" charset="0"/>
                </a:rPr>
                <a:t>Order</a:t>
              </a:r>
              <a:endParaRPr kumimoji="1" lang="en-US" sz="500">
                <a:latin typeface="Times New Roman" pitchFamily="18" charset="0"/>
              </a:endParaRPr>
            </a:p>
          </p:txBody>
        </p:sp>
        <p:sp>
          <p:nvSpPr>
            <p:cNvPr id="1049" name="Rectangle 254"/>
            <p:cNvSpPr>
              <a:spLocks noChangeArrowheads="1"/>
            </p:cNvSpPr>
            <p:nvPr/>
          </p:nvSpPr>
          <p:spPr bwMode="auto">
            <a:xfrm>
              <a:off x="6932613" y="3519839"/>
              <a:ext cx="77787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Rectangle 255"/>
            <p:cNvSpPr>
              <a:spLocks noChangeArrowheads="1"/>
            </p:cNvSpPr>
            <p:nvPr/>
          </p:nvSpPr>
          <p:spPr bwMode="auto">
            <a:xfrm>
              <a:off x="7356475" y="3519839"/>
              <a:ext cx="77788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Rectangle 256"/>
            <p:cNvSpPr>
              <a:spLocks noChangeArrowheads="1"/>
            </p:cNvSpPr>
            <p:nvPr/>
          </p:nvSpPr>
          <p:spPr bwMode="auto">
            <a:xfrm>
              <a:off x="7773988" y="3510314"/>
              <a:ext cx="74612" cy="109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257"/>
            <p:cNvSpPr>
              <a:spLocks/>
            </p:cNvSpPr>
            <p:nvPr/>
          </p:nvSpPr>
          <p:spPr bwMode="auto">
            <a:xfrm>
              <a:off x="6599238" y="3065814"/>
              <a:ext cx="101600" cy="28575"/>
            </a:xfrm>
            <a:custGeom>
              <a:avLst/>
              <a:gdLst>
                <a:gd name="T0" fmla="*/ 51 w 51"/>
                <a:gd name="T1" fmla="*/ 6 h 13"/>
                <a:gd name="T2" fmla="*/ 51 w 51"/>
                <a:gd name="T3" fmla="*/ 0 h 13"/>
                <a:gd name="T4" fmla="*/ 0 w 51"/>
                <a:gd name="T5" fmla="*/ 0 h 13"/>
                <a:gd name="T6" fmla="*/ 0 w 51"/>
                <a:gd name="T7" fmla="*/ 13 h 13"/>
                <a:gd name="T8" fmla="*/ 51 w 51"/>
                <a:gd name="T9" fmla="*/ 13 h 13"/>
                <a:gd name="T10" fmla="*/ 51 w 51"/>
                <a:gd name="T11" fmla="*/ 6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258"/>
            <p:cNvSpPr>
              <a:spLocks/>
            </p:cNvSpPr>
            <p:nvPr/>
          </p:nvSpPr>
          <p:spPr bwMode="auto">
            <a:xfrm>
              <a:off x="6599238" y="3111852"/>
              <a:ext cx="101600" cy="30162"/>
            </a:xfrm>
            <a:custGeom>
              <a:avLst/>
              <a:gdLst>
                <a:gd name="T0" fmla="*/ 51 w 51"/>
                <a:gd name="T1" fmla="*/ 7 h 14"/>
                <a:gd name="T2" fmla="*/ 51 w 51"/>
                <a:gd name="T3" fmla="*/ 0 h 14"/>
                <a:gd name="T4" fmla="*/ 0 w 51"/>
                <a:gd name="T5" fmla="*/ 0 h 14"/>
                <a:gd name="T6" fmla="*/ 0 w 51"/>
                <a:gd name="T7" fmla="*/ 14 h 14"/>
                <a:gd name="T8" fmla="*/ 51 w 51"/>
                <a:gd name="T9" fmla="*/ 14 h 14"/>
                <a:gd name="T10" fmla="*/ 51 w 51"/>
                <a:gd name="T11" fmla="*/ 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259"/>
            <p:cNvSpPr>
              <a:spLocks/>
            </p:cNvSpPr>
            <p:nvPr/>
          </p:nvSpPr>
          <p:spPr bwMode="auto">
            <a:xfrm>
              <a:off x="5534025" y="2008539"/>
              <a:ext cx="2578100" cy="2136775"/>
            </a:xfrm>
            <a:custGeom>
              <a:avLst/>
              <a:gdLst>
                <a:gd name="T0" fmla="*/ 229 w 2203"/>
                <a:gd name="T1" fmla="*/ 1013 h 1826"/>
                <a:gd name="T2" fmla="*/ 710 w 2203"/>
                <a:gd name="T3" fmla="*/ 780 h 1826"/>
                <a:gd name="T4" fmla="*/ 719 w 2203"/>
                <a:gd name="T5" fmla="*/ 39 h 1826"/>
                <a:gd name="T6" fmla="*/ 733 w 2203"/>
                <a:gd name="T7" fmla="*/ 27 h 1826"/>
                <a:gd name="T8" fmla="*/ 759 w 2203"/>
                <a:gd name="T9" fmla="*/ 13 h 1826"/>
                <a:gd name="T10" fmla="*/ 799 w 2203"/>
                <a:gd name="T11" fmla="*/ 1 h 1826"/>
                <a:gd name="T12" fmla="*/ 847 w 2203"/>
                <a:gd name="T13" fmla="*/ 1 h 1826"/>
                <a:gd name="T14" fmla="*/ 884 w 2203"/>
                <a:gd name="T15" fmla="*/ 13 h 1826"/>
                <a:gd name="T16" fmla="*/ 909 w 2203"/>
                <a:gd name="T17" fmla="*/ 27 h 1826"/>
                <a:gd name="T18" fmla="*/ 921 w 2203"/>
                <a:gd name="T19" fmla="*/ 39 h 1826"/>
                <a:gd name="T20" fmla="*/ 947 w 2203"/>
                <a:gd name="T21" fmla="*/ 838 h 1826"/>
                <a:gd name="T22" fmla="*/ 1001 w 2203"/>
                <a:gd name="T23" fmla="*/ 739 h 1826"/>
                <a:gd name="T24" fmla="*/ 1053 w 2203"/>
                <a:gd name="T25" fmla="*/ 114 h 1826"/>
                <a:gd name="T26" fmla="*/ 1059 w 2203"/>
                <a:gd name="T27" fmla="*/ 107 h 1826"/>
                <a:gd name="T28" fmla="*/ 1080 w 2203"/>
                <a:gd name="T29" fmla="*/ 93 h 1826"/>
                <a:gd name="T30" fmla="*/ 1112 w 2203"/>
                <a:gd name="T31" fmla="*/ 80 h 1826"/>
                <a:gd name="T32" fmla="*/ 1158 w 2203"/>
                <a:gd name="T33" fmla="*/ 74 h 1826"/>
                <a:gd name="T34" fmla="*/ 1203 w 2203"/>
                <a:gd name="T35" fmla="*/ 79 h 1826"/>
                <a:gd name="T36" fmla="*/ 1233 w 2203"/>
                <a:gd name="T37" fmla="*/ 92 h 1826"/>
                <a:gd name="T38" fmla="*/ 1251 w 2203"/>
                <a:gd name="T39" fmla="*/ 105 h 1826"/>
                <a:gd name="T40" fmla="*/ 1256 w 2203"/>
                <a:gd name="T41" fmla="*/ 110 h 1826"/>
                <a:gd name="T42" fmla="*/ 1369 w 2203"/>
                <a:gd name="T43" fmla="*/ 623 h 1826"/>
                <a:gd name="T44" fmla="*/ 1386 w 2203"/>
                <a:gd name="T45" fmla="*/ 195 h 1826"/>
                <a:gd name="T46" fmla="*/ 1394 w 2203"/>
                <a:gd name="T47" fmla="*/ 188 h 1826"/>
                <a:gd name="T48" fmla="*/ 1413 w 2203"/>
                <a:gd name="T49" fmla="*/ 177 h 1826"/>
                <a:gd name="T50" fmla="*/ 1449 w 2203"/>
                <a:gd name="T51" fmla="*/ 170 h 1826"/>
                <a:gd name="T52" fmla="*/ 1501 w 2203"/>
                <a:gd name="T53" fmla="*/ 170 h 1826"/>
                <a:gd name="T54" fmla="*/ 1541 w 2203"/>
                <a:gd name="T55" fmla="*/ 177 h 1826"/>
                <a:gd name="T56" fmla="*/ 1566 w 2203"/>
                <a:gd name="T57" fmla="*/ 188 h 1826"/>
                <a:gd name="T58" fmla="*/ 1576 w 2203"/>
                <a:gd name="T59" fmla="*/ 195 h 1826"/>
                <a:gd name="T60" fmla="*/ 1602 w 2203"/>
                <a:gd name="T61" fmla="*/ 663 h 1826"/>
                <a:gd name="T62" fmla="*/ 2106 w 2203"/>
                <a:gd name="T63" fmla="*/ 1133 h 1826"/>
                <a:gd name="T64" fmla="*/ 2200 w 2203"/>
                <a:gd name="T65" fmla="*/ 1742 h 1826"/>
                <a:gd name="T66" fmla="*/ 1602 w 2203"/>
                <a:gd name="T67" fmla="*/ 1770 h 1826"/>
                <a:gd name="T68" fmla="*/ 1439 w 2203"/>
                <a:gd name="T69" fmla="*/ 1636 h 1826"/>
                <a:gd name="T70" fmla="*/ 1351 w 2203"/>
                <a:gd name="T71" fmla="*/ 1792 h 1826"/>
                <a:gd name="T72" fmla="*/ 0 w 2203"/>
                <a:gd name="T73" fmla="*/ 1728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rgbClr val="009C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260"/>
            <p:cNvSpPr>
              <a:spLocks/>
            </p:cNvSpPr>
            <p:nvPr/>
          </p:nvSpPr>
          <p:spPr bwMode="auto">
            <a:xfrm>
              <a:off x="6442075" y="2705452"/>
              <a:ext cx="1555750" cy="1322387"/>
            </a:xfrm>
            <a:custGeom>
              <a:avLst/>
              <a:gdLst>
                <a:gd name="T0" fmla="*/ 1330 w 1330"/>
                <a:gd name="T1" fmla="*/ 176 h 1129"/>
                <a:gd name="T2" fmla="*/ 1330 w 1330"/>
                <a:gd name="T3" fmla="*/ 453 h 1129"/>
                <a:gd name="T4" fmla="*/ 1289 w 1330"/>
                <a:gd name="T5" fmla="*/ 448 h 1129"/>
                <a:gd name="T6" fmla="*/ 859 w 1330"/>
                <a:gd name="T7" fmla="*/ 362 h 1129"/>
                <a:gd name="T8" fmla="*/ 855 w 1330"/>
                <a:gd name="T9" fmla="*/ 1077 h 1129"/>
                <a:gd name="T10" fmla="*/ 749 w 1330"/>
                <a:gd name="T11" fmla="*/ 1083 h 1129"/>
                <a:gd name="T12" fmla="*/ 723 w 1330"/>
                <a:gd name="T13" fmla="*/ 1085 h 1129"/>
                <a:gd name="T14" fmla="*/ 718 w 1330"/>
                <a:gd name="T15" fmla="*/ 930 h 1129"/>
                <a:gd name="T16" fmla="*/ 587 w 1330"/>
                <a:gd name="T17" fmla="*/ 928 h 1129"/>
                <a:gd name="T18" fmla="*/ 582 w 1330"/>
                <a:gd name="T19" fmla="*/ 928 h 1129"/>
                <a:gd name="T20" fmla="*/ 576 w 1330"/>
                <a:gd name="T21" fmla="*/ 941 h 1129"/>
                <a:gd name="T22" fmla="*/ 579 w 1330"/>
                <a:gd name="T23" fmla="*/ 1095 h 1129"/>
                <a:gd name="T24" fmla="*/ 470 w 1330"/>
                <a:gd name="T25" fmla="*/ 1102 h 1129"/>
                <a:gd name="T26" fmla="*/ 172 w 1330"/>
                <a:gd name="T27" fmla="*/ 1121 h 1129"/>
                <a:gd name="T28" fmla="*/ 170 w 1330"/>
                <a:gd name="T29" fmla="*/ 1119 h 1129"/>
                <a:gd name="T30" fmla="*/ 93 w 1330"/>
                <a:gd name="T31" fmla="*/ 1127 h 1129"/>
                <a:gd name="T32" fmla="*/ 56 w 1330"/>
                <a:gd name="T33" fmla="*/ 1129 h 1129"/>
                <a:gd name="T34" fmla="*/ 49 w 1330"/>
                <a:gd name="T35" fmla="*/ 1128 h 1129"/>
                <a:gd name="T36" fmla="*/ 17 w 1330"/>
                <a:gd name="T37" fmla="*/ 1128 h 1129"/>
                <a:gd name="T38" fmla="*/ 0 w 1330"/>
                <a:gd name="T39" fmla="*/ 1124 h 1129"/>
                <a:gd name="T40" fmla="*/ 0 w 1330"/>
                <a:gd name="T41" fmla="*/ 232 h 1129"/>
                <a:gd name="T42" fmla="*/ 4 w 1330"/>
                <a:gd name="T43" fmla="*/ 232 h 1129"/>
                <a:gd name="T44" fmla="*/ 7 w 1330"/>
                <a:gd name="T45" fmla="*/ 219 h 1129"/>
                <a:gd name="T46" fmla="*/ 41 w 1330"/>
                <a:gd name="T47" fmla="*/ 225 h 1129"/>
                <a:gd name="T48" fmla="*/ 361 w 1330"/>
                <a:gd name="T49" fmla="*/ 289 h 1129"/>
                <a:gd name="T50" fmla="*/ 654 w 1330"/>
                <a:gd name="T51" fmla="*/ 348 h 1129"/>
                <a:gd name="T52" fmla="*/ 659 w 1330"/>
                <a:gd name="T53" fmla="*/ 4 h 1129"/>
                <a:gd name="T54" fmla="*/ 658 w 1330"/>
                <a:gd name="T55" fmla="*/ 0 h 1129"/>
                <a:gd name="T56" fmla="*/ 1324 w 1330"/>
                <a:gd name="T57" fmla="*/ 172 h 1129"/>
                <a:gd name="T58" fmla="*/ 1330 w 1330"/>
                <a:gd name="T59" fmla="*/ 176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rgbClr val="00C3BE"/>
            </a:solidFill>
            <a:ln w="9525">
              <a:solidFill>
                <a:srgbClr val="009C9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261"/>
            <p:cNvSpPr>
              <a:spLocks/>
            </p:cNvSpPr>
            <p:nvPr/>
          </p:nvSpPr>
          <p:spPr bwMode="auto">
            <a:xfrm>
              <a:off x="6105525" y="2818164"/>
              <a:ext cx="296863" cy="207963"/>
            </a:xfrm>
            <a:custGeom>
              <a:avLst/>
              <a:gdLst>
                <a:gd name="T0" fmla="*/ 256 w 256"/>
                <a:gd name="T1" fmla="*/ 90 h 177"/>
                <a:gd name="T2" fmla="*/ 249 w 256"/>
                <a:gd name="T3" fmla="*/ 99 h 177"/>
                <a:gd name="T4" fmla="*/ 3 w 256"/>
                <a:gd name="T5" fmla="*/ 177 h 177"/>
                <a:gd name="T6" fmla="*/ 0 w 256"/>
                <a:gd name="T7" fmla="*/ 0 h 177"/>
                <a:gd name="T8" fmla="*/ 253 w 256"/>
                <a:gd name="T9" fmla="*/ 63 h 177"/>
                <a:gd name="T10" fmla="*/ 256 w 256"/>
                <a:gd name="T11" fmla="*/ 90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262"/>
            <p:cNvSpPr>
              <a:spLocks/>
            </p:cNvSpPr>
            <p:nvPr/>
          </p:nvSpPr>
          <p:spPr bwMode="auto">
            <a:xfrm>
              <a:off x="7577138" y="3565877"/>
              <a:ext cx="539750" cy="409575"/>
            </a:xfrm>
            <a:custGeom>
              <a:avLst/>
              <a:gdLst>
                <a:gd name="T0" fmla="*/ 458 w 462"/>
                <a:gd name="T1" fmla="*/ 116 h 351"/>
                <a:gd name="T2" fmla="*/ 462 w 462"/>
                <a:gd name="T3" fmla="*/ 170 h 351"/>
                <a:gd name="T4" fmla="*/ 460 w 462"/>
                <a:gd name="T5" fmla="*/ 188 h 351"/>
                <a:gd name="T6" fmla="*/ 462 w 462"/>
                <a:gd name="T7" fmla="*/ 248 h 351"/>
                <a:gd name="T8" fmla="*/ 462 w 462"/>
                <a:gd name="T9" fmla="*/ 319 h 351"/>
                <a:gd name="T10" fmla="*/ 239 w 462"/>
                <a:gd name="T11" fmla="*/ 335 h 351"/>
                <a:gd name="T12" fmla="*/ 162 w 462"/>
                <a:gd name="T13" fmla="*/ 338 h 351"/>
                <a:gd name="T14" fmla="*/ 158 w 462"/>
                <a:gd name="T15" fmla="*/ 336 h 351"/>
                <a:gd name="T16" fmla="*/ 143 w 462"/>
                <a:gd name="T17" fmla="*/ 342 h 351"/>
                <a:gd name="T18" fmla="*/ 2 w 462"/>
                <a:gd name="T19" fmla="*/ 351 h 351"/>
                <a:gd name="T20" fmla="*/ 0 w 462"/>
                <a:gd name="T21" fmla="*/ 101 h 351"/>
                <a:gd name="T22" fmla="*/ 4 w 462"/>
                <a:gd name="T23" fmla="*/ 0 h 351"/>
                <a:gd name="T24" fmla="*/ 455 w 462"/>
                <a:gd name="T25" fmla="*/ 25 h 351"/>
                <a:gd name="T26" fmla="*/ 458 w 462"/>
                <a:gd name="T27" fmla="*/ 116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263"/>
            <p:cNvSpPr>
              <a:spLocks/>
            </p:cNvSpPr>
            <p:nvPr/>
          </p:nvSpPr>
          <p:spPr bwMode="auto">
            <a:xfrm>
              <a:off x="7088188" y="2778477"/>
              <a:ext cx="49212" cy="115887"/>
            </a:xfrm>
            <a:custGeom>
              <a:avLst/>
              <a:gdLst>
                <a:gd name="T0" fmla="*/ 1 w 43"/>
                <a:gd name="T1" fmla="*/ 101 h 101"/>
                <a:gd name="T2" fmla="*/ 0 w 43"/>
                <a:gd name="T3" fmla="*/ 98 h 101"/>
                <a:gd name="T4" fmla="*/ 0 w 43"/>
                <a:gd name="T5" fmla="*/ 36 h 101"/>
                <a:gd name="T6" fmla="*/ 0 w 43"/>
                <a:gd name="T7" fmla="*/ 10 h 101"/>
                <a:gd name="T8" fmla="*/ 42 w 43"/>
                <a:gd name="T9" fmla="*/ 0 h 101"/>
                <a:gd name="T10" fmla="*/ 43 w 43"/>
                <a:gd name="T11" fmla="*/ 93 h 101"/>
                <a:gd name="T12" fmla="*/ 1 w 43"/>
                <a:gd name="T13" fmla="*/ 101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264"/>
            <p:cNvSpPr>
              <a:spLocks/>
            </p:cNvSpPr>
            <p:nvPr/>
          </p:nvSpPr>
          <p:spPr bwMode="auto">
            <a:xfrm>
              <a:off x="6994525" y="2800702"/>
              <a:ext cx="53975" cy="114300"/>
            </a:xfrm>
            <a:custGeom>
              <a:avLst/>
              <a:gdLst>
                <a:gd name="T0" fmla="*/ 45 w 45"/>
                <a:gd name="T1" fmla="*/ 86 h 97"/>
                <a:gd name="T2" fmla="*/ 0 w 45"/>
                <a:gd name="T3" fmla="*/ 97 h 97"/>
                <a:gd name="T4" fmla="*/ 0 w 45"/>
                <a:gd name="T5" fmla="*/ 13 h 97"/>
                <a:gd name="T6" fmla="*/ 44 w 45"/>
                <a:gd name="T7" fmla="*/ 0 h 97"/>
                <a:gd name="T8" fmla="*/ 45 w 45"/>
                <a:gd name="T9" fmla="*/ 37 h 97"/>
                <a:gd name="T10" fmla="*/ 45 w 45"/>
                <a:gd name="T11" fmla="*/ 86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265"/>
            <p:cNvSpPr>
              <a:spLocks/>
            </p:cNvSpPr>
            <p:nvPr/>
          </p:nvSpPr>
          <p:spPr bwMode="auto">
            <a:xfrm>
              <a:off x="6891338" y="2829277"/>
              <a:ext cx="60325" cy="107950"/>
            </a:xfrm>
            <a:custGeom>
              <a:avLst/>
              <a:gdLst>
                <a:gd name="T0" fmla="*/ 51 w 51"/>
                <a:gd name="T1" fmla="*/ 63 h 92"/>
                <a:gd name="T2" fmla="*/ 48 w 51"/>
                <a:gd name="T3" fmla="*/ 82 h 92"/>
                <a:gd name="T4" fmla="*/ 0 w 51"/>
                <a:gd name="T5" fmla="*/ 92 h 92"/>
                <a:gd name="T6" fmla="*/ 0 w 51"/>
                <a:gd name="T7" fmla="*/ 21 h 92"/>
                <a:gd name="T8" fmla="*/ 1 w 51"/>
                <a:gd name="T9" fmla="*/ 12 h 92"/>
                <a:gd name="T10" fmla="*/ 43 w 51"/>
                <a:gd name="T11" fmla="*/ 0 h 92"/>
                <a:gd name="T12" fmla="*/ 47 w 51"/>
                <a:gd name="T13" fmla="*/ 1 h 92"/>
                <a:gd name="T14" fmla="*/ 51 w 51"/>
                <a:gd name="T15" fmla="*/ 63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266"/>
            <p:cNvSpPr>
              <a:spLocks/>
            </p:cNvSpPr>
            <p:nvPr/>
          </p:nvSpPr>
          <p:spPr bwMode="auto">
            <a:xfrm>
              <a:off x="6792913" y="2862614"/>
              <a:ext cx="50800" cy="93663"/>
            </a:xfrm>
            <a:custGeom>
              <a:avLst/>
              <a:gdLst>
                <a:gd name="T0" fmla="*/ 44 w 44"/>
                <a:gd name="T1" fmla="*/ 71 h 82"/>
                <a:gd name="T2" fmla="*/ 1 w 44"/>
                <a:gd name="T3" fmla="*/ 82 h 82"/>
                <a:gd name="T4" fmla="*/ 0 w 44"/>
                <a:gd name="T5" fmla="*/ 14 h 82"/>
                <a:gd name="T6" fmla="*/ 37 w 44"/>
                <a:gd name="T7" fmla="*/ 0 h 82"/>
                <a:gd name="T8" fmla="*/ 41 w 44"/>
                <a:gd name="T9" fmla="*/ 0 h 82"/>
                <a:gd name="T10" fmla="*/ 44 w 44"/>
                <a:gd name="T11" fmla="*/ 71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267"/>
            <p:cNvSpPr>
              <a:spLocks/>
            </p:cNvSpPr>
            <p:nvPr/>
          </p:nvSpPr>
          <p:spPr bwMode="auto">
            <a:xfrm>
              <a:off x="7493000" y="3186464"/>
              <a:ext cx="142875" cy="155575"/>
            </a:xfrm>
            <a:custGeom>
              <a:avLst/>
              <a:gdLst>
                <a:gd name="T0" fmla="*/ 123 w 123"/>
                <a:gd name="T1" fmla="*/ 131 h 131"/>
                <a:gd name="T2" fmla="*/ 34 w 123"/>
                <a:gd name="T3" fmla="*/ 119 h 131"/>
                <a:gd name="T4" fmla="*/ 0 w 123"/>
                <a:gd name="T5" fmla="*/ 0 h 131"/>
                <a:gd name="T6" fmla="*/ 84 w 123"/>
                <a:gd name="T7" fmla="*/ 14 h 131"/>
                <a:gd name="T8" fmla="*/ 123 w 123"/>
                <a:gd name="T9" fmla="*/ 131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268"/>
            <p:cNvSpPr>
              <a:spLocks/>
            </p:cNvSpPr>
            <p:nvPr/>
          </p:nvSpPr>
          <p:spPr bwMode="auto">
            <a:xfrm>
              <a:off x="7631113" y="3213452"/>
              <a:ext cx="150812" cy="144462"/>
            </a:xfrm>
            <a:custGeom>
              <a:avLst/>
              <a:gdLst>
                <a:gd name="T0" fmla="*/ 129 w 129"/>
                <a:gd name="T1" fmla="*/ 123 h 123"/>
                <a:gd name="T2" fmla="*/ 39 w 129"/>
                <a:gd name="T3" fmla="*/ 111 h 123"/>
                <a:gd name="T4" fmla="*/ 0 w 129"/>
                <a:gd name="T5" fmla="*/ 0 h 123"/>
                <a:gd name="T6" fmla="*/ 89 w 129"/>
                <a:gd name="T7" fmla="*/ 14 h 123"/>
                <a:gd name="T8" fmla="*/ 129 w 129"/>
                <a:gd name="T9" fmla="*/ 123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269"/>
            <p:cNvSpPr>
              <a:spLocks/>
            </p:cNvSpPr>
            <p:nvPr/>
          </p:nvSpPr>
          <p:spPr bwMode="auto">
            <a:xfrm>
              <a:off x="7780338" y="3238852"/>
              <a:ext cx="147637" cy="134937"/>
            </a:xfrm>
            <a:custGeom>
              <a:avLst/>
              <a:gdLst>
                <a:gd name="T0" fmla="*/ 126 w 126"/>
                <a:gd name="T1" fmla="*/ 116 h 116"/>
                <a:gd name="T2" fmla="*/ 38 w 126"/>
                <a:gd name="T3" fmla="*/ 106 h 116"/>
                <a:gd name="T4" fmla="*/ 0 w 126"/>
                <a:gd name="T5" fmla="*/ 0 h 116"/>
                <a:gd name="T6" fmla="*/ 88 w 126"/>
                <a:gd name="T7" fmla="*/ 18 h 116"/>
                <a:gd name="T8" fmla="*/ 126 w 126"/>
                <a:gd name="T9" fmla="*/ 116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270"/>
            <p:cNvSpPr>
              <a:spLocks/>
            </p:cNvSpPr>
            <p:nvPr/>
          </p:nvSpPr>
          <p:spPr bwMode="auto">
            <a:xfrm>
              <a:off x="7932738" y="3269014"/>
              <a:ext cx="107950" cy="117475"/>
            </a:xfrm>
            <a:custGeom>
              <a:avLst/>
              <a:gdLst>
                <a:gd name="T0" fmla="*/ 92 w 92"/>
                <a:gd name="T1" fmla="*/ 101 h 101"/>
                <a:gd name="T2" fmla="*/ 34 w 92"/>
                <a:gd name="T3" fmla="*/ 94 h 101"/>
                <a:gd name="T4" fmla="*/ 0 w 92"/>
                <a:gd name="T5" fmla="*/ 0 h 101"/>
                <a:gd name="T6" fmla="*/ 59 w 92"/>
                <a:gd name="T7" fmla="*/ 10 h 101"/>
                <a:gd name="T8" fmla="*/ 92 w 92"/>
                <a:gd name="T9" fmla="*/ 101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271"/>
            <p:cNvSpPr>
              <a:spLocks/>
            </p:cNvSpPr>
            <p:nvPr/>
          </p:nvSpPr>
          <p:spPr bwMode="auto">
            <a:xfrm>
              <a:off x="7546975" y="3381727"/>
              <a:ext cx="149225" cy="134937"/>
            </a:xfrm>
            <a:custGeom>
              <a:avLst/>
              <a:gdLst>
                <a:gd name="T0" fmla="*/ 126 w 126"/>
                <a:gd name="T1" fmla="*/ 116 h 117"/>
                <a:gd name="T2" fmla="*/ 126 w 126"/>
                <a:gd name="T3" fmla="*/ 117 h 117"/>
                <a:gd name="T4" fmla="*/ 33 w 126"/>
                <a:gd name="T5" fmla="*/ 112 h 117"/>
                <a:gd name="T6" fmla="*/ 0 w 126"/>
                <a:gd name="T7" fmla="*/ 0 h 117"/>
                <a:gd name="T8" fmla="*/ 90 w 126"/>
                <a:gd name="T9" fmla="*/ 9 h 117"/>
                <a:gd name="T10" fmla="*/ 126 w 126"/>
                <a:gd name="T11" fmla="*/ 116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272"/>
            <p:cNvSpPr>
              <a:spLocks/>
            </p:cNvSpPr>
            <p:nvPr/>
          </p:nvSpPr>
          <p:spPr bwMode="auto">
            <a:xfrm>
              <a:off x="7667625" y="3383314"/>
              <a:ext cx="149225" cy="134938"/>
            </a:xfrm>
            <a:custGeom>
              <a:avLst/>
              <a:gdLst>
                <a:gd name="T0" fmla="*/ 127 w 127"/>
                <a:gd name="T1" fmla="*/ 116 h 116"/>
                <a:gd name="T2" fmla="*/ 41 w 127"/>
                <a:gd name="T3" fmla="*/ 109 h 116"/>
                <a:gd name="T4" fmla="*/ 37 w 127"/>
                <a:gd name="T5" fmla="*/ 109 h 116"/>
                <a:gd name="T6" fmla="*/ 0 w 127"/>
                <a:gd name="T7" fmla="*/ 0 h 116"/>
                <a:gd name="T8" fmla="*/ 91 w 127"/>
                <a:gd name="T9" fmla="*/ 9 h 116"/>
                <a:gd name="T10" fmla="*/ 127 w 127"/>
                <a:gd name="T11" fmla="*/ 116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8" name="Freeform 273"/>
            <p:cNvSpPr>
              <a:spLocks/>
            </p:cNvSpPr>
            <p:nvPr/>
          </p:nvSpPr>
          <p:spPr bwMode="auto">
            <a:xfrm>
              <a:off x="7843838" y="3411889"/>
              <a:ext cx="142875" cy="128588"/>
            </a:xfrm>
            <a:custGeom>
              <a:avLst/>
              <a:gdLst>
                <a:gd name="T0" fmla="*/ 123 w 123"/>
                <a:gd name="T1" fmla="*/ 110 h 110"/>
                <a:gd name="T2" fmla="*/ 39 w 123"/>
                <a:gd name="T3" fmla="*/ 104 h 110"/>
                <a:gd name="T4" fmla="*/ 0 w 123"/>
                <a:gd name="T5" fmla="*/ 0 h 110"/>
                <a:gd name="T6" fmla="*/ 88 w 123"/>
                <a:gd name="T7" fmla="*/ 9 h 110"/>
                <a:gd name="T8" fmla="*/ 123 w 123"/>
                <a:gd name="T9" fmla="*/ 110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274"/>
            <p:cNvSpPr>
              <a:spLocks/>
            </p:cNvSpPr>
            <p:nvPr/>
          </p:nvSpPr>
          <p:spPr bwMode="auto">
            <a:xfrm>
              <a:off x="7986713" y="3426177"/>
              <a:ext cx="114300" cy="123825"/>
            </a:xfrm>
            <a:custGeom>
              <a:avLst/>
              <a:gdLst>
                <a:gd name="T0" fmla="*/ 99 w 99"/>
                <a:gd name="T1" fmla="*/ 105 h 105"/>
                <a:gd name="T2" fmla="*/ 40 w 99"/>
                <a:gd name="T3" fmla="*/ 100 h 105"/>
                <a:gd name="T4" fmla="*/ 0 w 99"/>
                <a:gd name="T5" fmla="*/ 0 h 105"/>
                <a:gd name="T6" fmla="*/ 61 w 99"/>
                <a:gd name="T7" fmla="*/ 7 h 105"/>
                <a:gd name="T8" fmla="*/ 99 w 99"/>
                <a:gd name="T9" fmla="*/ 105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0" name="Freeform 275"/>
            <p:cNvSpPr>
              <a:spLocks/>
            </p:cNvSpPr>
            <p:nvPr/>
          </p:nvSpPr>
          <p:spPr bwMode="auto">
            <a:xfrm>
              <a:off x="7464425" y="2878489"/>
              <a:ext cx="98425" cy="112713"/>
            </a:xfrm>
            <a:custGeom>
              <a:avLst/>
              <a:gdLst>
                <a:gd name="T0" fmla="*/ 84 w 84"/>
                <a:gd name="T1" fmla="*/ 73 h 98"/>
                <a:gd name="T2" fmla="*/ 84 w 84"/>
                <a:gd name="T3" fmla="*/ 98 h 98"/>
                <a:gd name="T4" fmla="*/ 76 w 84"/>
                <a:gd name="T5" fmla="*/ 98 h 98"/>
                <a:gd name="T6" fmla="*/ 75 w 84"/>
                <a:gd name="T7" fmla="*/ 92 h 98"/>
                <a:gd name="T8" fmla="*/ 50 w 84"/>
                <a:gd name="T9" fmla="*/ 91 h 98"/>
                <a:gd name="T10" fmla="*/ 0 w 84"/>
                <a:gd name="T11" fmla="*/ 79 h 98"/>
                <a:gd name="T12" fmla="*/ 3 w 84"/>
                <a:gd name="T13" fmla="*/ 3 h 98"/>
                <a:gd name="T14" fmla="*/ 0 w 84"/>
                <a:gd name="T15" fmla="*/ 0 h 98"/>
                <a:gd name="T16" fmla="*/ 81 w 84"/>
                <a:gd name="T17" fmla="*/ 20 h 98"/>
                <a:gd name="T18" fmla="*/ 84 w 84"/>
                <a:gd name="T19" fmla="*/ 73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276"/>
            <p:cNvSpPr>
              <a:spLocks/>
            </p:cNvSpPr>
            <p:nvPr/>
          </p:nvSpPr>
          <p:spPr bwMode="auto">
            <a:xfrm>
              <a:off x="7593013" y="2911827"/>
              <a:ext cx="104775" cy="109537"/>
            </a:xfrm>
            <a:custGeom>
              <a:avLst/>
              <a:gdLst>
                <a:gd name="T0" fmla="*/ 89 w 89"/>
                <a:gd name="T1" fmla="*/ 84 h 93"/>
                <a:gd name="T2" fmla="*/ 88 w 89"/>
                <a:gd name="T3" fmla="*/ 89 h 93"/>
                <a:gd name="T4" fmla="*/ 88 w 89"/>
                <a:gd name="T5" fmla="*/ 93 h 93"/>
                <a:gd name="T6" fmla="*/ 2 w 89"/>
                <a:gd name="T7" fmla="*/ 76 h 93"/>
                <a:gd name="T8" fmla="*/ 0 w 89"/>
                <a:gd name="T9" fmla="*/ 18 h 93"/>
                <a:gd name="T10" fmla="*/ 0 w 89"/>
                <a:gd name="T11" fmla="*/ 5 h 93"/>
                <a:gd name="T12" fmla="*/ 15 w 89"/>
                <a:gd name="T13" fmla="*/ 0 h 93"/>
                <a:gd name="T14" fmla="*/ 83 w 89"/>
                <a:gd name="T15" fmla="*/ 15 h 93"/>
                <a:gd name="T16" fmla="*/ 89 w 89"/>
                <a:gd name="T17" fmla="*/ 84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2" name="Freeform 277"/>
            <p:cNvSpPr>
              <a:spLocks/>
            </p:cNvSpPr>
            <p:nvPr/>
          </p:nvSpPr>
          <p:spPr bwMode="auto">
            <a:xfrm>
              <a:off x="7735888" y="2941989"/>
              <a:ext cx="93662" cy="100013"/>
            </a:xfrm>
            <a:custGeom>
              <a:avLst/>
              <a:gdLst>
                <a:gd name="T0" fmla="*/ 78 w 80"/>
                <a:gd name="T1" fmla="*/ 24 h 87"/>
                <a:gd name="T2" fmla="*/ 80 w 80"/>
                <a:gd name="T3" fmla="*/ 87 h 87"/>
                <a:gd name="T4" fmla="*/ 43 w 80"/>
                <a:gd name="T5" fmla="*/ 83 h 87"/>
                <a:gd name="T6" fmla="*/ 1 w 80"/>
                <a:gd name="T7" fmla="*/ 74 h 87"/>
                <a:gd name="T8" fmla="*/ 0 w 80"/>
                <a:gd name="T9" fmla="*/ 9 h 87"/>
                <a:gd name="T10" fmla="*/ 5 w 80"/>
                <a:gd name="T11" fmla="*/ 0 h 87"/>
                <a:gd name="T12" fmla="*/ 73 w 80"/>
                <a:gd name="T13" fmla="*/ 13 h 87"/>
                <a:gd name="T14" fmla="*/ 78 w 80"/>
                <a:gd name="T15" fmla="*/ 24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3" name="Freeform 278"/>
            <p:cNvSpPr>
              <a:spLocks/>
            </p:cNvSpPr>
            <p:nvPr/>
          </p:nvSpPr>
          <p:spPr bwMode="auto">
            <a:xfrm>
              <a:off x="7850188" y="2964214"/>
              <a:ext cx="84137" cy="103188"/>
            </a:xfrm>
            <a:custGeom>
              <a:avLst/>
              <a:gdLst>
                <a:gd name="T0" fmla="*/ 72 w 72"/>
                <a:gd name="T1" fmla="*/ 88 h 88"/>
                <a:gd name="T2" fmla="*/ 6 w 72"/>
                <a:gd name="T3" fmla="*/ 75 h 88"/>
                <a:gd name="T4" fmla="*/ 0 w 72"/>
                <a:gd name="T5" fmla="*/ 62 h 88"/>
                <a:gd name="T6" fmla="*/ 2 w 72"/>
                <a:gd name="T7" fmla="*/ 15 h 88"/>
                <a:gd name="T8" fmla="*/ 0 w 72"/>
                <a:gd name="T9" fmla="*/ 6 h 88"/>
                <a:gd name="T10" fmla="*/ 6 w 72"/>
                <a:gd name="T11" fmla="*/ 0 h 88"/>
                <a:gd name="T12" fmla="*/ 72 w 72"/>
                <a:gd name="T13" fmla="*/ 15 h 88"/>
                <a:gd name="T14" fmla="*/ 72 w 72"/>
                <a:gd name="T15" fmla="*/ 88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279"/>
            <p:cNvSpPr>
              <a:spLocks/>
            </p:cNvSpPr>
            <p:nvPr/>
          </p:nvSpPr>
          <p:spPr bwMode="auto">
            <a:xfrm>
              <a:off x="6575425" y="3308702"/>
              <a:ext cx="93663" cy="93662"/>
            </a:xfrm>
            <a:custGeom>
              <a:avLst/>
              <a:gdLst>
                <a:gd name="T0" fmla="*/ 24 w 81"/>
                <a:gd name="T1" fmla="*/ 3 h 81"/>
                <a:gd name="T2" fmla="*/ 62 w 81"/>
                <a:gd name="T3" fmla="*/ 4 h 81"/>
                <a:gd name="T4" fmla="*/ 74 w 81"/>
                <a:gd name="T5" fmla="*/ 9 h 81"/>
                <a:gd name="T6" fmla="*/ 81 w 81"/>
                <a:gd name="T7" fmla="*/ 9 h 81"/>
                <a:gd name="T8" fmla="*/ 81 w 81"/>
                <a:gd name="T9" fmla="*/ 47 h 81"/>
                <a:gd name="T10" fmla="*/ 81 w 81"/>
                <a:gd name="T11" fmla="*/ 77 h 81"/>
                <a:gd name="T12" fmla="*/ 81 w 81"/>
                <a:gd name="T13" fmla="*/ 81 h 81"/>
                <a:gd name="T14" fmla="*/ 65 w 81"/>
                <a:gd name="T15" fmla="*/ 81 h 81"/>
                <a:gd name="T16" fmla="*/ 65 w 81"/>
                <a:gd name="T17" fmla="*/ 78 h 81"/>
                <a:gd name="T18" fmla="*/ 22 w 81"/>
                <a:gd name="T19" fmla="*/ 77 h 81"/>
                <a:gd name="T20" fmla="*/ 11 w 81"/>
                <a:gd name="T21" fmla="*/ 73 h 81"/>
                <a:gd name="T22" fmla="*/ 4 w 81"/>
                <a:gd name="T23" fmla="*/ 73 h 81"/>
                <a:gd name="T24" fmla="*/ 0 w 81"/>
                <a:gd name="T25" fmla="*/ 0 h 81"/>
                <a:gd name="T26" fmla="*/ 24 w 81"/>
                <a:gd name="T27" fmla="*/ 0 h 81"/>
                <a:gd name="T28" fmla="*/ 24 w 81"/>
                <a:gd name="T29" fmla="*/ 3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280"/>
            <p:cNvSpPr>
              <a:spLocks/>
            </p:cNvSpPr>
            <p:nvPr/>
          </p:nvSpPr>
          <p:spPr bwMode="auto">
            <a:xfrm>
              <a:off x="6704013" y="3318227"/>
              <a:ext cx="88900" cy="93662"/>
            </a:xfrm>
            <a:custGeom>
              <a:avLst/>
              <a:gdLst>
                <a:gd name="T0" fmla="*/ 5 w 77"/>
                <a:gd name="T1" fmla="*/ 2 h 79"/>
                <a:gd name="T2" fmla="*/ 44 w 77"/>
                <a:gd name="T3" fmla="*/ 3 h 79"/>
                <a:gd name="T4" fmla="*/ 56 w 77"/>
                <a:gd name="T5" fmla="*/ 8 h 79"/>
                <a:gd name="T6" fmla="*/ 77 w 77"/>
                <a:gd name="T7" fmla="*/ 8 h 79"/>
                <a:gd name="T8" fmla="*/ 75 w 77"/>
                <a:gd name="T9" fmla="*/ 39 h 79"/>
                <a:gd name="T10" fmla="*/ 77 w 77"/>
                <a:gd name="T11" fmla="*/ 56 h 79"/>
                <a:gd name="T12" fmla="*/ 77 w 77"/>
                <a:gd name="T13" fmla="*/ 79 h 79"/>
                <a:gd name="T14" fmla="*/ 51 w 77"/>
                <a:gd name="T15" fmla="*/ 79 h 79"/>
                <a:gd name="T16" fmla="*/ 51 w 77"/>
                <a:gd name="T17" fmla="*/ 78 h 79"/>
                <a:gd name="T18" fmla="*/ 10 w 77"/>
                <a:gd name="T19" fmla="*/ 75 h 79"/>
                <a:gd name="T20" fmla="*/ 7 w 77"/>
                <a:gd name="T21" fmla="*/ 75 h 79"/>
                <a:gd name="T22" fmla="*/ 0 w 77"/>
                <a:gd name="T23" fmla="*/ 0 h 79"/>
                <a:gd name="T24" fmla="*/ 5 w 77"/>
                <a:gd name="T25" fmla="*/ 0 h 79"/>
                <a:gd name="T26" fmla="*/ 5 w 77"/>
                <a:gd name="T27" fmla="*/ 2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6" name="Freeform 281"/>
            <p:cNvSpPr>
              <a:spLocks/>
            </p:cNvSpPr>
            <p:nvPr/>
          </p:nvSpPr>
          <p:spPr bwMode="auto">
            <a:xfrm>
              <a:off x="6818313" y="3332514"/>
              <a:ext cx="92075" cy="88900"/>
            </a:xfrm>
            <a:custGeom>
              <a:avLst/>
              <a:gdLst>
                <a:gd name="T0" fmla="*/ 36 w 77"/>
                <a:gd name="T1" fmla="*/ 3 h 75"/>
                <a:gd name="T2" fmla="*/ 76 w 77"/>
                <a:gd name="T3" fmla="*/ 4 h 75"/>
                <a:gd name="T4" fmla="*/ 76 w 77"/>
                <a:gd name="T5" fmla="*/ 14 h 75"/>
                <a:gd name="T6" fmla="*/ 76 w 77"/>
                <a:gd name="T7" fmla="*/ 52 h 75"/>
                <a:gd name="T8" fmla="*/ 77 w 77"/>
                <a:gd name="T9" fmla="*/ 74 h 75"/>
                <a:gd name="T10" fmla="*/ 46 w 77"/>
                <a:gd name="T11" fmla="*/ 75 h 75"/>
                <a:gd name="T12" fmla="*/ 46 w 77"/>
                <a:gd name="T13" fmla="*/ 74 h 75"/>
                <a:gd name="T14" fmla="*/ 6 w 77"/>
                <a:gd name="T15" fmla="*/ 73 h 75"/>
                <a:gd name="T16" fmla="*/ 0 w 77"/>
                <a:gd name="T17" fmla="*/ 4 h 75"/>
                <a:gd name="T18" fmla="*/ 6 w 77"/>
                <a:gd name="T19" fmla="*/ 0 h 75"/>
                <a:gd name="T20" fmla="*/ 36 w 77"/>
                <a:gd name="T21" fmla="*/ 0 h 75"/>
                <a:gd name="T22" fmla="*/ 36 w 77"/>
                <a:gd name="T23" fmla="*/ 3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7" name="Freeform 282"/>
            <p:cNvSpPr>
              <a:spLocks/>
            </p:cNvSpPr>
            <p:nvPr/>
          </p:nvSpPr>
          <p:spPr bwMode="auto">
            <a:xfrm>
              <a:off x="6940550" y="3342039"/>
              <a:ext cx="98425" cy="90488"/>
            </a:xfrm>
            <a:custGeom>
              <a:avLst/>
              <a:gdLst>
                <a:gd name="T0" fmla="*/ 23 w 84"/>
                <a:gd name="T1" fmla="*/ 2 h 77"/>
                <a:gd name="T2" fmla="*/ 64 w 84"/>
                <a:gd name="T3" fmla="*/ 2 h 77"/>
                <a:gd name="T4" fmla="*/ 73 w 84"/>
                <a:gd name="T5" fmla="*/ 8 h 77"/>
                <a:gd name="T6" fmla="*/ 84 w 84"/>
                <a:gd name="T7" fmla="*/ 8 h 77"/>
                <a:gd name="T8" fmla="*/ 84 w 84"/>
                <a:gd name="T9" fmla="*/ 77 h 77"/>
                <a:gd name="T10" fmla="*/ 73 w 84"/>
                <a:gd name="T11" fmla="*/ 75 h 77"/>
                <a:gd name="T12" fmla="*/ 38 w 84"/>
                <a:gd name="T13" fmla="*/ 75 h 77"/>
                <a:gd name="T14" fmla="*/ 38 w 84"/>
                <a:gd name="T15" fmla="*/ 72 h 77"/>
                <a:gd name="T16" fmla="*/ 5 w 84"/>
                <a:gd name="T17" fmla="*/ 72 h 77"/>
                <a:gd name="T18" fmla="*/ 0 w 84"/>
                <a:gd name="T19" fmla="*/ 17 h 77"/>
                <a:gd name="T20" fmla="*/ 4 w 84"/>
                <a:gd name="T21" fmla="*/ 0 h 77"/>
                <a:gd name="T22" fmla="*/ 23 w 84"/>
                <a:gd name="T23" fmla="*/ 0 h 77"/>
                <a:gd name="T24" fmla="*/ 23 w 84"/>
                <a:gd name="T25" fmla="*/ 2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283"/>
            <p:cNvSpPr>
              <a:spLocks/>
            </p:cNvSpPr>
            <p:nvPr/>
          </p:nvSpPr>
          <p:spPr bwMode="auto">
            <a:xfrm>
              <a:off x="6591300" y="3673827"/>
              <a:ext cx="101600" cy="87312"/>
            </a:xfrm>
            <a:custGeom>
              <a:avLst/>
              <a:gdLst>
                <a:gd name="T0" fmla="*/ 85 w 85"/>
                <a:gd name="T1" fmla="*/ 2 h 73"/>
                <a:gd name="T2" fmla="*/ 80 w 85"/>
                <a:gd name="T3" fmla="*/ 13 h 73"/>
                <a:gd name="T4" fmla="*/ 82 w 85"/>
                <a:gd name="T5" fmla="*/ 72 h 73"/>
                <a:gd name="T6" fmla="*/ 0 w 85"/>
                <a:gd name="T7" fmla="*/ 73 h 73"/>
                <a:gd name="T8" fmla="*/ 0 w 85"/>
                <a:gd name="T9" fmla="*/ 1 h 73"/>
                <a:gd name="T10" fmla="*/ 3 w 85"/>
                <a:gd name="T11" fmla="*/ 0 h 73"/>
                <a:gd name="T12" fmla="*/ 80 w 85"/>
                <a:gd name="T13" fmla="*/ 2 h 73"/>
                <a:gd name="T14" fmla="*/ 85 w 85"/>
                <a:gd name="T15" fmla="*/ 2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9" name="Freeform 284"/>
            <p:cNvSpPr>
              <a:spLocks/>
            </p:cNvSpPr>
            <p:nvPr/>
          </p:nvSpPr>
          <p:spPr bwMode="auto">
            <a:xfrm>
              <a:off x="6719888" y="3678589"/>
              <a:ext cx="111125" cy="88900"/>
            </a:xfrm>
            <a:custGeom>
              <a:avLst/>
              <a:gdLst>
                <a:gd name="T0" fmla="*/ 95 w 95"/>
                <a:gd name="T1" fmla="*/ 4 h 77"/>
                <a:gd name="T2" fmla="*/ 91 w 95"/>
                <a:gd name="T3" fmla="*/ 77 h 77"/>
                <a:gd name="T4" fmla="*/ 91 w 95"/>
                <a:gd name="T5" fmla="*/ 73 h 77"/>
                <a:gd name="T6" fmla="*/ 6 w 95"/>
                <a:gd name="T7" fmla="*/ 71 h 77"/>
                <a:gd name="T8" fmla="*/ 0 w 95"/>
                <a:gd name="T9" fmla="*/ 8 h 77"/>
                <a:gd name="T10" fmla="*/ 7 w 95"/>
                <a:gd name="T11" fmla="*/ 0 h 77"/>
                <a:gd name="T12" fmla="*/ 13 w 95"/>
                <a:gd name="T13" fmla="*/ 4 h 77"/>
                <a:gd name="T14" fmla="*/ 95 w 95"/>
                <a:gd name="T15" fmla="*/ 4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Freeform 285"/>
            <p:cNvSpPr>
              <a:spLocks/>
            </p:cNvSpPr>
            <p:nvPr/>
          </p:nvSpPr>
          <p:spPr bwMode="auto">
            <a:xfrm>
              <a:off x="6856413" y="3688114"/>
              <a:ext cx="90487" cy="79375"/>
            </a:xfrm>
            <a:custGeom>
              <a:avLst/>
              <a:gdLst>
                <a:gd name="T0" fmla="*/ 78 w 78"/>
                <a:gd name="T1" fmla="*/ 4 h 69"/>
                <a:gd name="T2" fmla="*/ 71 w 78"/>
                <a:gd name="T3" fmla="*/ 17 h 69"/>
                <a:gd name="T4" fmla="*/ 71 w 78"/>
                <a:gd name="T5" fmla="*/ 58 h 69"/>
                <a:gd name="T6" fmla="*/ 58 w 78"/>
                <a:gd name="T7" fmla="*/ 69 h 69"/>
                <a:gd name="T8" fmla="*/ 1 w 78"/>
                <a:gd name="T9" fmla="*/ 69 h 69"/>
                <a:gd name="T10" fmla="*/ 0 w 78"/>
                <a:gd name="T11" fmla="*/ 0 h 69"/>
                <a:gd name="T12" fmla="*/ 75 w 78"/>
                <a:gd name="T13" fmla="*/ 0 h 69"/>
                <a:gd name="T14" fmla="*/ 78 w 78"/>
                <a:gd name="T15" fmla="*/ 4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1" name="Freeform 286"/>
            <p:cNvSpPr>
              <a:spLocks/>
            </p:cNvSpPr>
            <p:nvPr/>
          </p:nvSpPr>
          <p:spPr bwMode="auto">
            <a:xfrm>
              <a:off x="6961188" y="3688114"/>
              <a:ext cx="74612" cy="79375"/>
            </a:xfrm>
            <a:custGeom>
              <a:avLst/>
              <a:gdLst>
                <a:gd name="T0" fmla="*/ 11 w 63"/>
                <a:gd name="T1" fmla="*/ 3 h 69"/>
                <a:gd name="T2" fmla="*/ 58 w 63"/>
                <a:gd name="T3" fmla="*/ 4 h 69"/>
                <a:gd name="T4" fmla="*/ 63 w 63"/>
                <a:gd name="T5" fmla="*/ 4 h 69"/>
                <a:gd name="T6" fmla="*/ 63 w 63"/>
                <a:gd name="T7" fmla="*/ 65 h 69"/>
                <a:gd name="T8" fmla="*/ 7 w 63"/>
                <a:gd name="T9" fmla="*/ 69 h 69"/>
                <a:gd name="T10" fmla="*/ 1 w 63"/>
                <a:gd name="T11" fmla="*/ 63 h 69"/>
                <a:gd name="T12" fmla="*/ 0 w 63"/>
                <a:gd name="T13" fmla="*/ 14 h 69"/>
                <a:gd name="T14" fmla="*/ 2 w 63"/>
                <a:gd name="T15" fmla="*/ 8 h 69"/>
                <a:gd name="T16" fmla="*/ 0 w 63"/>
                <a:gd name="T17" fmla="*/ 0 h 69"/>
                <a:gd name="T18" fmla="*/ 11 w 63"/>
                <a:gd name="T19" fmla="*/ 0 h 69"/>
                <a:gd name="T20" fmla="*/ 11 w 63"/>
                <a:gd name="T21" fmla="*/ 3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Freeform 287"/>
            <p:cNvSpPr>
              <a:spLocks/>
            </p:cNvSpPr>
            <p:nvPr/>
          </p:nvSpPr>
          <p:spPr bwMode="auto">
            <a:xfrm>
              <a:off x="7677150" y="3692877"/>
              <a:ext cx="73025" cy="84137"/>
            </a:xfrm>
            <a:custGeom>
              <a:avLst/>
              <a:gdLst>
                <a:gd name="T0" fmla="*/ 62 w 62"/>
                <a:gd name="T1" fmla="*/ 69 h 71"/>
                <a:gd name="T2" fmla="*/ 5 w 62"/>
                <a:gd name="T3" fmla="*/ 71 h 71"/>
                <a:gd name="T4" fmla="*/ 0 w 62"/>
                <a:gd name="T5" fmla="*/ 71 h 71"/>
                <a:gd name="T6" fmla="*/ 0 w 62"/>
                <a:gd name="T7" fmla="*/ 0 h 71"/>
                <a:gd name="T8" fmla="*/ 62 w 62"/>
                <a:gd name="T9" fmla="*/ 0 h 71"/>
                <a:gd name="T10" fmla="*/ 62 w 62"/>
                <a:gd name="T11" fmla="*/ 69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3" name="Freeform 288"/>
            <p:cNvSpPr>
              <a:spLocks/>
            </p:cNvSpPr>
            <p:nvPr/>
          </p:nvSpPr>
          <p:spPr bwMode="auto">
            <a:xfrm>
              <a:off x="7799388" y="3692877"/>
              <a:ext cx="60325" cy="79375"/>
            </a:xfrm>
            <a:custGeom>
              <a:avLst/>
              <a:gdLst>
                <a:gd name="T0" fmla="*/ 51 w 51"/>
                <a:gd name="T1" fmla="*/ 66 h 69"/>
                <a:gd name="T2" fmla="*/ 0 w 51"/>
                <a:gd name="T3" fmla="*/ 69 h 69"/>
                <a:gd name="T4" fmla="*/ 0 w 51"/>
                <a:gd name="T5" fmla="*/ 0 h 69"/>
                <a:gd name="T6" fmla="*/ 51 w 51"/>
                <a:gd name="T7" fmla="*/ 0 h 69"/>
                <a:gd name="T8" fmla="*/ 51 w 51"/>
                <a:gd name="T9" fmla="*/ 6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4" name="Freeform 289"/>
            <p:cNvSpPr>
              <a:spLocks/>
            </p:cNvSpPr>
            <p:nvPr/>
          </p:nvSpPr>
          <p:spPr bwMode="auto">
            <a:xfrm>
              <a:off x="7907338" y="3692877"/>
              <a:ext cx="50800" cy="74612"/>
            </a:xfrm>
            <a:custGeom>
              <a:avLst/>
              <a:gdLst>
                <a:gd name="T0" fmla="*/ 46 w 46"/>
                <a:gd name="T1" fmla="*/ 60 h 64"/>
                <a:gd name="T2" fmla="*/ 0 w 46"/>
                <a:gd name="T3" fmla="*/ 64 h 64"/>
                <a:gd name="T4" fmla="*/ 0 w 46"/>
                <a:gd name="T5" fmla="*/ 0 h 64"/>
                <a:gd name="T6" fmla="*/ 46 w 46"/>
                <a:gd name="T7" fmla="*/ 0 h 64"/>
                <a:gd name="T8" fmla="*/ 46 w 46"/>
                <a:gd name="T9" fmla="*/ 6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5" name="Freeform 290"/>
            <p:cNvSpPr>
              <a:spLocks/>
            </p:cNvSpPr>
            <p:nvPr/>
          </p:nvSpPr>
          <p:spPr bwMode="auto">
            <a:xfrm>
              <a:off x="8008938" y="3692877"/>
              <a:ext cx="52387" cy="68262"/>
            </a:xfrm>
            <a:custGeom>
              <a:avLst/>
              <a:gdLst>
                <a:gd name="T0" fmla="*/ 41 w 44"/>
                <a:gd name="T1" fmla="*/ 58 h 58"/>
                <a:gd name="T2" fmla="*/ 0 w 44"/>
                <a:gd name="T3" fmla="*/ 58 h 58"/>
                <a:gd name="T4" fmla="*/ 0 w 44"/>
                <a:gd name="T5" fmla="*/ 0 h 58"/>
                <a:gd name="T6" fmla="*/ 44 w 44"/>
                <a:gd name="T7" fmla="*/ 0 h 58"/>
                <a:gd name="T8" fmla="*/ 41 w 44"/>
                <a:gd name="T9" fmla="*/ 5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6" name="Group 291"/>
            <p:cNvGrpSpPr>
              <a:grpSpLocks/>
            </p:cNvGrpSpPr>
            <p:nvPr/>
          </p:nvGrpSpPr>
          <p:grpSpPr bwMode="auto">
            <a:xfrm>
              <a:off x="5686425" y="3688114"/>
              <a:ext cx="665163" cy="228600"/>
              <a:chOff x="3324" y="2064"/>
              <a:chExt cx="419" cy="105"/>
            </a:xfrm>
          </p:grpSpPr>
          <p:sp>
            <p:nvSpPr>
              <p:cNvPr id="1159" name="Freeform 292"/>
              <p:cNvSpPr>
                <a:spLocks/>
              </p:cNvSpPr>
              <p:nvPr/>
            </p:nvSpPr>
            <p:spPr bwMode="auto">
              <a:xfrm>
                <a:off x="3696" y="2064"/>
                <a:ext cx="47" cy="65"/>
              </a:xfrm>
              <a:custGeom>
                <a:avLst/>
                <a:gdLst>
                  <a:gd name="T0" fmla="*/ 63 w 63"/>
                  <a:gd name="T1" fmla="*/ 75 h 88"/>
                  <a:gd name="T2" fmla="*/ 35 w 63"/>
                  <a:gd name="T3" fmla="*/ 82 h 88"/>
                  <a:gd name="T4" fmla="*/ 4 w 63"/>
                  <a:gd name="T5" fmla="*/ 88 h 88"/>
                  <a:gd name="T6" fmla="*/ 0 w 63"/>
                  <a:gd name="T7" fmla="*/ 15 h 88"/>
                  <a:gd name="T8" fmla="*/ 0 w 63"/>
                  <a:gd name="T9" fmla="*/ 10 h 88"/>
                  <a:gd name="T10" fmla="*/ 50 w 63"/>
                  <a:gd name="T11" fmla="*/ 0 h 88"/>
                  <a:gd name="T12" fmla="*/ 61 w 63"/>
                  <a:gd name="T13" fmla="*/ 0 h 88"/>
                  <a:gd name="T14" fmla="*/ 63 w 63"/>
                  <a:gd name="T15" fmla="*/ 7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293"/>
              <p:cNvSpPr>
                <a:spLocks/>
              </p:cNvSpPr>
              <p:nvPr/>
            </p:nvSpPr>
            <p:spPr bwMode="auto">
              <a:xfrm>
                <a:off x="3475" y="2082"/>
                <a:ext cx="41" cy="62"/>
              </a:xfrm>
              <a:custGeom>
                <a:avLst/>
                <a:gdLst>
                  <a:gd name="T0" fmla="*/ 55 w 55"/>
                  <a:gd name="T1" fmla="*/ 75 h 83"/>
                  <a:gd name="T2" fmla="*/ 4 w 55"/>
                  <a:gd name="T3" fmla="*/ 83 h 83"/>
                  <a:gd name="T4" fmla="*/ 0 w 55"/>
                  <a:gd name="T5" fmla="*/ 62 h 83"/>
                  <a:gd name="T6" fmla="*/ 2 w 55"/>
                  <a:gd name="T7" fmla="*/ 55 h 83"/>
                  <a:gd name="T8" fmla="*/ 0 w 55"/>
                  <a:gd name="T9" fmla="*/ 49 h 83"/>
                  <a:gd name="T10" fmla="*/ 2 w 55"/>
                  <a:gd name="T11" fmla="*/ 7 h 83"/>
                  <a:gd name="T12" fmla="*/ 42 w 55"/>
                  <a:gd name="T13" fmla="*/ 0 h 83"/>
                  <a:gd name="T14" fmla="*/ 53 w 55"/>
                  <a:gd name="T15" fmla="*/ 0 h 83"/>
                  <a:gd name="T16" fmla="*/ 55 w 55"/>
                  <a:gd name="T17" fmla="*/ 75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"/>
                  <a:gd name="T28" fmla="*/ 0 h 83"/>
                  <a:gd name="T29" fmla="*/ 55 w 55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" h="83">
                    <a:moveTo>
                      <a:pt x="55" y="75"/>
                    </a:moveTo>
                    <a:lnTo>
                      <a:pt x="4" y="83"/>
                    </a:lnTo>
                    <a:lnTo>
                      <a:pt x="0" y="62"/>
                    </a:lnTo>
                    <a:lnTo>
                      <a:pt x="2" y="55"/>
                    </a:lnTo>
                    <a:lnTo>
                      <a:pt x="0" y="49"/>
                    </a:lnTo>
                    <a:lnTo>
                      <a:pt x="2" y="7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55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294"/>
              <p:cNvSpPr>
                <a:spLocks/>
              </p:cNvSpPr>
              <p:nvPr/>
            </p:nvSpPr>
            <p:spPr bwMode="auto">
              <a:xfrm>
                <a:off x="3394" y="2097"/>
                <a:ext cx="41" cy="60"/>
              </a:xfrm>
              <a:custGeom>
                <a:avLst/>
                <a:gdLst>
                  <a:gd name="T0" fmla="*/ 54 w 54"/>
                  <a:gd name="T1" fmla="*/ 43 h 83"/>
                  <a:gd name="T2" fmla="*/ 53 w 54"/>
                  <a:gd name="T3" fmla="*/ 75 h 83"/>
                  <a:gd name="T4" fmla="*/ 6 w 54"/>
                  <a:gd name="T5" fmla="*/ 83 h 83"/>
                  <a:gd name="T6" fmla="*/ 4 w 54"/>
                  <a:gd name="T7" fmla="*/ 83 h 83"/>
                  <a:gd name="T8" fmla="*/ 0 w 54"/>
                  <a:gd name="T9" fmla="*/ 31 h 83"/>
                  <a:gd name="T10" fmla="*/ 1 w 54"/>
                  <a:gd name="T11" fmla="*/ 10 h 83"/>
                  <a:gd name="T12" fmla="*/ 45 w 54"/>
                  <a:gd name="T13" fmla="*/ 0 h 83"/>
                  <a:gd name="T14" fmla="*/ 53 w 54"/>
                  <a:gd name="T15" fmla="*/ 0 h 83"/>
                  <a:gd name="T16" fmla="*/ 54 w 54"/>
                  <a:gd name="T17" fmla="*/ 43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295"/>
              <p:cNvSpPr>
                <a:spLocks/>
              </p:cNvSpPr>
              <p:nvPr/>
            </p:nvSpPr>
            <p:spPr bwMode="auto">
              <a:xfrm>
                <a:off x="3324" y="2111"/>
                <a:ext cx="40" cy="58"/>
              </a:xfrm>
              <a:custGeom>
                <a:avLst/>
                <a:gdLst>
                  <a:gd name="T0" fmla="*/ 53 w 53"/>
                  <a:gd name="T1" fmla="*/ 59 h 78"/>
                  <a:gd name="T2" fmla="*/ 51 w 53"/>
                  <a:gd name="T3" fmla="*/ 64 h 78"/>
                  <a:gd name="T4" fmla="*/ 53 w 53"/>
                  <a:gd name="T5" fmla="*/ 72 h 78"/>
                  <a:gd name="T6" fmla="*/ 5 w 53"/>
                  <a:gd name="T7" fmla="*/ 78 h 78"/>
                  <a:gd name="T8" fmla="*/ 0 w 53"/>
                  <a:gd name="T9" fmla="*/ 10 h 78"/>
                  <a:gd name="T10" fmla="*/ 39 w 53"/>
                  <a:gd name="T11" fmla="*/ 0 h 78"/>
                  <a:gd name="T12" fmla="*/ 49 w 53"/>
                  <a:gd name="T13" fmla="*/ 0 h 78"/>
                  <a:gd name="T14" fmla="*/ 53 w 53"/>
                  <a:gd name="T15" fmla="*/ 59 h 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78"/>
                  <a:gd name="T26" fmla="*/ 53 w 53"/>
                  <a:gd name="T27" fmla="*/ 78 h 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78">
                    <a:moveTo>
                      <a:pt x="53" y="59"/>
                    </a:moveTo>
                    <a:lnTo>
                      <a:pt x="51" y="64"/>
                    </a:lnTo>
                    <a:lnTo>
                      <a:pt x="53" y="72"/>
                    </a:lnTo>
                    <a:lnTo>
                      <a:pt x="5" y="78"/>
                    </a:lnTo>
                    <a:lnTo>
                      <a:pt x="0" y="10"/>
                    </a:lnTo>
                    <a:lnTo>
                      <a:pt x="39" y="0"/>
                    </a:lnTo>
                    <a:lnTo>
                      <a:pt x="49" y="0"/>
                    </a:lnTo>
                    <a:lnTo>
                      <a:pt x="53" y="5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296"/>
              <p:cNvSpPr>
                <a:spLocks/>
              </p:cNvSpPr>
              <p:nvPr/>
            </p:nvSpPr>
            <p:spPr bwMode="auto">
              <a:xfrm>
                <a:off x="3600" y="2064"/>
                <a:ext cx="41" cy="60"/>
              </a:xfrm>
              <a:custGeom>
                <a:avLst/>
                <a:gdLst>
                  <a:gd name="T0" fmla="*/ 54 w 54"/>
                  <a:gd name="T1" fmla="*/ 43 h 83"/>
                  <a:gd name="T2" fmla="*/ 53 w 54"/>
                  <a:gd name="T3" fmla="*/ 75 h 83"/>
                  <a:gd name="T4" fmla="*/ 6 w 54"/>
                  <a:gd name="T5" fmla="*/ 83 h 83"/>
                  <a:gd name="T6" fmla="*/ 4 w 54"/>
                  <a:gd name="T7" fmla="*/ 83 h 83"/>
                  <a:gd name="T8" fmla="*/ 0 w 54"/>
                  <a:gd name="T9" fmla="*/ 31 h 83"/>
                  <a:gd name="T10" fmla="*/ 1 w 54"/>
                  <a:gd name="T11" fmla="*/ 10 h 83"/>
                  <a:gd name="T12" fmla="*/ 45 w 54"/>
                  <a:gd name="T13" fmla="*/ 0 h 83"/>
                  <a:gd name="T14" fmla="*/ 53 w 54"/>
                  <a:gd name="T15" fmla="*/ 0 h 83"/>
                  <a:gd name="T16" fmla="*/ 54 w 54"/>
                  <a:gd name="T17" fmla="*/ 43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7" name="AutoShape 297"/>
            <p:cNvSpPr>
              <a:spLocks noChangeArrowheads="1"/>
            </p:cNvSpPr>
            <p:nvPr/>
          </p:nvSpPr>
          <p:spPr bwMode="auto">
            <a:xfrm>
              <a:off x="7004050" y="3551589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8" name="Freeform 298"/>
            <p:cNvSpPr>
              <a:spLocks/>
            </p:cNvSpPr>
            <p:nvPr/>
          </p:nvSpPr>
          <p:spPr bwMode="auto">
            <a:xfrm>
              <a:off x="7324725" y="3319814"/>
              <a:ext cx="111125" cy="180975"/>
            </a:xfrm>
            <a:custGeom>
              <a:avLst/>
              <a:gdLst>
                <a:gd name="T0" fmla="*/ 95 w 95"/>
                <a:gd name="T1" fmla="*/ 142 h 156"/>
                <a:gd name="T2" fmla="*/ 91 w 95"/>
                <a:gd name="T3" fmla="*/ 0 h 156"/>
                <a:gd name="T4" fmla="*/ 0 w 95"/>
                <a:gd name="T5" fmla="*/ 80 h 156"/>
                <a:gd name="T6" fmla="*/ 3 w 95"/>
                <a:gd name="T7" fmla="*/ 156 h 156"/>
                <a:gd name="T8" fmla="*/ 95 w 95"/>
                <a:gd name="T9" fmla="*/ 142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9" name="Freeform 299"/>
            <p:cNvSpPr>
              <a:spLocks/>
            </p:cNvSpPr>
            <p:nvPr/>
          </p:nvSpPr>
          <p:spPr bwMode="auto">
            <a:xfrm>
              <a:off x="6777038" y="3465864"/>
              <a:ext cx="74612" cy="103188"/>
            </a:xfrm>
            <a:custGeom>
              <a:avLst/>
              <a:gdLst>
                <a:gd name="T0" fmla="*/ 63 w 63"/>
                <a:gd name="T1" fmla="*/ 75 h 88"/>
                <a:gd name="T2" fmla="*/ 35 w 63"/>
                <a:gd name="T3" fmla="*/ 82 h 88"/>
                <a:gd name="T4" fmla="*/ 4 w 63"/>
                <a:gd name="T5" fmla="*/ 88 h 88"/>
                <a:gd name="T6" fmla="*/ 0 w 63"/>
                <a:gd name="T7" fmla="*/ 15 h 88"/>
                <a:gd name="T8" fmla="*/ 0 w 63"/>
                <a:gd name="T9" fmla="*/ 10 h 88"/>
                <a:gd name="T10" fmla="*/ 50 w 63"/>
                <a:gd name="T11" fmla="*/ 0 h 88"/>
                <a:gd name="T12" fmla="*/ 61 w 63"/>
                <a:gd name="T13" fmla="*/ 0 h 88"/>
                <a:gd name="T14" fmla="*/ 63 w 63"/>
                <a:gd name="T15" fmla="*/ 7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0" name="Group 301"/>
            <p:cNvGrpSpPr>
              <a:grpSpLocks/>
            </p:cNvGrpSpPr>
            <p:nvPr/>
          </p:nvGrpSpPr>
          <p:grpSpPr bwMode="auto">
            <a:xfrm>
              <a:off x="6699250" y="3565877"/>
              <a:ext cx="1222375" cy="1358900"/>
              <a:chOff x="717" y="1011"/>
              <a:chExt cx="1620" cy="1952"/>
            </a:xfrm>
          </p:grpSpPr>
          <p:sp>
            <p:nvSpPr>
              <p:cNvPr id="1101" name="Freeform 302"/>
              <p:cNvSpPr>
                <a:spLocks/>
              </p:cNvSpPr>
              <p:nvPr/>
            </p:nvSpPr>
            <p:spPr bwMode="auto">
              <a:xfrm>
                <a:off x="717" y="1807"/>
                <a:ext cx="685" cy="1156"/>
              </a:xfrm>
              <a:custGeom>
                <a:avLst/>
                <a:gdLst>
                  <a:gd name="T0" fmla="*/ 464 w 1072"/>
                  <a:gd name="T1" fmla="*/ 0 h 1744"/>
                  <a:gd name="T2" fmla="*/ 0 w 1072"/>
                  <a:gd name="T3" fmla="*/ 1456 h 1744"/>
                  <a:gd name="T4" fmla="*/ 1072 w 1072"/>
                  <a:gd name="T5" fmla="*/ 1744 h 1744"/>
                  <a:gd name="T6" fmla="*/ 896 w 1072"/>
                  <a:gd name="T7" fmla="*/ 32 h 17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2"/>
                  <a:gd name="T13" fmla="*/ 0 h 1744"/>
                  <a:gd name="T14" fmla="*/ 1072 w 1072"/>
                  <a:gd name="T15" fmla="*/ 1744 h 17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2" h="1744">
                    <a:moveTo>
                      <a:pt x="464" y="0"/>
                    </a:moveTo>
                    <a:lnTo>
                      <a:pt x="0" y="1456"/>
                    </a:lnTo>
                    <a:lnTo>
                      <a:pt x="1072" y="1744"/>
                    </a:lnTo>
                    <a:lnTo>
                      <a:pt x="896" y="32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2" name="Freeform 303"/>
              <p:cNvSpPr>
                <a:spLocks/>
              </p:cNvSpPr>
              <p:nvPr/>
            </p:nvSpPr>
            <p:spPr bwMode="auto">
              <a:xfrm>
                <a:off x="1386" y="1738"/>
                <a:ext cx="578" cy="902"/>
              </a:xfrm>
              <a:custGeom>
                <a:avLst/>
                <a:gdLst>
                  <a:gd name="T0" fmla="*/ 304 w 904"/>
                  <a:gd name="T1" fmla="*/ 24 h 1360"/>
                  <a:gd name="T2" fmla="*/ 0 w 904"/>
                  <a:gd name="T3" fmla="*/ 1240 h 1360"/>
                  <a:gd name="T4" fmla="*/ 904 w 904"/>
                  <a:gd name="T5" fmla="*/ 1360 h 1360"/>
                  <a:gd name="T6" fmla="*/ 672 w 904"/>
                  <a:gd name="T7" fmla="*/ 0 h 13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4"/>
                  <a:gd name="T13" fmla="*/ 0 h 1360"/>
                  <a:gd name="T14" fmla="*/ 904 w 904"/>
                  <a:gd name="T15" fmla="*/ 1360 h 13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4" h="1360">
                    <a:moveTo>
                      <a:pt x="304" y="24"/>
                    </a:moveTo>
                    <a:lnTo>
                      <a:pt x="0" y="1240"/>
                    </a:lnTo>
                    <a:lnTo>
                      <a:pt x="904" y="1360"/>
                    </a:lnTo>
                    <a:lnTo>
                      <a:pt x="672" y="0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03" name="Group 304"/>
              <p:cNvGrpSpPr>
                <a:grpSpLocks/>
              </p:cNvGrpSpPr>
              <p:nvPr/>
            </p:nvGrpSpPr>
            <p:grpSpPr bwMode="auto">
              <a:xfrm>
                <a:off x="717" y="1556"/>
                <a:ext cx="1620" cy="371"/>
                <a:chOff x="1151" y="2009"/>
                <a:chExt cx="2536" cy="561"/>
              </a:xfrm>
            </p:grpSpPr>
            <p:sp>
              <p:nvSpPr>
                <p:cNvPr id="1156" name="Freeform 305"/>
                <p:cNvSpPr>
                  <a:spLocks/>
                </p:cNvSpPr>
                <p:nvPr/>
              </p:nvSpPr>
              <p:spPr bwMode="auto">
                <a:xfrm>
                  <a:off x="1151" y="2009"/>
                  <a:ext cx="2536" cy="481"/>
                </a:xfrm>
                <a:custGeom>
                  <a:avLst/>
                  <a:gdLst>
                    <a:gd name="T0" fmla="*/ 0 w 2536"/>
                    <a:gd name="T1" fmla="*/ 249 h 481"/>
                    <a:gd name="T2" fmla="*/ 1600 w 2536"/>
                    <a:gd name="T3" fmla="*/ 481 h 481"/>
                    <a:gd name="T4" fmla="*/ 2536 w 2536"/>
                    <a:gd name="T5" fmla="*/ 120 h 481"/>
                    <a:gd name="T6" fmla="*/ 1336 w 2536"/>
                    <a:gd name="T7" fmla="*/ 0 h 481"/>
                    <a:gd name="T8" fmla="*/ 0 w 2536"/>
                    <a:gd name="T9" fmla="*/ 249 h 4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481"/>
                    <a:gd name="T17" fmla="*/ 2536 w 2536"/>
                    <a:gd name="T18" fmla="*/ 481 h 4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481">
                      <a:moveTo>
                        <a:pt x="0" y="249"/>
                      </a:moveTo>
                      <a:lnTo>
                        <a:pt x="1600" y="481"/>
                      </a:lnTo>
                      <a:lnTo>
                        <a:pt x="2536" y="120"/>
                      </a:lnTo>
                      <a:lnTo>
                        <a:pt x="1336" y="0"/>
                      </a:lnTo>
                      <a:lnTo>
                        <a:pt x="0" y="2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7" name="Freeform 306"/>
                <p:cNvSpPr>
                  <a:spLocks/>
                </p:cNvSpPr>
                <p:nvPr/>
              </p:nvSpPr>
              <p:spPr bwMode="auto">
                <a:xfrm>
                  <a:off x="1157" y="2259"/>
                  <a:ext cx="1594" cy="311"/>
                </a:xfrm>
                <a:custGeom>
                  <a:avLst/>
                  <a:gdLst>
                    <a:gd name="T0" fmla="*/ 0 w 1594"/>
                    <a:gd name="T1" fmla="*/ 0 h 311"/>
                    <a:gd name="T2" fmla="*/ 1594 w 1594"/>
                    <a:gd name="T3" fmla="*/ 231 h 311"/>
                    <a:gd name="T4" fmla="*/ 1594 w 1594"/>
                    <a:gd name="T5" fmla="*/ 311 h 311"/>
                    <a:gd name="T6" fmla="*/ 0 w 1594"/>
                    <a:gd name="T7" fmla="*/ 81 h 311"/>
                    <a:gd name="T8" fmla="*/ 0 w 1594"/>
                    <a:gd name="T9" fmla="*/ 0 h 3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94"/>
                    <a:gd name="T16" fmla="*/ 0 h 311"/>
                    <a:gd name="T17" fmla="*/ 1594 w 1594"/>
                    <a:gd name="T18" fmla="*/ 311 h 3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94" h="311">
                      <a:moveTo>
                        <a:pt x="0" y="0"/>
                      </a:moveTo>
                      <a:lnTo>
                        <a:pt x="1594" y="231"/>
                      </a:lnTo>
                      <a:lnTo>
                        <a:pt x="1594" y="311"/>
                      </a:lnTo>
                      <a:lnTo>
                        <a:pt x="0" y="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8" name="Freeform 307"/>
                <p:cNvSpPr>
                  <a:spLocks/>
                </p:cNvSpPr>
                <p:nvPr/>
              </p:nvSpPr>
              <p:spPr bwMode="auto">
                <a:xfrm>
                  <a:off x="2751" y="2129"/>
                  <a:ext cx="936" cy="441"/>
                </a:xfrm>
                <a:custGeom>
                  <a:avLst/>
                  <a:gdLst>
                    <a:gd name="T0" fmla="*/ 0 w 936"/>
                    <a:gd name="T1" fmla="*/ 441 h 441"/>
                    <a:gd name="T2" fmla="*/ 0 w 936"/>
                    <a:gd name="T3" fmla="*/ 361 h 441"/>
                    <a:gd name="T4" fmla="*/ 936 w 936"/>
                    <a:gd name="T5" fmla="*/ 0 h 441"/>
                    <a:gd name="T6" fmla="*/ 936 w 936"/>
                    <a:gd name="T7" fmla="*/ 57 h 441"/>
                    <a:gd name="T8" fmla="*/ 0 w 936"/>
                    <a:gd name="T9" fmla="*/ 441 h 4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6"/>
                    <a:gd name="T16" fmla="*/ 0 h 441"/>
                    <a:gd name="T17" fmla="*/ 936 w 936"/>
                    <a:gd name="T18" fmla="*/ 441 h 4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6" h="441">
                      <a:moveTo>
                        <a:pt x="0" y="441"/>
                      </a:moveTo>
                      <a:lnTo>
                        <a:pt x="0" y="361"/>
                      </a:lnTo>
                      <a:lnTo>
                        <a:pt x="936" y="0"/>
                      </a:lnTo>
                      <a:lnTo>
                        <a:pt x="936" y="57"/>
                      </a:lnTo>
                      <a:lnTo>
                        <a:pt x="0" y="441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04" name="Group 308"/>
              <p:cNvGrpSpPr>
                <a:grpSpLocks/>
              </p:cNvGrpSpPr>
              <p:nvPr/>
            </p:nvGrpSpPr>
            <p:grpSpPr bwMode="auto">
              <a:xfrm>
                <a:off x="977" y="1011"/>
                <a:ext cx="1129" cy="820"/>
                <a:chOff x="1558" y="1187"/>
                <a:chExt cx="1767" cy="1237"/>
              </a:xfrm>
            </p:grpSpPr>
            <p:grpSp>
              <p:nvGrpSpPr>
                <p:cNvPr id="1105" name="Group 309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138" name="Group 310"/>
                  <p:cNvGrpSpPr>
                    <a:grpSpLocks/>
                  </p:cNvGrpSpPr>
                  <p:nvPr/>
                </p:nvGrpSpPr>
                <p:grpSpPr bwMode="auto">
                  <a:xfrm>
                    <a:off x="1558" y="1187"/>
                    <a:ext cx="1365" cy="1120"/>
                    <a:chOff x="1558" y="1187"/>
                    <a:chExt cx="1365" cy="1120"/>
                  </a:xfrm>
                </p:grpSpPr>
                <p:grpSp>
                  <p:nvGrpSpPr>
                    <p:cNvPr id="1147" name="Group 3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58" y="1818"/>
                      <a:ext cx="1365" cy="489"/>
                      <a:chOff x="1558" y="1818"/>
                      <a:chExt cx="1365" cy="489"/>
                    </a:xfrm>
                  </p:grpSpPr>
                  <p:sp>
                    <p:nvSpPr>
                      <p:cNvPr id="1153" name="Freeform 3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40" y="1818"/>
                        <a:ext cx="783" cy="489"/>
                      </a:xfrm>
                      <a:custGeom>
                        <a:avLst/>
                        <a:gdLst>
                          <a:gd name="T0" fmla="*/ 0 w 783"/>
                          <a:gd name="T1" fmla="*/ 149 h 489"/>
                          <a:gd name="T2" fmla="*/ 0 w 783"/>
                          <a:gd name="T3" fmla="*/ 489 h 489"/>
                          <a:gd name="T4" fmla="*/ 783 w 783"/>
                          <a:gd name="T5" fmla="*/ 238 h 489"/>
                          <a:gd name="T6" fmla="*/ 783 w 783"/>
                          <a:gd name="T7" fmla="*/ 0 h 489"/>
                          <a:gd name="T8" fmla="*/ 0 w 783"/>
                          <a:gd name="T9" fmla="*/ 149 h 48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83"/>
                          <a:gd name="T16" fmla="*/ 0 h 489"/>
                          <a:gd name="T17" fmla="*/ 783 w 783"/>
                          <a:gd name="T18" fmla="*/ 489 h 48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83" h="489">
                            <a:moveTo>
                              <a:pt x="0" y="149"/>
                            </a:moveTo>
                            <a:lnTo>
                              <a:pt x="0" y="489"/>
                            </a:lnTo>
                            <a:lnTo>
                              <a:pt x="783" y="238"/>
                            </a:lnTo>
                            <a:lnTo>
                              <a:pt x="783" y="0"/>
                            </a:lnTo>
                            <a:lnTo>
                              <a:pt x="0" y="149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54" name="Freeform 3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934"/>
                        <a:ext cx="582" cy="373"/>
                      </a:xfrm>
                      <a:custGeom>
                        <a:avLst/>
                        <a:gdLst>
                          <a:gd name="T0" fmla="*/ 582 w 582"/>
                          <a:gd name="T1" fmla="*/ 33 h 373"/>
                          <a:gd name="T2" fmla="*/ 582 w 582"/>
                          <a:gd name="T3" fmla="*/ 373 h 373"/>
                          <a:gd name="T4" fmla="*/ 0 w 582"/>
                          <a:gd name="T5" fmla="*/ 289 h 373"/>
                          <a:gd name="T6" fmla="*/ 0 w 582"/>
                          <a:gd name="T7" fmla="*/ 0 h 373"/>
                          <a:gd name="T8" fmla="*/ 582 w 582"/>
                          <a:gd name="T9" fmla="*/ 33 h 37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82"/>
                          <a:gd name="T16" fmla="*/ 0 h 373"/>
                          <a:gd name="T17" fmla="*/ 582 w 582"/>
                          <a:gd name="T18" fmla="*/ 373 h 37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82" h="373">
                            <a:moveTo>
                              <a:pt x="582" y="33"/>
                            </a:moveTo>
                            <a:lnTo>
                              <a:pt x="582" y="373"/>
                            </a:lnTo>
                            <a:lnTo>
                              <a:pt x="0" y="289"/>
                            </a:lnTo>
                            <a:lnTo>
                              <a:pt x="0" y="0"/>
                            </a:lnTo>
                            <a:lnTo>
                              <a:pt x="582" y="33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55" name="Freeform 3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818"/>
                        <a:ext cx="1365" cy="149"/>
                      </a:xfrm>
                      <a:custGeom>
                        <a:avLst/>
                        <a:gdLst>
                          <a:gd name="T0" fmla="*/ 0 w 1365"/>
                          <a:gd name="T1" fmla="*/ 116 h 149"/>
                          <a:gd name="T2" fmla="*/ 588 w 1365"/>
                          <a:gd name="T3" fmla="*/ 149 h 149"/>
                          <a:gd name="T4" fmla="*/ 1365 w 1365"/>
                          <a:gd name="T5" fmla="*/ 0 h 149"/>
                          <a:gd name="T6" fmla="*/ 793 w 1365"/>
                          <a:gd name="T7" fmla="*/ 0 h 149"/>
                          <a:gd name="T8" fmla="*/ 0 w 1365"/>
                          <a:gd name="T9" fmla="*/ 116 h 1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365"/>
                          <a:gd name="T16" fmla="*/ 0 h 149"/>
                          <a:gd name="T17" fmla="*/ 1365 w 1365"/>
                          <a:gd name="T18" fmla="*/ 149 h 1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365" h="149">
                            <a:moveTo>
                              <a:pt x="0" y="116"/>
                            </a:moveTo>
                            <a:lnTo>
                              <a:pt x="588" y="149"/>
                            </a:lnTo>
                            <a:lnTo>
                              <a:pt x="1365" y="0"/>
                            </a:lnTo>
                            <a:lnTo>
                              <a:pt x="793" y="0"/>
                            </a:lnTo>
                            <a:lnTo>
                              <a:pt x="0" y="116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148" name="Freeform 315"/>
                    <p:cNvSpPr>
                      <a:spLocks/>
                    </p:cNvSpPr>
                    <p:nvPr/>
                  </p:nvSpPr>
                  <p:spPr bwMode="auto">
                    <a:xfrm>
                      <a:off x="2002" y="1778"/>
                      <a:ext cx="495" cy="139"/>
                    </a:xfrm>
                    <a:custGeom>
                      <a:avLst/>
                      <a:gdLst>
                        <a:gd name="T0" fmla="*/ 0 w 495"/>
                        <a:gd name="T1" fmla="*/ 79 h 139"/>
                        <a:gd name="T2" fmla="*/ 0 w 495"/>
                        <a:gd name="T3" fmla="*/ 124 h 139"/>
                        <a:gd name="T4" fmla="*/ 231 w 495"/>
                        <a:gd name="T5" fmla="*/ 139 h 139"/>
                        <a:gd name="T6" fmla="*/ 495 w 495"/>
                        <a:gd name="T7" fmla="*/ 89 h 139"/>
                        <a:gd name="T8" fmla="*/ 495 w 495"/>
                        <a:gd name="T9" fmla="*/ 0 h 139"/>
                        <a:gd name="T10" fmla="*/ 0 w 495"/>
                        <a:gd name="T11" fmla="*/ 79 h 13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495"/>
                        <a:gd name="T19" fmla="*/ 0 h 139"/>
                        <a:gd name="T20" fmla="*/ 495 w 495"/>
                        <a:gd name="T21" fmla="*/ 139 h 139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495" h="139">
                          <a:moveTo>
                            <a:pt x="0" y="79"/>
                          </a:moveTo>
                          <a:lnTo>
                            <a:pt x="0" y="124"/>
                          </a:lnTo>
                          <a:lnTo>
                            <a:pt x="231" y="139"/>
                          </a:lnTo>
                          <a:lnTo>
                            <a:pt x="495" y="89"/>
                          </a:lnTo>
                          <a:lnTo>
                            <a:pt x="495" y="0"/>
                          </a:lnTo>
                          <a:lnTo>
                            <a:pt x="0" y="79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149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63" y="1187"/>
                      <a:ext cx="1104" cy="698"/>
                      <a:chOff x="1663" y="1187"/>
                      <a:chExt cx="1104" cy="698"/>
                    </a:xfrm>
                  </p:grpSpPr>
                  <p:sp>
                    <p:nvSpPr>
                      <p:cNvPr id="1150" name="Freeform 3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35" y="1187"/>
                        <a:ext cx="632" cy="681"/>
                      </a:xfrm>
                      <a:custGeom>
                        <a:avLst/>
                        <a:gdLst>
                          <a:gd name="T0" fmla="*/ 89 w 632"/>
                          <a:gd name="T1" fmla="*/ 681 h 681"/>
                          <a:gd name="T2" fmla="*/ 0 w 632"/>
                          <a:gd name="T3" fmla="*/ 22 h 681"/>
                          <a:gd name="T4" fmla="*/ 544 w 632"/>
                          <a:gd name="T5" fmla="*/ 0 h 681"/>
                          <a:gd name="T6" fmla="*/ 632 w 632"/>
                          <a:gd name="T7" fmla="*/ 587 h 681"/>
                          <a:gd name="T8" fmla="*/ 89 w 632"/>
                          <a:gd name="T9" fmla="*/ 681 h 68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2"/>
                          <a:gd name="T16" fmla="*/ 0 h 681"/>
                          <a:gd name="T17" fmla="*/ 632 w 632"/>
                          <a:gd name="T18" fmla="*/ 681 h 68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2" h="681">
                            <a:moveTo>
                              <a:pt x="89" y="681"/>
                            </a:moveTo>
                            <a:lnTo>
                              <a:pt x="0" y="22"/>
                            </a:lnTo>
                            <a:lnTo>
                              <a:pt x="544" y="0"/>
                            </a:lnTo>
                            <a:lnTo>
                              <a:pt x="632" y="587"/>
                            </a:lnTo>
                            <a:lnTo>
                              <a:pt x="89" y="681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51" name="Freeform 3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63" y="1208"/>
                        <a:ext cx="561" cy="677"/>
                      </a:xfrm>
                      <a:custGeom>
                        <a:avLst/>
                        <a:gdLst>
                          <a:gd name="T0" fmla="*/ 472 w 561"/>
                          <a:gd name="T1" fmla="*/ 0 h 677"/>
                          <a:gd name="T2" fmla="*/ 0 w 561"/>
                          <a:gd name="T3" fmla="*/ 150 h 677"/>
                          <a:gd name="T4" fmla="*/ 67 w 561"/>
                          <a:gd name="T5" fmla="*/ 677 h 677"/>
                          <a:gd name="T6" fmla="*/ 561 w 561"/>
                          <a:gd name="T7" fmla="*/ 660 h 677"/>
                          <a:gd name="T8" fmla="*/ 472 w 561"/>
                          <a:gd name="T9" fmla="*/ 0 h 6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61"/>
                          <a:gd name="T16" fmla="*/ 0 h 677"/>
                          <a:gd name="T17" fmla="*/ 561 w 561"/>
                          <a:gd name="T18" fmla="*/ 677 h 6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61" h="677">
                            <a:moveTo>
                              <a:pt x="472" y="0"/>
                            </a:moveTo>
                            <a:lnTo>
                              <a:pt x="0" y="150"/>
                            </a:lnTo>
                            <a:lnTo>
                              <a:pt x="67" y="677"/>
                            </a:lnTo>
                            <a:lnTo>
                              <a:pt x="561" y="660"/>
                            </a:lnTo>
                            <a:lnTo>
                              <a:pt x="472" y="0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52" name="Freeform 3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41" y="1254"/>
                        <a:ext cx="454" cy="513"/>
                      </a:xfrm>
                      <a:custGeom>
                        <a:avLst/>
                        <a:gdLst>
                          <a:gd name="T0" fmla="*/ 0 w 454"/>
                          <a:gd name="T1" fmla="*/ 23 h 513"/>
                          <a:gd name="T2" fmla="*/ 64 w 454"/>
                          <a:gd name="T3" fmla="*/ 513 h 513"/>
                          <a:gd name="T4" fmla="*/ 454 w 454"/>
                          <a:gd name="T5" fmla="*/ 455 h 513"/>
                          <a:gd name="T6" fmla="*/ 387 w 454"/>
                          <a:gd name="T7" fmla="*/ 0 h 513"/>
                          <a:gd name="T8" fmla="*/ 0 w 454"/>
                          <a:gd name="T9" fmla="*/ 23 h 5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54"/>
                          <a:gd name="T16" fmla="*/ 0 h 513"/>
                          <a:gd name="T17" fmla="*/ 454 w 454"/>
                          <a:gd name="T18" fmla="*/ 513 h 5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54" h="513">
                            <a:moveTo>
                              <a:pt x="0" y="23"/>
                            </a:moveTo>
                            <a:lnTo>
                              <a:pt x="64" y="513"/>
                            </a:lnTo>
                            <a:lnTo>
                              <a:pt x="454" y="455"/>
                            </a:lnTo>
                            <a:lnTo>
                              <a:pt x="387" y="0"/>
                            </a:lnTo>
                            <a:lnTo>
                              <a:pt x="0" y="23"/>
                            </a:lnTo>
                            <a:close/>
                          </a:path>
                        </a:pathLst>
                      </a:custGeom>
                      <a:solidFill>
                        <a:srgbClr val="0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139" name="Group 320"/>
                  <p:cNvGrpSpPr>
                    <a:grpSpLocks/>
                  </p:cNvGrpSpPr>
                  <p:nvPr/>
                </p:nvGrpSpPr>
                <p:grpSpPr bwMode="auto">
                  <a:xfrm>
                    <a:off x="2422" y="1870"/>
                    <a:ext cx="445" cy="319"/>
                    <a:chOff x="2422" y="1870"/>
                    <a:chExt cx="445" cy="319"/>
                  </a:xfrm>
                </p:grpSpPr>
                <p:sp>
                  <p:nvSpPr>
                    <p:cNvPr id="1140" name="Freeform 321"/>
                    <p:cNvSpPr>
                      <a:spLocks/>
                    </p:cNvSpPr>
                    <p:nvPr/>
                  </p:nvSpPr>
                  <p:spPr bwMode="auto">
                    <a:xfrm>
                      <a:off x="2422" y="1870"/>
                      <a:ext cx="445" cy="319"/>
                    </a:xfrm>
                    <a:custGeom>
                      <a:avLst/>
                      <a:gdLst>
                        <a:gd name="T0" fmla="*/ 445 w 445"/>
                        <a:gd name="T1" fmla="*/ 0 h 319"/>
                        <a:gd name="T2" fmla="*/ 0 w 445"/>
                        <a:gd name="T3" fmla="*/ 95 h 319"/>
                        <a:gd name="T4" fmla="*/ 0 w 445"/>
                        <a:gd name="T5" fmla="*/ 319 h 319"/>
                        <a:gd name="T6" fmla="*/ 445 w 445"/>
                        <a:gd name="T7" fmla="*/ 179 h 319"/>
                        <a:gd name="T8" fmla="*/ 445 w 445"/>
                        <a:gd name="T9" fmla="*/ 0 h 3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45"/>
                        <a:gd name="T16" fmla="*/ 0 h 319"/>
                        <a:gd name="T17" fmla="*/ 445 w 445"/>
                        <a:gd name="T18" fmla="*/ 319 h 3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45" h="319">
                          <a:moveTo>
                            <a:pt x="445" y="0"/>
                          </a:moveTo>
                          <a:lnTo>
                            <a:pt x="0" y="95"/>
                          </a:lnTo>
                          <a:lnTo>
                            <a:pt x="0" y="319"/>
                          </a:lnTo>
                          <a:lnTo>
                            <a:pt x="445" y="179"/>
                          </a:lnTo>
                          <a:lnTo>
                            <a:pt x="445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1" name="Line 32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15" y="1945"/>
                      <a:ext cx="113" cy="29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2" name="Line 32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9" y="1990"/>
                      <a:ext cx="150" cy="3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3" name="Line 3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80" y="1909"/>
                      <a:ext cx="1" cy="20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4" name="Line 3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6" y="1957"/>
                      <a:ext cx="1" cy="2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5" name="Line 32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6" y="1953"/>
                      <a:ext cx="399" cy="104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6" name="Line 32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66" y="1918"/>
                      <a:ext cx="401" cy="9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6" name="Group 328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grpSp>
                <p:nvGrpSpPr>
                  <p:cNvPr id="1107" name="Group 329"/>
                  <p:cNvGrpSpPr>
                    <a:grpSpLocks/>
                  </p:cNvGrpSpPr>
                  <p:nvPr/>
                </p:nvGrpSpPr>
                <p:grpSpPr bwMode="auto">
                  <a:xfrm>
                    <a:off x="2328" y="2175"/>
                    <a:ext cx="173" cy="129"/>
                    <a:chOff x="2328" y="2175"/>
                    <a:chExt cx="173" cy="129"/>
                  </a:xfrm>
                </p:grpSpPr>
                <p:sp>
                  <p:nvSpPr>
                    <p:cNvPr id="1136" name="Freeform 330"/>
                    <p:cNvSpPr>
                      <a:spLocks/>
                    </p:cNvSpPr>
                    <p:nvPr/>
                  </p:nvSpPr>
                  <p:spPr bwMode="auto">
                    <a:xfrm>
                      <a:off x="2328" y="2175"/>
                      <a:ext cx="50" cy="129"/>
                    </a:xfrm>
                    <a:custGeom>
                      <a:avLst/>
                      <a:gdLst>
                        <a:gd name="T0" fmla="*/ 15 w 50"/>
                        <a:gd name="T1" fmla="*/ 0 h 129"/>
                        <a:gd name="T2" fmla="*/ 0 w 50"/>
                        <a:gd name="T3" fmla="*/ 121 h 129"/>
                        <a:gd name="T4" fmla="*/ 36 w 50"/>
                        <a:gd name="T5" fmla="*/ 129 h 129"/>
                        <a:gd name="T6" fmla="*/ 50 w 50"/>
                        <a:gd name="T7" fmla="*/ 6 h 129"/>
                        <a:gd name="T8" fmla="*/ 15 w 50"/>
                        <a:gd name="T9" fmla="*/ 0 h 1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0"/>
                        <a:gd name="T16" fmla="*/ 0 h 129"/>
                        <a:gd name="T17" fmla="*/ 50 w 50"/>
                        <a:gd name="T18" fmla="*/ 129 h 12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0" h="129">
                          <a:moveTo>
                            <a:pt x="15" y="0"/>
                          </a:moveTo>
                          <a:lnTo>
                            <a:pt x="0" y="121"/>
                          </a:lnTo>
                          <a:lnTo>
                            <a:pt x="36" y="129"/>
                          </a:lnTo>
                          <a:lnTo>
                            <a:pt x="50" y="6"/>
                          </a:lnTo>
                          <a:lnTo>
                            <a:pt x="15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7" name="Freeform 331"/>
                    <p:cNvSpPr>
                      <a:spLocks/>
                    </p:cNvSpPr>
                    <p:nvPr/>
                  </p:nvSpPr>
                  <p:spPr bwMode="auto">
                    <a:xfrm>
                      <a:off x="2364" y="2192"/>
                      <a:ext cx="137" cy="112"/>
                    </a:xfrm>
                    <a:custGeom>
                      <a:avLst/>
                      <a:gdLst>
                        <a:gd name="T0" fmla="*/ 12 w 137"/>
                        <a:gd name="T1" fmla="*/ 4 h 112"/>
                        <a:gd name="T2" fmla="*/ 0 w 137"/>
                        <a:gd name="T3" fmla="*/ 112 h 112"/>
                        <a:gd name="T4" fmla="*/ 137 w 137"/>
                        <a:gd name="T5" fmla="*/ 56 h 112"/>
                        <a:gd name="T6" fmla="*/ 83 w 137"/>
                        <a:gd name="T7" fmla="*/ 39 h 112"/>
                        <a:gd name="T8" fmla="*/ 35 w 137"/>
                        <a:gd name="T9" fmla="*/ 64 h 112"/>
                        <a:gd name="T10" fmla="*/ 50 w 137"/>
                        <a:gd name="T11" fmla="*/ 0 h 112"/>
                        <a:gd name="T12" fmla="*/ 12 w 137"/>
                        <a:gd name="T13" fmla="*/ 4 h 11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37"/>
                        <a:gd name="T22" fmla="*/ 0 h 112"/>
                        <a:gd name="T23" fmla="*/ 137 w 137"/>
                        <a:gd name="T24" fmla="*/ 112 h 11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37" h="112">
                          <a:moveTo>
                            <a:pt x="12" y="4"/>
                          </a:moveTo>
                          <a:lnTo>
                            <a:pt x="0" y="112"/>
                          </a:lnTo>
                          <a:lnTo>
                            <a:pt x="137" y="56"/>
                          </a:lnTo>
                          <a:lnTo>
                            <a:pt x="83" y="39"/>
                          </a:lnTo>
                          <a:lnTo>
                            <a:pt x="35" y="64"/>
                          </a:lnTo>
                          <a:lnTo>
                            <a:pt x="50" y="0"/>
                          </a:lnTo>
                          <a:lnTo>
                            <a:pt x="12" y="4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08" name="Group 332"/>
                  <p:cNvGrpSpPr>
                    <a:grpSpLocks/>
                  </p:cNvGrpSpPr>
                  <p:nvPr/>
                </p:nvGrpSpPr>
                <p:grpSpPr bwMode="auto">
                  <a:xfrm>
                    <a:off x="2260" y="1877"/>
                    <a:ext cx="1065" cy="547"/>
                    <a:chOff x="2260" y="1877"/>
                    <a:chExt cx="1065" cy="547"/>
                  </a:xfrm>
                </p:grpSpPr>
                <p:sp>
                  <p:nvSpPr>
                    <p:cNvPr id="1109" name="Freeform 333"/>
                    <p:cNvSpPr>
                      <a:spLocks/>
                    </p:cNvSpPr>
                    <p:nvPr/>
                  </p:nvSpPr>
                  <p:spPr bwMode="auto">
                    <a:xfrm>
                      <a:off x="2279" y="1877"/>
                      <a:ext cx="1043" cy="484"/>
                    </a:xfrm>
                    <a:custGeom>
                      <a:avLst/>
                      <a:gdLst>
                        <a:gd name="T0" fmla="*/ 0 w 1043"/>
                        <a:gd name="T1" fmla="*/ 205 h 484"/>
                        <a:gd name="T2" fmla="*/ 500 w 1043"/>
                        <a:gd name="T3" fmla="*/ 484 h 484"/>
                        <a:gd name="T4" fmla="*/ 1043 w 1043"/>
                        <a:gd name="T5" fmla="*/ 211 h 484"/>
                        <a:gd name="T6" fmla="*/ 627 w 1043"/>
                        <a:gd name="T7" fmla="*/ 0 h 484"/>
                        <a:gd name="T8" fmla="*/ 0 w 1043"/>
                        <a:gd name="T9" fmla="*/ 205 h 48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43"/>
                        <a:gd name="T16" fmla="*/ 0 h 484"/>
                        <a:gd name="T17" fmla="*/ 1043 w 1043"/>
                        <a:gd name="T18" fmla="*/ 484 h 48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43" h="484">
                          <a:moveTo>
                            <a:pt x="0" y="205"/>
                          </a:moveTo>
                          <a:lnTo>
                            <a:pt x="500" y="484"/>
                          </a:lnTo>
                          <a:lnTo>
                            <a:pt x="1043" y="211"/>
                          </a:lnTo>
                          <a:lnTo>
                            <a:pt x="627" y="0"/>
                          </a:lnTo>
                          <a:lnTo>
                            <a:pt x="0" y="205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0" name="Freeform 334"/>
                    <p:cNvSpPr>
                      <a:spLocks/>
                    </p:cNvSpPr>
                    <p:nvPr/>
                  </p:nvSpPr>
                  <p:spPr bwMode="auto">
                    <a:xfrm>
                      <a:off x="2260" y="2080"/>
                      <a:ext cx="522" cy="342"/>
                    </a:xfrm>
                    <a:custGeom>
                      <a:avLst/>
                      <a:gdLst>
                        <a:gd name="T0" fmla="*/ 18 w 522"/>
                        <a:gd name="T1" fmla="*/ 0 h 342"/>
                        <a:gd name="T2" fmla="*/ 522 w 522"/>
                        <a:gd name="T3" fmla="*/ 283 h 342"/>
                        <a:gd name="T4" fmla="*/ 507 w 522"/>
                        <a:gd name="T5" fmla="*/ 342 h 342"/>
                        <a:gd name="T6" fmla="*/ 0 w 522"/>
                        <a:gd name="T7" fmla="*/ 54 h 342"/>
                        <a:gd name="T8" fmla="*/ 18 w 522"/>
                        <a:gd name="T9" fmla="*/ 0 h 3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2"/>
                        <a:gd name="T16" fmla="*/ 0 h 342"/>
                        <a:gd name="T17" fmla="*/ 522 w 522"/>
                        <a:gd name="T18" fmla="*/ 342 h 3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2" h="342">
                          <a:moveTo>
                            <a:pt x="18" y="0"/>
                          </a:moveTo>
                          <a:lnTo>
                            <a:pt x="522" y="283"/>
                          </a:lnTo>
                          <a:lnTo>
                            <a:pt x="507" y="342"/>
                          </a:lnTo>
                          <a:lnTo>
                            <a:pt x="0" y="54"/>
                          </a:lnTo>
                          <a:lnTo>
                            <a:pt x="18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1" name="Freeform 335"/>
                    <p:cNvSpPr>
                      <a:spLocks/>
                    </p:cNvSpPr>
                    <p:nvPr/>
                  </p:nvSpPr>
                  <p:spPr bwMode="auto">
                    <a:xfrm>
                      <a:off x="2767" y="2088"/>
                      <a:ext cx="558" cy="336"/>
                    </a:xfrm>
                    <a:custGeom>
                      <a:avLst/>
                      <a:gdLst>
                        <a:gd name="T0" fmla="*/ 0 w 558"/>
                        <a:gd name="T1" fmla="*/ 336 h 336"/>
                        <a:gd name="T2" fmla="*/ 17 w 558"/>
                        <a:gd name="T3" fmla="*/ 273 h 336"/>
                        <a:gd name="T4" fmla="*/ 558 w 558"/>
                        <a:gd name="T5" fmla="*/ 0 h 336"/>
                        <a:gd name="T6" fmla="*/ 539 w 558"/>
                        <a:gd name="T7" fmla="*/ 50 h 336"/>
                        <a:gd name="T8" fmla="*/ 0 w 558"/>
                        <a:gd name="T9" fmla="*/ 336 h 3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58"/>
                        <a:gd name="T16" fmla="*/ 0 h 336"/>
                        <a:gd name="T17" fmla="*/ 558 w 558"/>
                        <a:gd name="T18" fmla="*/ 336 h 3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58" h="336">
                          <a:moveTo>
                            <a:pt x="0" y="336"/>
                          </a:moveTo>
                          <a:lnTo>
                            <a:pt x="17" y="273"/>
                          </a:lnTo>
                          <a:lnTo>
                            <a:pt x="558" y="0"/>
                          </a:lnTo>
                          <a:lnTo>
                            <a:pt x="539" y="50"/>
                          </a:lnTo>
                          <a:lnTo>
                            <a:pt x="0" y="336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2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2482" y="2105"/>
                      <a:ext cx="421" cy="215"/>
                    </a:xfrm>
                    <a:custGeom>
                      <a:avLst/>
                      <a:gdLst>
                        <a:gd name="T0" fmla="*/ 0 w 421"/>
                        <a:gd name="T1" fmla="*/ 57 h 215"/>
                        <a:gd name="T2" fmla="*/ 146 w 421"/>
                        <a:gd name="T3" fmla="*/ 0 h 215"/>
                        <a:gd name="T4" fmla="*/ 421 w 421"/>
                        <a:gd name="T5" fmla="*/ 150 h 215"/>
                        <a:gd name="T6" fmla="*/ 281 w 421"/>
                        <a:gd name="T7" fmla="*/ 215 h 215"/>
                        <a:gd name="T8" fmla="*/ 0 w 421"/>
                        <a:gd name="T9" fmla="*/ 57 h 2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21"/>
                        <a:gd name="T16" fmla="*/ 0 h 215"/>
                        <a:gd name="T17" fmla="*/ 421 w 421"/>
                        <a:gd name="T18" fmla="*/ 215 h 2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21" h="215">
                          <a:moveTo>
                            <a:pt x="0" y="57"/>
                          </a:moveTo>
                          <a:lnTo>
                            <a:pt x="146" y="0"/>
                          </a:lnTo>
                          <a:lnTo>
                            <a:pt x="421" y="150"/>
                          </a:lnTo>
                          <a:lnTo>
                            <a:pt x="281" y="215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3" name="Freeform 337"/>
                    <p:cNvSpPr>
                      <a:spLocks/>
                    </p:cNvSpPr>
                    <p:nvPr/>
                  </p:nvSpPr>
                  <p:spPr bwMode="auto">
                    <a:xfrm>
                      <a:off x="2653" y="1955"/>
                      <a:ext cx="620" cy="288"/>
                    </a:xfrm>
                    <a:custGeom>
                      <a:avLst/>
                      <a:gdLst>
                        <a:gd name="T0" fmla="*/ 0 w 620"/>
                        <a:gd name="T1" fmla="*/ 139 h 288"/>
                        <a:gd name="T2" fmla="*/ 271 w 620"/>
                        <a:gd name="T3" fmla="*/ 288 h 288"/>
                        <a:gd name="T4" fmla="*/ 620 w 620"/>
                        <a:gd name="T5" fmla="*/ 123 h 288"/>
                        <a:gd name="T6" fmla="*/ 366 w 620"/>
                        <a:gd name="T7" fmla="*/ 0 h 288"/>
                        <a:gd name="T8" fmla="*/ 0 w 620"/>
                        <a:gd name="T9" fmla="*/ 139 h 2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20"/>
                        <a:gd name="T16" fmla="*/ 0 h 288"/>
                        <a:gd name="T17" fmla="*/ 620 w 620"/>
                        <a:gd name="T18" fmla="*/ 288 h 2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20" h="288">
                          <a:moveTo>
                            <a:pt x="0" y="139"/>
                          </a:moveTo>
                          <a:lnTo>
                            <a:pt x="271" y="288"/>
                          </a:lnTo>
                          <a:lnTo>
                            <a:pt x="620" y="123"/>
                          </a:lnTo>
                          <a:lnTo>
                            <a:pt x="366" y="0"/>
                          </a:lnTo>
                          <a:lnTo>
                            <a:pt x="0" y="13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4" name="Freeform 338"/>
                    <p:cNvSpPr>
                      <a:spLocks/>
                    </p:cNvSpPr>
                    <p:nvPr/>
                  </p:nvSpPr>
                  <p:spPr bwMode="auto">
                    <a:xfrm>
                      <a:off x="2328" y="1893"/>
                      <a:ext cx="683" cy="262"/>
                    </a:xfrm>
                    <a:custGeom>
                      <a:avLst/>
                      <a:gdLst>
                        <a:gd name="T0" fmla="*/ 142 w 683"/>
                        <a:gd name="T1" fmla="*/ 262 h 262"/>
                        <a:gd name="T2" fmla="*/ 0 w 683"/>
                        <a:gd name="T3" fmla="*/ 189 h 262"/>
                        <a:gd name="T4" fmla="*/ 573 w 683"/>
                        <a:gd name="T5" fmla="*/ 0 h 262"/>
                        <a:gd name="T6" fmla="*/ 683 w 683"/>
                        <a:gd name="T7" fmla="*/ 54 h 262"/>
                        <a:gd name="T8" fmla="*/ 142 w 683"/>
                        <a:gd name="T9" fmla="*/ 262 h 2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3"/>
                        <a:gd name="T16" fmla="*/ 0 h 262"/>
                        <a:gd name="T17" fmla="*/ 683 w 683"/>
                        <a:gd name="T18" fmla="*/ 262 h 26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3" h="262">
                          <a:moveTo>
                            <a:pt x="142" y="262"/>
                          </a:moveTo>
                          <a:lnTo>
                            <a:pt x="0" y="189"/>
                          </a:lnTo>
                          <a:lnTo>
                            <a:pt x="573" y="0"/>
                          </a:lnTo>
                          <a:lnTo>
                            <a:pt x="683" y="54"/>
                          </a:lnTo>
                          <a:lnTo>
                            <a:pt x="142" y="262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5" name="Line 33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47" y="1901"/>
                      <a:ext cx="583" cy="20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6" name="Line 34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97" y="1915"/>
                      <a:ext cx="564" cy="20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7" name="Line 34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32" y="1932"/>
                      <a:ext cx="552" cy="21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8" name="Line 34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14" y="1967"/>
                      <a:ext cx="541" cy="22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9" name="Line 34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59" y="1990"/>
                      <a:ext cx="537" cy="22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0" name="Line 34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01" y="2009"/>
                      <a:ext cx="539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1" name="Line 34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55" y="2030"/>
                      <a:ext cx="520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2" name="Line 3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5" y="2055"/>
                      <a:ext cx="516" cy="23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3" name="Line 3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30" y="2142"/>
                      <a:ext cx="277" cy="159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4" name="Line 3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8" y="2121"/>
                      <a:ext cx="273" cy="15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5" name="Line 3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11" y="2073"/>
                      <a:ext cx="265" cy="145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6" name="Line 3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74" y="2049"/>
                      <a:ext cx="263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7" name="Line 3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38" y="2026"/>
                      <a:ext cx="256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8" name="Line 3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94" y="2003"/>
                      <a:ext cx="252" cy="137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9" name="Line 3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51" y="1980"/>
                      <a:ext cx="251" cy="131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0" name="Line 3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12" y="2053"/>
                      <a:ext cx="133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1" name="Line 3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9" y="2024"/>
                      <a:ext cx="125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2" name="Line 3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78" y="1999"/>
                      <a:ext cx="127" cy="6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3" name="Line 3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5" y="1972"/>
                      <a:ext cx="12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4" name="Line 3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8" y="1945"/>
                      <a:ext cx="11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5" name="Line 3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26" y="1915"/>
                      <a:ext cx="114" cy="6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091" name="Group 361"/>
            <p:cNvGrpSpPr>
              <a:grpSpLocks/>
            </p:cNvGrpSpPr>
            <p:nvPr/>
          </p:nvGrpSpPr>
          <p:grpSpPr bwMode="auto">
            <a:xfrm>
              <a:off x="7751763" y="3691289"/>
              <a:ext cx="754062" cy="1163638"/>
              <a:chOff x="4001" y="1906"/>
              <a:chExt cx="774" cy="1195"/>
            </a:xfrm>
          </p:grpSpPr>
          <p:sp>
            <p:nvSpPr>
              <p:cNvPr id="1093" name="Oval 362"/>
              <p:cNvSpPr>
                <a:spLocks noChangeArrowheads="1"/>
              </p:cNvSpPr>
              <p:nvPr/>
            </p:nvSpPr>
            <p:spPr bwMode="auto">
              <a:xfrm>
                <a:off x="4113" y="2900"/>
                <a:ext cx="493" cy="201"/>
              </a:xfrm>
              <a:prstGeom prst="ellipse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4" name="Rectangle 363"/>
              <p:cNvSpPr>
                <a:spLocks noChangeArrowheads="1"/>
              </p:cNvSpPr>
              <p:nvPr/>
            </p:nvSpPr>
            <p:spPr bwMode="auto">
              <a:xfrm>
                <a:off x="4294" y="2505"/>
                <a:ext cx="133" cy="453"/>
              </a:xfrm>
              <a:prstGeom prst="rect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95" name="Group 364"/>
              <p:cNvGrpSpPr>
                <a:grpSpLocks/>
              </p:cNvGrpSpPr>
              <p:nvPr/>
            </p:nvGrpSpPr>
            <p:grpSpPr bwMode="auto">
              <a:xfrm>
                <a:off x="4001" y="2335"/>
                <a:ext cx="651" cy="236"/>
                <a:chOff x="2964" y="2969"/>
                <a:chExt cx="1019" cy="356"/>
              </a:xfrm>
            </p:grpSpPr>
            <p:sp>
              <p:nvSpPr>
                <p:cNvPr id="1099" name="Freeform 365"/>
                <p:cNvSpPr>
                  <a:spLocks/>
                </p:cNvSpPr>
                <p:nvPr/>
              </p:nvSpPr>
              <p:spPr bwMode="auto">
                <a:xfrm>
                  <a:off x="2964" y="2969"/>
                  <a:ext cx="1019" cy="356"/>
                </a:xfrm>
                <a:custGeom>
                  <a:avLst/>
                  <a:gdLst>
                    <a:gd name="T0" fmla="*/ 0 w 1019"/>
                    <a:gd name="T1" fmla="*/ 186 h 356"/>
                    <a:gd name="T2" fmla="*/ 6 w 1019"/>
                    <a:gd name="T3" fmla="*/ 296 h 356"/>
                    <a:gd name="T4" fmla="*/ 342 w 1019"/>
                    <a:gd name="T5" fmla="*/ 356 h 356"/>
                    <a:gd name="T6" fmla="*/ 712 w 1019"/>
                    <a:gd name="T7" fmla="*/ 356 h 356"/>
                    <a:gd name="T8" fmla="*/ 1002 w 1019"/>
                    <a:gd name="T9" fmla="*/ 266 h 356"/>
                    <a:gd name="T10" fmla="*/ 1019 w 1019"/>
                    <a:gd name="T11" fmla="*/ 9 h 356"/>
                    <a:gd name="T12" fmla="*/ 444 w 1019"/>
                    <a:gd name="T13" fmla="*/ 0 h 356"/>
                    <a:gd name="T14" fmla="*/ 0 w 1019"/>
                    <a:gd name="T15" fmla="*/ 186 h 35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19"/>
                    <a:gd name="T25" fmla="*/ 0 h 356"/>
                    <a:gd name="T26" fmla="*/ 1019 w 1019"/>
                    <a:gd name="T27" fmla="*/ 356 h 35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19" h="356">
                      <a:moveTo>
                        <a:pt x="0" y="186"/>
                      </a:moveTo>
                      <a:lnTo>
                        <a:pt x="6" y="296"/>
                      </a:lnTo>
                      <a:lnTo>
                        <a:pt x="342" y="356"/>
                      </a:lnTo>
                      <a:lnTo>
                        <a:pt x="712" y="356"/>
                      </a:lnTo>
                      <a:lnTo>
                        <a:pt x="1002" y="266"/>
                      </a:lnTo>
                      <a:lnTo>
                        <a:pt x="1019" y="9"/>
                      </a:lnTo>
                      <a:lnTo>
                        <a:pt x="444" y="0"/>
                      </a:lnTo>
                      <a:lnTo>
                        <a:pt x="0" y="18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0" name="Freeform 366"/>
                <p:cNvSpPr>
                  <a:spLocks/>
                </p:cNvSpPr>
                <p:nvPr/>
              </p:nvSpPr>
              <p:spPr bwMode="auto">
                <a:xfrm>
                  <a:off x="2987" y="3104"/>
                  <a:ext cx="974" cy="206"/>
                </a:xfrm>
                <a:custGeom>
                  <a:avLst/>
                  <a:gdLst>
                    <a:gd name="T0" fmla="*/ 0 w 974"/>
                    <a:gd name="T1" fmla="*/ 71 h 206"/>
                    <a:gd name="T2" fmla="*/ 5 w 974"/>
                    <a:gd name="T3" fmla="*/ 151 h 206"/>
                    <a:gd name="T4" fmla="*/ 308 w 974"/>
                    <a:gd name="T5" fmla="*/ 206 h 206"/>
                    <a:gd name="T6" fmla="*/ 700 w 974"/>
                    <a:gd name="T7" fmla="*/ 206 h 206"/>
                    <a:gd name="T8" fmla="*/ 974 w 974"/>
                    <a:gd name="T9" fmla="*/ 111 h 206"/>
                    <a:gd name="T10" fmla="*/ 974 w 974"/>
                    <a:gd name="T11" fmla="*/ 0 h 206"/>
                    <a:gd name="T12" fmla="*/ 712 w 974"/>
                    <a:gd name="T13" fmla="*/ 111 h 206"/>
                    <a:gd name="T14" fmla="*/ 313 w 974"/>
                    <a:gd name="T15" fmla="*/ 116 h 206"/>
                    <a:gd name="T16" fmla="*/ 0 w 974"/>
                    <a:gd name="T17" fmla="*/ 71 h 20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74"/>
                    <a:gd name="T28" fmla="*/ 0 h 206"/>
                    <a:gd name="T29" fmla="*/ 974 w 974"/>
                    <a:gd name="T30" fmla="*/ 206 h 20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74" h="206">
                      <a:moveTo>
                        <a:pt x="0" y="71"/>
                      </a:moveTo>
                      <a:lnTo>
                        <a:pt x="5" y="151"/>
                      </a:lnTo>
                      <a:lnTo>
                        <a:pt x="308" y="206"/>
                      </a:lnTo>
                      <a:lnTo>
                        <a:pt x="700" y="206"/>
                      </a:lnTo>
                      <a:lnTo>
                        <a:pt x="974" y="111"/>
                      </a:lnTo>
                      <a:lnTo>
                        <a:pt x="974" y="0"/>
                      </a:lnTo>
                      <a:lnTo>
                        <a:pt x="712" y="111"/>
                      </a:lnTo>
                      <a:lnTo>
                        <a:pt x="313" y="116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6" name="Group 367"/>
              <p:cNvGrpSpPr>
                <a:grpSpLocks/>
              </p:cNvGrpSpPr>
              <p:nvPr/>
            </p:nvGrpSpPr>
            <p:grpSpPr bwMode="auto">
              <a:xfrm>
                <a:off x="4411" y="1906"/>
                <a:ext cx="364" cy="510"/>
                <a:chOff x="3606" y="2322"/>
                <a:chExt cx="570" cy="769"/>
              </a:xfrm>
            </p:grpSpPr>
            <p:sp>
              <p:nvSpPr>
                <p:cNvPr id="1097" name="Freeform 368"/>
                <p:cNvSpPr>
                  <a:spLocks/>
                </p:cNvSpPr>
                <p:nvPr/>
              </p:nvSpPr>
              <p:spPr bwMode="auto">
                <a:xfrm>
                  <a:off x="3606" y="2322"/>
                  <a:ext cx="570" cy="769"/>
                </a:xfrm>
                <a:custGeom>
                  <a:avLst/>
                  <a:gdLst>
                    <a:gd name="T0" fmla="*/ 254 w 570"/>
                    <a:gd name="T1" fmla="*/ 113 h 769"/>
                    <a:gd name="T2" fmla="*/ 358 w 570"/>
                    <a:gd name="T3" fmla="*/ 104 h 769"/>
                    <a:gd name="T4" fmla="*/ 421 w 570"/>
                    <a:gd name="T5" fmla="*/ 88 h 769"/>
                    <a:gd name="T6" fmla="*/ 441 w 570"/>
                    <a:gd name="T7" fmla="*/ 59 h 769"/>
                    <a:gd name="T8" fmla="*/ 441 w 570"/>
                    <a:gd name="T9" fmla="*/ 34 h 769"/>
                    <a:gd name="T10" fmla="*/ 458 w 570"/>
                    <a:gd name="T11" fmla="*/ 13 h 769"/>
                    <a:gd name="T12" fmla="*/ 516 w 570"/>
                    <a:gd name="T13" fmla="*/ 0 h 769"/>
                    <a:gd name="T14" fmla="*/ 570 w 570"/>
                    <a:gd name="T15" fmla="*/ 4 h 769"/>
                    <a:gd name="T16" fmla="*/ 504 w 570"/>
                    <a:gd name="T17" fmla="*/ 599 h 769"/>
                    <a:gd name="T18" fmla="*/ 458 w 570"/>
                    <a:gd name="T19" fmla="*/ 653 h 769"/>
                    <a:gd name="T20" fmla="*/ 400 w 570"/>
                    <a:gd name="T21" fmla="*/ 707 h 769"/>
                    <a:gd name="T22" fmla="*/ 317 w 570"/>
                    <a:gd name="T23" fmla="*/ 749 h 769"/>
                    <a:gd name="T24" fmla="*/ 221 w 570"/>
                    <a:gd name="T25" fmla="*/ 761 h 769"/>
                    <a:gd name="T26" fmla="*/ 92 w 570"/>
                    <a:gd name="T27" fmla="*/ 769 h 769"/>
                    <a:gd name="T28" fmla="*/ 17 w 570"/>
                    <a:gd name="T29" fmla="*/ 757 h 769"/>
                    <a:gd name="T30" fmla="*/ 0 w 570"/>
                    <a:gd name="T31" fmla="*/ 715 h 769"/>
                    <a:gd name="T32" fmla="*/ 9 w 570"/>
                    <a:gd name="T33" fmla="*/ 661 h 769"/>
                    <a:gd name="T34" fmla="*/ 63 w 570"/>
                    <a:gd name="T35" fmla="*/ 495 h 769"/>
                    <a:gd name="T36" fmla="*/ 108 w 570"/>
                    <a:gd name="T37" fmla="*/ 329 h 769"/>
                    <a:gd name="T38" fmla="*/ 129 w 570"/>
                    <a:gd name="T39" fmla="*/ 204 h 769"/>
                    <a:gd name="T40" fmla="*/ 129 w 570"/>
                    <a:gd name="T41" fmla="*/ 171 h 769"/>
                    <a:gd name="T42" fmla="*/ 158 w 570"/>
                    <a:gd name="T43" fmla="*/ 125 h 769"/>
                    <a:gd name="T44" fmla="*/ 192 w 570"/>
                    <a:gd name="T45" fmla="*/ 113 h 769"/>
                    <a:gd name="T46" fmla="*/ 254 w 570"/>
                    <a:gd name="T47" fmla="*/ 113 h 76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0"/>
                    <a:gd name="T73" fmla="*/ 0 h 769"/>
                    <a:gd name="T74" fmla="*/ 570 w 570"/>
                    <a:gd name="T75" fmla="*/ 769 h 76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0" h="769">
                      <a:moveTo>
                        <a:pt x="254" y="113"/>
                      </a:moveTo>
                      <a:lnTo>
                        <a:pt x="358" y="104"/>
                      </a:lnTo>
                      <a:lnTo>
                        <a:pt x="421" y="88"/>
                      </a:lnTo>
                      <a:lnTo>
                        <a:pt x="441" y="59"/>
                      </a:lnTo>
                      <a:lnTo>
                        <a:pt x="441" y="34"/>
                      </a:lnTo>
                      <a:lnTo>
                        <a:pt x="458" y="13"/>
                      </a:lnTo>
                      <a:lnTo>
                        <a:pt x="516" y="0"/>
                      </a:lnTo>
                      <a:lnTo>
                        <a:pt x="570" y="4"/>
                      </a:lnTo>
                      <a:lnTo>
                        <a:pt x="504" y="599"/>
                      </a:lnTo>
                      <a:lnTo>
                        <a:pt x="458" y="653"/>
                      </a:lnTo>
                      <a:lnTo>
                        <a:pt x="400" y="707"/>
                      </a:lnTo>
                      <a:lnTo>
                        <a:pt x="317" y="749"/>
                      </a:lnTo>
                      <a:lnTo>
                        <a:pt x="221" y="761"/>
                      </a:lnTo>
                      <a:lnTo>
                        <a:pt x="92" y="769"/>
                      </a:lnTo>
                      <a:lnTo>
                        <a:pt x="17" y="757"/>
                      </a:lnTo>
                      <a:lnTo>
                        <a:pt x="0" y="715"/>
                      </a:lnTo>
                      <a:lnTo>
                        <a:pt x="9" y="661"/>
                      </a:lnTo>
                      <a:lnTo>
                        <a:pt x="63" y="495"/>
                      </a:lnTo>
                      <a:lnTo>
                        <a:pt x="108" y="329"/>
                      </a:lnTo>
                      <a:lnTo>
                        <a:pt x="129" y="204"/>
                      </a:lnTo>
                      <a:lnTo>
                        <a:pt x="129" y="171"/>
                      </a:lnTo>
                      <a:lnTo>
                        <a:pt x="158" y="125"/>
                      </a:lnTo>
                      <a:lnTo>
                        <a:pt x="192" y="113"/>
                      </a:lnTo>
                      <a:lnTo>
                        <a:pt x="254" y="113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369"/>
                <p:cNvSpPr>
                  <a:spLocks/>
                </p:cNvSpPr>
                <p:nvPr/>
              </p:nvSpPr>
              <p:spPr bwMode="auto">
                <a:xfrm>
                  <a:off x="3673" y="2360"/>
                  <a:ext cx="491" cy="707"/>
                </a:xfrm>
                <a:custGeom>
                  <a:avLst/>
                  <a:gdLst>
                    <a:gd name="T0" fmla="*/ 170 w 491"/>
                    <a:gd name="T1" fmla="*/ 141 h 707"/>
                    <a:gd name="T2" fmla="*/ 262 w 491"/>
                    <a:gd name="T3" fmla="*/ 137 h 707"/>
                    <a:gd name="T4" fmla="*/ 358 w 491"/>
                    <a:gd name="T5" fmla="*/ 120 h 707"/>
                    <a:gd name="T6" fmla="*/ 416 w 491"/>
                    <a:gd name="T7" fmla="*/ 91 h 707"/>
                    <a:gd name="T8" fmla="*/ 449 w 491"/>
                    <a:gd name="T9" fmla="*/ 66 h 707"/>
                    <a:gd name="T10" fmla="*/ 491 w 491"/>
                    <a:gd name="T11" fmla="*/ 0 h 707"/>
                    <a:gd name="T12" fmla="*/ 429 w 491"/>
                    <a:gd name="T13" fmla="*/ 544 h 707"/>
                    <a:gd name="T14" fmla="*/ 387 w 491"/>
                    <a:gd name="T15" fmla="*/ 594 h 707"/>
                    <a:gd name="T16" fmla="*/ 341 w 491"/>
                    <a:gd name="T17" fmla="*/ 640 h 707"/>
                    <a:gd name="T18" fmla="*/ 283 w 491"/>
                    <a:gd name="T19" fmla="*/ 673 h 707"/>
                    <a:gd name="T20" fmla="*/ 233 w 491"/>
                    <a:gd name="T21" fmla="*/ 690 h 707"/>
                    <a:gd name="T22" fmla="*/ 170 w 491"/>
                    <a:gd name="T23" fmla="*/ 698 h 707"/>
                    <a:gd name="T24" fmla="*/ 112 w 491"/>
                    <a:gd name="T25" fmla="*/ 707 h 707"/>
                    <a:gd name="T26" fmla="*/ 46 w 491"/>
                    <a:gd name="T27" fmla="*/ 707 h 707"/>
                    <a:gd name="T28" fmla="*/ 16 w 491"/>
                    <a:gd name="T29" fmla="*/ 698 h 707"/>
                    <a:gd name="T30" fmla="*/ 0 w 491"/>
                    <a:gd name="T31" fmla="*/ 673 h 707"/>
                    <a:gd name="T32" fmla="*/ 8 w 491"/>
                    <a:gd name="T33" fmla="*/ 632 h 707"/>
                    <a:gd name="T34" fmla="*/ 50 w 491"/>
                    <a:gd name="T35" fmla="*/ 536 h 707"/>
                    <a:gd name="T36" fmla="*/ 121 w 491"/>
                    <a:gd name="T37" fmla="*/ 212 h 707"/>
                    <a:gd name="T38" fmla="*/ 133 w 491"/>
                    <a:gd name="T39" fmla="*/ 166 h 707"/>
                    <a:gd name="T40" fmla="*/ 170 w 491"/>
                    <a:gd name="T41" fmla="*/ 141 h 70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91"/>
                    <a:gd name="T64" fmla="*/ 0 h 707"/>
                    <a:gd name="T65" fmla="*/ 491 w 491"/>
                    <a:gd name="T66" fmla="*/ 707 h 707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91" h="707">
                      <a:moveTo>
                        <a:pt x="170" y="141"/>
                      </a:moveTo>
                      <a:lnTo>
                        <a:pt x="262" y="137"/>
                      </a:lnTo>
                      <a:lnTo>
                        <a:pt x="358" y="120"/>
                      </a:lnTo>
                      <a:lnTo>
                        <a:pt x="416" y="91"/>
                      </a:lnTo>
                      <a:lnTo>
                        <a:pt x="449" y="66"/>
                      </a:lnTo>
                      <a:lnTo>
                        <a:pt x="491" y="0"/>
                      </a:lnTo>
                      <a:lnTo>
                        <a:pt x="429" y="544"/>
                      </a:lnTo>
                      <a:lnTo>
                        <a:pt x="387" y="594"/>
                      </a:lnTo>
                      <a:lnTo>
                        <a:pt x="341" y="640"/>
                      </a:lnTo>
                      <a:lnTo>
                        <a:pt x="283" y="673"/>
                      </a:lnTo>
                      <a:lnTo>
                        <a:pt x="233" y="690"/>
                      </a:lnTo>
                      <a:lnTo>
                        <a:pt x="170" y="698"/>
                      </a:lnTo>
                      <a:lnTo>
                        <a:pt x="112" y="707"/>
                      </a:lnTo>
                      <a:lnTo>
                        <a:pt x="46" y="707"/>
                      </a:lnTo>
                      <a:lnTo>
                        <a:pt x="16" y="698"/>
                      </a:lnTo>
                      <a:lnTo>
                        <a:pt x="0" y="673"/>
                      </a:lnTo>
                      <a:lnTo>
                        <a:pt x="8" y="632"/>
                      </a:lnTo>
                      <a:lnTo>
                        <a:pt x="50" y="536"/>
                      </a:lnTo>
                      <a:lnTo>
                        <a:pt x="121" y="212"/>
                      </a:lnTo>
                      <a:lnTo>
                        <a:pt x="133" y="166"/>
                      </a:lnTo>
                      <a:lnTo>
                        <a:pt x="170" y="14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92" name="Text Box 377" descr="Wide downward diagonal"/>
            <p:cNvSpPr txBox="1">
              <a:spLocks noChangeArrowheads="1"/>
            </p:cNvSpPr>
            <p:nvPr/>
          </p:nvSpPr>
          <p:spPr bwMode="auto">
            <a:xfrm>
              <a:off x="4708637" y="4954652"/>
              <a:ext cx="322716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600">
                  <a:solidFill>
                    <a:srgbClr val="5A87C6"/>
                  </a:solidFill>
                  <a:latin typeface="+mj-lt"/>
                </a:rPr>
                <a:t>Supplier Creates a Sequenced</a:t>
              </a:r>
            </a:p>
            <a:p>
              <a:pPr eaLnBrk="0" hangingPunct="0"/>
              <a:r>
                <a:rPr kumimoji="1" lang="en-US" sz="1600">
                  <a:solidFill>
                    <a:srgbClr val="5A87C6"/>
                  </a:solidFill>
                  <a:latin typeface="+mj-lt"/>
                </a:rPr>
                <a:t>Scheduled Order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Maintenance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66750" y="1018930"/>
            <a:ext cx="7808913" cy="4829175"/>
            <a:chOff x="666750" y="1481138"/>
            <a:chExt cx="7808913" cy="4829175"/>
          </a:xfrm>
        </p:grpSpPr>
        <p:pic>
          <p:nvPicPr>
            <p:cNvPr id="45059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750" y="1481138"/>
              <a:ext cx="7808913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3302" name="Text Box 6"/>
            <p:cNvSpPr txBox="1">
              <a:spLocks noChangeArrowheads="1"/>
            </p:cNvSpPr>
            <p:nvPr/>
          </p:nvSpPr>
          <p:spPr bwMode="auto">
            <a:xfrm>
              <a:off x="5255288" y="2127250"/>
              <a:ext cx="2679037" cy="685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Determines the 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Transport Lead Time</a:t>
              </a:r>
            </a:p>
          </p:txBody>
        </p:sp>
        <p:sp>
          <p:nvSpPr>
            <p:cNvPr id="45063" name="Rectangle 7"/>
            <p:cNvSpPr>
              <a:spLocks noChangeArrowheads="1"/>
            </p:cNvSpPr>
            <p:nvPr/>
          </p:nvSpPr>
          <p:spPr bwMode="auto">
            <a:xfrm>
              <a:off x="5778500" y="3440113"/>
              <a:ext cx="522288" cy="1539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45064" name="AutoShape 9"/>
            <p:cNvCxnSpPr>
              <a:cxnSpLocks noChangeShapeType="1"/>
              <a:stCxn id="183302" idx="3"/>
              <a:endCxn id="45063" idx="3"/>
            </p:cNvCxnSpPr>
            <p:nvPr/>
          </p:nvCxnSpPr>
          <p:spPr bwMode="auto">
            <a:xfrm flipH="1">
              <a:off x="6300788" y="2470150"/>
              <a:ext cx="1633537" cy="1046957"/>
            </a:xfrm>
            <a:prstGeom prst="bentConnector3">
              <a:avLst>
                <a:gd name="adj1" fmla="val -139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83306" name="Text Box 10"/>
            <p:cNvSpPr txBox="1">
              <a:spLocks noChangeArrowheads="1"/>
            </p:cNvSpPr>
            <p:nvPr/>
          </p:nvSpPr>
          <p:spPr bwMode="auto">
            <a:xfrm>
              <a:off x="2338388" y="5140325"/>
              <a:ext cx="2736030" cy="93027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Yes Indicates This is a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Sequence Scheduled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Order</a:t>
              </a:r>
            </a:p>
          </p:txBody>
        </p:sp>
        <p:sp>
          <p:nvSpPr>
            <p:cNvPr id="45066" name="Rectangle 11"/>
            <p:cNvSpPr>
              <a:spLocks noChangeArrowheads="1"/>
            </p:cNvSpPr>
            <p:nvPr/>
          </p:nvSpPr>
          <p:spPr bwMode="auto">
            <a:xfrm>
              <a:off x="1544638" y="4956175"/>
              <a:ext cx="220662" cy="1920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45067" name="AutoShape 12"/>
            <p:cNvCxnSpPr>
              <a:cxnSpLocks noChangeShapeType="1"/>
              <a:stCxn id="183306" idx="1"/>
              <a:endCxn id="45066" idx="3"/>
            </p:cNvCxnSpPr>
            <p:nvPr/>
          </p:nvCxnSpPr>
          <p:spPr bwMode="auto">
            <a:xfrm rot="10800000">
              <a:off x="1765300" y="5052219"/>
              <a:ext cx="573088" cy="55324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Delivery Data Frame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CSS-SU-530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20610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Data Frame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CSS-SU-540</a:t>
            </a:r>
          </a:p>
        </p:txBody>
      </p:sp>
      <p:pic>
        <p:nvPicPr>
          <p:cNvPr id="471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07368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Item Data Frame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CSS-SU-550</a:t>
            </a:r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950797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Order Line Item Data: First Frame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CSS-SU-560</a:t>
            </a:r>
          </a:p>
        </p:txBody>
      </p:sp>
      <p:pic>
        <p:nvPicPr>
          <p:cNvPr id="4915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33273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731838" y="3708210"/>
            <a:ext cx="7561262" cy="12350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Order Line Item Data: Second Frame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47700" y="1161805"/>
            <a:ext cx="7827963" cy="4848225"/>
            <a:chOff x="647700" y="1011085"/>
            <a:chExt cx="7827963" cy="4848225"/>
          </a:xfrm>
        </p:grpSpPr>
        <p:pic>
          <p:nvPicPr>
            <p:cNvPr id="5018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1011085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421" name="Text Box 5"/>
            <p:cNvSpPr txBox="1">
              <a:spLocks noChangeArrowheads="1"/>
            </p:cNvSpPr>
            <p:nvPr/>
          </p:nvSpPr>
          <p:spPr bwMode="auto">
            <a:xfrm>
              <a:off x="5068888" y="1954060"/>
              <a:ext cx="2546350" cy="441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1/3 - Mon/Wed/Fri</a:t>
              </a:r>
            </a:p>
          </p:txBody>
        </p:sp>
        <p:sp>
          <p:nvSpPr>
            <p:cNvPr id="50182" name="Rectangle 6"/>
            <p:cNvSpPr>
              <a:spLocks noChangeArrowheads="1"/>
            </p:cNvSpPr>
            <p:nvPr/>
          </p:nvSpPr>
          <p:spPr bwMode="auto">
            <a:xfrm>
              <a:off x="7023100" y="3720947"/>
              <a:ext cx="566738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50183" name="AutoShape 7"/>
            <p:cNvCxnSpPr>
              <a:cxnSpLocks noChangeShapeType="1"/>
              <a:stCxn id="188421" idx="3"/>
              <a:endCxn id="50182" idx="3"/>
            </p:cNvCxnSpPr>
            <p:nvPr/>
          </p:nvCxnSpPr>
          <p:spPr bwMode="auto">
            <a:xfrm flipH="1">
              <a:off x="7589838" y="2174722"/>
              <a:ext cx="25400" cy="1633538"/>
            </a:xfrm>
            <a:prstGeom prst="bentConnector3">
              <a:avLst>
                <a:gd name="adj1" fmla="val -90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88424" name="Text Box 8"/>
            <p:cNvSpPr txBox="1">
              <a:spLocks noChangeArrowheads="1"/>
            </p:cNvSpPr>
            <p:nvPr/>
          </p:nvSpPr>
          <p:spPr bwMode="auto">
            <a:xfrm>
              <a:off x="3160713" y="2993872"/>
              <a:ext cx="2546350" cy="441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1/3 - Mon/Wed/Fri</a:t>
              </a:r>
            </a:p>
          </p:txBody>
        </p:sp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6354763" y="4498822"/>
              <a:ext cx="384175" cy="1920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50186" name="AutoShape 10"/>
            <p:cNvCxnSpPr>
              <a:cxnSpLocks noChangeShapeType="1"/>
              <a:stCxn id="188424" idx="3"/>
              <a:endCxn id="50185" idx="1"/>
            </p:cNvCxnSpPr>
            <p:nvPr/>
          </p:nvCxnSpPr>
          <p:spPr bwMode="auto">
            <a:xfrm>
              <a:off x="5707063" y="3214535"/>
              <a:ext cx="647700" cy="13811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88427" name="Text Box 11"/>
            <p:cNvSpPr txBox="1">
              <a:spLocks noChangeArrowheads="1"/>
            </p:cNvSpPr>
            <p:nvPr/>
          </p:nvSpPr>
          <p:spPr bwMode="auto">
            <a:xfrm>
              <a:off x="2025650" y="5230660"/>
              <a:ext cx="3320073" cy="441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Connection with Firm Days</a:t>
              </a:r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904875" y="3684435"/>
              <a:ext cx="301625" cy="2555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50189" name="AutoShape 13"/>
            <p:cNvCxnSpPr>
              <a:cxnSpLocks noChangeShapeType="1"/>
              <a:stCxn id="188427" idx="1"/>
              <a:endCxn id="50188" idx="1"/>
            </p:cNvCxnSpPr>
            <p:nvPr/>
          </p:nvCxnSpPr>
          <p:spPr bwMode="auto">
            <a:xfrm rot="10800000">
              <a:off x="904876" y="3812229"/>
              <a:ext cx="1120775" cy="1639094"/>
            </a:xfrm>
            <a:prstGeom prst="bentConnector3">
              <a:avLst>
                <a:gd name="adj1" fmla="val 12039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CSS-SU-580</a:t>
            </a:r>
          </a:p>
        </p:txBody>
      </p:sp>
      <p:pic>
        <p:nvPicPr>
          <p:cNvPr id="5120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2323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 Summary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CSS-SU-590</a:t>
            </a:r>
          </a:p>
        </p:txBody>
      </p:sp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1819275" y="772025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Item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Records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Customer Calendars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QCS Control Programs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Status Codes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EDI eCommerce *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Sequence Scheduled Order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</a:pPr>
            <a:r>
              <a:rPr lang="en-US" dirty="0">
                <a:latin typeface="+mj-lt"/>
              </a:rPr>
              <a:t>* Optional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0470" name="Line 6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CSS-SU-050</a:t>
            </a:r>
          </a:p>
        </p:txBody>
      </p:sp>
      <p:pic>
        <p:nvPicPr>
          <p:cNvPr id="819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4651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/>
            <a:r>
              <a:rPr lang="en-US" smtClean="0"/>
              <a:t>Load Customer Sequence Schedules</a:t>
            </a:r>
          </a:p>
          <a:p>
            <a:pPr eaLnBrk="1" hangingPunct="1"/>
            <a:r>
              <a:rPr lang="en-US" smtClean="0"/>
              <a:t>Plan Customer Sequence Schedules</a:t>
            </a:r>
          </a:p>
          <a:p>
            <a:pPr eaLnBrk="1" hangingPunct="1"/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CSS-SU-600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Item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CSS-SU-060</a:t>
            </a:r>
          </a:p>
        </p:txBody>
      </p:sp>
      <p:pic>
        <p:nvPicPr>
          <p:cNvPr id="9219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965029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5549267" y="3160540"/>
            <a:ext cx="1966900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Must exist in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Item Master File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4454918" y="4494041"/>
            <a:ext cx="1895640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Prints on</a:t>
            </a:r>
          </a:p>
          <a:p>
            <a:pPr>
              <a:defRPr/>
            </a:pPr>
            <a:r>
              <a:rPr lang="en-US" sz="1600">
                <a:latin typeface="+mj-lt"/>
              </a:rPr>
              <a:t>Shipper &amp; ASNs</a:t>
            </a:r>
          </a:p>
        </p:txBody>
      </p:sp>
      <p:sp>
        <p:nvSpPr>
          <p:cNvPr id="9223" name="Rectangle 12"/>
          <p:cNvSpPr>
            <a:spLocks noChangeArrowheads="1"/>
          </p:cNvSpPr>
          <p:nvPr/>
        </p:nvSpPr>
        <p:spPr bwMode="auto">
          <a:xfrm>
            <a:off x="1854200" y="2352504"/>
            <a:ext cx="228600" cy="173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224" name="Rectangle 13"/>
          <p:cNvSpPr>
            <a:spLocks noChangeArrowheads="1"/>
          </p:cNvSpPr>
          <p:nvPr/>
        </p:nvSpPr>
        <p:spPr bwMode="auto">
          <a:xfrm>
            <a:off x="1838325" y="2755729"/>
            <a:ext cx="238125" cy="130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5" name="AutoShape 14"/>
          <p:cNvCxnSpPr>
            <a:cxnSpLocks noChangeShapeType="1"/>
            <a:stCxn id="137221" idx="1"/>
            <a:endCxn id="9223" idx="3"/>
          </p:cNvCxnSpPr>
          <p:nvPr/>
        </p:nvCxnSpPr>
        <p:spPr bwMode="auto">
          <a:xfrm rot="10800000">
            <a:off x="2082801" y="2439024"/>
            <a:ext cx="3466467" cy="106007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9226" name="AutoShape 15"/>
          <p:cNvCxnSpPr>
            <a:cxnSpLocks noChangeShapeType="1"/>
            <a:stCxn id="137222" idx="1"/>
            <a:endCxn id="9224" idx="3"/>
          </p:cNvCxnSpPr>
          <p:nvPr/>
        </p:nvCxnSpPr>
        <p:spPr bwMode="auto">
          <a:xfrm rot="10800000">
            <a:off x="2076450" y="2820817"/>
            <a:ext cx="2378468" cy="201177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CSS-SU-070</a:t>
            </a:r>
          </a:p>
        </p:txBody>
      </p:sp>
      <p:pic>
        <p:nvPicPr>
          <p:cNvPr id="1024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5124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7736" y="891610"/>
            <a:ext cx="7079064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b="1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CSS-SU-080</a:t>
            </a:r>
          </a:p>
        </p:txBody>
      </p:sp>
      <p:sp>
        <p:nvSpPr>
          <p:cNvPr id="139270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CSS-SU-090</a:t>
            </a:r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30590"/>
            <a:ext cx="785653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2285</TotalTime>
  <Words>1026</Words>
  <Application>Microsoft Office PowerPoint</Application>
  <PresentationFormat>On-screen Show (4:3)</PresentationFormat>
  <Paragraphs>343</Paragraphs>
  <Slides>50</Slides>
  <Notes>50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QAD 2010 Template</vt:lpstr>
      <vt:lpstr>Clip</vt:lpstr>
      <vt:lpstr>Set Up QCS</vt:lpstr>
      <vt:lpstr>QCS Setup</vt:lpstr>
      <vt:lpstr>Setting Up QCS Involves the Following</vt:lpstr>
      <vt:lpstr>QCS Setup</vt:lpstr>
      <vt:lpstr>Exercises</vt:lpstr>
      <vt:lpstr>Customer Item Maintenance</vt:lpstr>
      <vt:lpstr>Exercises</vt:lpstr>
      <vt:lpstr>QCS Setup</vt:lpstr>
      <vt:lpstr>Customer Maintenance</vt:lpstr>
      <vt:lpstr>Exercises</vt:lpstr>
      <vt:lpstr>Customer Maintenance</vt:lpstr>
      <vt:lpstr>Customer Maintenance</vt:lpstr>
      <vt:lpstr>Customer Maintenance</vt:lpstr>
      <vt:lpstr>Customer Ship-to Maintenance</vt:lpstr>
      <vt:lpstr>Exercises</vt:lpstr>
      <vt:lpstr>QCS Setup</vt:lpstr>
      <vt:lpstr>Customer Calendar Maintenance</vt:lpstr>
      <vt:lpstr>Exercises</vt:lpstr>
      <vt:lpstr>QCS Control Program Setup</vt:lpstr>
      <vt:lpstr>QCS Setup</vt:lpstr>
      <vt:lpstr>Sequence Schedule Control </vt:lpstr>
      <vt:lpstr>Sequences Per Container Option: Example</vt:lpstr>
      <vt:lpstr>Tolerance Checking: Example</vt:lpstr>
      <vt:lpstr>Print Sequence Range on Pre-Shipper: Example</vt:lpstr>
      <vt:lpstr>Print Sequence Range on Invoice: Example</vt:lpstr>
      <vt:lpstr>Exercises</vt:lpstr>
      <vt:lpstr>Customer Controls Maintenance</vt:lpstr>
      <vt:lpstr>QCS Setup</vt:lpstr>
      <vt:lpstr>Generalized Codes Maintenance</vt:lpstr>
      <vt:lpstr>Exercises</vt:lpstr>
      <vt:lpstr>QCS Setup</vt:lpstr>
      <vt:lpstr>Set up EDI</vt:lpstr>
      <vt:lpstr>Exchange Definition Maintenance</vt:lpstr>
      <vt:lpstr>Exchange Definition Maintenance</vt:lpstr>
      <vt:lpstr>Application Definition Maintenance</vt:lpstr>
      <vt:lpstr>Implementation Definition Maintenance</vt:lpstr>
      <vt:lpstr>Transformation Definition Maintenance</vt:lpstr>
      <vt:lpstr>Trading Partner Maintenance</vt:lpstr>
      <vt:lpstr>Trading Partner Parameter Maintenance</vt:lpstr>
      <vt:lpstr>QCS Setup</vt:lpstr>
      <vt:lpstr>Create a Sequenced Scheduled Order</vt:lpstr>
      <vt:lpstr>Scheduled Order Maintenance</vt:lpstr>
      <vt:lpstr>Sequence Delivery Data Frame</vt:lpstr>
      <vt:lpstr>Tax Data Frame</vt:lpstr>
      <vt:lpstr>Line Item Data Frame</vt:lpstr>
      <vt:lpstr>Order Line Item Data: First Frame</vt:lpstr>
      <vt:lpstr>Order Line Item Data: Second Frame</vt:lpstr>
      <vt:lpstr>Exercises</vt:lpstr>
      <vt:lpstr>QCS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464</cp:revision>
  <dcterms:created xsi:type="dcterms:W3CDTF">2000-12-07T01:55:49Z</dcterms:created>
  <dcterms:modified xsi:type="dcterms:W3CDTF">2011-01-25T16:06:56Z</dcterms:modified>
</cp:coreProperties>
</file>