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11"/>
  </p:notesMasterIdLst>
  <p:handoutMasterIdLst>
    <p:handoutMasterId r:id="rId12"/>
  </p:handoutMasterIdLst>
  <p:sldIdLst>
    <p:sldId id="274" r:id="rId3"/>
    <p:sldId id="267" r:id="rId4"/>
    <p:sldId id="268" r:id="rId5"/>
    <p:sldId id="269" r:id="rId6"/>
    <p:sldId id="270" r:id="rId7"/>
    <p:sldId id="271" r:id="rId8"/>
    <p:sldId id="272" r:id="rId9"/>
    <p:sldId id="273" r:id="rId10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008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FIN02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843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84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/>
              <a:t>FIN02010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Company Name and Address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FIN02020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330325" y="1676400"/>
            <a:ext cx="2062163" cy="2476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3558" name="Picture 6" descr="FIN02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1795463"/>
            <a:ext cx="7342187" cy="3562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Maintenance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FIN02030</a:t>
            </a:r>
          </a:p>
        </p:txBody>
      </p:sp>
      <p:pic>
        <p:nvPicPr>
          <p:cNvPr id="24581" name="Picture 5" descr="FIN020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538" y="1460500"/>
            <a:ext cx="7637462" cy="4143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Terms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FIN02040</a:t>
            </a:r>
          </a:p>
        </p:txBody>
      </p:sp>
      <p:pic>
        <p:nvPicPr>
          <p:cNvPr id="25605" name="Picture 5" descr="FIN02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357313"/>
            <a:ext cx="7237413" cy="4429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n-US" sz="2400"/>
              <a:t>Tax Parameters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Type – What kind of tax?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Class – Customers, Suppliers, Items, etc.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Usage – How are items used?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Base – What % of sales price is taxable?</a:t>
            </a:r>
          </a:p>
          <a:p>
            <a:pPr>
              <a:lnSpc>
                <a:spcPct val="70000"/>
              </a:lnSpc>
            </a:pPr>
            <a:endParaRPr lang="en-US" sz="2400"/>
          </a:p>
          <a:p>
            <a:pPr>
              <a:lnSpc>
                <a:spcPct val="70000"/>
              </a:lnSpc>
            </a:pPr>
            <a:r>
              <a:rPr lang="en-US" sz="2400"/>
              <a:t>Tax Jurisdiction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Zone – Geographic Region</a:t>
            </a:r>
          </a:p>
          <a:p>
            <a:pPr>
              <a:lnSpc>
                <a:spcPct val="70000"/>
              </a:lnSpc>
            </a:pPr>
            <a:endParaRPr lang="en-US" sz="2400"/>
          </a:p>
          <a:p>
            <a:pPr>
              <a:lnSpc>
                <a:spcPct val="70000"/>
              </a:lnSpc>
            </a:pPr>
            <a:r>
              <a:rPr lang="en-US" sz="2400"/>
              <a:t>Tax Environment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Which taxes apply when shipping from zone to zone</a:t>
            </a:r>
          </a:p>
          <a:p>
            <a:pPr>
              <a:lnSpc>
                <a:spcPct val="70000"/>
              </a:lnSpc>
            </a:pPr>
            <a:endParaRPr lang="en-US" sz="2400"/>
          </a:p>
          <a:p>
            <a:pPr>
              <a:lnSpc>
                <a:spcPct val="70000"/>
              </a:lnSpc>
            </a:pPr>
            <a:r>
              <a:rPr lang="en-US" sz="2400"/>
              <a:t>Tax Rate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What % based on Tax type, class, usage, and tax date</a:t>
            </a:r>
          </a:p>
          <a:p>
            <a:pPr>
              <a:lnSpc>
                <a:spcPct val="70000"/>
              </a:lnSpc>
            </a:pPr>
            <a:endParaRPr lang="en-US" sz="240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Global Tax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FIN02050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Product Lines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FIN02060</a:t>
            </a:r>
          </a:p>
        </p:txBody>
      </p:sp>
      <p:pic>
        <p:nvPicPr>
          <p:cNvPr id="27653" name="Picture 5" descr="FIN0206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017588"/>
            <a:ext cx="3940175" cy="3400425"/>
          </a:xfrm>
          <a:prstGeom prst="rect">
            <a:avLst/>
          </a:prstGeom>
          <a:noFill/>
        </p:spPr>
      </p:pic>
      <p:pic>
        <p:nvPicPr>
          <p:cNvPr id="27654" name="Picture 6" descr="FIN02060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447800"/>
            <a:ext cx="4543425" cy="3421063"/>
          </a:xfrm>
          <a:prstGeom prst="rect">
            <a:avLst/>
          </a:prstGeom>
          <a:noFill/>
        </p:spPr>
      </p:pic>
      <p:pic>
        <p:nvPicPr>
          <p:cNvPr id="27655" name="Picture 7" descr="FIN02060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1363" y="1871663"/>
            <a:ext cx="4872037" cy="4211637"/>
          </a:xfrm>
          <a:prstGeom prst="rect">
            <a:avLst/>
          </a:prstGeom>
          <a:noFill/>
        </p:spPr>
      </p:pic>
      <p:pic>
        <p:nvPicPr>
          <p:cNvPr id="27656" name="Picture 8" descr="FIN02060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30850" y="2425700"/>
            <a:ext cx="3536950" cy="3657600"/>
          </a:xfrm>
          <a:prstGeom prst="rect">
            <a:avLst/>
          </a:prstGeom>
          <a:noFill/>
        </p:spPr>
      </p:pic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351588" y="463550"/>
            <a:ext cx="1878012" cy="1200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6287C6"/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latin typeface="+mj-lt"/>
              </a:rPr>
              <a:t>GL Accounts Used for: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Inventory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Sales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Purchasing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Work Orders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Service (not shown)</a:t>
            </a: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122238" y="989013"/>
            <a:ext cx="1600200" cy="381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1600200" y="1439863"/>
            <a:ext cx="1828800" cy="381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3276600" y="1892300"/>
            <a:ext cx="1600200" cy="381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5502275" y="2425700"/>
            <a:ext cx="1828800" cy="381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Product Lines (Continued)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FIN02070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128713"/>
            <a:ext cx="5878513" cy="3201987"/>
          </a:xfrm>
          <a:prstGeom prst="rect">
            <a:avLst/>
          </a:prstGeom>
          <a:noFill/>
        </p:spPr>
      </p:pic>
      <p:pic>
        <p:nvPicPr>
          <p:cNvPr id="28677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7200" y="1624013"/>
            <a:ext cx="5878513" cy="4206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Items and Products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FIN02080</a:t>
            </a:r>
          </a:p>
        </p:txBody>
      </p:sp>
      <p:pic>
        <p:nvPicPr>
          <p:cNvPr id="2970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" y="1312863"/>
            <a:ext cx="7637463" cy="4371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1470049200</TotalTime>
  <Pages>8</Pages>
  <Words>200</Words>
  <Application>Microsoft Office PowerPoint</Application>
  <PresentationFormat>On-screen Show (4:3)</PresentationFormat>
  <Paragraphs>58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1_EX06PP_template</vt:lpstr>
      <vt:lpstr>QAD 2010 Template</vt:lpstr>
      <vt:lpstr>QAD Standard Edition Financial Management</vt:lpstr>
      <vt:lpstr>Company Name and Address</vt:lpstr>
      <vt:lpstr>Bank Maintenance</vt:lpstr>
      <vt:lpstr>Credit Terms</vt:lpstr>
      <vt:lpstr>Global Tax</vt:lpstr>
      <vt:lpstr>Product Lines</vt:lpstr>
      <vt:lpstr>Product Lines (Continued) </vt:lpstr>
      <vt:lpstr>Items and Products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36</cp:revision>
  <cp:lastPrinted>1997-01-17T19:59:30Z</cp:lastPrinted>
  <dcterms:created xsi:type="dcterms:W3CDTF">1997-01-17T19:50:44Z</dcterms:created>
  <dcterms:modified xsi:type="dcterms:W3CDTF">2010-12-09T23:10:52Z</dcterms:modified>
</cp:coreProperties>
</file>