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8"/>
  </p:notesMasterIdLst>
  <p:handoutMasterIdLst>
    <p:handoutMasterId r:id="rId9"/>
  </p:handoutMasterIdLst>
  <p:sldIdLst>
    <p:sldId id="269" r:id="rId3"/>
    <p:sldId id="265" r:id="rId4"/>
    <p:sldId id="266" r:id="rId5"/>
    <p:sldId id="267" r:id="rId6"/>
    <p:sldId id="268" r:id="rId7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E2E1B9"/>
    <a:srgbClr val="FFF0AF"/>
    <a:srgbClr val="CCCEFC"/>
    <a:srgbClr val="DAC7AA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434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FIN14010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Prerequisites for 1099-MISC Reporting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FIN14020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20675" y="1095375"/>
            <a:ext cx="8489950" cy="4810125"/>
            <a:chOff x="349250" y="1695450"/>
            <a:chExt cx="8489950" cy="4810125"/>
          </a:xfrm>
        </p:grpSpPr>
        <p:pic>
          <p:nvPicPr>
            <p:cNvPr id="18437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9250" y="1695450"/>
              <a:ext cx="7342188" cy="4676775"/>
            </a:xfrm>
            <a:prstGeom prst="rect">
              <a:avLst/>
            </a:prstGeom>
            <a:noFill/>
          </p:spPr>
        </p:pic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477838" y="2947988"/>
              <a:ext cx="20193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668338" y="3567113"/>
              <a:ext cx="4800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373063" y="4186238"/>
              <a:ext cx="1666875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1" name="Rectangle 9"/>
            <p:cNvSpPr>
              <a:spLocks noChangeArrowheads="1"/>
            </p:cNvSpPr>
            <p:nvPr/>
          </p:nvSpPr>
          <p:spPr bwMode="auto">
            <a:xfrm>
              <a:off x="744538" y="5186363"/>
              <a:ext cx="11430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449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06538" y="4800600"/>
              <a:ext cx="7332662" cy="1704975"/>
            </a:xfrm>
            <a:prstGeom prst="rect">
              <a:avLst/>
            </a:prstGeom>
            <a:noFill/>
          </p:spPr>
        </p:pic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5410200" y="5667375"/>
              <a:ext cx="990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452" name="Picture 2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0863" y="2190750"/>
              <a:ext cx="3114675" cy="2762250"/>
            </a:xfrm>
            <a:prstGeom prst="rect">
              <a:avLst/>
            </a:prstGeom>
            <a:noFill/>
          </p:spPr>
        </p:pic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5735638" y="3486150"/>
              <a:ext cx="2895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Company Prerequisites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FIN14030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20688" y="1114425"/>
            <a:ext cx="8297862" cy="4881563"/>
            <a:chOff x="220663" y="1543050"/>
            <a:chExt cx="8297862" cy="4881563"/>
          </a:xfrm>
        </p:grpSpPr>
        <p:pic>
          <p:nvPicPr>
            <p:cNvPr id="1946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0663" y="1612900"/>
              <a:ext cx="6097587" cy="2822575"/>
            </a:xfrm>
            <a:prstGeom prst="rect">
              <a:avLst/>
            </a:prstGeom>
            <a:noFill/>
          </p:spPr>
        </p:pic>
        <p:sp>
          <p:nvSpPr>
            <p:cNvPr id="19469" name="Rectangle 13"/>
            <p:cNvSpPr>
              <a:spLocks noChangeArrowheads="1"/>
            </p:cNvSpPr>
            <p:nvPr/>
          </p:nvSpPr>
          <p:spPr bwMode="auto">
            <a:xfrm>
              <a:off x="788988" y="3071813"/>
              <a:ext cx="2057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 sz="2400">
                <a:latin typeface="Times New Roman" pitchFamily="18" charset="0"/>
              </a:endParaRPr>
            </a:p>
          </p:txBody>
        </p:sp>
        <p:pic>
          <p:nvPicPr>
            <p:cNvPr id="19472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3355975"/>
              <a:ext cx="6854825" cy="3068638"/>
            </a:xfrm>
            <a:prstGeom prst="rect">
              <a:avLst/>
            </a:prstGeom>
            <a:noFill/>
          </p:spPr>
        </p:pic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1427163" y="4144963"/>
              <a:ext cx="1281112" cy="2143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4" name="Rectangle 18"/>
            <p:cNvSpPr>
              <a:spLocks noChangeArrowheads="1"/>
            </p:cNvSpPr>
            <p:nvPr/>
          </p:nvSpPr>
          <p:spPr bwMode="auto">
            <a:xfrm>
              <a:off x="1652588" y="5083175"/>
              <a:ext cx="5051425" cy="2127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1281113" y="6029325"/>
              <a:ext cx="854075" cy="21431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477" name="Picture 21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4325" y="1543050"/>
              <a:ext cx="3124200" cy="2762250"/>
            </a:xfrm>
            <a:prstGeom prst="rect">
              <a:avLst/>
            </a:prstGeom>
            <a:noFill/>
          </p:spPr>
        </p:pic>
        <p:sp>
          <p:nvSpPr>
            <p:cNvPr id="19478" name="Rectangle 22"/>
            <p:cNvSpPr>
              <a:spLocks noChangeArrowheads="1"/>
            </p:cNvSpPr>
            <p:nvPr/>
          </p:nvSpPr>
          <p:spPr bwMode="auto">
            <a:xfrm>
              <a:off x="5480050" y="3248025"/>
              <a:ext cx="29718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1099–MISC Reporting (Example)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6725" y="1651000"/>
            <a:ext cx="8207375" cy="3825875"/>
            <a:chOff x="381000" y="2041525"/>
            <a:chExt cx="8207375" cy="3825875"/>
          </a:xfrm>
        </p:grpSpPr>
        <p:sp>
          <p:nvSpPr>
            <p:cNvPr id="20484" name="Rectangle 4"/>
            <p:cNvSpPr>
              <a:spLocks noChangeArrowheads="1"/>
            </p:cNvSpPr>
            <p:nvPr/>
          </p:nvSpPr>
          <p:spPr bwMode="auto">
            <a:xfrm>
              <a:off x="6708775" y="2433638"/>
              <a:ext cx="1879600" cy="1285875"/>
            </a:xfrm>
            <a:prstGeom prst="rect">
              <a:avLst/>
            </a:prstGeom>
            <a:solidFill>
              <a:srgbClr val="E2E1B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381000" y="2435225"/>
              <a:ext cx="1595438" cy="1296988"/>
            </a:xfrm>
            <a:prstGeom prst="rect">
              <a:avLst/>
            </a:prstGeom>
            <a:solidFill>
              <a:srgbClr val="DAC7A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671554" y="2414588"/>
              <a:ext cx="976230" cy="7053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Rent</a:t>
              </a:r>
            </a:p>
            <a:p>
              <a:pPr eaLnBrk="0" hangingPunct="0"/>
              <a:r>
                <a:rPr lang="en-US" sz="2000" b="1">
                  <a:latin typeface="+mj-lt"/>
                </a:rPr>
                <a:t>$1,000</a:t>
              </a:r>
            </a:p>
          </p:txBody>
        </p:sp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655638" y="3446463"/>
              <a:ext cx="1595437" cy="1296987"/>
            </a:xfrm>
            <a:prstGeom prst="rect">
              <a:avLst/>
            </a:prstGeom>
            <a:solidFill>
              <a:srgbClr val="CCCEF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8" name="Rectangle 8"/>
            <p:cNvSpPr>
              <a:spLocks noChangeArrowheads="1"/>
            </p:cNvSpPr>
            <p:nvPr/>
          </p:nvSpPr>
          <p:spPr bwMode="auto">
            <a:xfrm>
              <a:off x="779463" y="3425825"/>
              <a:ext cx="1309687" cy="698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Royalties</a:t>
              </a:r>
            </a:p>
            <a:p>
              <a:pPr eaLnBrk="0" hangingPunct="0"/>
              <a:r>
                <a:rPr lang="en-US" sz="2000" b="1">
                  <a:latin typeface="+mj-lt"/>
                </a:rPr>
                <a:t>$1,000</a:t>
              </a:r>
            </a:p>
          </p:txBody>
        </p: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950913" y="4484688"/>
              <a:ext cx="1595437" cy="1296987"/>
            </a:xfrm>
            <a:prstGeom prst="rect">
              <a:avLst/>
            </a:prstGeom>
            <a:solidFill>
              <a:srgbClr val="FFF0A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1241467" y="4464050"/>
              <a:ext cx="976230" cy="7053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NEC</a:t>
              </a:r>
            </a:p>
            <a:p>
              <a:pPr eaLnBrk="0" hangingPunct="0"/>
              <a:r>
                <a:rPr lang="en-US" sz="2000" b="1">
                  <a:latin typeface="+mj-lt"/>
                </a:rPr>
                <a:t>$8,000</a:t>
              </a:r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6704013" y="2459038"/>
              <a:ext cx="1853072" cy="13208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>
                  <a:latin typeface="+mj-lt"/>
                </a:rPr>
                <a:t>1099-MISC</a:t>
              </a:r>
            </a:p>
            <a:p>
              <a:pPr algn="l" eaLnBrk="0" hangingPunct="0"/>
              <a:endParaRPr lang="en-US" sz="2000" b="1">
                <a:latin typeface="+mj-lt"/>
              </a:endParaRPr>
            </a:p>
            <a:p>
              <a:pPr algn="l" eaLnBrk="0" hangingPunct="0"/>
              <a:r>
                <a:rPr lang="en-US" sz="2000" b="1">
                  <a:latin typeface="+mj-lt"/>
                </a:rPr>
                <a:t>RENT = $1,000</a:t>
              </a:r>
            </a:p>
            <a:p>
              <a:pPr algn="l" eaLnBrk="0" hangingPunct="0"/>
              <a:r>
                <a:rPr lang="en-US" sz="2000" b="1">
                  <a:latin typeface="+mj-lt"/>
                </a:rPr>
                <a:t>NEC = $8,000</a:t>
              </a:r>
            </a:p>
          </p:txBody>
        </p:sp>
        <p:sp>
          <p:nvSpPr>
            <p:cNvPr id="20492" name="Rectangle 12"/>
            <p:cNvSpPr>
              <a:spLocks noChangeArrowheads="1"/>
            </p:cNvSpPr>
            <p:nvPr/>
          </p:nvSpPr>
          <p:spPr bwMode="auto">
            <a:xfrm>
              <a:off x="6662738" y="4511675"/>
              <a:ext cx="1920875" cy="12509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3" name="Rectangle 13"/>
            <p:cNvSpPr>
              <a:spLocks noChangeArrowheads="1"/>
            </p:cNvSpPr>
            <p:nvPr/>
          </p:nvSpPr>
          <p:spPr bwMode="auto">
            <a:xfrm>
              <a:off x="6657975" y="4502150"/>
              <a:ext cx="1853072" cy="1320874"/>
            </a:xfrm>
            <a:prstGeom prst="rect">
              <a:avLst/>
            </a:prstGeom>
            <a:solidFill>
              <a:srgbClr val="E2E1B9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>
                  <a:latin typeface="+mj-lt"/>
                </a:rPr>
                <a:t>1099-MISC</a:t>
              </a:r>
            </a:p>
            <a:p>
              <a:pPr algn="l" eaLnBrk="0" hangingPunct="0"/>
              <a:endParaRPr lang="en-US" sz="2000" b="1">
                <a:latin typeface="+mj-lt"/>
              </a:endParaRPr>
            </a:p>
            <a:p>
              <a:pPr algn="l" eaLnBrk="0" hangingPunct="0"/>
              <a:r>
                <a:rPr lang="en-US" sz="2000" b="1">
                  <a:latin typeface="+mj-lt"/>
                </a:rPr>
                <a:t>RENT = $1,000</a:t>
              </a:r>
            </a:p>
            <a:p>
              <a:pPr algn="l" eaLnBrk="0" hangingPunct="0"/>
              <a:r>
                <a:rPr lang="en-US" sz="2000" b="1">
                  <a:latin typeface="+mj-lt"/>
                </a:rPr>
                <a:t>NEC = $9,000</a:t>
              </a:r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3838575" y="3829050"/>
              <a:ext cx="583494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i="1">
                  <a:latin typeface="+mj-lt"/>
                </a:rPr>
                <a:t>but</a:t>
              </a:r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2728913" y="2427288"/>
              <a:ext cx="2717800" cy="1003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2286000" algn="ctr"/>
                </a:tabLst>
              </a:pPr>
              <a:r>
                <a:rPr lang="en-US" sz="2000" b="1" u="sng">
                  <a:latin typeface="+mj-lt"/>
                </a:rPr>
                <a:t>Voucher Type	Box</a:t>
              </a:r>
              <a:br>
                <a:rPr lang="en-US" sz="2000" b="1" u="sng">
                  <a:latin typeface="+mj-lt"/>
                </a:rPr>
              </a:br>
              <a:r>
                <a:rPr lang="en-US" sz="2000" b="1">
                  <a:latin typeface="+mj-lt"/>
                </a:rPr>
                <a:t>RENT	1</a:t>
              </a:r>
              <a:br>
                <a:rPr lang="en-US" sz="2000" b="1">
                  <a:latin typeface="+mj-lt"/>
                </a:rPr>
              </a:br>
              <a:r>
                <a:rPr lang="en-US" sz="2000" b="1">
                  <a:latin typeface="+mj-lt"/>
                </a:rPr>
                <a:t>NEC	7</a:t>
              </a:r>
            </a:p>
          </p:txBody>
        </p:sp>
        <p:sp>
          <p:nvSpPr>
            <p:cNvPr id="20496" name="Rectangle 16"/>
            <p:cNvSpPr>
              <a:spLocks noChangeArrowheads="1"/>
            </p:cNvSpPr>
            <p:nvPr/>
          </p:nvSpPr>
          <p:spPr bwMode="auto">
            <a:xfrm>
              <a:off x="2728913" y="4864100"/>
              <a:ext cx="2717800" cy="1003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2286000" algn="ctr"/>
                </a:tabLst>
              </a:pPr>
              <a:r>
                <a:rPr lang="en-US" sz="2000" b="1" u="sng">
                  <a:latin typeface="+mj-lt"/>
                </a:rPr>
                <a:t>Voucher Type	Box</a:t>
              </a:r>
              <a:br>
                <a:rPr lang="en-US" sz="2000" b="1" u="sng">
                  <a:latin typeface="+mj-lt"/>
                </a:rPr>
              </a:br>
              <a:r>
                <a:rPr lang="en-US" sz="2000" b="1">
                  <a:latin typeface="+mj-lt"/>
                </a:rPr>
                <a:t>RENT	1</a:t>
              </a:r>
              <a:br>
                <a:rPr lang="en-US" sz="2000" b="1">
                  <a:latin typeface="+mj-lt"/>
                </a:rPr>
              </a:br>
              <a:r>
                <a:rPr lang="en-US" sz="2000" b="1" i="1">
                  <a:latin typeface="+mj-lt"/>
                </a:rPr>
                <a:t>blank</a:t>
              </a:r>
              <a:r>
                <a:rPr lang="en-US" sz="2000" b="1">
                  <a:latin typeface="+mj-lt"/>
                </a:rPr>
                <a:t>	7</a:t>
              </a:r>
            </a:p>
          </p:txBody>
        </p:sp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>
              <a:off x="5487988" y="3070225"/>
              <a:ext cx="1169987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>
              <a:off x="5480050" y="5135563"/>
              <a:ext cx="1138238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9" name="Rectangle 19"/>
            <p:cNvSpPr>
              <a:spLocks noChangeArrowheads="1"/>
            </p:cNvSpPr>
            <p:nvPr/>
          </p:nvSpPr>
          <p:spPr bwMode="auto">
            <a:xfrm>
              <a:off x="527050" y="2041525"/>
              <a:ext cx="1354539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i="1">
                  <a:latin typeface="+mj-lt"/>
                </a:rPr>
                <a:t>Vouchers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1099–MISC Magnetic Media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FIN14050</a:t>
            </a:r>
          </a:p>
        </p:txBody>
      </p:sp>
      <p:pic>
        <p:nvPicPr>
          <p:cNvPr id="2150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2047875"/>
            <a:ext cx="7332663" cy="290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1470048521</TotalTime>
  <Pages>4</Pages>
  <Words>136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Times New Roman</vt:lpstr>
      <vt:lpstr>Tahoma</vt:lpstr>
      <vt:lpstr>Webdings</vt:lpstr>
      <vt:lpstr>Arial</vt:lpstr>
      <vt:lpstr>1_EX06PP_template</vt:lpstr>
      <vt:lpstr>QAD 2010 Template</vt:lpstr>
      <vt:lpstr>QAD Standard Edition Financial Management</vt:lpstr>
      <vt:lpstr>Prerequisites for 1099-MISC Reporting</vt:lpstr>
      <vt:lpstr>Company Prerequisites</vt:lpstr>
      <vt:lpstr>1099–MISC Reporting (Example)</vt:lpstr>
      <vt:lpstr>1099–MISC Magnetic Media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25</cp:revision>
  <cp:lastPrinted>1601-01-01T00:00:00Z</cp:lastPrinted>
  <dcterms:created xsi:type="dcterms:W3CDTF">1997-01-20T18:12:10Z</dcterms:created>
  <dcterms:modified xsi:type="dcterms:W3CDTF">2010-12-10T16:05:56Z</dcterms:modified>
</cp:coreProperties>
</file>