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7"/>
  </p:notesMasterIdLst>
  <p:handoutMasterIdLst>
    <p:handoutMasterId r:id="rId8"/>
  </p:handoutMasterIdLst>
  <p:sldIdLst>
    <p:sldId id="265" r:id="rId3"/>
    <p:sldId id="261" r:id="rId4"/>
    <p:sldId id="264" r:id="rId5"/>
    <p:sldId id="263" r:id="rId6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BFCC0"/>
    <a:srgbClr val="D7E2F1"/>
    <a:srgbClr val="663300"/>
    <a:srgbClr val="E2C1BC"/>
    <a:srgbClr val="A8D8A9"/>
    <a:srgbClr val="F9F5D7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008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FIN03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FIN03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FIN03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FIN03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FIN03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FIN03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FIN03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FIN03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FIN03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FIN03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45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024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FIN03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FIN03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  <a:endParaRPr lang="en-U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FIN03010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Multiple Languages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FIN03020</a:t>
            </a:r>
          </a:p>
        </p:txBody>
      </p:sp>
      <p:pic>
        <p:nvPicPr>
          <p:cNvPr id="1434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1200150"/>
            <a:ext cx="7237413" cy="4676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5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Multiple Currencies</a:t>
            </a:r>
            <a:endParaRPr lang="en-US" dirty="0"/>
          </a:p>
        </p:txBody>
      </p:sp>
      <p:sp>
        <p:nvSpPr>
          <p:cNvPr id="55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/>
              <a:t>FIN03030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169988" y="1704975"/>
            <a:ext cx="1066800" cy="690563"/>
          </a:xfrm>
          <a:prstGeom prst="rect">
            <a:avLst/>
          </a:prstGeom>
          <a:solidFill>
            <a:srgbClr val="A8D8A9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0000"/>
              </a:lnSpc>
            </a:pPr>
            <a:r>
              <a:rPr lang="en-US" sz="1600">
                <a:latin typeface="+mj-lt"/>
              </a:rPr>
              <a:t>GL</a:t>
            </a:r>
          </a:p>
          <a:p>
            <a:pPr eaLnBrk="0" hangingPunct="0">
              <a:lnSpc>
                <a:spcPct val="80000"/>
              </a:lnSpc>
            </a:pPr>
            <a:r>
              <a:rPr lang="en-US" sz="1600">
                <a:latin typeface="+mj-lt"/>
              </a:rPr>
              <a:t>Accounts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360613" y="1709738"/>
            <a:ext cx="1066800" cy="688975"/>
          </a:xfrm>
          <a:prstGeom prst="rect">
            <a:avLst/>
          </a:prstGeom>
          <a:solidFill>
            <a:srgbClr val="A8D8A9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>
                <a:latin typeface="+mj-lt"/>
              </a:rPr>
              <a:t>Supplier</a:t>
            </a:r>
          </a:p>
          <a:p>
            <a:pPr eaLnBrk="0" hangingPunct="0"/>
            <a:r>
              <a:rPr lang="en-US" sz="1600">
                <a:latin typeface="+mj-lt"/>
              </a:rPr>
              <a:t>Items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3511550" y="1709738"/>
            <a:ext cx="1068388" cy="688975"/>
          </a:xfrm>
          <a:prstGeom prst="rect">
            <a:avLst/>
          </a:prstGeom>
          <a:solidFill>
            <a:srgbClr val="A8D8A9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>
                <a:latin typeface="+mj-lt"/>
              </a:rPr>
              <a:t>Suppliers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6461125" y="1709738"/>
            <a:ext cx="1179513" cy="688975"/>
          </a:xfrm>
          <a:prstGeom prst="rect">
            <a:avLst/>
          </a:prstGeom>
          <a:solidFill>
            <a:srgbClr val="A8D8A9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>
                <a:latin typeface="+mj-lt"/>
              </a:rPr>
              <a:t>Customers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5014913" y="1709738"/>
            <a:ext cx="1066800" cy="688975"/>
          </a:xfrm>
          <a:prstGeom prst="rect">
            <a:avLst/>
          </a:prstGeom>
          <a:solidFill>
            <a:srgbClr val="A8D8A9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>
                <a:latin typeface="+mj-lt"/>
              </a:rPr>
              <a:t>Banks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7924800" y="1709738"/>
            <a:ext cx="1066800" cy="688975"/>
          </a:xfrm>
          <a:prstGeom prst="rect">
            <a:avLst/>
          </a:prstGeom>
          <a:solidFill>
            <a:srgbClr val="A8D8A9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>
                <a:latin typeface="+mj-lt"/>
              </a:rPr>
              <a:t>Price</a:t>
            </a:r>
          </a:p>
          <a:p>
            <a:pPr eaLnBrk="0" hangingPunct="0"/>
            <a:r>
              <a:rPr lang="en-US" sz="1600">
                <a:latin typeface="+mj-lt"/>
              </a:rPr>
              <a:t>Lists</a:t>
            </a: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3973513" y="774700"/>
            <a:ext cx="1627187" cy="363538"/>
          </a:xfrm>
          <a:prstGeom prst="rect">
            <a:avLst/>
          </a:prstGeom>
          <a:solidFill>
            <a:srgbClr val="D7E2F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Currencies</a:t>
            </a: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3733800" y="5030788"/>
            <a:ext cx="2157413" cy="508000"/>
          </a:xfrm>
          <a:prstGeom prst="rect">
            <a:avLst/>
          </a:prstGeom>
          <a:solidFill>
            <a:srgbClr val="D7E2F1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Exchange Rates</a:t>
            </a: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60325" y="1704975"/>
            <a:ext cx="1066800" cy="690563"/>
          </a:xfrm>
          <a:prstGeom prst="rect">
            <a:avLst/>
          </a:prstGeom>
          <a:solidFill>
            <a:srgbClr val="A8D8A9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>
                <a:latin typeface="+mj-lt"/>
              </a:rPr>
              <a:t>Entities</a:t>
            </a: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1104900" y="5826125"/>
            <a:ext cx="1196975" cy="171450"/>
          </a:xfrm>
          <a:prstGeom prst="rect">
            <a:avLst/>
          </a:prstGeom>
          <a:solidFill>
            <a:srgbClr val="A8D8A9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90000"/>
              </a:lnSpc>
            </a:pPr>
            <a:r>
              <a:rPr lang="en-US" sz="1400">
                <a:latin typeface="+mj-lt"/>
              </a:rPr>
              <a:t>Static Data</a:t>
            </a:r>
          </a:p>
        </p:txBody>
      </p:sp>
      <p:cxnSp>
        <p:nvCxnSpPr>
          <p:cNvPr id="18447" name="AutoShape 15"/>
          <p:cNvCxnSpPr>
            <a:cxnSpLocks noChangeShapeType="1"/>
            <a:stCxn id="18443" idx="2"/>
            <a:endCxn id="18445" idx="0"/>
          </p:cNvCxnSpPr>
          <p:nvPr/>
        </p:nvCxnSpPr>
        <p:spPr bwMode="auto">
          <a:xfrm rot="5400000">
            <a:off x="2416175" y="-674687"/>
            <a:ext cx="549275" cy="4194175"/>
          </a:xfrm>
          <a:prstGeom prst="bentConnector3">
            <a:avLst>
              <a:gd name="adj1" fmla="val 49713"/>
            </a:avLst>
          </a:prstGeom>
          <a:noFill/>
          <a:ln w="28575">
            <a:solidFill>
              <a:srgbClr val="0000F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8448" name="AutoShape 16"/>
          <p:cNvCxnSpPr>
            <a:cxnSpLocks noChangeShapeType="1"/>
            <a:stCxn id="18443" idx="2"/>
            <a:endCxn id="18437" idx="0"/>
          </p:cNvCxnSpPr>
          <p:nvPr/>
        </p:nvCxnSpPr>
        <p:spPr bwMode="auto">
          <a:xfrm rot="5400000">
            <a:off x="2971006" y="-119855"/>
            <a:ext cx="549275" cy="3084512"/>
          </a:xfrm>
          <a:prstGeom prst="bentConnector3">
            <a:avLst>
              <a:gd name="adj1" fmla="val 49713"/>
            </a:avLst>
          </a:prstGeom>
          <a:noFill/>
          <a:ln w="28575">
            <a:solidFill>
              <a:srgbClr val="0000F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8449" name="AutoShape 17"/>
          <p:cNvCxnSpPr>
            <a:cxnSpLocks noChangeShapeType="1"/>
            <a:stCxn id="18443" idx="2"/>
            <a:endCxn id="18438" idx="0"/>
          </p:cNvCxnSpPr>
          <p:nvPr/>
        </p:nvCxnSpPr>
        <p:spPr bwMode="auto">
          <a:xfrm rot="5400000">
            <a:off x="3563938" y="477838"/>
            <a:ext cx="554037" cy="1893887"/>
          </a:xfrm>
          <a:prstGeom prst="bentConnector3">
            <a:avLst>
              <a:gd name="adj1" fmla="val 49569"/>
            </a:avLst>
          </a:prstGeom>
          <a:noFill/>
          <a:ln w="28575">
            <a:solidFill>
              <a:srgbClr val="0000F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8450" name="AutoShape 18"/>
          <p:cNvCxnSpPr>
            <a:cxnSpLocks noChangeShapeType="1"/>
            <a:stCxn id="18443" idx="2"/>
            <a:endCxn id="18439" idx="0"/>
          </p:cNvCxnSpPr>
          <p:nvPr/>
        </p:nvCxnSpPr>
        <p:spPr bwMode="auto">
          <a:xfrm rot="5400000">
            <a:off x="4140200" y="1054101"/>
            <a:ext cx="554037" cy="74136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F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8451" name="AutoShape 19"/>
          <p:cNvCxnSpPr>
            <a:cxnSpLocks noChangeShapeType="1"/>
            <a:stCxn id="18443" idx="2"/>
            <a:endCxn id="18441" idx="0"/>
          </p:cNvCxnSpPr>
          <p:nvPr/>
        </p:nvCxnSpPr>
        <p:spPr bwMode="auto">
          <a:xfrm rot="16200000" flipH="1">
            <a:off x="4891088" y="1044575"/>
            <a:ext cx="554037" cy="760413"/>
          </a:xfrm>
          <a:prstGeom prst="bentConnector3">
            <a:avLst>
              <a:gd name="adj1" fmla="val 49569"/>
            </a:avLst>
          </a:prstGeom>
          <a:noFill/>
          <a:ln w="28575">
            <a:solidFill>
              <a:srgbClr val="0000F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8452" name="AutoShape 20"/>
          <p:cNvCxnSpPr>
            <a:cxnSpLocks noChangeShapeType="1"/>
            <a:stCxn id="18443" idx="2"/>
            <a:endCxn id="18440" idx="0"/>
          </p:cNvCxnSpPr>
          <p:nvPr/>
        </p:nvCxnSpPr>
        <p:spPr bwMode="auto">
          <a:xfrm rot="16200000" flipH="1">
            <a:off x="5642769" y="292894"/>
            <a:ext cx="554037" cy="2263775"/>
          </a:xfrm>
          <a:prstGeom prst="bentConnector3">
            <a:avLst>
              <a:gd name="adj1" fmla="val 49569"/>
            </a:avLst>
          </a:prstGeom>
          <a:noFill/>
          <a:ln w="28575">
            <a:solidFill>
              <a:srgbClr val="0000F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8453" name="AutoShape 21"/>
          <p:cNvCxnSpPr>
            <a:cxnSpLocks noChangeShapeType="1"/>
            <a:stCxn id="18443" idx="2"/>
            <a:endCxn id="18442" idx="0"/>
          </p:cNvCxnSpPr>
          <p:nvPr/>
        </p:nvCxnSpPr>
        <p:spPr bwMode="auto">
          <a:xfrm rot="16200000" flipH="1">
            <a:off x="6346031" y="-410368"/>
            <a:ext cx="554037" cy="3670300"/>
          </a:xfrm>
          <a:prstGeom prst="bentConnector3">
            <a:avLst>
              <a:gd name="adj1" fmla="val 49569"/>
            </a:avLst>
          </a:prstGeom>
          <a:noFill/>
          <a:ln w="28575">
            <a:solidFill>
              <a:srgbClr val="0000F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8454" name="AutoShape 22"/>
          <p:cNvCxnSpPr>
            <a:cxnSpLocks noChangeShapeType="1"/>
          </p:cNvCxnSpPr>
          <p:nvPr/>
        </p:nvCxnSpPr>
        <p:spPr bwMode="auto">
          <a:xfrm rot="16200000" flipH="1">
            <a:off x="300038" y="2697163"/>
            <a:ext cx="1190625" cy="625475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rgbClr val="0000FF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8461" name="AutoShape 29"/>
          <p:cNvSpPr>
            <a:spLocks noChangeArrowheads="1"/>
          </p:cNvSpPr>
          <p:nvPr/>
        </p:nvSpPr>
        <p:spPr bwMode="auto">
          <a:xfrm>
            <a:off x="381000" y="3594100"/>
            <a:ext cx="1752600" cy="762000"/>
          </a:xfrm>
          <a:prstGeom prst="roundRect">
            <a:avLst>
              <a:gd name="adj" fmla="val 16667"/>
            </a:avLst>
          </a:prstGeom>
          <a:solidFill>
            <a:srgbClr val="FBFC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462" name="Text Box 30"/>
          <p:cNvSpPr txBox="1">
            <a:spLocks noChangeArrowheads="1"/>
          </p:cNvSpPr>
          <p:nvPr/>
        </p:nvSpPr>
        <p:spPr bwMode="auto">
          <a:xfrm>
            <a:off x="393700" y="3619500"/>
            <a:ext cx="16764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+mj-lt"/>
              </a:rPr>
              <a:t>GL Transactions</a:t>
            </a:r>
          </a:p>
        </p:txBody>
      </p:sp>
      <p:grpSp>
        <p:nvGrpSpPr>
          <p:cNvPr id="18489" name="Group 57"/>
          <p:cNvGrpSpPr>
            <a:grpSpLocks/>
          </p:cNvGrpSpPr>
          <p:nvPr/>
        </p:nvGrpSpPr>
        <p:grpSpPr bwMode="auto">
          <a:xfrm>
            <a:off x="2914650" y="2755900"/>
            <a:ext cx="1239838" cy="685800"/>
            <a:chOff x="1728" y="2208"/>
            <a:chExt cx="781" cy="432"/>
          </a:xfrm>
        </p:grpSpPr>
        <p:sp>
          <p:nvSpPr>
            <p:cNvPr id="18463" name="AutoShape 31"/>
            <p:cNvSpPr>
              <a:spLocks noChangeArrowheads="1"/>
            </p:cNvSpPr>
            <p:nvPr/>
          </p:nvSpPr>
          <p:spPr bwMode="auto">
            <a:xfrm>
              <a:off x="1728" y="2208"/>
              <a:ext cx="720" cy="432"/>
            </a:xfrm>
            <a:prstGeom prst="roundRect">
              <a:avLst>
                <a:gd name="adj" fmla="val 16667"/>
              </a:avLst>
            </a:prstGeom>
            <a:solidFill>
              <a:srgbClr val="FBFCC0"/>
            </a:solidFill>
            <a:ln w="190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464" name="Text Box 32"/>
            <p:cNvSpPr txBox="1">
              <a:spLocks noChangeArrowheads="1"/>
            </p:cNvSpPr>
            <p:nvPr/>
          </p:nvSpPr>
          <p:spPr bwMode="auto">
            <a:xfrm>
              <a:off x="1728" y="2208"/>
              <a:ext cx="781" cy="4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Purchase Orders</a:t>
              </a:r>
            </a:p>
          </p:txBody>
        </p:sp>
      </p:grpSp>
      <p:sp>
        <p:nvSpPr>
          <p:cNvPr id="18465" name="AutoShape 33"/>
          <p:cNvSpPr>
            <a:spLocks noChangeArrowheads="1"/>
          </p:cNvSpPr>
          <p:nvPr/>
        </p:nvSpPr>
        <p:spPr bwMode="auto">
          <a:xfrm>
            <a:off x="3551238" y="3827463"/>
            <a:ext cx="1143000" cy="685800"/>
          </a:xfrm>
          <a:prstGeom prst="roundRect">
            <a:avLst>
              <a:gd name="adj" fmla="val 16667"/>
            </a:avLst>
          </a:prstGeom>
          <a:solidFill>
            <a:srgbClr val="FBFC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466" name="Text Box 34"/>
          <p:cNvSpPr txBox="1">
            <a:spLocks noChangeArrowheads="1"/>
          </p:cNvSpPr>
          <p:nvPr/>
        </p:nvSpPr>
        <p:spPr bwMode="auto">
          <a:xfrm>
            <a:off x="3525838" y="3797300"/>
            <a:ext cx="1239837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+mj-lt"/>
              </a:rPr>
              <a:t>Accounts Payable</a:t>
            </a:r>
          </a:p>
        </p:txBody>
      </p:sp>
      <p:sp>
        <p:nvSpPr>
          <p:cNvPr id="18467" name="AutoShape 35"/>
          <p:cNvSpPr>
            <a:spLocks noChangeArrowheads="1"/>
          </p:cNvSpPr>
          <p:nvPr/>
        </p:nvSpPr>
        <p:spPr bwMode="auto">
          <a:xfrm>
            <a:off x="4983163" y="3797300"/>
            <a:ext cx="1143000" cy="685800"/>
          </a:xfrm>
          <a:prstGeom prst="roundRect">
            <a:avLst>
              <a:gd name="adj" fmla="val 16667"/>
            </a:avLst>
          </a:prstGeom>
          <a:solidFill>
            <a:srgbClr val="FBFC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468" name="Text Box 36"/>
          <p:cNvSpPr txBox="1">
            <a:spLocks noChangeArrowheads="1"/>
          </p:cNvSpPr>
          <p:nvPr/>
        </p:nvSpPr>
        <p:spPr bwMode="auto">
          <a:xfrm>
            <a:off x="4851400" y="3767138"/>
            <a:ext cx="1346201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Accounts Receivable</a:t>
            </a:r>
          </a:p>
        </p:txBody>
      </p:sp>
      <p:sp>
        <p:nvSpPr>
          <p:cNvPr id="18469" name="AutoShape 37"/>
          <p:cNvSpPr>
            <a:spLocks noChangeArrowheads="1"/>
          </p:cNvSpPr>
          <p:nvPr/>
        </p:nvSpPr>
        <p:spPr bwMode="auto">
          <a:xfrm>
            <a:off x="6313488" y="2800350"/>
            <a:ext cx="1284287" cy="685800"/>
          </a:xfrm>
          <a:prstGeom prst="roundRect">
            <a:avLst>
              <a:gd name="adj" fmla="val 16667"/>
            </a:avLst>
          </a:prstGeom>
          <a:solidFill>
            <a:srgbClr val="FBFC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6288088" y="2770188"/>
            <a:ext cx="1333500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+mj-lt"/>
              </a:rPr>
              <a:t>Sales Order Invoices</a:t>
            </a:r>
          </a:p>
        </p:txBody>
      </p:sp>
      <p:sp>
        <p:nvSpPr>
          <p:cNvPr id="18471" name="AutoShape 39"/>
          <p:cNvSpPr>
            <a:spLocks noChangeArrowheads="1"/>
          </p:cNvSpPr>
          <p:nvPr/>
        </p:nvSpPr>
        <p:spPr bwMode="auto">
          <a:xfrm>
            <a:off x="7835900" y="2849563"/>
            <a:ext cx="1284288" cy="685800"/>
          </a:xfrm>
          <a:prstGeom prst="roundRect">
            <a:avLst>
              <a:gd name="adj" fmla="val 16667"/>
            </a:avLst>
          </a:prstGeom>
          <a:solidFill>
            <a:srgbClr val="FBFCC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472" name="Text Box 40"/>
          <p:cNvSpPr txBox="1">
            <a:spLocks noChangeArrowheads="1"/>
          </p:cNvSpPr>
          <p:nvPr/>
        </p:nvSpPr>
        <p:spPr bwMode="auto">
          <a:xfrm>
            <a:off x="7810500" y="2819400"/>
            <a:ext cx="1333500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+mj-lt"/>
              </a:rPr>
              <a:t>Sales Quotations</a:t>
            </a:r>
          </a:p>
        </p:txBody>
      </p:sp>
      <p:sp>
        <p:nvSpPr>
          <p:cNvPr id="18477" name="Line 45"/>
          <p:cNvSpPr>
            <a:spLocks noChangeShapeType="1"/>
          </p:cNvSpPr>
          <p:nvPr/>
        </p:nvSpPr>
        <p:spPr bwMode="auto">
          <a:xfrm>
            <a:off x="1706563" y="2390775"/>
            <a:ext cx="0" cy="619125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478" name="Line 46"/>
          <p:cNvSpPr>
            <a:spLocks noChangeShapeType="1"/>
          </p:cNvSpPr>
          <p:nvPr/>
        </p:nvSpPr>
        <p:spPr bwMode="auto">
          <a:xfrm flipH="1">
            <a:off x="1209675" y="3009900"/>
            <a:ext cx="5080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8485" name="Group 53"/>
          <p:cNvGrpSpPr>
            <a:grpSpLocks/>
          </p:cNvGrpSpPr>
          <p:nvPr/>
        </p:nvGrpSpPr>
        <p:grpSpPr bwMode="auto">
          <a:xfrm>
            <a:off x="2509838" y="5702300"/>
            <a:ext cx="1381125" cy="396875"/>
            <a:chOff x="4211" y="3440"/>
            <a:chExt cx="870" cy="250"/>
          </a:xfrm>
        </p:grpSpPr>
        <p:sp>
          <p:nvSpPr>
            <p:cNvPr id="18486" name="AutoShape 54"/>
            <p:cNvSpPr>
              <a:spLocks noChangeArrowheads="1"/>
            </p:cNvSpPr>
            <p:nvPr/>
          </p:nvSpPr>
          <p:spPr bwMode="auto">
            <a:xfrm>
              <a:off x="4253" y="3479"/>
              <a:ext cx="803" cy="189"/>
            </a:xfrm>
            <a:prstGeom prst="roundRect">
              <a:avLst>
                <a:gd name="adj" fmla="val 16667"/>
              </a:avLst>
            </a:prstGeom>
            <a:solidFill>
              <a:srgbClr val="FBFCC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487" name="Text Box 55"/>
            <p:cNvSpPr txBox="1">
              <a:spLocks noChangeArrowheads="1"/>
            </p:cNvSpPr>
            <p:nvPr/>
          </p:nvSpPr>
          <p:spPr bwMode="auto">
            <a:xfrm>
              <a:off x="4211" y="3440"/>
              <a:ext cx="870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Transactions</a:t>
              </a:r>
            </a:p>
          </p:txBody>
        </p:sp>
      </p:grpSp>
      <p:cxnSp>
        <p:nvCxnSpPr>
          <p:cNvPr id="18488" name="AutoShape 56"/>
          <p:cNvCxnSpPr>
            <a:cxnSpLocks noChangeShapeType="1"/>
            <a:stCxn id="18438" idx="2"/>
            <a:endCxn id="18439" idx="2"/>
          </p:cNvCxnSpPr>
          <p:nvPr/>
        </p:nvCxnSpPr>
        <p:spPr bwMode="auto">
          <a:xfrm rot="16200000" flipH="1">
            <a:off x="3469482" y="1831181"/>
            <a:ext cx="1588" cy="1152525"/>
          </a:xfrm>
          <a:prstGeom prst="bentConnector3">
            <a:avLst>
              <a:gd name="adj1" fmla="val 13900000"/>
            </a:avLst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</p:spPr>
      </p:cxnSp>
      <p:sp>
        <p:nvSpPr>
          <p:cNvPr id="18490" name="Line 58"/>
          <p:cNvSpPr>
            <a:spLocks noChangeShapeType="1"/>
          </p:cNvSpPr>
          <p:nvPr/>
        </p:nvSpPr>
        <p:spPr bwMode="auto">
          <a:xfrm>
            <a:off x="3505200" y="2624138"/>
            <a:ext cx="0" cy="131762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491" name="Line 59"/>
          <p:cNvSpPr>
            <a:spLocks noChangeShapeType="1"/>
          </p:cNvSpPr>
          <p:nvPr/>
        </p:nvSpPr>
        <p:spPr bwMode="auto">
          <a:xfrm>
            <a:off x="4206875" y="2390775"/>
            <a:ext cx="0" cy="14319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492" name="Line 60"/>
          <p:cNvSpPr>
            <a:spLocks noChangeShapeType="1"/>
          </p:cNvSpPr>
          <p:nvPr/>
        </p:nvSpPr>
        <p:spPr bwMode="auto">
          <a:xfrm>
            <a:off x="5305425" y="2390775"/>
            <a:ext cx="0" cy="14319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493" name="Line 61"/>
          <p:cNvSpPr>
            <a:spLocks noChangeShapeType="1"/>
          </p:cNvSpPr>
          <p:nvPr/>
        </p:nvSpPr>
        <p:spPr bwMode="auto">
          <a:xfrm>
            <a:off x="4206875" y="3254375"/>
            <a:ext cx="1096963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8494" name="AutoShape 62"/>
          <p:cNvCxnSpPr>
            <a:cxnSpLocks noChangeShapeType="1"/>
            <a:endCxn id="18466" idx="1"/>
          </p:cNvCxnSpPr>
          <p:nvPr/>
        </p:nvCxnSpPr>
        <p:spPr bwMode="auto">
          <a:xfrm rot="5400000">
            <a:off x="3178176" y="3776662"/>
            <a:ext cx="704850" cy="9525"/>
          </a:xfrm>
          <a:prstGeom prst="bentConnector4">
            <a:avLst>
              <a:gd name="adj1" fmla="val 26125"/>
              <a:gd name="adj2" fmla="val 2500000"/>
            </a:avLst>
          </a:prstGeom>
          <a:noFill/>
          <a:ln w="28575">
            <a:solidFill>
              <a:srgbClr val="0000F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8495" name="AutoShape 63"/>
          <p:cNvCxnSpPr>
            <a:cxnSpLocks noChangeShapeType="1"/>
            <a:stCxn id="18444" idx="1"/>
          </p:cNvCxnSpPr>
          <p:nvPr/>
        </p:nvCxnSpPr>
        <p:spPr bwMode="auto">
          <a:xfrm rot="10800000">
            <a:off x="2914650" y="3092450"/>
            <a:ext cx="811213" cy="2192338"/>
          </a:xfrm>
          <a:prstGeom prst="bentConnector3">
            <a:avLst>
              <a:gd name="adj1" fmla="val 128181"/>
            </a:avLst>
          </a:prstGeom>
          <a:noFill/>
          <a:ln w="28575">
            <a:solidFill>
              <a:srgbClr val="0000F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8497" name="AutoShape 65"/>
          <p:cNvCxnSpPr>
            <a:cxnSpLocks noChangeShapeType="1"/>
            <a:stCxn id="18441" idx="2"/>
            <a:endCxn id="18442" idx="2"/>
          </p:cNvCxnSpPr>
          <p:nvPr/>
        </p:nvCxnSpPr>
        <p:spPr bwMode="auto">
          <a:xfrm rot="16200000" flipH="1">
            <a:off x="7002463" y="952500"/>
            <a:ext cx="1588" cy="2909887"/>
          </a:xfrm>
          <a:prstGeom prst="bentConnector3">
            <a:avLst>
              <a:gd name="adj1" fmla="val 13900000"/>
            </a:avLst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</p:spPr>
      </p:cxnSp>
      <p:sp>
        <p:nvSpPr>
          <p:cNvPr id="18498" name="Line 66"/>
          <p:cNvSpPr>
            <a:spLocks noChangeShapeType="1"/>
          </p:cNvSpPr>
          <p:nvPr/>
        </p:nvSpPr>
        <p:spPr bwMode="auto">
          <a:xfrm>
            <a:off x="7031038" y="2400300"/>
            <a:ext cx="0" cy="38576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499" name="Line 67"/>
          <p:cNvSpPr>
            <a:spLocks noChangeShapeType="1"/>
          </p:cNvSpPr>
          <p:nvPr/>
        </p:nvSpPr>
        <p:spPr bwMode="auto">
          <a:xfrm>
            <a:off x="8696325" y="2400300"/>
            <a:ext cx="0" cy="4159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8502" name="AutoShape 70"/>
          <p:cNvCxnSpPr>
            <a:cxnSpLocks noChangeShapeType="1"/>
            <a:stCxn id="18470" idx="1"/>
            <a:endCxn id="18468" idx="3"/>
          </p:cNvCxnSpPr>
          <p:nvPr/>
        </p:nvCxnSpPr>
        <p:spPr bwMode="auto">
          <a:xfrm rot="10800000" flipV="1">
            <a:off x="6197602" y="3106738"/>
            <a:ext cx="90487" cy="99895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</p:spPr>
      </p:cxnSp>
      <p:sp>
        <p:nvSpPr>
          <p:cNvPr id="18503" name="Line 71"/>
          <p:cNvSpPr>
            <a:spLocks noChangeShapeType="1"/>
          </p:cNvSpPr>
          <p:nvPr/>
        </p:nvSpPr>
        <p:spPr bwMode="auto">
          <a:xfrm flipH="1">
            <a:off x="6126163" y="4106863"/>
            <a:ext cx="101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8504" name="AutoShape 72"/>
          <p:cNvCxnSpPr>
            <a:cxnSpLocks noChangeShapeType="1"/>
            <a:stCxn id="18465" idx="2"/>
            <a:endCxn id="18467" idx="2"/>
          </p:cNvCxnSpPr>
          <p:nvPr/>
        </p:nvCxnSpPr>
        <p:spPr bwMode="auto">
          <a:xfrm rot="5400000" flipH="1" flipV="1">
            <a:off x="4823619" y="3791744"/>
            <a:ext cx="30163" cy="1431925"/>
          </a:xfrm>
          <a:prstGeom prst="bentConnector3">
            <a:avLst>
              <a:gd name="adj1" fmla="val -726315"/>
            </a:avLst>
          </a:prstGeom>
          <a:noFill/>
          <a:ln w="28575">
            <a:solidFill>
              <a:srgbClr val="0000FF"/>
            </a:solidFill>
            <a:miter lim="800000"/>
            <a:headEnd type="triangle" w="med" len="med"/>
            <a:tailEnd type="triangle" w="med" len="med"/>
          </a:ln>
          <a:effectLst/>
        </p:spPr>
      </p:cxnSp>
      <p:sp>
        <p:nvSpPr>
          <p:cNvPr id="18505" name="Line 73"/>
          <p:cNvSpPr>
            <a:spLocks noChangeShapeType="1"/>
          </p:cNvSpPr>
          <p:nvPr/>
        </p:nvSpPr>
        <p:spPr bwMode="auto">
          <a:xfrm>
            <a:off x="4867275" y="4746625"/>
            <a:ext cx="0" cy="2857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8506" name="AutoShape 74"/>
          <p:cNvCxnSpPr>
            <a:cxnSpLocks noChangeShapeType="1"/>
            <a:stCxn id="18461" idx="2"/>
            <a:endCxn id="18471" idx="2"/>
          </p:cNvCxnSpPr>
          <p:nvPr/>
        </p:nvCxnSpPr>
        <p:spPr bwMode="auto">
          <a:xfrm rot="5400000" flipH="1" flipV="1">
            <a:off x="4457700" y="344488"/>
            <a:ext cx="820737" cy="7221538"/>
          </a:xfrm>
          <a:prstGeom prst="bentConnector3">
            <a:avLst>
              <a:gd name="adj1" fmla="val -153194"/>
            </a:avLst>
          </a:prstGeom>
          <a:noFill/>
          <a:ln w="28575">
            <a:solidFill>
              <a:srgbClr val="0000FF"/>
            </a:solidFill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18507" name="AutoShape 75"/>
          <p:cNvCxnSpPr>
            <a:cxnSpLocks noChangeShapeType="1"/>
            <a:stCxn id="18444" idx="3"/>
            <a:endCxn id="18469" idx="2"/>
          </p:cNvCxnSpPr>
          <p:nvPr/>
        </p:nvCxnSpPr>
        <p:spPr bwMode="auto">
          <a:xfrm flipV="1">
            <a:off x="5899150" y="3495675"/>
            <a:ext cx="1057275" cy="1789113"/>
          </a:xfrm>
          <a:prstGeom prst="bentConnector2">
            <a:avLst/>
          </a:prstGeom>
          <a:noFill/>
          <a:ln w="28575">
            <a:solidFill>
              <a:srgbClr val="0000FF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Exchange Rates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FIN03040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863" y="1130300"/>
            <a:ext cx="7246937" cy="2105025"/>
          </a:xfrm>
          <a:prstGeom prst="rect">
            <a:avLst/>
          </a:prstGeom>
          <a:noFill/>
        </p:spPr>
      </p:pic>
      <p:pic>
        <p:nvPicPr>
          <p:cNvPr id="16393" name="Picture 9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5075" y="1801813"/>
            <a:ext cx="6334125" cy="4133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1470048667</TotalTime>
  <Pages>4</Pages>
  <Words>122</Words>
  <Application>Microsoft Office PowerPoint</Application>
  <PresentationFormat>On-screen Show (4:3)</PresentationFormat>
  <Paragraphs>50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1_EX06PP_template</vt:lpstr>
      <vt:lpstr>QAD 2010 Template</vt:lpstr>
      <vt:lpstr>QAD Standard Edition Financial Management</vt:lpstr>
      <vt:lpstr>Multiple Languages</vt:lpstr>
      <vt:lpstr>Multiple Currencies</vt:lpstr>
      <vt:lpstr>Exchange Rates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41</cp:revision>
  <cp:lastPrinted>1997-01-20T15:30:42Z</cp:lastPrinted>
  <dcterms:created xsi:type="dcterms:W3CDTF">1997-01-20T15:27:22Z</dcterms:created>
  <dcterms:modified xsi:type="dcterms:W3CDTF">2010-12-09T23:11:12Z</dcterms:modified>
</cp:coreProperties>
</file>