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55" r:id="rId1"/>
    <p:sldMasterId id="2147483667" r:id="rId2"/>
  </p:sldMasterIdLst>
  <p:notesMasterIdLst>
    <p:notesMasterId r:id="rId12"/>
  </p:notesMasterIdLst>
  <p:sldIdLst>
    <p:sldId id="328" r:id="rId3"/>
    <p:sldId id="345" r:id="rId4"/>
    <p:sldId id="350" r:id="rId5"/>
    <p:sldId id="351" r:id="rId6"/>
    <p:sldId id="346" r:id="rId7"/>
    <p:sldId id="347" r:id="rId8"/>
    <p:sldId id="348" r:id="rId9"/>
    <p:sldId id="349" r:id="rId10"/>
    <p:sldId id="344" r:id="rId11"/>
  </p:sldIdLst>
  <p:sldSz cx="9144000" cy="6858000" type="screen4x3"/>
  <p:notesSz cx="6858000" cy="9144000"/>
  <p:embeddedFontLst>
    <p:embeddedFont>
      <p:font typeface="Century Gothic" pitchFamily="34" charset="0"/>
      <p:regular r:id="rId13"/>
      <p:bold r:id="rId14"/>
      <p:italic r:id="rId15"/>
      <p:boldItalic r:id="rId16"/>
    </p:embeddedFont>
    <p:embeddedFont>
      <p:font typeface="Tahoma" pitchFamily="34" charset="0"/>
      <p:regular r:id="rId17"/>
      <p:bold r:id="rId18"/>
    </p:embeddedFont>
    <p:embeddedFont>
      <p:font typeface="Webdings" pitchFamily="18" charset="2"/>
      <p:regular r:id="rId1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E9BDFF"/>
    <a:srgbClr val="E2C1BC"/>
    <a:srgbClr val="DEE597"/>
    <a:srgbClr val="D2DC72"/>
    <a:srgbClr val="E1E1FF"/>
    <a:srgbClr val="CCCCFF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4" autoAdjust="0"/>
    <p:restoredTop sz="54638" autoAdjust="0"/>
  </p:normalViewPr>
  <p:slideViewPr>
    <p:cSldViewPr snapToGrid="0">
      <p:cViewPr>
        <p:scale>
          <a:sx n="75" d="100"/>
          <a:sy n="75" d="100"/>
        </p:scale>
        <p:origin x="-876" y="-654"/>
      </p:cViewPr>
      <p:guideLst>
        <p:guide orient="horz" pos="2158"/>
        <p:guide orient="horz" pos="332"/>
        <p:guide orient="horz" pos="330"/>
        <p:guide orient="horz" pos="3848"/>
        <p:guide pos="2855"/>
        <p:guide pos="1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25C77A22-3903-4E0F-904E-724E4C480F3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6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94600" y="6638544"/>
            <a:ext cx="1549400" cy="219456"/>
          </a:xfrm>
        </p:spPr>
        <p:txBody>
          <a:bodyPr/>
          <a:lstStyle/>
          <a:p>
            <a:r>
              <a:rPr lang="en-US" smtClean="0"/>
              <a:t>1-SE-Setup-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5108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7510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1-SE-Setup-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1432" tIns="45716" rIns="91432" bIns="45716" anchor="t">
            <a:normAutofit fontScale="90000"/>
          </a:bodyPr>
          <a:lstStyle/>
          <a:p>
            <a:r>
              <a:rPr lang="en-US" dirty="0"/>
              <a:t>QAD Enterprise </a:t>
            </a:r>
            <a:r>
              <a:rPr lang="en-US" dirty="0" smtClean="0"/>
              <a:t>Applications </a:t>
            </a:r>
            <a:r>
              <a:rPr lang="en-US" dirty="0"/>
              <a:t>Standard Edition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 lIns="91432" tIns="45716" rIns="91432" bIns="45716"/>
          <a:lstStyle/>
          <a:p>
            <a:r>
              <a:rPr lang="en-US"/>
              <a:t>Standard Financials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51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2" name="Rectangle 8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 and </a:t>
            </a:r>
            <a:r>
              <a:rPr lang="en-US" dirty="0" smtClean="0"/>
              <a:t>AP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Company Address Data</a:t>
            </a:r>
          </a:p>
        </p:txBody>
      </p:sp>
      <p:pic>
        <p:nvPicPr>
          <p:cNvPr id="216068" name="Picture 4" descr="FIN02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685925"/>
            <a:ext cx="7342187" cy="3562350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Setup</a:t>
            </a:r>
          </a:p>
        </p:txBody>
      </p:sp>
      <p:pic>
        <p:nvPicPr>
          <p:cNvPr id="217092" name="Picture 4" descr="FIN020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" y="1436688"/>
            <a:ext cx="7637463" cy="414337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387475" y="1016000"/>
            <a:ext cx="6356350" cy="4864100"/>
            <a:chOff x="1171575" y="1752600"/>
            <a:chExt cx="6356350" cy="4864100"/>
          </a:xfrm>
        </p:grpSpPr>
        <p:grpSp>
          <p:nvGrpSpPr>
            <p:cNvPr id="211989" name="Group 21"/>
            <p:cNvGrpSpPr>
              <a:grpSpLocks/>
            </p:cNvGrpSpPr>
            <p:nvPr/>
          </p:nvGrpSpPr>
          <p:grpSpPr bwMode="auto">
            <a:xfrm>
              <a:off x="1171575" y="5334000"/>
              <a:ext cx="6356350" cy="1282700"/>
              <a:chOff x="872" y="3360"/>
              <a:chExt cx="3941" cy="808"/>
            </a:xfrm>
          </p:grpSpPr>
          <p:sp>
            <p:nvSpPr>
              <p:cNvPr id="211982" name="Rectangle 14"/>
              <p:cNvSpPr>
                <a:spLocks noChangeArrowheads="1"/>
              </p:cNvSpPr>
              <p:nvPr/>
            </p:nvSpPr>
            <p:spPr bwMode="auto">
              <a:xfrm>
                <a:off x="872" y="3360"/>
                <a:ext cx="3941" cy="808"/>
              </a:xfrm>
              <a:prstGeom prst="rect">
                <a:avLst/>
              </a:prstGeom>
              <a:solidFill>
                <a:srgbClr val="DADA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1983" name="Rectangle 15"/>
              <p:cNvSpPr>
                <a:spLocks noChangeArrowheads="1"/>
              </p:cNvSpPr>
              <p:nvPr/>
            </p:nvSpPr>
            <p:spPr bwMode="auto">
              <a:xfrm>
                <a:off x="982" y="3405"/>
                <a:ext cx="976" cy="1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7000"/>
                  </a:lnSpc>
                </a:pPr>
                <a:r>
                  <a:rPr lang="en-US" sz="1400">
                    <a:latin typeface="+mj-lt"/>
                  </a:rPr>
                  <a:t>Supplier Remit-To</a:t>
                </a:r>
              </a:p>
            </p:txBody>
          </p:sp>
          <p:sp>
            <p:nvSpPr>
              <p:cNvPr id="211984" name="AutoShape 16"/>
              <p:cNvSpPr>
                <a:spLocks noChangeArrowheads="1"/>
              </p:cNvSpPr>
              <p:nvPr/>
            </p:nvSpPr>
            <p:spPr bwMode="auto">
              <a:xfrm>
                <a:off x="1304" y="3648"/>
                <a:ext cx="808" cy="424"/>
              </a:xfrm>
              <a:prstGeom prst="roundRect">
                <a:avLst>
                  <a:gd name="adj" fmla="val 12495"/>
                </a:avLst>
              </a:prstGeom>
              <a:solidFill>
                <a:srgbClr val="E9BD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sz="1400">
                    <a:latin typeface="+mj-lt"/>
                  </a:rPr>
                  <a:t>Address</a:t>
                </a:r>
              </a:p>
            </p:txBody>
          </p:sp>
          <p:sp>
            <p:nvSpPr>
              <p:cNvPr id="211985" name="Rectangle 17"/>
              <p:cNvSpPr>
                <a:spLocks noChangeArrowheads="1"/>
              </p:cNvSpPr>
              <p:nvPr/>
            </p:nvSpPr>
            <p:spPr bwMode="auto">
              <a:xfrm>
                <a:off x="2506" y="3766"/>
                <a:ext cx="2202" cy="15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47625" tIns="19050" rIns="47625" bIns="19050">
                <a:spAutoFit/>
              </a:bodyPr>
              <a:lstStyle/>
              <a:p>
                <a:pPr marL="171450" indent="-115888" algn="l" eaLnBrk="0" hangingPunct="0">
                  <a:lnSpc>
                    <a:spcPct val="106000"/>
                  </a:lnSpc>
                  <a:spcAft>
                    <a:spcPct val="53000"/>
                  </a:spcAft>
                </a:pPr>
                <a:r>
                  <a:rPr lang="en-US" sz="1400">
                    <a:latin typeface="+mj-lt"/>
                  </a:rPr>
                  <a:t>Name/address for checks</a:t>
                </a:r>
              </a:p>
            </p:txBody>
          </p:sp>
          <p:sp>
            <p:nvSpPr>
              <p:cNvPr id="211986" name="Line 18"/>
              <p:cNvSpPr>
                <a:spLocks noChangeShapeType="1"/>
              </p:cNvSpPr>
              <p:nvPr/>
            </p:nvSpPr>
            <p:spPr bwMode="auto">
              <a:xfrm>
                <a:off x="2118" y="3873"/>
                <a:ext cx="33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11990" name="Group 22"/>
            <p:cNvGrpSpPr>
              <a:grpSpLocks/>
            </p:cNvGrpSpPr>
            <p:nvPr/>
          </p:nvGrpSpPr>
          <p:grpSpPr bwMode="auto">
            <a:xfrm>
              <a:off x="1176338" y="1752600"/>
              <a:ext cx="6318250" cy="3357563"/>
              <a:chOff x="747" y="880"/>
              <a:chExt cx="3980" cy="2115"/>
            </a:xfrm>
          </p:grpSpPr>
          <p:sp>
            <p:nvSpPr>
              <p:cNvPr id="211972" name="Rectangle 4"/>
              <p:cNvSpPr>
                <a:spLocks noChangeArrowheads="1"/>
              </p:cNvSpPr>
              <p:nvPr/>
            </p:nvSpPr>
            <p:spPr bwMode="auto">
              <a:xfrm>
                <a:off x="747" y="881"/>
                <a:ext cx="3950" cy="2114"/>
              </a:xfrm>
              <a:prstGeom prst="rect">
                <a:avLst/>
              </a:prstGeom>
              <a:solidFill>
                <a:srgbClr val="E1E1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1973" name="Rectangle 5"/>
              <p:cNvSpPr>
                <a:spLocks noChangeArrowheads="1"/>
              </p:cNvSpPr>
              <p:nvPr/>
            </p:nvSpPr>
            <p:spPr bwMode="auto">
              <a:xfrm>
                <a:off x="797" y="880"/>
                <a:ext cx="535" cy="1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7000"/>
                  </a:lnSpc>
                </a:pPr>
                <a:r>
                  <a:rPr lang="en-US" sz="1400">
                    <a:latin typeface="+mj-lt"/>
                  </a:rPr>
                  <a:t>Suppliers</a:t>
                </a:r>
              </a:p>
            </p:txBody>
          </p:sp>
          <p:sp>
            <p:nvSpPr>
              <p:cNvPr id="211974" name="AutoShape 6"/>
              <p:cNvSpPr>
                <a:spLocks noChangeArrowheads="1"/>
              </p:cNvSpPr>
              <p:nvPr/>
            </p:nvSpPr>
            <p:spPr bwMode="auto">
              <a:xfrm>
                <a:off x="1301" y="1764"/>
                <a:ext cx="808" cy="424"/>
              </a:xfrm>
              <a:prstGeom prst="roundRect">
                <a:avLst>
                  <a:gd name="adj" fmla="val 12495"/>
                </a:avLst>
              </a:prstGeom>
              <a:solidFill>
                <a:srgbClr val="F9F5D7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sz="1600">
                    <a:latin typeface="+mj-lt"/>
                  </a:rPr>
                  <a:t>Data</a:t>
                </a:r>
              </a:p>
            </p:txBody>
          </p:sp>
          <p:sp>
            <p:nvSpPr>
              <p:cNvPr id="211975" name="AutoShape 7"/>
              <p:cNvSpPr>
                <a:spLocks noChangeArrowheads="1"/>
              </p:cNvSpPr>
              <p:nvPr/>
            </p:nvSpPr>
            <p:spPr bwMode="auto">
              <a:xfrm>
                <a:off x="1301" y="1146"/>
                <a:ext cx="808" cy="424"/>
              </a:xfrm>
              <a:prstGeom prst="roundRect">
                <a:avLst>
                  <a:gd name="adj" fmla="val 12495"/>
                </a:avLst>
              </a:prstGeom>
              <a:solidFill>
                <a:srgbClr val="E2C1B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sz="1600">
                    <a:latin typeface="+mj-lt"/>
                  </a:rPr>
                  <a:t>Address</a:t>
                </a:r>
              </a:p>
            </p:txBody>
          </p:sp>
          <p:sp>
            <p:nvSpPr>
              <p:cNvPr id="211976" name="AutoShape 8"/>
              <p:cNvSpPr>
                <a:spLocks noChangeArrowheads="1"/>
              </p:cNvSpPr>
              <p:nvPr/>
            </p:nvSpPr>
            <p:spPr bwMode="auto">
              <a:xfrm>
                <a:off x="1301" y="2404"/>
                <a:ext cx="808" cy="424"/>
              </a:xfrm>
              <a:prstGeom prst="roundRect">
                <a:avLst>
                  <a:gd name="adj" fmla="val 12495"/>
                </a:avLst>
              </a:prstGeom>
              <a:solidFill>
                <a:srgbClr val="A8D8A9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sz="1600">
                    <a:latin typeface="+mj-lt"/>
                  </a:rPr>
                  <a:t>Terms</a:t>
                </a:r>
              </a:p>
            </p:txBody>
          </p:sp>
          <p:sp>
            <p:nvSpPr>
              <p:cNvPr id="211977" name="Line 9"/>
              <p:cNvSpPr>
                <a:spLocks noChangeShapeType="1"/>
              </p:cNvSpPr>
              <p:nvPr/>
            </p:nvSpPr>
            <p:spPr bwMode="auto">
              <a:xfrm>
                <a:off x="2115" y="1406"/>
                <a:ext cx="33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1978" name="Line 10"/>
              <p:cNvSpPr>
                <a:spLocks noChangeShapeType="1"/>
              </p:cNvSpPr>
              <p:nvPr/>
            </p:nvSpPr>
            <p:spPr bwMode="auto">
              <a:xfrm>
                <a:off x="2102" y="2024"/>
                <a:ext cx="343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1979" name="Line 11"/>
              <p:cNvSpPr>
                <a:spLocks noChangeShapeType="1"/>
              </p:cNvSpPr>
              <p:nvPr/>
            </p:nvSpPr>
            <p:spPr bwMode="auto">
              <a:xfrm>
                <a:off x="2121" y="2664"/>
                <a:ext cx="32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1980" name="Rectangle 12"/>
              <p:cNvSpPr>
                <a:spLocks noChangeArrowheads="1"/>
              </p:cNvSpPr>
              <p:nvPr/>
            </p:nvSpPr>
            <p:spPr bwMode="auto">
              <a:xfrm>
                <a:off x="2511" y="1251"/>
                <a:ext cx="1866" cy="26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47625" tIns="19050" rIns="47625" bIns="19050">
                <a:spAutoFit/>
              </a:bodyPr>
              <a:lstStyle/>
              <a:p>
                <a:pPr marL="171450" indent="-115888" algn="l" eaLnBrk="0" hangingPunct="0">
                  <a:lnSpc>
                    <a:spcPct val="72000"/>
                  </a:lnSpc>
                  <a:spcAft>
                    <a:spcPct val="36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Name/address for POs </a:t>
                </a:r>
              </a:p>
              <a:p>
                <a:pPr marL="171450" indent="-115888" algn="l" eaLnBrk="0" hangingPunct="0">
                  <a:lnSpc>
                    <a:spcPct val="72000"/>
                  </a:lnSpc>
                  <a:spcAft>
                    <a:spcPct val="36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Date added</a:t>
                </a:r>
              </a:p>
            </p:txBody>
          </p:sp>
          <p:sp>
            <p:nvSpPr>
              <p:cNvPr id="211981" name="Rectangle 13"/>
              <p:cNvSpPr>
                <a:spLocks noChangeArrowheads="1"/>
              </p:cNvSpPr>
              <p:nvPr/>
            </p:nvSpPr>
            <p:spPr bwMode="auto">
              <a:xfrm>
                <a:off x="2532" y="2436"/>
                <a:ext cx="1866" cy="50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47625" tIns="19050" rIns="47625" bIns="19050">
                <a:spAutoFit/>
              </a:bodyPr>
              <a:lstStyle/>
              <a:p>
                <a:pPr marL="115888" indent="-115888" algn="l" eaLnBrk="0" hangingPunct="0">
                  <a:lnSpc>
                    <a:spcPct val="64000"/>
                  </a:lnSpc>
                  <a:spcAft>
                    <a:spcPct val="32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 Tax report</a:t>
                </a:r>
              </a:p>
              <a:p>
                <a:pPr marL="115888" indent="-115888" algn="l" eaLnBrk="0" hangingPunct="0">
                  <a:lnSpc>
                    <a:spcPct val="64000"/>
                  </a:lnSpc>
                  <a:spcAft>
                    <a:spcPct val="32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 Credit terms and discount</a:t>
                </a:r>
              </a:p>
              <a:p>
                <a:pPr marL="115888" indent="-115888" algn="l" eaLnBrk="0" hangingPunct="0">
                  <a:lnSpc>
                    <a:spcPct val="64000"/>
                  </a:lnSpc>
                  <a:spcAft>
                    <a:spcPct val="32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 Prepayment balance</a:t>
                </a:r>
              </a:p>
              <a:p>
                <a:pPr marL="115888" indent="-115888" algn="l" eaLnBrk="0" hangingPunct="0">
                  <a:lnSpc>
                    <a:spcPct val="64000"/>
                  </a:lnSpc>
                  <a:spcAft>
                    <a:spcPct val="32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 Payment specification</a:t>
                </a:r>
              </a:p>
            </p:txBody>
          </p:sp>
          <p:sp>
            <p:nvSpPr>
              <p:cNvPr id="211988" name="Rectangle 20"/>
              <p:cNvSpPr>
                <a:spLocks noChangeArrowheads="1"/>
              </p:cNvSpPr>
              <p:nvPr/>
            </p:nvSpPr>
            <p:spPr bwMode="auto">
              <a:xfrm>
                <a:off x="2516" y="1792"/>
                <a:ext cx="2211" cy="50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47625" tIns="19050" rIns="47625" bIns="19050">
                <a:spAutoFit/>
              </a:bodyPr>
              <a:lstStyle/>
              <a:p>
                <a:pPr marL="114300" indent="-114300" algn="l" eaLnBrk="0" hangingPunct="0">
                  <a:lnSpc>
                    <a:spcPct val="64000"/>
                  </a:lnSpc>
                  <a:spcAft>
                    <a:spcPct val="32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 Default purchase/AP accounts</a:t>
                </a:r>
              </a:p>
              <a:p>
                <a:pPr marL="114300" indent="-114300" algn="l" eaLnBrk="0" hangingPunct="0">
                  <a:lnSpc>
                    <a:spcPct val="64000"/>
                  </a:lnSpc>
                  <a:spcAft>
                    <a:spcPct val="32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 Currency</a:t>
                </a:r>
              </a:p>
              <a:p>
                <a:pPr marL="114300" indent="-114300" algn="l" eaLnBrk="0" hangingPunct="0">
                  <a:lnSpc>
                    <a:spcPct val="64000"/>
                  </a:lnSpc>
                  <a:spcAft>
                    <a:spcPct val="32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 Supplier banks</a:t>
                </a:r>
              </a:p>
              <a:p>
                <a:pPr marL="114300" indent="-114300" algn="l" eaLnBrk="0" hangingPunct="0">
                  <a:lnSpc>
                    <a:spcPct val="64000"/>
                  </a:lnSpc>
                  <a:spcAft>
                    <a:spcPct val="32000"/>
                  </a:spcAft>
                  <a:buFontTx/>
                  <a:buChar char="•"/>
                </a:pPr>
                <a:r>
                  <a:rPr lang="en-US" sz="1400">
                    <a:latin typeface="+mj-lt"/>
                  </a:rPr>
                  <a:t> Pricing data</a:t>
                </a:r>
              </a:p>
            </p:txBody>
          </p:sp>
        </p:grp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Addresses</a:t>
            </a:r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0"/>
          </p:nvPr>
        </p:nvSpPr>
        <p:spPr>
          <a:xfrm>
            <a:off x="7594600" y="6638544"/>
            <a:ext cx="1549400" cy="219456"/>
          </a:xfrm>
        </p:spPr>
        <p:txBody>
          <a:bodyPr/>
          <a:lstStyle/>
          <a:p>
            <a:r>
              <a:rPr lang="en-US" smtClean="0"/>
              <a:t>1-SE-Setup-050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Data</a:t>
            </a:r>
          </a:p>
        </p:txBody>
      </p:sp>
      <p:pic>
        <p:nvPicPr>
          <p:cNvPr id="2129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163" y="1319213"/>
            <a:ext cx="7304087" cy="4429125"/>
          </a:xfrm>
          <a:prstGeom prst="rect">
            <a:avLst/>
          </a:prstGeom>
          <a:noFill/>
        </p:spPr>
      </p:pic>
      <p:sp>
        <p:nvSpPr>
          <p:cNvPr id="212997" name="Rectangle 5"/>
          <p:cNvSpPr>
            <a:spLocks noChangeArrowheads="1"/>
          </p:cNvSpPr>
          <p:nvPr/>
        </p:nvSpPr>
        <p:spPr bwMode="auto">
          <a:xfrm>
            <a:off x="935038" y="4333875"/>
            <a:ext cx="6186487" cy="128905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Terms Data</a:t>
            </a:r>
          </a:p>
        </p:txBody>
      </p:sp>
      <p:pic>
        <p:nvPicPr>
          <p:cNvPr id="2140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3763" y="1209675"/>
            <a:ext cx="7342187" cy="4648200"/>
          </a:xfrm>
          <a:prstGeom prst="rect">
            <a:avLst/>
          </a:prstGeom>
          <a:noFill/>
        </p:spPr>
      </p:pic>
      <p:sp>
        <p:nvSpPr>
          <p:cNvPr id="214023" name="Rectangle 7"/>
          <p:cNvSpPr>
            <a:spLocks noChangeArrowheads="1"/>
          </p:cNvSpPr>
          <p:nvPr/>
        </p:nvSpPr>
        <p:spPr bwMode="auto">
          <a:xfrm>
            <a:off x="896938" y="4225925"/>
            <a:ext cx="7223125" cy="1524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Remit-To</a:t>
            </a:r>
          </a:p>
        </p:txBody>
      </p:sp>
      <p:pic>
        <p:nvPicPr>
          <p:cNvPr id="2150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00" y="1273175"/>
            <a:ext cx="7389813" cy="463867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1-SE-Setup-080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Introduction to Standard Financials</a:t>
            </a:r>
          </a:p>
          <a:p>
            <a:r>
              <a:rPr lang="en-US"/>
              <a:t>Business Considerations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None/>
            </a:pPr>
            <a:endParaRPr lang="en-US"/>
          </a:p>
          <a:p>
            <a:endParaRPr lang="en-US"/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1-SE-Setup-090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8524</TotalTime>
  <Words>82</Words>
  <Application>Microsoft Office PowerPoint</Application>
  <PresentationFormat>On-screen Show (4:3)</PresentationFormat>
  <Paragraphs>37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Century Gothic</vt:lpstr>
      <vt:lpstr>Tahoma</vt:lpstr>
      <vt:lpstr>Webdings</vt:lpstr>
      <vt:lpstr>Wingdings</vt:lpstr>
      <vt:lpstr>Times New Roman</vt:lpstr>
      <vt:lpstr>Lucida Grande</vt:lpstr>
      <vt:lpstr>2_EX06PP_template</vt:lpstr>
      <vt:lpstr>QAD 2010 Template</vt:lpstr>
      <vt:lpstr>QAD Enterprise Applications Standard Edition</vt:lpstr>
      <vt:lpstr>Purchasing and AP</vt:lpstr>
      <vt:lpstr>Company Address Data</vt:lpstr>
      <vt:lpstr>Bank Setup</vt:lpstr>
      <vt:lpstr>Supplier Addresses</vt:lpstr>
      <vt:lpstr>Supplier Data</vt:lpstr>
      <vt:lpstr>Supplier Terms Data</vt:lpstr>
      <vt:lpstr>Supplier Remit-To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403</cp:revision>
  <cp:lastPrinted>1999-10-04T21:04:47Z</cp:lastPrinted>
  <dcterms:created xsi:type="dcterms:W3CDTF">1998-02-18T21:36:34Z</dcterms:created>
  <dcterms:modified xsi:type="dcterms:W3CDTF">2011-01-17T17:38:30Z</dcterms:modified>
</cp:coreProperties>
</file>