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6"/>
  </p:notesMasterIdLst>
  <p:handoutMasterIdLst>
    <p:handoutMasterId r:id="rId7"/>
  </p:handoutMasterIdLst>
  <p:sldIdLst>
    <p:sldId id="264" r:id="rId3"/>
    <p:sldId id="262" r:id="rId4"/>
    <p:sldId id="263" r:id="rId5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5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FIN22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FIN22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FIN22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FIN22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FIN22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FIN22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FIN22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FIN22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FIN22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FIN22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45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024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FIN22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FIN22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b="1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FIN22010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Adding Rounding Methods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FIN22020</a:t>
            </a:r>
          </a:p>
        </p:txBody>
      </p:sp>
      <p:pic>
        <p:nvPicPr>
          <p:cNvPr id="1434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2209800"/>
            <a:ext cx="6761163" cy="259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Applying Rounding Methods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FIN22030</a:t>
            </a:r>
          </a:p>
        </p:txBody>
      </p:sp>
      <p:pic>
        <p:nvPicPr>
          <p:cNvPr id="1536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925" y="2362200"/>
            <a:ext cx="6513513" cy="2219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125</TotalTime>
  <Pages>5</Pages>
  <Words>92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Times New Roman</vt:lpstr>
      <vt:lpstr>Tahoma</vt:lpstr>
      <vt:lpstr>Webdings</vt:lpstr>
      <vt:lpstr>Arial</vt:lpstr>
      <vt:lpstr>1_EX06PP_template</vt:lpstr>
      <vt:lpstr>QAD 2010 Template</vt:lpstr>
      <vt:lpstr>QAD Standard Edition Financial Management</vt:lpstr>
      <vt:lpstr>Adding Rounding Methods</vt:lpstr>
      <vt:lpstr>Applying Rounding Methods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18</cp:revision>
  <cp:lastPrinted>1997-01-21T15:41:00Z</cp:lastPrinted>
  <dcterms:created xsi:type="dcterms:W3CDTF">1997-01-21T15:37:18Z</dcterms:created>
  <dcterms:modified xsi:type="dcterms:W3CDTF">2010-12-10T17:56:16Z</dcterms:modified>
</cp:coreProperties>
</file>