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7"/>
  </p:notesMasterIdLst>
  <p:handoutMasterIdLst>
    <p:handoutMasterId r:id="rId8"/>
  </p:handoutMasterIdLst>
  <p:sldIdLst>
    <p:sldId id="266" r:id="rId3"/>
    <p:sldId id="265" r:id="rId4"/>
    <p:sldId id="263" r:id="rId5"/>
    <p:sldId id="264" r:id="rId6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EAEAEA"/>
    <a:srgbClr val="D5EAFF"/>
    <a:srgbClr val="FF0000"/>
    <a:srgbClr val="EBEBEB"/>
    <a:srgbClr val="E1DB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3" autoAdjust="0"/>
    <p:restoredTop sz="94660"/>
  </p:normalViewPr>
  <p:slideViewPr>
    <p:cSldViewPr snapToGrid="0">
      <p:cViewPr>
        <p:scale>
          <a:sx n="100" d="100"/>
          <a:sy n="100" d="100"/>
        </p:scale>
        <p:origin x="-35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229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FIN15010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 Draft Management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3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FIN15020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534988" y="990600"/>
            <a:ext cx="8053387" cy="5029200"/>
            <a:chOff x="858838" y="1447800"/>
            <a:chExt cx="8053387" cy="5029200"/>
          </a:xfrm>
        </p:grpSpPr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2844800" y="1681163"/>
              <a:ext cx="1490663" cy="490537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/>
              <a:r>
                <a:rPr lang="en-US" sz="1400">
                  <a:latin typeface="+mj-lt"/>
                </a:rPr>
                <a:t>Enter Voucher</a:t>
              </a:r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1030288" y="2579688"/>
              <a:ext cx="1812925" cy="511175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Automatic Payment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Selection</a:t>
              </a: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4500563" y="2571750"/>
              <a:ext cx="1498600" cy="512763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Manual Check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Selection</a:t>
              </a:r>
            </a:p>
          </p:txBody>
        </p:sp>
        <p:cxnSp>
          <p:nvCxnSpPr>
            <p:cNvPr id="22565" name="AutoShape 37"/>
            <p:cNvCxnSpPr>
              <a:cxnSpLocks noChangeShapeType="1"/>
              <a:stCxn id="22540" idx="0"/>
              <a:endCxn id="22541" idx="0"/>
            </p:cNvCxnSpPr>
            <p:nvPr/>
          </p:nvCxnSpPr>
          <p:spPr bwMode="auto">
            <a:xfrm rot="16200000">
              <a:off x="3589338" y="911225"/>
              <a:ext cx="7937" cy="3313113"/>
            </a:xfrm>
            <a:prstGeom prst="bentConnector3">
              <a:avLst>
                <a:gd name="adj1" fmla="val 2880000"/>
              </a:avLst>
            </a:prstGeom>
            <a:noFill/>
            <a:ln w="25400">
              <a:solidFill>
                <a:srgbClr val="000080"/>
              </a:solidFill>
              <a:miter lim="800000"/>
              <a:headEnd type="triangle" w="med" len="med"/>
              <a:tailEnd type="triangle" w="med" len="med"/>
            </a:ln>
            <a:effectLst/>
          </p:spPr>
        </p:cxnSp>
        <p:sp>
          <p:nvSpPr>
            <p:cNvPr id="22566" name="Line 38"/>
            <p:cNvSpPr>
              <a:spLocks noChangeShapeType="1"/>
            </p:cNvSpPr>
            <p:nvPr/>
          </p:nvSpPr>
          <p:spPr bwMode="auto">
            <a:xfrm>
              <a:off x="3605213" y="2163763"/>
              <a:ext cx="0" cy="193675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67" name="Rectangle 39"/>
            <p:cNvSpPr>
              <a:spLocks noChangeArrowheads="1"/>
            </p:cNvSpPr>
            <p:nvPr/>
          </p:nvSpPr>
          <p:spPr bwMode="auto">
            <a:xfrm>
              <a:off x="2824163" y="3276600"/>
              <a:ext cx="1751012" cy="587375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Print Payment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Selection Register</a:t>
              </a:r>
            </a:p>
          </p:txBody>
        </p:sp>
        <p:cxnSp>
          <p:nvCxnSpPr>
            <p:cNvPr id="22568" name="AutoShape 40"/>
            <p:cNvCxnSpPr>
              <a:cxnSpLocks noChangeShapeType="1"/>
              <a:stCxn id="22567" idx="1"/>
              <a:endCxn id="22540" idx="2"/>
            </p:cNvCxnSpPr>
            <p:nvPr/>
          </p:nvCxnSpPr>
          <p:spPr bwMode="auto">
            <a:xfrm rot="10800000">
              <a:off x="1936750" y="3098800"/>
              <a:ext cx="879475" cy="471488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2569" name="AutoShape 41"/>
            <p:cNvCxnSpPr>
              <a:cxnSpLocks noChangeShapeType="1"/>
              <a:stCxn id="22567" idx="3"/>
              <a:endCxn id="22541" idx="2"/>
            </p:cNvCxnSpPr>
            <p:nvPr/>
          </p:nvCxnSpPr>
          <p:spPr bwMode="auto">
            <a:xfrm flipV="1">
              <a:off x="4583113" y="3092450"/>
              <a:ext cx="666750" cy="477838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570" name="Rectangle 42"/>
            <p:cNvSpPr>
              <a:spLocks noChangeArrowheads="1"/>
            </p:cNvSpPr>
            <p:nvPr/>
          </p:nvSpPr>
          <p:spPr bwMode="auto">
            <a:xfrm>
              <a:off x="2840038" y="4271963"/>
              <a:ext cx="1733550" cy="557212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Print Automatic 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Checks</a:t>
              </a:r>
            </a:p>
          </p:txBody>
        </p:sp>
        <p:sp>
          <p:nvSpPr>
            <p:cNvPr id="22571" name="Line 43"/>
            <p:cNvSpPr>
              <a:spLocks noChangeShapeType="1"/>
            </p:cNvSpPr>
            <p:nvPr/>
          </p:nvSpPr>
          <p:spPr bwMode="auto">
            <a:xfrm>
              <a:off x="3676650" y="3870325"/>
              <a:ext cx="0" cy="417513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72" name="Rectangle 44"/>
            <p:cNvSpPr>
              <a:spLocks noChangeArrowheads="1"/>
            </p:cNvSpPr>
            <p:nvPr/>
          </p:nvSpPr>
          <p:spPr bwMode="auto">
            <a:xfrm>
              <a:off x="6348413" y="1447800"/>
              <a:ext cx="1549400" cy="598488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/>
              <a:r>
                <a:rPr lang="en-US" sz="1400">
                  <a:latin typeface="+mj-lt"/>
                </a:rPr>
                <a:t>Record Manual</a:t>
              </a:r>
            </a:p>
            <a:p>
              <a:pPr defTabSz="1041400" eaLnBrk="0" hangingPunct="0"/>
              <a:r>
                <a:rPr lang="en-US" sz="1400">
                  <a:latin typeface="+mj-lt"/>
                </a:rPr>
                <a:t>Check</a:t>
              </a:r>
            </a:p>
          </p:txBody>
        </p:sp>
        <p:sp>
          <p:nvSpPr>
            <p:cNvPr id="22573" name="Rectangle 45"/>
            <p:cNvSpPr>
              <a:spLocks noChangeArrowheads="1"/>
            </p:cNvSpPr>
            <p:nvPr/>
          </p:nvSpPr>
          <p:spPr bwMode="auto">
            <a:xfrm>
              <a:off x="5059363" y="5260975"/>
              <a:ext cx="1665287" cy="552450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Print Payment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Register</a:t>
              </a:r>
            </a:p>
          </p:txBody>
        </p:sp>
        <p:cxnSp>
          <p:nvCxnSpPr>
            <p:cNvPr id="22576" name="AutoShape 48"/>
            <p:cNvCxnSpPr>
              <a:cxnSpLocks noChangeShapeType="1"/>
              <a:stCxn id="22570" idx="2"/>
              <a:endCxn id="22572" idx="2"/>
            </p:cNvCxnSpPr>
            <p:nvPr/>
          </p:nvCxnSpPr>
          <p:spPr bwMode="auto">
            <a:xfrm rot="5400000" flipH="1" flipV="1">
              <a:off x="4023519" y="1737519"/>
              <a:ext cx="2782888" cy="3416300"/>
            </a:xfrm>
            <a:prstGeom prst="bentConnector3">
              <a:avLst>
                <a:gd name="adj1" fmla="val -7870"/>
              </a:avLst>
            </a:prstGeom>
            <a:noFill/>
            <a:ln w="25400">
              <a:solidFill>
                <a:srgbClr val="000080"/>
              </a:solidFill>
              <a:miter lim="800000"/>
              <a:headEnd/>
              <a:tailEnd/>
            </a:ln>
            <a:effectLst/>
          </p:spPr>
        </p:cxnSp>
        <p:sp>
          <p:nvSpPr>
            <p:cNvPr id="22577" name="Line 49"/>
            <p:cNvSpPr>
              <a:spLocks noChangeShapeType="1"/>
            </p:cNvSpPr>
            <p:nvPr/>
          </p:nvSpPr>
          <p:spPr bwMode="auto">
            <a:xfrm>
              <a:off x="5872163" y="5049838"/>
              <a:ext cx="0" cy="20320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78" name="Rectangle 50"/>
            <p:cNvSpPr>
              <a:spLocks noChangeArrowheads="1"/>
            </p:cNvSpPr>
            <p:nvPr/>
          </p:nvSpPr>
          <p:spPr bwMode="auto">
            <a:xfrm>
              <a:off x="2814638" y="5637213"/>
              <a:ext cx="1314450" cy="490537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/>
            <a:lstStyle/>
            <a:p>
              <a:pPr defTabSz="1041400" eaLnBrk="0" hangingPunct="0">
                <a:lnSpc>
                  <a:spcPct val="85000"/>
                </a:lnSpc>
              </a:pPr>
              <a:r>
                <a:rPr lang="en-US" sz="1400">
                  <a:latin typeface="+mj-lt"/>
                </a:rPr>
                <a:t>Void </a:t>
              </a:r>
            </a:p>
            <a:p>
              <a:pPr defTabSz="1041400" eaLnBrk="0" hangingPunct="0">
                <a:lnSpc>
                  <a:spcPct val="85000"/>
                </a:lnSpc>
              </a:pPr>
              <a:r>
                <a:rPr lang="en-US" sz="1400">
                  <a:latin typeface="+mj-lt"/>
                </a:rPr>
                <a:t>Checks</a:t>
              </a:r>
            </a:p>
          </p:txBody>
        </p:sp>
        <p:cxnSp>
          <p:nvCxnSpPr>
            <p:cNvPr id="22579" name="AutoShape 51"/>
            <p:cNvCxnSpPr>
              <a:cxnSpLocks noChangeShapeType="1"/>
              <a:stCxn id="22573" idx="1"/>
              <a:endCxn id="22578" idx="0"/>
            </p:cNvCxnSpPr>
            <p:nvPr/>
          </p:nvCxnSpPr>
          <p:spPr bwMode="auto">
            <a:xfrm rot="10800000" flipV="1">
              <a:off x="3471863" y="5537200"/>
              <a:ext cx="1579562" cy="92075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580" name="Rectangle 52"/>
            <p:cNvSpPr>
              <a:spLocks noChangeArrowheads="1"/>
            </p:cNvSpPr>
            <p:nvPr/>
          </p:nvSpPr>
          <p:spPr bwMode="auto">
            <a:xfrm>
              <a:off x="5100638" y="5965825"/>
              <a:ext cx="1652587" cy="511175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Delete/Archive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Closed AP</a:t>
              </a:r>
            </a:p>
          </p:txBody>
        </p:sp>
        <p:cxnSp>
          <p:nvCxnSpPr>
            <p:cNvPr id="22581" name="AutoShape 53"/>
            <p:cNvCxnSpPr>
              <a:cxnSpLocks noChangeShapeType="1"/>
              <a:stCxn id="22578" idx="2"/>
              <a:endCxn id="22580" idx="1"/>
            </p:cNvCxnSpPr>
            <p:nvPr/>
          </p:nvCxnSpPr>
          <p:spPr bwMode="auto">
            <a:xfrm rot="16200000" flipH="1">
              <a:off x="4239419" y="5368132"/>
              <a:ext cx="85725" cy="1620837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582" name="Rectangle 54"/>
            <p:cNvSpPr>
              <a:spLocks noChangeArrowheads="1"/>
            </p:cNvSpPr>
            <p:nvPr/>
          </p:nvSpPr>
          <p:spPr bwMode="auto">
            <a:xfrm>
              <a:off x="7016750" y="5637213"/>
              <a:ext cx="1131888" cy="504825"/>
            </a:xfrm>
            <a:prstGeom prst="rect">
              <a:avLst/>
            </a:prstGeom>
            <a:solidFill>
              <a:srgbClr val="D5EA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85000"/>
                </a:lnSpc>
              </a:pPr>
              <a:r>
                <a:rPr lang="en-US" sz="1400">
                  <a:latin typeface="+mj-lt"/>
                </a:rPr>
                <a:t>Reconcile</a:t>
              </a:r>
            </a:p>
            <a:p>
              <a:pPr defTabSz="1041400" eaLnBrk="0" hangingPunct="0">
                <a:lnSpc>
                  <a:spcPct val="85000"/>
                </a:lnSpc>
              </a:pPr>
              <a:r>
                <a:rPr lang="en-US" sz="1400">
                  <a:latin typeface="+mj-lt"/>
                </a:rPr>
                <a:t>Checks</a:t>
              </a:r>
            </a:p>
          </p:txBody>
        </p:sp>
        <p:cxnSp>
          <p:nvCxnSpPr>
            <p:cNvPr id="22584" name="AutoShape 56"/>
            <p:cNvCxnSpPr>
              <a:cxnSpLocks noChangeShapeType="1"/>
              <a:stCxn id="22573" idx="3"/>
              <a:endCxn id="22582" idx="0"/>
            </p:cNvCxnSpPr>
            <p:nvPr/>
          </p:nvCxnSpPr>
          <p:spPr bwMode="auto">
            <a:xfrm>
              <a:off x="6732588" y="5537200"/>
              <a:ext cx="850900" cy="92075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2585" name="AutoShape 57"/>
            <p:cNvCxnSpPr>
              <a:cxnSpLocks noChangeShapeType="1"/>
              <a:stCxn id="22582" idx="2"/>
              <a:endCxn id="22580" idx="3"/>
            </p:cNvCxnSpPr>
            <p:nvPr/>
          </p:nvCxnSpPr>
          <p:spPr bwMode="auto">
            <a:xfrm rot="5400000">
              <a:off x="7136607" y="5774531"/>
              <a:ext cx="71438" cy="822325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2586" name="AutoShape 58"/>
            <p:cNvCxnSpPr>
              <a:cxnSpLocks noChangeShapeType="1"/>
            </p:cNvCxnSpPr>
            <p:nvPr/>
          </p:nvCxnSpPr>
          <p:spPr bwMode="auto">
            <a:xfrm rot="10800000" flipH="1">
              <a:off x="2816225" y="1927225"/>
              <a:ext cx="30163" cy="3956050"/>
            </a:xfrm>
            <a:prstGeom prst="bentConnector3">
              <a:avLst>
                <a:gd name="adj1" fmla="val -7336843"/>
              </a:avLst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587" name="AutoShape 59"/>
            <p:cNvSpPr>
              <a:spLocks noChangeArrowheads="1"/>
            </p:cNvSpPr>
            <p:nvPr/>
          </p:nvSpPr>
          <p:spPr bwMode="auto">
            <a:xfrm>
              <a:off x="4891088" y="4297363"/>
              <a:ext cx="1054100" cy="511175"/>
            </a:xfrm>
            <a:prstGeom prst="roundRect">
              <a:avLst>
                <a:gd name="adj" fmla="val 12495"/>
              </a:avLst>
            </a:prstGeom>
            <a:solidFill>
              <a:srgbClr val="D5EAFF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Specify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Due Date</a:t>
              </a:r>
            </a:p>
          </p:txBody>
        </p:sp>
        <p:sp>
          <p:nvSpPr>
            <p:cNvPr id="22588" name="Line 60"/>
            <p:cNvSpPr>
              <a:spLocks noChangeShapeType="1"/>
            </p:cNvSpPr>
            <p:nvPr/>
          </p:nvSpPr>
          <p:spPr bwMode="auto">
            <a:xfrm flipH="1">
              <a:off x="4560888" y="4541838"/>
              <a:ext cx="334962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89" name="AutoShape 61"/>
            <p:cNvSpPr>
              <a:spLocks noChangeArrowheads="1"/>
            </p:cNvSpPr>
            <p:nvPr/>
          </p:nvSpPr>
          <p:spPr bwMode="auto">
            <a:xfrm>
              <a:off x="7289800" y="2443163"/>
              <a:ext cx="958850" cy="812800"/>
            </a:xfrm>
            <a:prstGeom prst="roundRect">
              <a:avLst>
                <a:gd name="adj" fmla="val 12495"/>
              </a:avLst>
            </a:prstGeom>
            <a:solidFill>
              <a:srgbClr val="D5EA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Draft = Y;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Specify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Due Date</a:t>
              </a:r>
            </a:p>
          </p:txBody>
        </p:sp>
        <p:sp>
          <p:nvSpPr>
            <p:cNvPr id="22591" name="Line 63"/>
            <p:cNvSpPr>
              <a:spLocks noChangeShapeType="1"/>
            </p:cNvSpPr>
            <p:nvPr/>
          </p:nvSpPr>
          <p:spPr bwMode="auto">
            <a:xfrm flipV="1">
              <a:off x="7740650" y="2032000"/>
              <a:ext cx="0" cy="40640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92" name="AutoShape 64"/>
            <p:cNvSpPr>
              <a:spLocks noChangeArrowheads="1"/>
            </p:cNvSpPr>
            <p:nvPr/>
          </p:nvSpPr>
          <p:spPr bwMode="auto">
            <a:xfrm>
              <a:off x="7627938" y="4789488"/>
              <a:ext cx="1284287" cy="566737"/>
            </a:xfrm>
            <a:prstGeom prst="roundRect">
              <a:avLst>
                <a:gd name="adj" fmla="val 12495"/>
              </a:avLst>
            </a:prstGeom>
            <a:solidFill>
              <a:srgbClr val="D5EAFF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104775" tIns="53975" rIns="104775" bIns="53975" anchor="ctr"/>
            <a:lstStyle/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Select Drafts</a:t>
              </a:r>
            </a:p>
            <a:p>
              <a:pPr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by Due Date</a:t>
              </a:r>
            </a:p>
          </p:txBody>
        </p:sp>
        <p:cxnSp>
          <p:nvCxnSpPr>
            <p:cNvPr id="22593" name="AutoShape 65"/>
            <p:cNvCxnSpPr>
              <a:cxnSpLocks noChangeShapeType="1"/>
              <a:stCxn id="22592" idx="2"/>
              <a:endCxn id="22582" idx="3"/>
            </p:cNvCxnSpPr>
            <p:nvPr/>
          </p:nvCxnSpPr>
          <p:spPr bwMode="auto">
            <a:xfrm rot="5400000">
              <a:off x="7950994" y="5569744"/>
              <a:ext cx="525462" cy="114300"/>
            </a:xfrm>
            <a:prstGeom prst="bentConnector2">
              <a:avLst/>
            </a:prstGeom>
            <a:noFill/>
            <a:ln w="254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2594" name="Rectangle 66"/>
            <p:cNvSpPr>
              <a:spLocks noChangeArrowheads="1"/>
            </p:cNvSpPr>
            <p:nvPr/>
          </p:nvSpPr>
          <p:spPr bwMode="auto">
            <a:xfrm>
              <a:off x="5380038" y="3122613"/>
              <a:ext cx="1133324" cy="4968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wrap="none" lIns="104775" tIns="53975" rIns="104775" bIns="53975">
              <a:spAutoFit/>
            </a:bodyPr>
            <a:lstStyle/>
            <a:p>
              <a:pPr algn="l"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If selection</a:t>
              </a:r>
            </a:p>
            <a:p>
              <a:pPr algn="l"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changes</a:t>
              </a:r>
            </a:p>
          </p:txBody>
        </p:sp>
        <p:sp>
          <p:nvSpPr>
            <p:cNvPr id="22596" name="Rectangle 68"/>
            <p:cNvSpPr>
              <a:spLocks noChangeArrowheads="1"/>
            </p:cNvSpPr>
            <p:nvPr/>
          </p:nvSpPr>
          <p:spPr bwMode="auto">
            <a:xfrm>
              <a:off x="858838" y="3143250"/>
              <a:ext cx="1133324" cy="4968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wrap="none" lIns="104775" tIns="53975" rIns="104775" bIns="53975">
              <a:spAutoFit/>
            </a:bodyPr>
            <a:lstStyle/>
            <a:p>
              <a:pPr algn="l"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If selection</a:t>
              </a:r>
            </a:p>
            <a:p>
              <a:pPr algn="l" defTabSz="1041400" eaLnBrk="0" hangingPunct="0">
                <a:lnSpc>
                  <a:spcPct val="90000"/>
                </a:lnSpc>
              </a:pPr>
              <a:r>
                <a:rPr lang="en-US" sz="1400">
                  <a:latin typeface="+mj-lt"/>
                </a:rPr>
                <a:t>changes</a:t>
              </a:r>
            </a:p>
          </p:txBody>
        </p:sp>
        <p:sp>
          <p:nvSpPr>
            <p:cNvPr id="22597" name="Line 69"/>
            <p:cNvSpPr>
              <a:spLocks noChangeShapeType="1"/>
            </p:cNvSpPr>
            <p:nvPr/>
          </p:nvSpPr>
          <p:spPr bwMode="auto">
            <a:xfrm>
              <a:off x="2844800" y="2824163"/>
              <a:ext cx="1646238" cy="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>
              <a:off x="3636963" y="2814638"/>
              <a:ext cx="0" cy="45720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AP Draft Management Flow (Continued)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FIN15030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92075" y="1047750"/>
            <a:ext cx="8947150" cy="4984750"/>
            <a:chOff x="120650" y="1600200"/>
            <a:chExt cx="8947150" cy="4984750"/>
          </a:xfrm>
        </p:grpSpPr>
        <p:pic>
          <p:nvPicPr>
            <p:cNvPr id="19464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650" y="1600200"/>
              <a:ext cx="5137150" cy="3563938"/>
            </a:xfrm>
            <a:prstGeom prst="rect">
              <a:avLst/>
            </a:prstGeom>
            <a:noFill/>
          </p:spPr>
        </p:pic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609600" y="4343400"/>
              <a:ext cx="1295400" cy="15240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19471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57400" y="2251075"/>
              <a:ext cx="5119688" cy="3540125"/>
            </a:xfrm>
            <a:prstGeom prst="rect">
              <a:avLst/>
            </a:prstGeom>
            <a:noFill/>
          </p:spPr>
        </p:pic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3000375" y="4362450"/>
              <a:ext cx="685800" cy="228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19474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30650" y="3048000"/>
              <a:ext cx="5137150" cy="3536950"/>
            </a:xfrm>
            <a:prstGeom prst="rect">
              <a:avLst/>
            </a:prstGeom>
            <a:noFill/>
          </p:spPr>
        </p:pic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4419600" y="5305425"/>
              <a:ext cx="685800" cy="228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9479" name="Line 23"/>
            <p:cNvSpPr>
              <a:spLocks noChangeShapeType="1"/>
            </p:cNvSpPr>
            <p:nvPr/>
          </p:nvSpPr>
          <p:spPr bwMode="auto">
            <a:xfrm>
              <a:off x="3678238" y="4470400"/>
              <a:ext cx="4572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4133850" y="4462463"/>
              <a:ext cx="0" cy="97948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9481" name="Line 25"/>
            <p:cNvSpPr>
              <a:spLocks noChangeShapeType="1"/>
            </p:cNvSpPr>
            <p:nvPr/>
          </p:nvSpPr>
          <p:spPr bwMode="auto">
            <a:xfrm>
              <a:off x="4130675" y="5430838"/>
              <a:ext cx="31115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4"/>
          <p:cNvGraphicFramePr>
            <a:graphicFrameLocks noChangeAspect="1"/>
          </p:cNvGraphicFramePr>
          <p:nvPr>
            <p:ph idx="1"/>
          </p:nvPr>
        </p:nvGraphicFramePr>
        <p:xfrm>
          <a:off x="1828800" y="1284288"/>
          <a:ext cx="5486400" cy="4257675"/>
        </p:xfrm>
        <a:graphic>
          <a:graphicData uri="http://schemas.openxmlformats.org/presentationml/2006/ole">
            <p:oleObj spid="_x0000_s20484" name="Document" r:id="rId3" imgW="5486400" imgH="4258440" progId="Word.Document.8">
              <p:embed/>
            </p:oleObj>
          </a:graphicData>
        </a:graphic>
      </p:graphicFrame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Draft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FIN15040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1470048537</TotalTime>
  <Pages>4</Pages>
  <Words>149</Words>
  <Application>Microsoft Office PowerPoint</Application>
  <PresentationFormat>On-screen Show (4:3)</PresentationFormat>
  <Paragraphs>60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Times New Roman</vt:lpstr>
      <vt:lpstr>Tahoma</vt:lpstr>
      <vt:lpstr>Webdings</vt:lpstr>
      <vt:lpstr>Arial</vt:lpstr>
      <vt:lpstr>1_EX06PP_template</vt:lpstr>
      <vt:lpstr>QAD 2010 Template</vt:lpstr>
      <vt:lpstr>Microsoft Word Document</vt:lpstr>
      <vt:lpstr>QAD Standard Edition Financial Management</vt:lpstr>
      <vt:lpstr>AP Draft Management Flow</vt:lpstr>
      <vt:lpstr>AP Draft Management Flow (Continued)</vt:lpstr>
      <vt:lpstr>Sample Draft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25</cp:revision>
  <cp:lastPrinted>1601-01-01T00:00:00Z</cp:lastPrinted>
  <dcterms:created xsi:type="dcterms:W3CDTF">1997-01-20T18:16:34Z</dcterms:created>
  <dcterms:modified xsi:type="dcterms:W3CDTF">2010-12-10T16:09:12Z</dcterms:modified>
</cp:coreProperties>
</file>