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-43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C556E44A-7397-4E8B-A468-F05EEDB5CF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2008-FA-FAM-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2008-FA-FAM-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2008-FA-FAM-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2008-FA-FAM-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2008-FA-FAM-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2008-FA-FAM-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2008-FA-FAM-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Maintenance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FA-FAM-100</a:t>
            </a:r>
          </a:p>
        </p:txBody>
      </p:sp>
      <p:sp>
        <p:nvSpPr>
          <p:cNvPr id="12292" name="Rectangle 6"/>
          <p:cNvSpPr>
            <a:spLocks noChangeArrowheads="1"/>
          </p:cNvSpPr>
          <p:nvPr/>
        </p:nvSpPr>
        <p:spPr bwMode="auto">
          <a:xfrm>
            <a:off x="1819275" y="99255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Options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Accounts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Retirement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Transfers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Data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Comments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User Fields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Insurance Data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Depreciation Books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Components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Batch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</p:txBody>
      </p:sp>
      <p:sp>
        <p:nvSpPr>
          <p:cNvPr id="15365" name="Line 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Maintenance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FA-FAM-020</a:t>
            </a:r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1819275" y="1002606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Fixed Asset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Options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Accounts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Retirement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Transfers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Data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Comments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User Fields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Insurance Data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Depreciation Books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Components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Batch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Maintenance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FA-FAM-030</a:t>
            </a:r>
          </a:p>
        </p:txBody>
      </p:sp>
      <p:sp>
        <p:nvSpPr>
          <p:cNvPr id="5124" name="Rectangle 6"/>
          <p:cNvSpPr>
            <a:spLocks noChangeArrowheads="1"/>
          </p:cNvSpPr>
          <p:nvPr/>
        </p:nvSpPr>
        <p:spPr bwMode="auto">
          <a:xfrm>
            <a:off x="1819275" y="99255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Fixed Asset Options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Accounts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Retirement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Transfers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Data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Comments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User Fields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Insurance Data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Depreciation Books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Components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Batch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Maintenance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FA-FAM-040</a:t>
            </a:r>
          </a:p>
        </p:txBody>
      </p:sp>
      <p:sp>
        <p:nvSpPr>
          <p:cNvPr id="6148" name="Rectangle 6"/>
          <p:cNvSpPr>
            <a:spLocks noChangeArrowheads="1"/>
          </p:cNvSpPr>
          <p:nvPr/>
        </p:nvSpPr>
        <p:spPr bwMode="auto">
          <a:xfrm>
            <a:off x="1819275" y="99255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Options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Asset Accounts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Retirement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Transfers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</a:t>
            </a:r>
            <a:r>
              <a:rPr lang="en-US" dirty="0" smtClean="0">
                <a:latin typeface="+mj-lt"/>
              </a:rPr>
              <a:t>Data</a:t>
            </a:r>
          </a:p>
          <a:p>
            <a:pPr marL="800100" lvl="1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Comments</a:t>
            </a:r>
          </a:p>
          <a:p>
            <a:pPr marL="800100" lvl="1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User Fields</a:t>
            </a:r>
          </a:p>
          <a:p>
            <a:pPr marL="800100" lvl="1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Insurance </a:t>
            </a:r>
            <a:r>
              <a:rPr lang="en-US" dirty="0">
                <a:latin typeface="+mj-lt"/>
              </a:rPr>
              <a:t>Data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Depreciation Books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Components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Batch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</p:txBody>
      </p:sp>
      <p:sp>
        <p:nvSpPr>
          <p:cNvPr id="9221" name="Line 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Maintenance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FA-FAM-050</a:t>
            </a:r>
          </a:p>
        </p:txBody>
      </p: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1819275" y="1002606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Options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Accounts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Asset Retirement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Transfers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Data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Comments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User Fields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Insurance Data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Depreciation Books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Components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Batch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</p:txBody>
      </p:sp>
      <p:sp>
        <p:nvSpPr>
          <p:cNvPr id="10245" name="Line 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Maintenance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FA-FAM-060</a:t>
            </a:r>
          </a:p>
        </p:txBody>
      </p:sp>
      <p:sp>
        <p:nvSpPr>
          <p:cNvPr id="8196" name="Rectangle 6"/>
          <p:cNvSpPr>
            <a:spLocks noChangeArrowheads="1"/>
          </p:cNvSpPr>
          <p:nvPr/>
        </p:nvSpPr>
        <p:spPr bwMode="auto">
          <a:xfrm>
            <a:off x="1819275" y="1022702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Options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Accounts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Retirement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Asset Transfers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Data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Comments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User Fields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Insurance Data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Depreciation Books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Components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Batch </a:t>
            </a:r>
            <a:r>
              <a:rPr lang="en-US" dirty="0" smtClean="0">
                <a:latin typeface="+mj-lt"/>
              </a:rPr>
              <a:t>Maintenance</a:t>
            </a:r>
            <a:endParaRPr lang="en-US" dirty="0">
              <a:latin typeface="+mj-lt"/>
            </a:endParaRPr>
          </a:p>
        </p:txBody>
      </p:sp>
      <p:sp>
        <p:nvSpPr>
          <p:cNvPr id="11269" name="Line 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Maintenance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FA-FAM-070</a:t>
            </a:r>
          </a:p>
        </p:txBody>
      </p:sp>
      <p:sp>
        <p:nvSpPr>
          <p:cNvPr id="9220" name="Rectangle 6"/>
          <p:cNvSpPr>
            <a:spLocks noChangeArrowheads="1"/>
          </p:cNvSpPr>
          <p:nvPr/>
        </p:nvSpPr>
        <p:spPr bwMode="auto">
          <a:xfrm>
            <a:off x="1819275" y="1022702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Options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Accounts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Retirement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Transfers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Asset Data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Comments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User Fields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Insurance Data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Depreciation Books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Components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Batch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</p:txBody>
      </p:sp>
      <p:sp>
        <p:nvSpPr>
          <p:cNvPr id="12293" name="Line 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Maintenance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FA-FAM-080</a:t>
            </a:r>
          </a:p>
        </p:txBody>
      </p:sp>
      <p:sp>
        <p:nvSpPr>
          <p:cNvPr id="10244" name="Rectangle 6"/>
          <p:cNvSpPr>
            <a:spLocks noChangeArrowheads="1"/>
          </p:cNvSpPr>
          <p:nvPr/>
        </p:nvSpPr>
        <p:spPr bwMode="auto">
          <a:xfrm>
            <a:off x="1819275" y="1002606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Options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Accounts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Retirement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Transfers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Data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Comments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User Fields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Insurance Data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Depreciation Books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Components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Batch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</p:txBody>
      </p:sp>
      <p:sp>
        <p:nvSpPr>
          <p:cNvPr id="13317" name="Line 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Maintenance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FA-FAM-090</a:t>
            </a:r>
          </a:p>
        </p:txBody>
      </p:sp>
      <p:sp>
        <p:nvSpPr>
          <p:cNvPr id="11268" name="Rectangle 6"/>
          <p:cNvSpPr>
            <a:spLocks noChangeArrowheads="1"/>
          </p:cNvSpPr>
          <p:nvPr/>
        </p:nvSpPr>
        <p:spPr bwMode="auto">
          <a:xfrm>
            <a:off x="1819275" y="982510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Options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Accounts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Retirement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Transfers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Data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Comments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User Fields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Insurance Data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Depreciation Books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Asset Components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Batch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</p:txBody>
      </p:sp>
      <p:sp>
        <p:nvSpPr>
          <p:cNvPr id="14341" name="Line 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54</TotalTime>
  <Words>261</Words>
  <Application>Microsoft Office PowerPoint</Application>
  <PresentationFormat>On-screen Show (4:3)</PresentationFormat>
  <Paragraphs>126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Tahoma</vt:lpstr>
      <vt:lpstr>Arial</vt:lpstr>
      <vt:lpstr>Webdings</vt:lpstr>
      <vt:lpstr>Times New Roman</vt:lpstr>
      <vt:lpstr>QAD 2010 Template</vt:lpstr>
      <vt:lpstr>Slide 1</vt:lpstr>
      <vt:lpstr>Fixed Asset Maintenance</vt:lpstr>
      <vt:lpstr>Fixed Asset Maintenance</vt:lpstr>
      <vt:lpstr>Fixed Asset Maintenance</vt:lpstr>
      <vt:lpstr>Fixed Asset Maintenance</vt:lpstr>
      <vt:lpstr>Fixed Asset Maintenance</vt:lpstr>
      <vt:lpstr>Fixed Asset Maintenance</vt:lpstr>
      <vt:lpstr>Fixed Asset Maintenance</vt:lpstr>
      <vt:lpstr>Fixed Asset Maintenance</vt:lpstr>
      <vt:lpstr>Fixed Asset Maintenance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Michael Forman</dc:creator>
  <cp:lastModifiedBy>mdf</cp:lastModifiedBy>
  <cp:revision>5</cp:revision>
  <dcterms:created xsi:type="dcterms:W3CDTF">2008-10-15T16:43:20Z</dcterms:created>
  <dcterms:modified xsi:type="dcterms:W3CDTF">2010-12-15T19:31:20Z</dcterms:modified>
</cp:coreProperties>
</file>