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8" r:id="rId2"/>
  </p:sldMasterIdLst>
  <p:notesMasterIdLst>
    <p:notesMasterId r:id="rId13"/>
  </p:notesMasterIdLst>
  <p:sldIdLst>
    <p:sldId id="284" r:id="rId3"/>
    <p:sldId id="285" r:id="rId4"/>
    <p:sldId id="289" r:id="rId5"/>
    <p:sldId id="290" r:id="rId6"/>
    <p:sldId id="291" r:id="rId7"/>
    <p:sldId id="292" r:id="rId8"/>
    <p:sldId id="293" r:id="rId9"/>
    <p:sldId id="286" r:id="rId10"/>
    <p:sldId id="287" r:id="rId11"/>
    <p:sldId id="288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3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246" y="-72"/>
      </p:cViewPr>
      <p:guideLst>
        <p:guide orient="horz" pos="4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7" d="100"/>
          <a:sy n="57" d="100"/>
        </p:scale>
        <p:origin x="-180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181DB95-5F7A-45BF-9E7C-680F03591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2008-FA-BU-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endParaRPr lang="en-US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120000"/>
              </a:lnSpc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folHlink"/>
                </a:solidFill>
              </a:rPr>
              <a:t>Set up </a:t>
            </a:r>
            <a:r>
              <a:rPr lang="en-US" sz="2400" dirty="0" smtClean="0">
                <a:solidFill>
                  <a:schemeClr val="folHlink"/>
                </a:solidFill>
              </a:rPr>
              <a:t>Fixed</a:t>
            </a:r>
            <a:r>
              <a:rPr lang="en-US" dirty="0" smtClean="0">
                <a:solidFill>
                  <a:schemeClr val="folHlink"/>
                </a:solidFill>
              </a:rPr>
              <a:t> Assets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folHlink"/>
              </a:buClr>
            </a:pPr>
            <a:r>
              <a:rPr lang="en-US" dirty="0" smtClean="0">
                <a:solidFill>
                  <a:schemeClr val="folHlink"/>
                </a:solidFill>
              </a:rPr>
              <a:t>Process </a:t>
            </a:r>
            <a:r>
              <a:rPr lang="en-US" sz="2400" dirty="0" smtClean="0">
                <a:solidFill>
                  <a:schemeClr val="folHlink"/>
                </a:solidFill>
              </a:rPr>
              <a:t>Assets</a:t>
            </a:r>
            <a:r>
              <a:rPr lang="en-US" dirty="0" smtClean="0">
                <a:solidFill>
                  <a:schemeClr val="folHlink"/>
                </a:solidFill>
              </a:rPr>
              <a:t> in QAD Enterprise Applications</a:t>
            </a:r>
          </a:p>
          <a:p>
            <a:pPr eaLnBrk="1" hangingPunct="1">
              <a:lnSpc>
                <a:spcPct val="120000"/>
              </a:lnSpc>
              <a:buClr>
                <a:schemeClr val="folHlink"/>
              </a:buClr>
            </a:pPr>
            <a:endParaRPr lang="en-US" dirty="0" smtClean="0">
              <a:solidFill>
                <a:schemeClr val="bg2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solidFill>
                  <a:srgbClr val="5788BE"/>
                </a:solidFill>
              </a:rPr>
              <a:t>Business Considerations</a:t>
            </a:r>
            <a:br>
              <a:rPr lang="en-US" smtClean="0">
                <a:solidFill>
                  <a:srgbClr val="5788BE"/>
                </a:solidFill>
              </a:rPr>
            </a:br>
            <a:r>
              <a:rPr lang="en-US" sz="2400" smtClean="0">
                <a:solidFill>
                  <a:srgbClr val="5788BE"/>
                </a:solidFill>
              </a:rPr>
              <a:t>In this section you learn how to:</a:t>
            </a:r>
            <a:endParaRPr lang="en-US" smtClean="0">
              <a:solidFill>
                <a:srgbClr val="5788BE"/>
              </a:solidFill>
            </a:endParaRP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FA-BU-010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50813" y="2127250"/>
            <a:ext cx="8699500" cy="1128713"/>
          </a:xfrm>
          <a:prstGeom prst="rect">
            <a:avLst/>
          </a:prstGeom>
          <a:solidFill>
            <a:schemeClr val="bg1"/>
          </a:solidFill>
          <a:ln w="571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5613" indent="-455613" algn="l" eaLnBrk="0" hangingPunct="0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b="1" dirty="0">
                <a:latin typeface="+mj-lt"/>
              </a:rPr>
              <a:t>Identify key business considerations before setting up Fixed Assets</a:t>
            </a:r>
            <a:r>
              <a:rPr lang="en-US" sz="4000" b="1" dirty="0"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Fixed Assets</a:t>
            </a:r>
          </a:p>
          <a:p>
            <a:pPr eaLnBrk="1" hangingPunct="1"/>
            <a:r>
              <a:rPr lang="en-US" smtClean="0"/>
              <a:t>Business Considerations</a:t>
            </a:r>
          </a:p>
          <a:p>
            <a:pPr eaLnBrk="1" hangingPunct="1"/>
            <a:r>
              <a:rPr lang="en-US" smtClean="0"/>
              <a:t>Set up Fixed Assets</a:t>
            </a:r>
          </a:p>
          <a:p>
            <a:pPr eaLnBrk="1" hangingPunct="1"/>
            <a:r>
              <a:rPr lang="en-US" smtClean="0"/>
              <a:t>Process Fixed Assets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b="1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b="1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b="1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b="1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b="1" dirty="0" smtClean="0"/>
              <a:t>Asset Locations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Straight-Line</a:t>
            </a:r>
          </a:p>
          <a:p>
            <a:pPr eaLnBrk="1" hangingPunct="1"/>
            <a:r>
              <a:rPr lang="en-US" smtClean="0"/>
              <a:t>Units of Production</a:t>
            </a:r>
          </a:p>
          <a:p>
            <a:pPr eaLnBrk="1" hangingPunct="1"/>
            <a:r>
              <a:rPr lang="en-US" smtClean="0"/>
              <a:t>Declining Balance</a:t>
            </a:r>
          </a:p>
          <a:p>
            <a:pPr eaLnBrk="1" hangingPunct="1"/>
            <a:r>
              <a:rPr lang="en-US" smtClean="0"/>
              <a:t>Sum-of-the-Year’s Digits</a:t>
            </a:r>
          </a:p>
          <a:p>
            <a:pPr eaLnBrk="1" hangingPunct="1"/>
            <a:r>
              <a:rPr lang="en-US" smtClean="0"/>
              <a:t>Flat Rate</a:t>
            </a:r>
          </a:p>
          <a:p>
            <a:pPr eaLnBrk="1" hangingPunct="1"/>
            <a:r>
              <a:rPr lang="en-US" smtClean="0"/>
              <a:t>Custom Table - User defined</a:t>
            </a:r>
          </a:p>
          <a:p>
            <a:pPr eaLnBrk="1" hangingPunct="1"/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Methods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FA-BU-030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Full Period</a:t>
            </a:r>
          </a:p>
          <a:p>
            <a:pPr eaLnBrk="1" hangingPunct="1"/>
            <a:r>
              <a:rPr lang="en-US" smtClean="0"/>
              <a:t>Half Period</a:t>
            </a:r>
          </a:p>
          <a:p>
            <a:pPr eaLnBrk="1" hangingPunct="1"/>
            <a:r>
              <a:rPr lang="en-US" smtClean="0"/>
              <a:t>Next Period</a:t>
            </a:r>
          </a:p>
          <a:p>
            <a:pPr eaLnBrk="1" hangingPunct="1"/>
            <a:r>
              <a:rPr lang="en-US" smtClean="0"/>
              <a:t>Full Quarter</a:t>
            </a:r>
          </a:p>
          <a:p>
            <a:pPr eaLnBrk="1" hangingPunct="1"/>
            <a:r>
              <a:rPr lang="en-US" smtClean="0"/>
              <a:t>Half Quarter</a:t>
            </a:r>
          </a:p>
          <a:p>
            <a:pPr eaLnBrk="1" hangingPunct="1"/>
            <a:r>
              <a:rPr lang="en-US" smtClean="0"/>
              <a:t>Full Year</a:t>
            </a:r>
          </a:p>
          <a:p>
            <a:pPr eaLnBrk="1" hangingPunct="1"/>
            <a:r>
              <a:rPr lang="en-US" smtClean="0"/>
              <a:t>Half Year </a:t>
            </a:r>
          </a:p>
          <a:p>
            <a:pPr eaLnBrk="1" hangingPunct="1"/>
            <a:r>
              <a:rPr lang="en-US" smtClean="0"/>
              <a:t>Modified Mid Year Version 1</a:t>
            </a:r>
          </a:p>
          <a:p>
            <a:pPr eaLnBrk="1" hangingPunct="1"/>
            <a:r>
              <a:rPr lang="en-US" smtClean="0"/>
              <a:t>Modified Mid Year Version 2</a:t>
            </a:r>
          </a:p>
          <a:p>
            <a:pPr eaLnBrk="1" hangingPunct="1"/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Conventions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891</TotalTime>
  <Words>170</Words>
  <Application>Microsoft Office PowerPoint</Application>
  <PresentationFormat>On-screen Show (4:3)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Tahoma</vt:lpstr>
      <vt:lpstr>Arial</vt:lpstr>
      <vt:lpstr>Webdings</vt:lpstr>
      <vt:lpstr>Times New Roman</vt:lpstr>
      <vt:lpstr>Wingdings</vt:lpstr>
      <vt:lpstr>1_EX06PP_template</vt:lpstr>
      <vt:lpstr>QAD 2010 Template</vt:lpstr>
      <vt:lpstr>Business Considerations In this section you learn how to:</vt:lpstr>
      <vt:lpstr>Fixed Asset Concepts</vt:lpstr>
      <vt:lpstr>Fixed Asset Concepts</vt:lpstr>
      <vt:lpstr>Fixed Asset Concepts</vt:lpstr>
      <vt:lpstr>Fixed Asset Concepts</vt:lpstr>
      <vt:lpstr>Fixed Asset Concepts</vt:lpstr>
      <vt:lpstr>Fixed Asset Concepts</vt:lpstr>
      <vt:lpstr>Depreciation Methods</vt:lpstr>
      <vt:lpstr>Conventions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53</cp:revision>
  <dcterms:created xsi:type="dcterms:W3CDTF">1998-03-17T23:27:45Z</dcterms:created>
  <dcterms:modified xsi:type="dcterms:W3CDTF">2010-12-15T17:10:28Z</dcterms:modified>
</cp:coreProperties>
</file>