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24"/>
  </p:notesMasterIdLst>
  <p:handoutMasterIdLst>
    <p:handoutMasterId r:id="rId25"/>
  </p:handoutMasterIdLst>
  <p:sldIdLst>
    <p:sldId id="294" r:id="rId2"/>
    <p:sldId id="299" r:id="rId3"/>
    <p:sldId id="295" r:id="rId4"/>
    <p:sldId id="296" r:id="rId5"/>
    <p:sldId id="297" r:id="rId6"/>
    <p:sldId id="300" r:id="rId7"/>
    <p:sldId id="298" r:id="rId8"/>
    <p:sldId id="301" r:id="rId9"/>
    <p:sldId id="302" r:id="rId10"/>
    <p:sldId id="303" r:id="rId11"/>
    <p:sldId id="304" r:id="rId12"/>
    <p:sldId id="308" r:id="rId13"/>
    <p:sldId id="305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7" r:id="rId22"/>
    <p:sldId id="318" r:id="rId2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6600CC"/>
    <a:srgbClr val="B2B2B2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E5F1BC15-C029-423C-A1FE-A2F1265C71BC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4A680AC-073A-4304-ABA1-B41EB3225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A0B9991-F469-4315-A269-76D3B960A5DE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58EDA91-9329-43D2-8459-4965BCA61B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CSS-LD-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/>
              <a:t>In this section you learn how to:</a:t>
            </a:r>
          </a:p>
          <a:p>
            <a:pPr eaLnBrk="1" hangingPunct="1"/>
            <a:r>
              <a:rPr lang="en-US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smtClean="0"/>
              <a:t>Loading QCS in QAD Enterprise Applications</a:t>
            </a:r>
          </a:p>
          <a:p>
            <a:pPr eaLnBrk="1" hangingPunct="1"/>
            <a:r>
              <a:rPr lang="en-US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QCS Release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CSS-LD-100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956082"/>
            <a:ext cx="7818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Daily Shipping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CSS-LD-110</a:t>
            </a:r>
          </a:p>
        </p:txBody>
      </p:sp>
      <p:grpSp>
        <p:nvGrpSpPr>
          <p:cNvPr id="1029" name="Group 4"/>
          <p:cNvGrpSpPr>
            <a:grpSpLocks/>
          </p:cNvGrpSpPr>
          <p:nvPr/>
        </p:nvGrpSpPr>
        <p:grpSpPr bwMode="auto">
          <a:xfrm>
            <a:off x="355601" y="1359311"/>
            <a:ext cx="8518526" cy="4319881"/>
            <a:chOff x="224" y="597"/>
            <a:chExt cx="5366" cy="3632"/>
          </a:xfrm>
        </p:grpSpPr>
        <p:grpSp>
          <p:nvGrpSpPr>
            <p:cNvPr id="1030" name="Group 5"/>
            <p:cNvGrpSpPr>
              <a:grpSpLocks/>
            </p:cNvGrpSpPr>
            <p:nvPr/>
          </p:nvGrpSpPr>
          <p:grpSpPr bwMode="auto">
            <a:xfrm>
              <a:off x="1508" y="2686"/>
              <a:ext cx="2925" cy="1299"/>
              <a:chOff x="1418" y="2686"/>
              <a:chExt cx="2925" cy="1299"/>
            </a:xfrm>
          </p:grpSpPr>
          <p:sp>
            <p:nvSpPr>
              <p:cNvPr id="1218" name="AutoShape 6"/>
              <p:cNvSpPr>
                <a:spLocks noChangeArrowheads="1"/>
              </p:cNvSpPr>
              <p:nvPr/>
            </p:nvSpPr>
            <p:spPr bwMode="auto">
              <a:xfrm rot="10202840">
                <a:off x="1418" y="3545"/>
                <a:ext cx="2925" cy="440"/>
              </a:xfrm>
              <a:prstGeom prst="curvedDownArrow">
                <a:avLst>
                  <a:gd name="adj1" fmla="val 79843"/>
                  <a:gd name="adj2" fmla="val 159687"/>
                  <a:gd name="adj3" fmla="val 33333"/>
                </a:avLst>
              </a:prstGeom>
              <a:solidFill>
                <a:srgbClr val="FFFFFF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square" lIns="91432" tIns="45716" rIns="91432" bIns="45716">
                <a:spAutoFit/>
              </a:bodyPr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219" name="Group 7"/>
              <p:cNvGrpSpPr>
                <a:grpSpLocks/>
              </p:cNvGrpSpPr>
              <p:nvPr/>
            </p:nvGrpSpPr>
            <p:grpSpPr bwMode="auto">
              <a:xfrm>
                <a:off x="2475" y="2686"/>
                <a:ext cx="768" cy="762"/>
                <a:chOff x="4608" y="2456"/>
                <a:chExt cx="903" cy="896"/>
              </a:xfrm>
            </p:grpSpPr>
            <p:sp>
              <p:nvSpPr>
                <p:cNvPr id="1220" name="Freeform 8"/>
                <p:cNvSpPr>
                  <a:spLocks/>
                </p:cNvSpPr>
                <p:nvPr/>
              </p:nvSpPr>
              <p:spPr bwMode="auto">
                <a:xfrm>
                  <a:off x="4608" y="2456"/>
                  <a:ext cx="903" cy="896"/>
                </a:xfrm>
                <a:custGeom>
                  <a:avLst/>
                  <a:gdLst>
                    <a:gd name="T0" fmla="*/ 1252 w 2708"/>
                    <a:gd name="T1" fmla="*/ 8 h 2686"/>
                    <a:gd name="T2" fmla="*/ 1498 w 2708"/>
                    <a:gd name="T3" fmla="*/ 0 h 2686"/>
                    <a:gd name="T4" fmla="*/ 1716 w 2708"/>
                    <a:gd name="T5" fmla="*/ 26 h 2686"/>
                    <a:gd name="T6" fmla="*/ 1907 w 2708"/>
                    <a:gd name="T7" fmla="*/ 87 h 2686"/>
                    <a:gd name="T8" fmla="*/ 2068 w 2708"/>
                    <a:gd name="T9" fmla="*/ 182 h 2686"/>
                    <a:gd name="T10" fmla="*/ 2201 w 2708"/>
                    <a:gd name="T11" fmla="*/ 310 h 2686"/>
                    <a:gd name="T12" fmla="*/ 2304 w 2708"/>
                    <a:gd name="T13" fmla="*/ 469 h 2686"/>
                    <a:gd name="T14" fmla="*/ 2375 w 2708"/>
                    <a:gd name="T15" fmla="*/ 658 h 2686"/>
                    <a:gd name="T16" fmla="*/ 2403 w 2708"/>
                    <a:gd name="T17" fmla="*/ 794 h 2686"/>
                    <a:gd name="T18" fmla="*/ 2412 w 2708"/>
                    <a:gd name="T19" fmla="*/ 877 h 2686"/>
                    <a:gd name="T20" fmla="*/ 2421 w 2708"/>
                    <a:gd name="T21" fmla="*/ 985 h 2686"/>
                    <a:gd name="T22" fmla="*/ 2428 w 2708"/>
                    <a:gd name="T23" fmla="*/ 1110 h 2686"/>
                    <a:gd name="T24" fmla="*/ 2433 w 2708"/>
                    <a:gd name="T25" fmla="*/ 1241 h 2686"/>
                    <a:gd name="T26" fmla="*/ 2434 w 2708"/>
                    <a:gd name="T27" fmla="*/ 1374 h 2686"/>
                    <a:gd name="T28" fmla="*/ 2432 w 2708"/>
                    <a:gd name="T29" fmla="*/ 1496 h 2686"/>
                    <a:gd name="T30" fmla="*/ 2425 w 2708"/>
                    <a:gd name="T31" fmla="*/ 1598 h 2686"/>
                    <a:gd name="T32" fmla="*/ 2423 w 2708"/>
                    <a:gd name="T33" fmla="*/ 1646 h 2686"/>
                    <a:gd name="T34" fmla="*/ 2445 w 2708"/>
                    <a:gd name="T35" fmla="*/ 1664 h 2686"/>
                    <a:gd name="T36" fmla="*/ 2487 w 2708"/>
                    <a:gd name="T37" fmla="*/ 1694 h 2686"/>
                    <a:gd name="T38" fmla="*/ 2540 w 2708"/>
                    <a:gd name="T39" fmla="*/ 1735 h 2686"/>
                    <a:gd name="T40" fmla="*/ 2595 w 2708"/>
                    <a:gd name="T41" fmla="*/ 1796 h 2686"/>
                    <a:gd name="T42" fmla="*/ 2647 w 2708"/>
                    <a:gd name="T43" fmla="*/ 1878 h 2686"/>
                    <a:gd name="T44" fmla="*/ 2687 w 2708"/>
                    <a:gd name="T45" fmla="*/ 1983 h 2686"/>
                    <a:gd name="T46" fmla="*/ 2707 w 2708"/>
                    <a:gd name="T47" fmla="*/ 2118 h 2686"/>
                    <a:gd name="T48" fmla="*/ 2706 w 2708"/>
                    <a:gd name="T49" fmla="*/ 2267 h 2686"/>
                    <a:gd name="T50" fmla="*/ 2701 w 2708"/>
                    <a:gd name="T51" fmla="*/ 2387 h 2686"/>
                    <a:gd name="T52" fmla="*/ 2696 w 2708"/>
                    <a:gd name="T53" fmla="*/ 2484 h 2686"/>
                    <a:gd name="T54" fmla="*/ 2690 w 2708"/>
                    <a:gd name="T55" fmla="*/ 2558 h 2686"/>
                    <a:gd name="T56" fmla="*/ 2685 w 2708"/>
                    <a:gd name="T57" fmla="*/ 2613 h 2686"/>
                    <a:gd name="T58" fmla="*/ 2678 w 2708"/>
                    <a:gd name="T59" fmla="*/ 2650 h 2686"/>
                    <a:gd name="T60" fmla="*/ 2675 w 2708"/>
                    <a:gd name="T61" fmla="*/ 2674 h 2686"/>
                    <a:gd name="T62" fmla="*/ 2673 w 2708"/>
                    <a:gd name="T63" fmla="*/ 2685 h 2686"/>
                    <a:gd name="T64" fmla="*/ 758 w 2708"/>
                    <a:gd name="T65" fmla="*/ 2686 h 2686"/>
                    <a:gd name="T66" fmla="*/ 74 w 2708"/>
                    <a:gd name="T67" fmla="*/ 1405 h 2686"/>
                    <a:gd name="T68" fmla="*/ 71 w 2708"/>
                    <a:gd name="T69" fmla="*/ 1373 h 2686"/>
                    <a:gd name="T70" fmla="*/ 62 w 2708"/>
                    <a:gd name="T71" fmla="*/ 1290 h 2686"/>
                    <a:gd name="T72" fmla="*/ 51 w 2708"/>
                    <a:gd name="T73" fmla="*/ 1171 h 2686"/>
                    <a:gd name="T74" fmla="*/ 37 w 2708"/>
                    <a:gd name="T75" fmla="*/ 1037 h 2686"/>
                    <a:gd name="T76" fmla="*/ 22 w 2708"/>
                    <a:gd name="T77" fmla="*/ 899 h 2686"/>
                    <a:gd name="T78" fmla="*/ 10 w 2708"/>
                    <a:gd name="T79" fmla="*/ 780 h 2686"/>
                    <a:gd name="T80" fmla="*/ 0 w 2708"/>
                    <a:gd name="T81" fmla="*/ 694 h 2686"/>
                    <a:gd name="T82" fmla="*/ 0 w 2708"/>
                    <a:gd name="T83" fmla="*/ 660 h 2686"/>
                    <a:gd name="T84" fmla="*/ 1121 w 2708"/>
                    <a:gd name="T85" fmla="*/ 27 h 26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708"/>
                    <a:gd name="T130" fmla="*/ 0 h 2686"/>
                    <a:gd name="T131" fmla="*/ 2708 w 2708"/>
                    <a:gd name="T132" fmla="*/ 2686 h 26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708" h="2686">
                      <a:moveTo>
                        <a:pt x="1121" y="27"/>
                      </a:moveTo>
                      <a:lnTo>
                        <a:pt x="1252" y="8"/>
                      </a:lnTo>
                      <a:lnTo>
                        <a:pt x="1378" y="0"/>
                      </a:lnTo>
                      <a:lnTo>
                        <a:pt x="1498" y="0"/>
                      </a:lnTo>
                      <a:lnTo>
                        <a:pt x="1611" y="8"/>
                      </a:lnTo>
                      <a:lnTo>
                        <a:pt x="1716" y="26"/>
                      </a:lnTo>
                      <a:lnTo>
                        <a:pt x="1814" y="52"/>
                      </a:lnTo>
                      <a:lnTo>
                        <a:pt x="1907" y="87"/>
                      </a:lnTo>
                      <a:lnTo>
                        <a:pt x="1991" y="131"/>
                      </a:lnTo>
                      <a:lnTo>
                        <a:pt x="2068" y="182"/>
                      </a:lnTo>
                      <a:lnTo>
                        <a:pt x="2139" y="242"/>
                      </a:lnTo>
                      <a:lnTo>
                        <a:pt x="2201" y="310"/>
                      </a:lnTo>
                      <a:lnTo>
                        <a:pt x="2257" y="386"/>
                      </a:lnTo>
                      <a:lnTo>
                        <a:pt x="2304" y="469"/>
                      </a:lnTo>
                      <a:lnTo>
                        <a:pt x="2344" y="560"/>
                      </a:lnTo>
                      <a:lnTo>
                        <a:pt x="2375" y="658"/>
                      </a:lnTo>
                      <a:lnTo>
                        <a:pt x="2399" y="765"/>
                      </a:lnTo>
                      <a:lnTo>
                        <a:pt x="2403" y="794"/>
                      </a:lnTo>
                      <a:lnTo>
                        <a:pt x="2408" y="831"/>
                      </a:lnTo>
                      <a:lnTo>
                        <a:pt x="2412" y="877"/>
                      </a:lnTo>
                      <a:lnTo>
                        <a:pt x="2417" y="929"/>
                      </a:lnTo>
                      <a:lnTo>
                        <a:pt x="2421" y="985"/>
                      </a:lnTo>
                      <a:lnTo>
                        <a:pt x="2425" y="1045"/>
                      </a:lnTo>
                      <a:lnTo>
                        <a:pt x="2428" y="1110"/>
                      </a:lnTo>
                      <a:lnTo>
                        <a:pt x="2432" y="1176"/>
                      </a:lnTo>
                      <a:lnTo>
                        <a:pt x="2433" y="1241"/>
                      </a:lnTo>
                      <a:lnTo>
                        <a:pt x="2434" y="1308"/>
                      </a:lnTo>
                      <a:lnTo>
                        <a:pt x="2434" y="1374"/>
                      </a:lnTo>
                      <a:lnTo>
                        <a:pt x="2434" y="1436"/>
                      </a:lnTo>
                      <a:lnTo>
                        <a:pt x="2432" y="1496"/>
                      </a:lnTo>
                      <a:lnTo>
                        <a:pt x="2429" y="1550"/>
                      </a:lnTo>
                      <a:lnTo>
                        <a:pt x="2425" y="1598"/>
                      </a:lnTo>
                      <a:lnTo>
                        <a:pt x="2421" y="1641"/>
                      </a:lnTo>
                      <a:lnTo>
                        <a:pt x="2423" y="1646"/>
                      </a:lnTo>
                      <a:lnTo>
                        <a:pt x="2432" y="1654"/>
                      </a:lnTo>
                      <a:lnTo>
                        <a:pt x="2445" y="1664"/>
                      </a:lnTo>
                      <a:lnTo>
                        <a:pt x="2465" y="1678"/>
                      </a:lnTo>
                      <a:lnTo>
                        <a:pt x="2487" y="1694"/>
                      </a:lnTo>
                      <a:lnTo>
                        <a:pt x="2512" y="1713"/>
                      </a:lnTo>
                      <a:lnTo>
                        <a:pt x="2540" y="1735"/>
                      </a:lnTo>
                      <a:lnTo>
                        <a:pt x="2568" y="1763"/>
                      </a:lnTo>
                      <a:lnTo>
                        <a:pt x="2595" y="1796"/>
                      </a:lnTo>
                      <a:lnTo>
                        <a:pt x="2623" y="1834"/>
                      </a:lnTo>
                      <a:lnTo>
                        <a:pt x="2647" y="1878"/>
                      </a:lnTo>
                      <a:lnTo>
                        <a:pt x="2670" y="1927"/>
                      </a:lnTo>
                      <a:lnTo>
                        <a:pt x="2687" y="1983"/>
                      </a:lnTo>
                      <a:lnTo>
                        <a:pt x="2700" y="2047"/>
                      </a:lnTo>
                      <a:lnTo>
                        <a:pt x="2707" y="2118"/>
                      </a:lnTo>
                      <a:lnTo>
                        <a:pt x="2708" y="2199"/>
                      </a:lnTo>
                      <a:lnTo>
                        <a:pt x="2706" y="2267"/>
                      </a:lnTo>
                      <a:lnTo>
                        <a:pt x="2703" y="2330"/>
                      </a:lnTo>
                      <a:lnTo>
                        <a:pt x="2701" y="2387"/>
                      </a:lnTo>
                      <a:lnTo>
                        <a:pt x="2700" y="2438"/>
                      </a:lnTo>
                      <a:lnTo>
                        <a:pt x="2696" y="2484"/>
                      </a:lnTo>
                      <a:lnTo>
                        <a:pt x="2693" y="2524"/>
                      </a:lnTo>
                      <a:lnTo>
                        <a:pt x="2690" y="2558"/>
                      </a:lnTo>
                      <a:lnTo>
                        <a:pt x="2687" y="2588"/>
                      </a:lnTo>
                      <a:lnTo>
                        <a:pt x="2685" y="2613"/>
                      </a:lnTo>
                      <a:lnTo>
                        <a:pt x="2682" y="2634"/>
                      </a:lnTo>
                      <a:lnTo>
                        <a:pt x="2678" y="2650"/>
                      </a:lnTo>
                      <a:lnTo>
                        <a:pt x="2677" y="2665"/>
                      </a:lnTo>
                      <a:lnTo>
                        <a:pt x="2675" y="2674"/>
                      </a:lnTo>
                      <a:lnTo>
                        <a:pt x="2673" y="2681"/>
                      </a:lnTo>
                      <a:lnTo>
                        <a:pt x="2673" y="2685"/>
                      </a:lnTo>
                      <a:lnTo>
                        <a:pt x="2673" y="2686"/>
                      </a:lnTo>
                      <a:lnTo>
                        <a:pt x="758" y="2686"/>
                      </a:lnTo>
                      <a:lnTo>
                        <a:pt x="768" y="1587"/>
                      </a:lnTo>
                      <a:lnTo>
                        <a:pt x="74" y="1405"/>
                      </a:lnTo>
                      <a:lnTo>
                        <a:pt x="72" y="1395"/>
                      </a:lnTo>
                      <a:lnTo>
                        <a:pt x="71" y="1373"/>
                      </a:lnTo>
                      <a:lnTo>
                        <a:pt x="67" y="1336"/>
                      </a:lnTo>
                      <a:lnTo>
                        <a:pt x="62" y="1290"/>
                      </a:lnTo>
                      <a:lnTo>
                        <a:pt x="56" y="1233"/>
                      </a:lnTo>
                      <a:lnTo>
                        <a:pt x="51" y="1171"/>
                      </a:lnTo>
                      <a:lnTo>
                        <a:pt x="45" y="1104"/>
                      </a:lnTo>
                      <a:lnTo>
                        <a:pt x="37" y="1037"/>
                      </a:lnTo>
                      <a:lnTo>
                        <a:pt x="30" y="966"/>
                      </a:lnTo>
                      <a:lnTo>
                        <a:pt x="22" y="899"/>
                      </a:lnTo>
                      <a:lnTo>
                        <a:pt x="15" y="836"/>
                      </a:lnTo>
                      <a:lnTo>
                        <a:pt x="10" y="780"/>
                      </a:lnTo>
                      <a:lnTo>
                        <a:pt x="4" y="732"/>
                      </a:lnTo>
                      <a:lnTo>
                        <a:pt x="0" y="694"/>
                      </a:lnTo>
                      <a:lnTo>
                        <a:pt x="0" y="668"/>
                      </a:lnTo>
                      <a:lnTo>
                        <a:pt x="0" y="660"/>
                      </a:lnTo>
                      <a:lnTo>
                        <a:pt x="1121" y="27"/>
                      </a:lnTo>
                      <a:close/>
                    </a:path>
                  </a:pathLst>
                </a:custGeom>
                <a:solidFill>
                  <a:srgbClr val="947D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1" name="Freeform 9"/>
                <p:cNvSpPr>
                  <a:spLocks/>
                </p:cNvSpPr>
                <p:nvPr/>
              </p:nvSpPr>
              <p:spPr bwMode="auto">
                <a:xfrm>
                  <a:off x="5284" y="3283"/>
                  <a:ext cx="116" cy="46"/>
                </a:xfrm>
                <a:custGeom>
                  <a:avLst/>
                  <a:gdLst>
                    <a:gd name="T0" fmla="*/ 0 w 348"/>
                    <a:gd name="T1" fmla="*/ 25 h 138"/>
                    <a:gd name="T2" fmla="*/ 2 w 348"/>
                    <a:gd name="T3" fmla="*/ 27 h 138"/>
                    <a:gd name="T4" fmla="*/ 2 w 348"/>
                    <a:gd name="T5" fmla="*/ 31 h 138"/>
                    <a:gd name="T6" fmla="*/ 4 w 348"/>
                    <a:gd name="T7" fmla="*/ 37 h 138"/>
                    <a:gd name="T8" fmla="*/ 7 w 348"/>
                    <a:gd name="T9" fmla="*/ 43 h 138"/>
                    <a:gd name="T10" fmla="*/ 10 w 348"/>
                    <a:gd name="T11" fmla="*/ 52 h 138"/>
                    <a:gd name="T12" fmla="*/ 15 w 348"/>
                    <a:gd name="T13" fmla="*/ 61 h 138"/>
                    <a:gd name="T14" fmla="*/ 20 w 348"/>
                    <a:gd name="T15" fmla="*/ 70 h 138"/>
                    <a:gd name="T16" fmla="*/ 25 w 348"/>
                    <a:gd name="T17" fmla="*/ 78 h 138"/>
                    <a:gd name="T18" fmla="*/ 33 w 348"/>
                    <a:gd name="T19" fmla="*/ 87 h 138"/>
                    <a:gd name="T20" fmla="*/ 40 w 348"/>
                    <a:gd name="T21" fmla="*/ 96 h 138"/>
                    <a:gd name="T22" fmla="*/ 50 w 348"/>
                    <a:gd name="T23" fmla="*/ 103 h 138"/>
                    <a:gd name="T24" fmla="*/ 59 w 348"/>
                    <a:gd name="T25" fmla="*/ 110 h 138"/>
                    <a:gd name="T26" fmla="*/ 70 w 348"/>
                    <a:gd name="T27" fmla="*/ 117 h 138"/>
                    <a:gd name="T28" fmla="*/ 81 w 348"/>
                    <a:gd name="T29" fmla="*/ 123 h 138"/>
                    <a:gd name="T30" fmla="*/ 95 w 348"/>
                    <a:gd name="T31" fmla="*/ 127 h 138"/>
                    <a:gd name="T32" fmla="*/ 108 w 348"/>
                    <a:gd name="T33" fmla="*/ 129 h 138"/>
                    <a:gd name="T34" fmla="*/ 123 w 348"/>
                    <a:gd name="T35" fmla="*/ 132 h 138"/>
                    <a:gd name="T36" fmla="*/ 139 w 348"/>
                    <a:gd name="T37" fmla="*/ 133 h 138"/>
                    <a:gd name="T38" fmla="*/ 155 w 348"/>
                    <a:gd name="T39" fmla="*/ 135 h 138"/>
                    <a:gd name="T40" fmla="*/ 170 w 348"/>
                    <a:gd name="T41" fmla="*/ 137 h 138"/>
                    <a:gd name="T42" fmla="*/ 186 w 348"/>
                    <a:gd name="T43" fmla="*/ 137 h 138"/>
                    <a:gd name="T44" fmla="*/ 201 w 348"/>
                    <a:gd name="T45" fmla="*/ 137 h 138"/>
                    <a:gd name="T46" fmla="*/ 217 w 348"/>
                    <a:gd name="T47" fmla="*/ 138 h 138"/>
                    <a:gd name="T48" fmla="*/ 230 w 348"/>
                    <a:gd name="T49" fmla="*/ 137 h 138"/>
                    <a:gd name="T50" fmla="*/ 243 w 348"/>
                    <a:gd name="T51" fmla="*/ 137 h 138"/>
                    <a:gd name="T52" fmla="*/ 253 w 348"/>
                    <a:gd name="T53" fmla="*/ 137 h 138"/>
                    <a:gd name="T54" fmla="*/ 265 w 348"/>
                    <a:gd name="T55" fmla="*/ 137 h 138"/>
                    <a:gd name="T56" fmla="*/ 272 w 348"/>
                    <a:gd name="T57" fmla="*/ 137 h 138"/>
                    <a:gd name="T58" fmla="*/ 278 w 348"/>
                    <a:gd name="T59" fmla="*/ 137 h 138"/>
                    <a:gd name="T60" fmla="*/ 282 w 348"/>
                    <a:gd name="T61" fmla="*/ 137 h 138"/>
                    <a:gd name="T62" fmla="*/ 284 w 348"/>
                    <a:gd name="T63" fmla="*/ 137 h 138"/>
                    <a:gd name="T64" fmla="*/ 305 w 348"/>
                    <a:gd name="T65" fmla="*/ 125 h 138"/>
                    <a:gd name="T66" fmla="*/ 348 w 348"/>
                    <a:gd name="T67" fmla="*/ 10 h 138"/>
                    <a:gd name="T68" fmla="*/ 164 w 348"/>
                    <a:gd name="T69" fmla="*/ 0 h 138"/>
                    <a:gd name="T70" fmla="*/ 29 w 348"/>
                    <a:gd name="T71" fmla="*/ 5 h 138"/>
                    <a:gd name="T72" fmla="*/ 0 w 348"/>
                    <a:gd name="T73" fmla="*/ 25 h 138"/>
                    <a:gd name="T74" fmla="*/ 0 w 348"/>
                    <a:gd name="T75" fmla="*/ 25 h 13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48"/>
                    <a:gd name="T115" fmla="*/ 0 h 138"/>
                    <a:gd name="T116" fmla="*/ 348 w 348"/>
                    <a:gd name="T117" fmla="*/ 138 h 13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48" h="138">
                      <a:moveTo>
                        <a:pt x="0" y="25"/>
                      </a:moveTo>
                      <a:lnTo>
                        <a:pt x="2" y="27"/>
                      </a:lnTo>
                      <a:lnTo>
                        <a:pt x="2" y="31"/>
                      </a:lnTo>
                      <a:lnTo>
                        <a:pt x="4" y="37"/>
                      </a:lnTo>
                      <a:lnTo>
                        <a:pt x="7" y="43"/>
                      </a:lnTo>
                      <a:lnTo>
                        <a:pt x="10" y="52"/>
                      </a:lnTo>
                      <a:lnTo>
                        <a:pt x="15" y="61"/>
                      </a:lnTo>
                      <a:lnTo>
                        <a:pt x="20" y="70"/>
                      </a:lnTo>
                      <a:lnTo>
                        <a:pt x="25" y="78"/>
                      </a:lnTo>
                      <a:lnTo>
                        <a:pt x="33" y="87"/>
                      </a:lnTo>
                      <a:lnTo>
                        <a:pt x="40" y="96"/>
                      </a:lnTo>
                      <a:lnTo>
                        <a:pt x="50" y="103"/>
                      </a:lnTo>
                      <a:lnTo>
                        <a:pt x="59" y="110"/>
                      </a:lnTo>
                      <a:lnTo>
                        <a:pt x="70" y="117"/>
                      </a:lnTo>
                      <a:lnTo>
                        <a:pt x="81" y="123"/>
                      </a:lnTo>
                      <a:lnTo>
                        <a:pt x="95" y="127"/>
                      </a:lnTo>
                      <a:lnTo>
                        <a:pt x="108" y="129"/>
                      </a:lnTo>
                      <a:lnTo>
                        <a:pt x="123" y="132"/>
                      </a:lnTo>
                      <a:lnTo>
                        <a:pt x="139" y="133"/>
                      </a:lnTo>
                      <a:lnTo>
                        <a:pt x="155" y="135"/>
                      </a:lnTo>
                      <a:lnTo>
                        <a:pt x="170" y="137"/>
                      </a:lnTo>
                      <a:lnTo>
                        <a:pt x="186" y="137"/>
                      </a:lnTo>
                      <a:lnTo>
                        <a:pt x="201" y="137"/>
                      </a:lnTo>
                      <a:lnTo>
                        <a:pt x="217" y="138"/>
                      </a:lnTo>
                      <a:lnTo>
                        <a:pt x="230" y="137"/>
                      </a:lnTo>
                      <a:lnTo>
                        <a:pt x="243" y="137"/>
                      </a:lnTo>
                      <a:lnTo>
                        <a:pt x="253" y="137"/>
                      </a:lnTo>
                      <a:lnTo>
                        <a:pt x="265" y="137"/>
                      </a:lnTo>
                      <a:lnTo>
                        <a:pt x="272" y="137"/>
                      </a:lnTo>
                      <a:lnTo>
                        <a:pt x="278" y="137"/>
                      </a:lnTo>
                      <a:lnTo>
                        <a:pt x="282" y="137"/>
                      </a:lnTo>
                      <a:lnTo>
                        <a:pt x="284" y="137"/>
                      </a:lnTo>
                      <a:lnTo>
                        <a:pt x="305" y="125"/>
                      </a:lnTo>
                      <a:lnTo>
                        <a:pt x="348" y="10"/>
                      </a:lnTo>
                      <a:lnTo>
                        <a:pt x="164" y="0"/>
                      </a:lnTo>
                      <a:lnTo>
                        <a:pt x="29" y="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2" name="Freeform 10"/>
                <p:cNvSpPr>
                  <a:spLocks/>
                </p:cNvSpPr>
                <p:nvPr/>
              </p:nvSpPr>
              <p:spPr bwMode="auto">
                <a:xfrm>
                  <a:off x="4913" y="3202"/>
                  <a:ext cx="63" cy="128"/>
                </a:xfrm>
                <a:custGeom>
                  <a:avLst/>
                  <a:gdLst>
                    <a:gd name="T0" fmla="*/ 138 w 190"/>
                    <a:gd name="T1" fmla="*/ 18 h 382"/>
                    <a:gd name="T2" fmla="*/ 128 w 190"/>
                    <a:gd name="T3" fmla="*/ 9 h 382"/>
                    <a:gd name="T4" fmla="*/ 119 w 190"/>
                    <a:gd name="T5" fmla="*/ 4 h 382"/>
                    <a:gd name="T6" fmla="*/ 107 w 190"/>
                    <a:gd name="T7" fmla="*/ 0 h 382"/>
                    <a:gd name="T8" fmla="*/ 90 w 190"/>
                    <a:gd name="T9" fmla="*/ 2 h 382"/>
                    <a:gd name="T10" fmla="*/ 74 w 190"/>
                    <a:gd name="T11" fmla="*/ 10 h 382"/>
                    <a:gd name="T12" fmla="*/ 56 w 190"/>
                    <a:gd name="T13" fmla="*/ 28 h 382"/>
                    <a:gd name="T14" fmla="*/ 37 w 190"/>
                    <a:gd name="T15" fmla="*/ 55 h 382"/>
                    <a:gd name="T16" fmla="*/ 22 w 190"/>
                    <a:gd name="T17" fmla="*/ 86 h 382"/>
                    <a:gd name="T18" fmla="*/ 11 w 190"/>
                    <a:gd name="T19" fmla="*/ 117 h 382"/>
                    <a:gd name="T20" fmla="*/ 5 w 190"/>
                    <a:gd name="T21" fmla="*/ 149 h 382"/>
                    <a:gd name="T22" fmla="*/ 1 w 190"/>
                    <a:gd name="T23" fmla="*/ 178 h 382"/>
                    <a:gd name="T24" fmla="*/ 0 w 190"/>
                    <a:gd name="T25" fmla="*/ 203 h 382"/>
                    <a:gd name="T26" fmla="*/ 0 w 190"/>
                    <a:gd name="T27" fmla="*/ 221 h 382"/>
                    <a:gd name="T28" fmla="*/ 0 w 190"/>
                    <a:gd name="T29" fmla="*/ 232 h 382"/>
                    <a:gd name="T30" fmla="*/ 11 w 190"/>
                    <a:gd name="T31" fmla="*/ 283 h 382"/>
                    <a:gd name="T32" fmla="*/ 12 w 190"/>
                    <a:gd name="T33" fmla="*/ 287 h 382"/>
                    <a:gd name="T34" fmla="*/ 17 w 190"/>
                    <a:gd name="T35" fmla="*/ 301 h 382"/>
                    <a:gd name="T36" fmla="*/ 25 w 190"/>
                    <a:gd name="T37" fmla="*/ 318 h 382"/>
                    <a:gd name="T38" fmla="*/ 36 w 190"/>
                    <a:gd name="T39" fmla="*/ 339 h 382"/>
                    <a:gd name="T40" fmla="*/ 48 w 190"/>
                    <a:gd name="T41" fmla="*/ 356 h 382"/>
                    <a:gd name="T42" fmla="*/ 63 w 190"/>
                    <a:gd name="T43" fmla="*/ 373 h 382"/>
                    <a:gd name="T44" fmla="*/ 79 w 190"/>
                    <a:gd name="T45" fmla="*/ 381 h 382"/>
                    <a:gd name="T46" fmla="*/ 98 w 190"/>
                    <a:gd name="T47" fmla="*/ 381 h 382"/>
                    <a:gd name="T48" fmla="*/ 114 w 190"/>
                    <a:gd name="T49" fmla="*/ 370 h 382"/>
                    <a:gd name="T50" fmla="*/ 128 w 190"/>
                    <a:gd name="T51" fmla="*/ 353 h 382"/>
                    <a:gd name="T52" fmla="*/ 140 w 190"/>
                    <a:gd name="T53" fmla="*/ 332 h 382"/>
                    <a:gd name="T54" fmla="*/ 151 w 190"/>
                    <a:gd name="T55" fmla="*/ 309 h 382"/>
                    <a:gd name="T56" fmla="*/ 159 w 190"/>
                    <a:gd name="T57" fmla="*/ 287 h 382"/>
                    <a:gd name="T58" fmla="*/ 164 w 190"/>
                    <a:gd name="T59" fmla="*/ 270 h 382"/>
                    <a:gd name="T60" fmla="*/ 167 w 190"/>
                    <a:gd name="T61" fmla="*/ 257 h 382"/>
                    <a:gd name="T62" fmla="*/ 169 w 190"/>
                    <a:gd name="T63" fmla="*/ 252 h 382"/>
                    <a:gd name="T64" fmla="*/ 141 w 190"/>
                    <a:gd name="T65" fmla="*/ 20 h 3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90"/>
                    <a:gd name="T100" fmla="*/ 0 h 382"/>
                    <a:gd name="T101" fmla="*/ 190 w 190"/>
                    <a:gd name="T102" fmla="*/ 382 h 3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90" h="382">
                      <a:moveTo>
                        <a:pt x="141" y="20"/>
                      </a:moveTo>
                      <a:lnTo>
                        <a:pt x="138" y="18"/>
                      </a:lnTo>
                      <a:lnTo>
                        <a:pt x="133" y="13"/>
                      </a:lnTo>
                      <a:lnTo>
                        <a:pt x="128" y="9"/>
                      </a:lnTo>
                      <a:lnTo>
                        <a:pt x="124" y="7"/>
                      </a:lnTo>
                      <a:lnTo>
                        <a:pt x="119" y="4"/>
                      </a:lnTo>
                      <a:lnTo>
                        <a:pt x="113" y="3"/>
                      </a:lnTo>
                      <a:lnTo>
                        <a:pt x="107" y="0"/>
                      </a:lnTo>
                      <a:lnTo>
                        <a:pt x="99" y="2"/>
                      </a:lnTo>
                      <a:lnTo>
                        <a:pt x="90" y="2"/>
                      </a:lnTo>
                      <a:lnTo>
                        <a:pt x="83" y="5"/>
                      </a:lnTo>
                      <a:lnTo>
                        <a:pt x="74" y="10"/>
                      </a:lnTo>
                      <a:lnTo>
                        <a:pt x="64" y="18"/>
                      </a:lnTo>
                      <a:lnTo>
                        <a:pt x="56" y="28"/>
                      </a:lnTo>
                      <a:lnTo>
                        <a:pt x="47" y="41"/>
                      </a:lnTo>
                      <a:lnTo>
                        <a:pt x="37" y="55"/>
                      </a:lnTo>
                      <a:lnTo>
                        <a:pt x="28" y="70"/>
                      </a:lnTo>
                      <a:lnTo>
                        <a:pt x="22" y="86"/>
                      </a:lnTo>
                      <a:lnTo>
                        <a:pt x="16" y="102"/>
                      </a:lnTo>
                      <a:lnTo>
                        <a:pt x="11" y="117"/>
                      </a:lnTo>
                      <a:lnTo>
                        <a:pt x="9" y="134"/>
                      </a:lnTo>
                      <a:lnTo>
                        <a:pt x="5" y="149"/>
                      </a:lnTo>
                      <a:lnTo>
                        <a:pt x="4" y="165"/>
                      </a:lnTo>
                      <a:lnTo>
                        <a:pt x="1" y="178"/>
                      </a:lnTo>
                      <a:lnTo>
                        <a:pt x="0" y="191"/>
                      </a:lnTo>
                      <a:lnTo>
                        <a:pt x="0" y="203"/>
                      </a:lnTo>
                      <a:lnTo>
                        <a:pt x="0" y="214"/>
                      </a:lnTo>
                      <a:lnTo>
                        <a:pt x="0" y="221"/>
                      </a:lnTo>
                      <a:lnTo>
                        <a:pt x="0" y="227"/>
                      </a:lnTo>
                      <a:lnTo>
                        <a:pt x="0" y="232"/>
                      </a:lnTo>
                      <a:lnTo>
                        <a:pt x="1" y="234"/>
                      </a:lnTo>
                      <a:lnTo>
                        <a:pt x="11" y="283"/>
                      </a:lnTo>
                      <a:lnTo>
                        <a:pt x="11" y="284"/>
                      </a:lnTo>
                      <a:lnTo>
                        <a:pt x="12" y="287"/>
                      </a:lnTo>
                      <a:lnTo>
                        <a:pt x="14" y="292"/>
                      </a:lnTo>
                      <a:lnTo>
                        <a:pt x="17" y="301"/>
                      </a:lnTo>
                      <a:lnTo>
                        <a:pt x="20" y="308"/>
                      </a:lnTo>
                      <a:lnTo>
                        <a:pt x="25" y="318"/>
                      </a:lnTo>
                      <a:lnTo>
                        <a:pt x="30" y="328"/>
                      </a:lnTo>
                      <a:lnTo>
                        <a:pt x="36" y="339"/>
                      </a:lnTo>
                      <a:lnTo>
                        <a:pt x="41" y="348"/>
                      </a:lnTo>
                      <a:lnTo>
                        <a:pt x="48" y="356"/>
                      </a:lnTo>
                      <a:lnTo>
                        <a:pt x="54" y="364"/>
                      </a:lnTo>
                      <a:lnTo>
                        <a:pt x="63" y="373"/>
                      </a:lnTo>
                      <a:lnTo>
                        <a:pt x="71" y="378"/>
                      </a:lnTo>
                      <a:lnTo>
                        <a:pt x="79" y="381"/>
                      </a:lnTo>
                      <a:lnTo>
                        <a:pt x="88" y="382"/>
                      </a:lnTo>
                      <a:lnTo>
                        <a:pt x="98" y="381"/>
                      </a:lnTo>
                      <a:lnTo>
                        <a:pt x="107" y="376"/>
                      </a:lnTo>
                      <a:lnTo>
                        <a:pt x="114" y="370"/>
                      </a:lnTo>
                      <a:lnTo>
                        <a:pt x="120" y="361"/>
                      </a:lnTo>
                      <a:lnTo>
                        <a:pt x="128" y="353"/>
                      </a:lnTo>
                      <a:lnTo>
                        <a:pt x="134" y="342"/>
                      </a:lnTo>
                      <a:lnTo>
                        <a:pt x="140" y="332"/>
                      </a:lnTo>
                      <a:lnTo>
                        <a:pt x="145" y="320"/>
                      </a:lnTo>
                      <a:lnTo>
                        <a:pt x="151" y="309"/>
                      </a:lnTo>
                      <a:lnTo>
                        <a:pt x="155" y="298"/>
                      </a:lnTo>
                      <a:lnTo>
                        <a:pt x="159" y="287"/>
                      </a:lnTo>
                      <a:lnTo>
                        <a:pt x="161" y="277"/>
                      </a:lnTo>
                      <a:lnTo>
                        <a:pt x="164" y="270"/>
                      </a:lnTo>
                      <a:lnTo>
                        <a:pt x="165" y="262"/>
                      </a:lnTo>
                      <a:lnTo>
                        <a:pt x="167" y="257"/>
                      </a:lnTo>
                      <a:lnTo>
                        <a:pt x="169" y="253"/>
                      </a:lnTo>
                      <a:lnTo>
                        <a:pt x="169" y="252"/>
                      </a:lnTo>
                      <a:lnTo>
                        <a:pt x="190" y="117"/>
                      </a:lnTo>
                      <a:lnTo>
                        <a:pt x="141" y="2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3" name="Freeform 11"/>
                <p:cNvSpPr>
                  <a:spLocks/>
                </p:cNvSpPr>
                <p:nvPr/>
              </p:nvSpPr>
              <p:spPr bwMode="auto">
                <a:xfrm>
                  <a:off x="5102" y="3207"/>
                  <a:ext cx="100" cy="129"/>
                </a:xfrm>
                <a:custGeom>
                  <a:avLst/>
                  <a:gdLst>
                    <a:gd name="T0" fmla="*/ 260 w 302"/>
                    <a:gd name="T1" fmla="*/ 102 h 389"/>
                    <a:gd name="T2" fmla="*/ 253 w 302"/>
                    <a:gd name="T3" fmla="*/ 92 h 389"/>
                    <a:gd name="T4" fmla="*/ 243 w 302"/>
                    <a:gd name="T5" fmla="*/ 76 h 389"/>
                    <a:gd name="T6" fmla="*/ 228 w 302"/>
                    <a:gd name="T7" fmla="*/ 58 h 389"/>
                    <a:gd name="T8" fmla="*/ 212 w 302"/>
                    <a:gd name="T9" fmla="*/ 40 h 389"/>
                    <a:gd name="T10" fmla="*/ 197 w 302"/>
                    <a:gd name="T11" fmla="*/ 22 h 389"/>
                    <a:gd name="T12" fmla="*/ 186 w 302"/>
                    <a:gd name="T13" fmla="*/ 9 h 389"/>
                    <a:gd name="T14" fmla="*/ 179 w 302"/>
                    <a:gd name="T15" fmla="*/ 0 h 389"/>
                    <a:gd name="T16" fmla="*/ 107 w 302"/>
                    <a:gd name="T17" fmla="*/ 0 h 389"/>
                    <a:gd name="T18" fmla="*/ 99 w 302"/>
                    <a:gd name="T19" fmla="*/ 6 h 389"/>
                    <a:gd name="T20" fmla="*/ 83 w 302"/>
                    <a:gd name="T21" fmla="*/ 17 h 389"/>
                    <a:gd name="T22" fmla="*/ 64 w 302"/>
                    <a:gd name="T23" fmla="*/ 33 h 389"/>
                    <a:gd name="T24" fmla="*/ 43 w 302"/>
                    <a:gd name="T25" fmla="*/ 54 h 389"/>
                    <a:gd name="T26" fmla="*/ 24 w 302"/>
                    <a:gd name="T27" fmla="*/ 79 h 389"/>
                    <a:gd name="T28" fmla="*/ 8 w 302"/>
                    <a:gd name="T29" fmla="*/ 108 h 389"/>
                    <a:gd name="T30" fmla="*/ 0 w 302"/>
                    <a:gd name="T31" fmla="*/ 140 h 389"/>
                    <a:gd name="T32" fmla="*/ 0 w 302"/>
                    <a:gd name="T33" fmla="*/ 175 h 389"/>
                    <a:gd name="T34" fmla="*/ 3 w 302"/>
                    <a:gd name="T35" fmla="*/ 214 h 389"/>
                    <a:gd name="T36" fmla="*/ 11 w 302"/>
                    <a:gd name="T37" fmla="*/ 257 h 389"/>
                    <a:gd name="T38" fmla="*/ 24 w 302"/>
                    <a:gd name="T39" fmla="*/ 298 h 389"/>
                    <a:gd name="T40" fmla="*/ 43 w 302"/>
                    <a:gd name="T41" fmla="*/ 335 h 389"/>
                    <a:gd name="T42" fmla="*/ 69 w 302"/>
                    <a:gd name="T43" fmla="*/ 365 h 389"/>
                    <a:gd name="T44" fmla="*/ 103 w 302"/>
                    <a:gd name="T45" fmla="*/ 383 h 389"/>
                    <a:gd name="T46" fmla="*/ 146 w 302"/>
                    <a:gd name="T47" fmla="*/ 389 h 389"/>
                    <a:gd name="T48" fmla="*/ 196 w 302"/>
                    <a:gd name="T49" fmla="*/ 378 h 389"/>
                    <a:gd name="T50" fmla="*/ 235 w 302"/>
                    <a:gd name="T51" fmla="*/ 357 h 389"/>
                    <a:gd name="T52" fmla="*/ 262 w 302"/>
                    <a:gd name="T53" fmla="*/ 330 h 389"/>
                    <a:gd name="T54" fmla="*/ 281 w 302"/>
                    <a:gd name="T55" fmla="*/ 299 h 389"/>
                    <a:gd name="T56" fmla="*/ 293 w 302"/>
                    <a:gd name="T57" fmla="*/ 267 h 389"/>
                    <a:gd name="T58" fmla="*/ 298 w 302"/>
                    <a:gd name="T59" fmla="*/ 238 h 389"/>
                    <a:gd name="T60" fmla="*/ 301 w 302"/>
                    <a:gd name="T61" fmla="*/ 217 h 389"/>
                    <a:gd name="T62" fmla="*/ 301 w 302"/>
                    <a:gd name="T63" fmla="*/ 205 h 389"/>
                    <a:gd name="T64" fmla="*/ 262 w 302"/>
                    <a:gd name="T65" fmla="*/ 104 h 38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02"/>
                    <a:gd name="T100" fmla="*/ 0 h 389"/>
                    <a:gd name="T101" fmla="*/ 302 w 302"/>
                    <a:gd name="T102" fmla="*/ 389 h 38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02" h="389">
                      <a:moveTo>
                        <a:pt x="262" y="104"/>
                      </a:moveTo>
                      <a:lnTo>
                        <a:pt x="260" y="102"/>
                      </a:lnTo>
                      <a:lnTo>
                        <a:pt x="258" y="97"/>
                      </a:lnTo>
                      <a:lnTo>
                        <a:pt x="253" y="92"/>
                      </a:lnTo>
                      <a:lnTo>
                        <a:pt x="249" y="85"/>
                      </a:lnTo>
                      <a:lnTo>
                        <a:pt x="243" y="76"/>
                      </a:lnTo>
                      <a:lnTo>
                        <a:pt x="235" y="68"/>
                      </a:lnTo>
                      <a:lnTo>
                        <a:pt x="228" y="58"/>
                      </a:lnTo>
                      <a:lnTo>
                        <a:pt x="220" y="49"/>
                      </a:lnTo>
                      <a:lnTo>
                        <a:pt x="212" y="40"/>
                      </a:lnTo>
                      <a:lnTo>
                        <a:pt x="204" y="31"/>
                      </a:lnTo>
                      <a:lnTo>
                        <a:pt x="197" y="22"/>
                      </a:lnTo>
                      <a:lnTo>
                        <a:pt x="191" y="15"/>
                      </a:lnTo>
                      <a:lnTo>
                        <a:pt x="186" y="9"/>
                      </a:lnTo>
                      <a:lnTo>
                        <a:pt x="182" y="4"/>
                      </a:lnTo>
                      <a:lnTo>
                        <a:pt x="179" y="0"/>
                      </a:lnTo>
                      <a:lnTo>
                        <a:pt x="110" y="0"/>
                      </a:lnTo>
                      <a:lnTo>
                        <a:pt x="107" y="0"/>
                      </a:lnTo>
                      <a:lnTo>
                        <a:pt x="104" y="4"/>
                      </a:lnTo>
                      <a:lnTo>
                        <a:pt x="99" y="6"/>
                      </a:lnTo>
                      <a:lnTo>
                        <a:pt x="91" y="11"/>
                      </a:lnTo>
                      <a:lnTo>
                        <a:pt x="83" y="17"/>
                      </a:lnTo>
                      <a:lnTo>
                        <a:pt x="74" y="25"/>
                      </a:lnTo>
                      <a:lnTo>
                        <a:pt x="64" y="33"/>
                      </a:lnTo>
                      <a:lnTo>
                        <a:pt x="54" y="45"/>
                      </a:lnTo>
                      <a:lnTo>
                        <a:pt x="43" y="54"/>
                      </a:lnTo>
                      <a:lnTo>
                        <a:pt x="33" y="67"/>
                      </a:lnTo>
                      <a:lnTo>
                        <a:pt x="24" y="79"/>
                      </a:lnTo>
                      <a:lnTo>
                        <a:pt x="16" y="94"/>
                      </a:lnTo>
                      <a:lnTo>
                        <a:pt x="8" y="108"/>
                      </a:lnTo>
                      <a:lnTo>
                        <a:pt x="3" y="124"/>
                      </a:lnTo>
                      <a:lnTo>
                        <a:pt x="0" y="140"/>
                      </a:lnTo>
                      <a:lnTo>
                        <a:pt x="0" y="157"/>
                      </a:lnTo>
                      <a:lnTo>
                        <a:pt x="0" y="175"/>
                      </a:lnTo>
                      <a:lnTo>
                        <a:pt x="0" y="195"/>
                      </a:lnTo>
                      <a:lnTo>
                        <a:pt x="3" y="214"/>
                      </a:lnTo>
                      <a:lnTo>
                        <a:pt x="7" y="237"/>
                      </a:lnTo>
                      <a:lnTo>
                        <a:pt x="11" y="257"/>
                      </a:lnTo>
                      <a:lnTo>
                        <a:pt x="17" y="278"/>
                      </a:lnTo>
                      <a:lnTo>
                        <a:pt x="24" y="298"/>
                      </a:lnTo>
                      <a:lnTo>
                        <a:pt x="33" y="317"/>
                      </a:lnTo>
                      <a:lnTo>
                        <a:pt x="43" y="335"/>
                      </a:lnTo>
                      <a:lnTo>
                        <a:pt x="55" y="351"/>
                      </a:lnTo>
                      <a:lnTo>
                        <a:pt x="69" y="365"/>
                      </a:lnTo>
                      <a:lnTo>
                        <a:pt x="85" y="376"/>
                      </a:lnTo>
                      <a:lnTo>
                        <a:pt x="103" y="383"/>
                      </a:lnTo>
                      <a:lnTo>
                        <a:pt x="124" y="388"/>
                      </a:lnTo>
                      <a:lnTo>
                        <a:pt x="146" y="389"/>
                      </a:lnTo>
                      <a:lnTo>
                        <a:pt x="172" y="386"/>
                      </a:lnTo>
                      <a:lnTo>
                        <a:pt x="196" y="378"/>
                      </a:lnTo>
                      <a:lnTo>
                        <a:pt x="217" y="368"/>
                      </a:lnTo>
                      <a:lnTo>
                        <a:pt x="235" y="357"/>
                      </a:lnTo>
                      <a:lnTo>
                        <a:pt x="250" y="343"/>
                      </a:lnTo>
                      <a:lnTo>
                        <a:pt x="262" y="330"/>
                      </a:lnTo>
                      <a:lnTo>
                        <a:pt x="274" y="314"/>
                      </a:lnTo>
                      <a:lnTo>
                        <a:pt x="281" y="299"/>
                      </a:lnTo>
                      <a:lnTo>
                        <a:pt x="289" y="283"/>
                      </a:lnTo>
                      <a:lnTo>
                        <a:pt x="293" y="267"/>
                      </a:lnTo>
                      <a:lnTo>
                        <a:pt x="297" y="252"/>
                      </a:lnTo>
                      <a:lnTo>
                        <a:pt x="298" y="238"/>
                      </a:lnTo>
                      <a:lnTo>
                        <a:pt x="301" y="227"/>
                      </a:lnTo>
                      <a:lnTo>
                        <a:pt x="301" y="217"/>
                      </a:lnTo>
                      <a:lnTo>
                        <a:pt x="301" y="209"/>
                      </a:lnTo>
                      <a:lnTo>
                        <a:pt x="301" y="205"/>
                      </a:lnTo>
                      <a:lnTo>
                        <a:pt x="302" y="203"/>
                      </a:lnTo>
                      <a:lnTo>
                        <a:pt x="262" y="104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4" name="Freeform 12"/>
                <p:cNvSpPr>
                  <a:spLocks/>
                </p:cNvSpPr>
                <p:nvPr/>
              </p:nvSpPr>
              <p:spPr bwMode="auto">
                <a:xfrm>
                  <a:off x="5032" y="2546"/>
                  <a:ext cx="95" cy="66"/>
                </a:xfrm>
                <a:custGeom>
                  <a:avLst/>
                  <a:gdLst>
                    <a:gd name="T0" fmla="*/ 0 w 283"/>
                    <a:gd name="T1" fmla="*/ 0 h 196"/>
                    <a:gd name="T2" fmla="*/ 0 w 283"/>
                    <a:gd name="T3" fmla="*/ 61 h 196"/>
                    <a:gd name="T4" fmla="*/ 196 w 283"/>
                    <a:gd name="T5" fmla="*/ 158 h 196"/>
                    <a:gd name="T6" fmla="*/ 283 w 283"/>
                    <a:gd name="T7" fmla="*/ 196 h 196"/>
                    <a:gd name="T8" fmla="*/ 281 w 283"/>
                    <a:gd name="T9" fmla="*/ 129 h 196"/>
                    <a:gd name="T10" fmla="*/ 230 w 283"/>
                    <a:gd name="T11" fmla="*/ 98 h 196"/>
                    <a:gd name="T12" fmla="*/ 154 w 283"/>
                    <a:gd name="T13" fmla="*/ 61 h 196"/>
                    <a:gd name="T14" fmla="*/ 64 w 283"/>
                    <a:gd name="T15" fmla="*/ 21 h 196"/>
                    <a:gd name="T16" fmla="*/ 0 w 283"/>
                    <a:gd name="T17" fmla="*/ 0 h 196"/>
                    <a:gd name="T18" fmla="*/ 0 w 283"/>
                    <a:gd name="T19" fmla="*/ 0 h 19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83"/>
                    <a:gd name="T31" fmla="*/ 0 h 196"/>
                    <a:gd name="T32" fmla="*/ 283 w 283"/>
                    <a:gd name="T33" fmla="*/ 196 h 19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83" h="196">
                      <a:moveTo>
                        <a:pt x="0" y="0"/>
                      </a:moveTo>
                      <a:lnTo>
                        <a:pt x="0" y="61"/>
                      </a:lnTo>
                      <a:lnTo>
                        <a:pt x="196" y="158"/>
                      </a:lnTo>
                      <a:lnTo>
                        <a:pt x="283" y="196"/>
                      </a:lnTo>
                      <a:lnTo>
                        <a:pt x="281" y="129"/>
                      </a:lnTo>
                      <a:lnTo>
                        <a:pt x="230" y="98"/>
                      </a:lnTo>
                      <a:lnTo>
                        <a:pt x="154" y="61"/>
                      </a:lnTo>
                      <a:lnTo>
                        <a:pt x="64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5" name="Freeform 13"/>
                <p:cNvSpPr>
                  <a:spLocks/>
                </p:cNvSpPr>
                <p:nvPr/>
              </p:nvSpPr>
              <p:spPr bwMode="auto">
                <a:xfrm>
                  <a:off x="4930" y="3238"/>
                  <a:ext cx="19" cy="55"/>
                </a:xfrm>
                <a:custGeom>
                  <a:avLst/>
                  <a:gdLst>
                    <a:gd name="T0" fmla="*/ 26 w 58"/>
                    <a:gd name="T1" fmla="*/ 1 h 166"/>
                    <a:gd name="T2" fmla="*/ 27 w 58"/>
                    <a:gd name="T3" fmla="*/ 0 h 166"/>
                    <a:gd name="T4" fmla="*/ 31 w 58"/>
                    <a:gd name="T5" fmla="*/ 1 h 166"/>
                    <a:gd name="T6" fmla="*/ 34 w 58"/>
                    <a:gd name="T7" fmla="*/ 1 h 166"/>
                    <a:gd name="T8" fmla="*/ 42 w 58"/>
                    <a:gd name="T9" fmla="*/ 4 h 166"/>
                    <a:gd name="T10" fmla="*/ 47 w 58"/>
                    <a:gd name="T11" fmla="*/ 7 h 166"/>
                    <a:gd name="T12" fmla="*/ 52 w 58"/>
                    <a:gd name="T13" fmla="*/ 15 h 166"/>
                    <a:gd name="T14" fmla="*/ 54 w 58"/>
                    <a:gd name="T15" fmla="*/ 18 h 166"/>
                    <a:gd name="T16" fmla="*/ 56 w 58"/>
                    <a:gd name="T17" fmla="*/ 25 h 166"/>
                    <a:gd name="T18" fmla="*/ 57 w 58"/>
                    <a:gd name="T19" fmla="*/ 32 h 166"/>
                    <a:gd name="T20" fmla="*/ 58 w 58"/>
                    <a:gd name="T21" fmla="*/ 40 h 166"/>
                    <a:gd name="T22" fmla="*/ 58 w 58"/>
                    <a:gd name="T23" fmla="*/ 47 h 166"/>
                    <a:gd name="T24" fmla="*/ 58 w 58"/>
                    <a:gd name="T25" fmla="*/ 56 h 166"/>
                    <a:gd name="T26" fmla="*/ 58 w 58"/>
                    <a:gd name="T27" fmla="*/ 67 h 166"/>
                    <a:gd name="T28" fmla="*/ 58 w 58"/>
                    <a:gd name="T29" fmla="*/ 77 h 166"/>
                    <a:gd name="T30" fmla="*/ 57 w 58"/>
                    <a:gd name="T31" fmla="*/ 88 h 166"/>
                    <a:gd name="T32" fmla="*/ 56 w 58"/>
                    <a:gd name="T33" fmla="*/ 99 h 166"/>
                    <a:gd name="T34" fmla="*/ 56 w 58"/>
                    <a:gd name="T35" fmla="*/ 110 h 166"/>
                    <a:gd name="T36" fmla="*/ 54 w 58"/>
                    <a:gd name="T37" fmla="*/ 123 h 166"/>
                    <a:gd name="T38" fmla="*/ 52 w 58"/>
                    <a:gd name="T39" fmla="*/ 131 h 166"/>
                    <a:gd name="T40" fmla="*/ 49 w 58"/>
                    <a:gd name="T41" fmla="*/ 140 h 166"/>
                    <a:gd name="T42" fmla="*/ 47 w 58"/>
                    <a:gd name="T43" fmla="*/ 149 h 166"/>
                    <a:gd name="T44" fmla="*/ 44 w 58"/>
                    <a:gd name="T45" fmla="*/ 156 h 166"/>
                    <a:gd name="T46" fmla="*/ 39 w 58"/>
                    <a:gd name="T47" fmla="*/ 161 h 166"/>
                    <a:gd name="T48" fmla="*/ 34 w 58"/>
                    <a:gd name="T49" fmla="*/ 165 h 166"/>
                    <a:gd name="T50" fmla="*/ 29 w 58"/>
                    <a:gd name="T51" fmla="*/ 166 h 166"/>
                    <a:gd name="T52" fmla="*/ 25 w 58"/>
                    <a:gd name="T53" fmla="*/ 166 h 166"/>
                    <a:gd name="T54" fmla="*/ 17 w 58"/>
                    <a:gd name="T55" fmla="*/ 162 h 166"/>
                    <a:gd name="T56" fmla="*/ 12 w 58"/>
                    <a:gd name="T57" fmla="*/ 157 h 166"/>
                    <a:gd name="T58" fmla="*/ 7 w 58"/>
                    <a:gd name="T59" fmla="*/ 149 h 166"/>
                    <a:gd name="T60" fmla="*/ 5 w 58"/>
                    <a:gd name="T61" fmla="*/ 141 h 166"/>
                    <a:gd name="T62" fmla="*/ 2 w 58"/>
                    <a:gd name="T63" fmla="*/ 130 h 166"/>
                    <a:gd name="T64" fmla="*/ 0 w 58"/>
                    <a:gd name="T65" fmla="*/ 120 h 166"/>
                    <a:gd name="T66" fmla="*/ 0 w 58"/>
                    <a:gd name="T67" fmla="*/ 109 h 166"/>
                    <a:gd name="T68" fmla="*/ 0 w 58"/>
                    <a:gd name="T69" fmla="*/ 98 h 166"/>
                    <a:gd name="T70" fmla="*/ 0 w 58"/>
                    <a:gd name="T71" fmla="*/ 85 h 166"/>
                    <a:gd name="T72" fmla="*/ 0 w 58"/>
                    <a:gd name="T73" fmla="*/ 74 h 166"/>
                    <a:gd name="T74" fmla="*/ 0 w 58"/>
                    <a:gd name="T75" fmla="*/ 64 h 166"/>
                    <a:gd name="T76" fmla="*/ 1 w 58"/>
                    <a:gd name="T77" fmla="*/ 56 h 166"/>
                    <a:gd name="T78" fmla="*/ 1 w 58"/>
                    <a:gd name="T79" fmla="*/ 48 h 166"/>
                    <a:gd name="T80" fmla="*/ 2 w 58"/>
                    <a:gd name="T81" fmla="*/ 42 h 166"/>
                    <a:gd name="T82" fmla="*/ 2 w 58"/>
                    <a:gd name="T83" fmla="*/ 38 h 166"/>
                    <a:gd name="T84" fmla="*/ 3 w 58"/>
                    <a:gd name="T85" fmla="*/ 38 h 166"/>
                    <a:gd name="T86" fmla="*/ 26 w 58"/>
                    <a:gd name="T87" fmla="*/ 1 h 166"/>
                    <a:gd name="T88" fmla="*/ 26 w 58"/>
                    <a:gd name="T89" fmla="*/ 1 h 16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8"/>
                    <a:gd name="T136" fmla="*/ 0 h 166"/>
                    <a:gd name="T137" fmla="*/ 58 w 58"/>
                    <a:gd name="T138" fmla="*/ 166 h 16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8" h="166">
                      <a:moveTo>
                        <a:pt x="26" y="1"/>
                      </a:moveTo>
                      <a:lnTo>
                        <a:pt x="27" y="0"/>
                      </a:lnTo>
                      <a:lnTo>
                        <a:pt x="31" y="1"/>
                      </a:lnTo>
                      <a:lnTo>
                        <a:pt x="34" y="1"/>
                      </a:lnTo>
                      <a:lnTo>
                        <a:pt x="42" y="4"/>
                      </a:lnTo>
                      <a:lnTo>
                        <a:pt x="47" y="7"/>
                      </a:lnTo>
                      <a:lnTo>
                        <a:pt x="52" y="15"/>
                      </a:lnTo>
                      <a:lnTo>
                        <a:pt x="54" y="18"/>
                      </a:lnTo>
                      <a:lnTo>
                        <a:pt x="56" y="25"/>
                      </a:lnTo>
                      <a:lnTo>
                        <a:pt x="57" y="32"/>
                      </a:lnTo>
                      <a:lnTo>
                        <a:pt x="58" y="40"/>
                      </a:lnTo>
                      <a:lnTo>
                        <a:pt x="58" y="47"/>
                      </a:lnTo>
                      <a:lnTo>
                        <a:pt x="58" y="56"/>
                      </a:lnTo>
                      <a:lnTo>
                        <a:pt x="58" y="67"/>
                      </a:lnTo>
                      <a:lnTo>
                        <a:pt x="58" y="77"/>
                      </a:lnTo>
                      <a:lnTo>
                        <a:pt x="57" y="88"/>
                      </a:lnTo>
                      <a:lnTo>
                        <a:pt x="56" y="99"/>
                      </a:lnTo>
                      <a:lnTo>
                        <a:pt x="56" y="110"/>
                      </a:lnTo>
                      <a:lnTo>
                        <a:pt x="54" y="123"/>
                      </a:lnTo>
                      <a:lnTo>
                        <a:pt x="52" y="131"/>
                      </a:lnTo>
                      <a:lnTo>
                        <a:pt x="49" y="140"/>
                      </a:lnTo>
                      <a:lnTo>
                        <a:pt x="47" y="149"/>
                      </a:lnTo>
                      <a:lnTo>
                        <a:pt x="44" y="156"/>
                      </a:lnTo>
                      <a:lnTo>
                        <a:pt x="39" y="161"/>
                      </a:lnTo>
                      <a:lnTo>
                        <a:pt x="34" y="165"/>
                      </a:lnTo>
                      <a:lnTo>
                        <a:pt x="29" y="166"/>
                      </a:lnTo>
                      <a:lnTo>
                        <a:pt x="25" y="166"/>
                      </a:lnTo>
                      <a:lnTo>
                        <a:pt x="17" y="162"/>
                      </a:lnTo>
                      <a:lnTo>
                        <a:pt x="12" y="157"/>
                      </a:lnTo>
                      <a:lnTo>
                        <a:pt x="7" y="149"/>
                      </a:lnTo>
                      <a:lnTo>
                        <a:pt x="5" y="141"/>
                      </a:lnTo>
                      <a:lnTo>
                        <a:pt x="2" y="130"/>
                      </a:lnTo>
                      <a:lnTo>
                        <a:pt x="0" y="120"/>
                      </a:lnTo>
                      <a:lnTo>
                        <a:pt x="0" y="109"/>
                      </a:lnTo>
                      <a:lnTo>
                        <a:pt x="0" y="98"/>
                      </a:lnTo>
                      <a:lnTo>
                        <a:pt x="0" y="85"/>
                      </a:lnTo>
                      <a:lnTo>
                        <a:pt x="0" y="74"/>
                      </a:lnTo>
                      <a:lnTo>
                        <a:pt x="0" y="64"/>
                      </a:lnTo>
                      <a:lnTo>
                        <a:pt x="1" y="56"/>
                      </a:lnTo>
                      <a:lnTo>
                        <a:pt x="1" y="48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3" y="38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solidFill>
                  <a:srgbClr val="8A8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6" name="Freeform 14"/>
                <p:cNvSpPr>
                  <a:spLocks/>
                </p:cNvSpPr>
                <p:nvPr/>
              </p:nvSpPr>
              <p:spPr bwMode="auto">
                <a:xfrm>
                  <a:off x="5241" y="3052"/>
                  <a:ext cx="201" cy="240"/>
                </a:xfrm>
                <a:custGeom>
                  <a:avLst/>
                  <a:gdLst>
                    <a:gd name="T0" fmla="*/ 48 w 602"/>
                    <a:gd name="T1" fmla="*/ 16 h 720"/>
                    <a:gd name="T2" fmla="*/ 70 w 602"/>
                    <a:gd name="T3" fmla="*/ 96 h 720"/>
                    <a:gd name="T4" fmla="*/ 69 w 602"/>
                    <a:gd name="T5" fmla="*/ 264 h 720"/>
                    <a:gd name="T6" fmla="*/ 46 w 602"/>
                    <a:gd name="T7" fmla="*/ 472 h 720"/>
                    <a:gd name="T8" fmla="*/ 41 w 602"/>
                    <a:gd name="T9" fmla="*/ 558 h 720"/>
                    <a:gd name="T10" fmla="*/ 0 w 602"/>
                    <a:gd name="T11" fmla="*/ 682 h 720"/>
                    <a:gd name="T12" fmla="*/ 100 w 602"/>
                    <a:gd name="T13" fmla="*/ 708 h 720"/>
                    <a:gd name="T14" fmla="*/ 237 w 602"/>
                    <a:gd name="T15" fmla="*/ 720 h 720"/>
                    <a:gd name="T16" fmla="*/ 428 w 602"/>
                    <a:gd name="T17" fmla="*/ 717 h 720"/>
                    <a:gd name="T18" fmla="*/ 542 w 602"/>
                    <a:gd name="T19" fmla="*/ 705 h 720"/>
                    <a:gd name="T20" fmla="*/ 595 w 602"/>
                    <a:gd name="T21" fmla="*/ 572 h 720"/>
                    <a:gd name="T22" fmla="*/ 602 w 602"/>
                    <a:gd name="T23" fmla="*/ 522 h 720"/>
                    <a:gd name="T24" fmla="*/ 581 w 602"/>
                    <a:gd name="T25" fmla="*/ 508 h 720"/>
                    <a:gd name="T26" fmla="*/ 581 w 602"/>
                    <a:gd name="T27" fmla="*/ 504 h 720"/>
                    <a:gd name="T28" fmla="*/ 581 w 602"/>
                    <a:gd name="T29" fmla="*/ 498 h 720"/>
                    <a:gd name="T30" fmla="*/ 581 w 602"/>
                    <a:gd name="T31" fmla="*/ 486 h 720"/>
                    <a:gd name="T32" fmla="*/ 584 w 602"/>
                    <a:gd name="T33" fmla="*/ 473 h 720"/>
                    <a:gd name="T34" fmla="*/ 585 w 602"/>
                    <a:gd name="T35" fmla="*/ 455 h 720"/>
                    <a:gd name="T36" fmla="*/ 586 w 602"/>
                    <a:gd name="T37" fmla="*/ 436 h 720"/>
                    <a:gd name="T38" fmla="*/ 587 w 602"/>
                    <a:gd name="T39" fmla="*/ 414 h 720"/>
                    <a:gd name="T40" fmla="*/ 590 w 602"/>
                    <a:gd name="T41" fmla="*/ 393 h 720"/>
                    <a:gd name="T42" fmla="*/ 591 w 602"/>
                    <a:gd name="T43" fmla="*/ 370 h 720"/>
                    <a:gd name="T44" fmla="*/ 592 w 602"/>
                    <a:gd name="T45" fmla="*/ 348 h 720"/>
                    <a:gd name="T46" fmla="*/ 592 w 602"/>
                    <a:gd name="T47" fmla="*/ 325 h 720"/>
                    <a:gd name="T48" fmla="*/ 594 w 602"/>
                    <a:gd name="T49" fmla="*/ 304 h 720"/>
                    <a:gd name="T50" fmla="*/ 594 w 602"/>
                    <a:gd name="T51" fmla="*/ 283 h 720"/>
                    <a:gd name="T52" fmla="*/ 594 w 602"/>
                    <a:gd name="T53" fmla="*/ 266 h 720"/>
                    <a:gd name="T54" fmla="*/ 592 w 602"/>
                    <a:gd name="T55" fmla="*/ 251 h 720"/>
                    <a:gd name="T56" fmla="*/ 592 w 602"/>
                    <a:gd name="T57" fmla="*/ 240 h 720"/>
                    <a:gd name="T58" fmla="*/ 590 w 602"/>
                    <a:gd name="T59" fmla="*/ 228 h 720"/>
                    <a:gd name="T60" fmla="*/ 587 w 602"/>
                    <a:gd name="T61" fmla="*/ 219 h 720"/>
                    <a:gd name="T62" fmla="*/ 584 w 602"/>
                    <a:gd name="T63" fmla="*/ 207 h 720"/>
                    <a:gd name="T64" fmla="*/ 581 w 602"/>
                    <a:gd name="T65" fmla="*/ 197 h 720"/>
                    <a:gd name="T66" fmla="*/ 578 w 602"/>
                    <a:gd name="T67" fmla="*/ 186 h 720"/>
                    <a:gd name="T68" fmla="*/ 574 w 602"/>
                    <a:gd name="T69" fmla="*/ 176 h 720"/>
                    <a:gd name="T70" fmla="*/ 570 w 602"/>
                    <a:gd name="T71" fmla="*/ 166 h 720"/>
                    <a:gd name="T72" fmla="*/ 568 w 602"/>
                    <a:gd name="T73" fmla="*/ 159 h 720"/>
                    <a:gd name="T74" fmla="*/ 564 w 602"/>
                    <a:gd name="T75" fmla="*/ 149 h 720"/>
                    <a:gd name="T76" fmla="*/ 560 w 602"/>
                    <a:gd name="T77" fmla="*/ 143 h 720"/>
                    <a:gd name="T78" fmla="*/ 558 w 602"/>
                    <a:gd name="T79" fmla="*/ 135 h 720"/>
                    <a:gd name="T80" fmla="*/ 555 w 602"/>
                    <a:gd name="T81" fmla="*/ 129 h 720"/>
                    <a:gd name="T82" fmla="*/ 552 w 602"/>
                    <a:gd name="T83" fmla="*/ 122 h 720"/>
                    <a:gd name="T84" fmla="*/ 550 w 602"/>
                    <a:gd name="T85" fmla="*/ 119 h 720"/>
                    <a:gd name="T86" fmla="*/ 457 w 602"/>
                    <a:gd name="T87" fmla="*/ 66 h 720"/>
                    <a:gd name="T88" fmla="*/ 339 w 602"/>
                    <a:gd name="T89" fmla="*/ 21 h 720"/>
                    <a:gd name="T90" fmla="*/ 229 w 602"/>
                    <a:gd name="T91" fmla="*/ 6 h 720"/>
                    <a:gd name="T92" fmla="*/ 99 w 602"/>
                    <a:gd name="T93" fmla="*/ 0 h 720"/>
                    <a:gd name="T94" fmla="*/ 48 w 602"/>
                    <a:gd name="T95" fmla="*/ 16 h 720"/>
                    <a:gd name="T96" fmla="*/ 48 w 602"/>
                    <a:gd name="T97" fmla="*/ 16 h 72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02"/>
                    <a:gd name="T148" fmla="*/ 0 h 720"/>
                    <a:gd name="T149" fmla="*/ 602 w 602"/>
                    <a:gd name="T150" fmla="*/ 720 h 72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02" h="720">
                      <a:moveTo>
                        <a:pt x="48" y="16"/>
                      </a:moveTo>
                      <a:lnTo>
                        <a:pt x="70" y="96"/>
                      </a:lnTo>
                      <a:lnTo>
                        <a:pt x="69" y="264"/>
                      </a:lnTo>
                      <a:lnTo>
                        <a:pt x="46" y="472"/>
                      </a:lnTo>
                      <a:lnTo>
                        <a:pt x="41" y="558"/>
                      </a:lnTo>
                      <a:lnTo>
                        <a:pt x="0" y="682"/>
                      </a:lnTo>
                      <a:lnTo>
                        <a:pt x="100" y="708"/>
                      </a:lnTo>
                      <a:lnTo>
                        <a:pt x="237" y="720"/>
                      </a:lnTo>
                      <a:lnTo>
                        <a:pt x="428" y="717"/>
                      </a:lnTo>
                      <a:lnTo>
                        <a:pt x="542" y="705"/>
                      </a:lnTo>
                      <a:lnTo>
                        <a:pt x="595" y="572"/>
                      </a:lnTo>
                      <a:lnTo>
                        <a:pt x="602" y="522"/>
                      </a:lnTo>
                      <a:lnTo>
                        <a:pt x="581" y="508"/>
                      </a:lnTo>
                      <a:lnTo>
                        <a:pt x="581" y="504"/>
                      </a:lnTo>
                      <a:lnTo>
                        <a:pt x="581" y="498"/>
                      </a:lnTo>
                      <a:lnTo>
                        <a:pt x="581" y="486"/>
                      </a:lnTo>
                      <a:lnTo>
                        <a:pt x="584" y="473"/>
                      </a:lnTo>
                      <a:lnTo>
                        <a:pt x="585" y="455"/>
                      </a:lnTo>
                      <a:lnTo>
                        <a:pt x="586" y="436"/>
                      </a:lnTo>
                      <a:lnTo>
                        <a:pt x="587" y="414"/>
                      </a:lnTo>
                      <a:lnTo>
                        <a:pt x="590" y="393"/>
                      </a:lnTo>
                      <a:lnTo>
                        <a:pt x="591" y="370"/>
                      </a:lnTo>
                      <a:lnTo>
                        <a:pt x="592" y="348"/>
                      </a:lnTo>
                      <a:lnTo>
                        <a:pt x="592" y="325"/>
                      </a:lnTo>
                      <a:lnTo>
                        <a:pt x="594" y="304"/>
                      </a:lnTo>
                      <a:lnTo>
                        <a:pt x="594" y="283"/>
                      </a:lnTo>
                      <a:lnTo>
                        <a:pt x="594" y="266"/>
                      </a:lnTo>
                      <a:lnTo>
                        <a:pt x="592" y="251"/>
                      </a:lnTo>
                      <a:lnTo>
                        <a:pt x="592" y="240"/>
                      </a:lnTo>
                      <a:lnTo>
                        <a:pt x="590" y="228"/>
                      </a:lnTo>
                      <a:lnTo>
                        <a:pt x="587" y="219"/>
                      </a:lnTo>
                      <a:lnTo>
                        <a:pt x="584" y="207"/>
                      </a:lnTo>
                      <a:lnTo>
                        <a:pt x="581" y="197"/>
                      </a:lnTo>
                      <a:lnTo>
                        <a:pt x="578" y="186"/>
                      </a:lnTo>
                      <a:lnTo>
                        <a:pt x="574" y="176"/>
                      </a:lnTo>
                      <a:lnTo>
                        <a:pt x="570" y="166"/>
                      </a:lnTo>
                      <a:lnTo>
                        <a:pt x="568" y="159"/>
                      </a:lnTo>
                      <a:lnTo>
                        <a:pt x="564" y="149"/>
                      </a:lnTo>
                      <a:lnTo>
                        <a:pt x="560" y="143"/>
                      </a:lnTo>
                      <a:lnTo>
                        <a:pt x="558" y="135"/>
                      </a:lnTo>
                      <a:lnTo>
                        <a:pt x="555" y="129"/>
                      </a:lnTo>
                      <a:lnTo>
                        <a:pt x="552" y="122"/>
                      </a:lnTo>
                      <a:lnTo>
                        <a:pt x="550" y="119"/>
                      </a:lnTo>
                      <a:lnTo>
                        <a:pt x="457" y="66"/>
                      </a:lnTo>
                      <a:lnTo>
                        <a:pt x="339" y="21"/>
                      </a:lnTo>
                      <a:lnTo>
                        <a:pt x="229" y="6"/>
                      </a:lnTo>
                      <a:lnTo>
                        <a:pt x="99" y="0"/>
                      </a:lnTo>
                      <a:lnTo>
                        <a:pt x="48" y="16"/>
                      </a:lnTo>
                      <a:close/>
                    </a:path>
                  </a:pathLst>
                </a:custGeom>
                <a:solidFill>
                  <a:srgbClr val="5CDB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7" name="Freeform 15"/>
                <p:cNvSpPr>
                  <a:spLocks/>
                </p:cNvSpPr>
                <p:nvPr/>
              </p:nvSpPr>
              <p:spPr bwMode="auto">
                <a:xfrm>
                  <a:off x="5015" y="3039"/>
                  <a:ext cx="72" cy="145"/>
                </a:xfrm>
                <a:custGeom>
                  <a:avLst/>
                  <a:gdLst>
                    <a:gd name="T0" fmla="*/ 215 w 215"/>
                    <a:gd name="T1" fmla="*/ 60 h 434"/>
                    <a:gd name="T2" fmla="*/ 70 w 215"/>
                    <a:gd name="T3" fmla="*/ 0 h 434"/>
                    <a:gd name="T4" fmla="*/ 28 w 215"/>
                    <a:gd name="T5" fmla="*/ 24 h 434"/>
                    <a:gd name="T6" fmla="*/ 10 w 215"/>
                    <a:gd name="T7" fmla="*/ 101 h 434"/>
                    <a:gd name="T8" fmla="*/ 3 w 215"/>
                    <a:gd name="T9" fmla="*/ 210 h 434"/>
                    <a:gd name="T10" fmla="*/ 0 w 215"/>
                    <a:gd name="T11" fmla="*/ 390 h 434"/>
                    <a:gd name="T12" fmla="*/ 3 w 215"/>
                    <a:gd name="T13" fmla="*/ 421 h 434"/>
                    <a:gd name="T14" fmla="*/ 163 w 215"/>
                    <a:gd name="T15" fmla="*/ 434 h 434"/>
                    <a:gd name="T16" fmla="*/ 177 w 215"/>
                    <a:gd name="T17" fmla="*/ 305 h 434"/>
                    <a:gd name="T18" fmla="*/ 201 w 215"/>
                    <a:gd name="T19" fmla="*/ 146 h 434"/>
                    <a:gd name="T20" fmla="*/ 215 w 215"/>
                    <a:gd name="T21" fmla="*/ 60 h 434"/>
                    <a:gd name="T22" fmla="*/ 215 w 215"/>
                    <a:gd name="T23" fmla="*/ 60 h 43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5"/>
                    <a:gd name="T37" fmla="*/ 0 h 434"/>
                    <a:gd name="T38" fmla="*/ 215 w 215"/>
                    <a:gd name="T39" fmla="*/ 434 h 43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5" h="434">
                      <a:moveTo>
                        <a:pt x="215" y="60"/>
                      </a:moveTo>
                      <a:lnTo>
                        <a:pt x="70" y="0"/>
                      </a:lnTo>
                      <a:lnTo>
                        <a:pt x="28" y="24"/>
                      </a:lnTo>
                      <a:lnTo>
                        <a:pt x="10" y="101"/>
                      </a:lnTo>
                      <a:lnTo>
                        <a:pt x="3" y="210"/>
                      </a:lnTo>
                      <a:lnTo>
                        <a:pt x="0" y="390"/>
                      </a:lnTo>
                      <a:lnTo>
                        <a:pt x="3" y="421"/>
                      </a:lnTo>
                      <a:lnTo>
                        <a:pt x="163" y="434"/>
                      </a:lnTo>
                      <a:lnTo>
                        <a:pt x="177" y="305"/>
                      </a:lnTo>
                      <a:lnTo>
                        <a:pt x="201" y="146"/>
                      </a:lnTo>
                      <a:lnTo>
                        <a:pt x="215" y="60"/>
                      </a:lnTo>
                      <a:close/>
                    </a:path>
                  </a:pathLst>
                </a:custGeom>
                <a:solidFill>
                  <a:srgbClr val="0A8F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8" name="Freeform 16"/>
                <p:cNvSpPr>
                  <a:spLocks/>
                </p:cNvSpPr>
                <p:nvPr/>
              </p:nvSpPr>
              <p:spPr bwMode="auto">
                <a:xfrm>
                  <a:off x="5247" y="3228"/>
                  <a:ext cx="177" cy="66"/>
                </a:xfrm>
                <a:custGeom>
                  <a:avLst/>
                  <a:gdLst>
                    <a:gd name="T0" fmla="*/ 6 w 530"/>
                    <a:gd name="T1" fmla="*/ 111 h 200"/>
                    <a:gd name="T2" fmla="*/ 31 w 530"/>
                    <a:gd name="T3" fmla="*/ 84 h 200"/>
                    <a:gd name="T4" fmla="*/ 63 w 530"/>
                    <a:gd name="T5" fmla="*/ 48 h 200"/>
                    <a:gd name="T6" fmla="*/ 94 w 530"/>
                    <a:gd name="T7" fmla="*/ 0 h 200"/>
                    <a:gd name="T8" fmla="*/ 91 w 530"/>
                    <a:gd name="T9" fmla="*/ 55 h 200"/>
                    <a:gd name="T10" fmla="*/ 83 w 530"/>
                    <a:gd name="T11" fmla="*/ 94 h 200"/>
                    <a:gd name="T12" fmla="*/ 97 w 530"/>
                    <a:gd name="T13" fmla="*/ 103 h 200"/>
                    <a:gd name="T14" fmla="*/ 128 w 530"/>
                    <a:gd name="T15" fmla="*/ 76 h 200"/>
                    <a:gd name="T16" fmla="*/ 159 w 530"/>
                    <a:gd name="T17" fmla="*/ 45 h 200"/>
                    <a:gd name="T18" fmla="*/ 166 w 530"/>
                    <a:gd name="T19" fmla="*/ 71 h 200"/>
                    <a:gd name="T20" fmla="*/ 159 w 530"/>
                    <a:gd name="T21" fmla="*/ 103 h 200"/>
                    <a:gd name="T22" fmla="*/ 163 w 530"/>
                    <a:gd name="T23" fmla="*/ 117 h 200"/>
                    <a:gd name="T24" fmla="*/ 187 w 530"/>
                    <a:gd name="T25" fmla="*/ 98 h 200"/>
                    <a:gd name="T26" fmla="*/ 215 w 530"/>
                    <a:gd name="T27" fmla="*/ 73 h 200"/>
                    <a:gd name="T28" fmla="*/ 228 w 530"/>
                    <a:gd name="T29" fmla="*/ 68 h 200"/>
                    <a:gd name="T30" fmla="*/ 227 w 530"/>
                    <a:gd name="T31" fmla="*/ 91 h 200"/>
                    <a:gd name="T32" fmla="*/ 218 w 530"/>
                    <a:gd name="T33" fmla="*/ 118 h 200"/>
                    <a:gd name="T34" fmla="*/ 242 w 530"/>
                    <a:gd name="T35" fmla="*/ 111 h 200"/>
                    <a:gd name="T36" fmla="*/ 267 w 530"/>
                    <a:gd name="T37" fmla="*/ 87 h 200"/>
                    <a:gd name="T38" fmla="*/ 280 w 530"/>
                    <a:gd name="T39" fmla="*/ 70 h 200"/>
                    <a:gd name="T40" fmla="*/ 278 w 530"/>
                    <a:gd name="T41" fmla="*/ 87 h 200"/>
                    <a:gd name="T42" fmla="*/ 273 w 530"/>
                    <a:gd name="T43" fmla="*/ 109 h 200"/>
                    <a:gd name="T44" fmla="*/ 264 w 530"/>
                    <a:gd name="T45" fmla="*/ 132 h 200"/>
                    <a:gd name="T46" fmla="*/ 262 w 530"/>
                    <a:gd name="T47" fmla="*/ 142 h 200"/>
                    <a:gd name="T48" fmla="*/ 284 w 530"/>
                    <a:gd name="T49" fmla="*/ 129 h 200"/>
                    <a:gd name="T50" fmla="*/ 310 w 530"/>
                    <a:gd name="T51" fmla="*/ 109 h 200"/>
                    <a:gd name="T52" fmla="*/ 327 w 530"/>
                    <a:gd name="T53" fmla="*/ 108 h 200"/>
                    <a:gd name="T54" fmla="*/ 319 w 530"/>
                    <a:gd name="T55" fmla="*/ 130 h 200"/>
                    <a:gd name="T56" fmla="*/ 309 w 530"/>
                    <a:gd name="T57" fmla="*/ 149 h 200"/>
                    <a:gd name="T58" fmla="*/ 321 w 530"/>
                    <a:gd name="T59" fmla="*/ 144 h 200"/>
                    <a:gd name="T60" fmla="*/ 342 w 530"/>
                    <a:gd name="T61" fmla="*/ 133 h 200"/>
                    <a:gd name="T62" fmla="*/ 363 w 530"/>
                    <a:gd name="T63" fmla="*/ 119 h 200"/>
                    <a:gd name="T64" fmla="*/ 388 w 530"/>
                    <a:gd name="T65" fmla="*/ 98 h 200"/>
                    <a:gd name="T66" fmla="*/ 377 w 530"/>
                    <a:gd name="T67" fmla="*/ 125 h 200"/>
                    <a:gd name="T68" fmla="*/ 365 w 530"/>
                    <a:gd name="T69" fmla="*/ 148 h 200"/>
                    <a:gd name="T70" fmla="*/ 372 w 530"/>
                    <a:gd name="T71" fmla="*/ 145 h 200"/>
                    <a:gd name="T72" fmla="*/ 394 w 530"/>
                    <a:gd name="T73" fmla="*/ 134 h 200"/>
                    <a:gd name="T74" fmla="*/ 429 w 530"/>
                    <a:gd name="T75" fmla="*/ 107 h 200"/>
                    <a:gd name="T76" fmla="*/ 412 w 530"/>
                    <a:gd name="T77" fmla="*/ 140 h 200"/>
                    <a:gd name="T78" fmla="*/ 403 w 530"/>
                    <a:gd name="T79" fmla="*/ 159 h 200"/>
                    <a:gd name="T80" fmla="*/ 428 w 530"/>
                    <a:gd name="T81" fmla="*/ 144 h 200"/>
                    <a:gd name="T82" fmla="*/ 446 w 530"/>
                    <a:gd name="T83" fmla="*/ 132 h 200"/>
                    <a:gd name="T84" fmla="*/ 461 w 530"/>
                    <a:gd name="T85" fmla="*/ 124 h 200"/>
                    <a:gd name="T86" fmla="*/ 450 w 530"/>
                    <a:gd name="T87" fmla="*/ 154 h 200"/>
                    <a:gd name="T88" fmla="*/ 485 w 530"/>
                    <a:gd name="T89" fmla="*/ 159 h 200"/>
                    <a:gd name="T90" fmla="*/ 527 w 530"/>
                    <a:gd name="T91" fmla="*/ 180 h 200"/>
                    <a:gd name="T92" fmla="*/ 53 w 530"/>
                    <a:gd name="T93" fmla="*/ 179 h 200"/>
                    <a:gd name="T94" fmla="*/ 0 w 530"/>
                    <a:gd name="T95" fmla="*/ 118 h 20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30"/>
                    <a:gd name="T145" fmla="*/ 0 h 200"/>
                    <a:gd name="T146" fmla="*/ 530 w 530"/>
                    <a:gd name="T147" fmla="*/ 200 h 20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30" h="200">
                      <a:moveTo>
                        <a:pt x="0" y="118"/>
                      </a:moveTo>
                      <a:lnTo>
                        <a:pt x="0" y="115"/>
                      </a:lnTo>
                      <a:lnTo>
                        <a:pt x="4" y="114"/>
                      </a:lnTo>
                      <a:lnTo>
                        <a:pt x="6" y="111"/>
                      </a:lnTo>
                      <a:lnTo>
                        <a:pt x="11" y="106"/>
                      </a:lnTo>
                      <a:lnTo>
                        <a:pt x="17" y="99"/>
                      </a:lnTo>
                      <a:lnTo>
                        <a:pt x="24" y="93"/>
                      </a:lnTo>
                      <a:lnTo>
                        <a:pt x="31" y="84"/>
                      </a:lnTo>
                      <a:lnTo>
                        <a:pt x="40" y="77"/>
                      </a:lnTo>
                      <a:lnTo>
                        <a:pt x="47" y="67"/>
                      </a:lnTo>
                      <a:lnTo>
                        <a:pt x="56" y="58"/>
                      </a:lnTo>
                      <a:lnTo>
                        <a:pt x="63" y="48"/>
                      </a:lnTo>
                      <a:lnTo>
                        <a:pt x="72" y="39"/>
                      </a:lnTo>
                      <a:lnTo>
                        <a:pt x="78" y="29"/>
                      </a:lnTo>
                      <a:lnTo>
                        <a:pt x="86" y="19"/>
                      </a:lnTo>
                      <a:lnTo>
                        <a:pt x="94" y="0"/>
                      </a:lnTo>
                      <a:lnTo>
                        <a:pt x="94" y="24"/>
                      </a:lnTo>
                      <a:lnTo>
                        <a:pt x="93" y="34"/>
                      </a:lnTo>
                      <a:lnTo>
                        <a:pt x="92" y="44"/>
                      </a:lnTo>
                      <a:lnTo>
                        <a:pt x="91" y="55"/>
                      </a:lnTo>
                      <a:lnTo>
                        <a:pt x="89" y="65"/>
                      </a:lnTo>
                      <a:lnTo>
                        <a:pt x="87" y="75"/>
                      </a:lnTo>
                      <a:lnTo>
                        <a:pt x="86" y="84"/>
                      </a:lnTo>
                      <a:lnTo>
                        <a:pt x="83" y="94"/>
                      </a:lnTo>
                      <a:lnTo>
                        <a:pt x="81" y="103"/>
                      </a:lnTo>
                      <a:lnTo>
                        <a:pt x="74" y="122"/>
                      </a:lnTo>
                      <a:lnTo>
                        <a:pt x="91" y="107"/>
                      </a:lnTo>
                      <a:lnTo>
                        <a:pt x="97" y="103"/>
                      </a:lnTo>
                      <a:lnTo>
                        <a:pt x="104" y="97"/>
                      </a:lnTo>
                      <a:lnTo>
                        <a:pt x="113" y="92"/>
                      </a:lnTo>
                      <a:lnTo>
                        <a:pt x="120" y="83"/>
                      </a:lnTo>
                      <a:lnTo>
                        <a:pt x="128" y="76"/>
                      </a:lnTo>
                      <a:lnTo>
                        <a:pt x="135" y="68"/>
                      </a:lnTo>
                      <a:lnTo>
                        <a:pt x="144" y="62"/>
                      </a:lnTo>
                      <a:lnTo>
                        <a:pt x="151" y="53"/>
                      </a:lnTo>
                      <a:lnTo>
                        <a:pt x="159" y="45"/>
                      </a:lnTo>
                      <a:lnTo>
                        <a:pt x="167" y="29"/>
                      </a:lnTo>
                      <a:lnTo>
                        <a:pt x="167" y="55"/>
                      </a:lnTo>
                      <a:lnTo>
                        <a:pt x="166" y="62"/>
                      </a:lnTo>
                      <a:lnTo>
                        <a:pt x="166" y="71"/>
                      </a:lnTo>
                      <a:lnTo>
                        <a:pt x="164" y="78"/>
                      </a:lnTo>
                      <a:lnTo>
                        <a:pt x="163" y="86"/>
                      </a:lnTo>
                      <a:lnTo>
                        <a:pt x="160" y="94"/>
                      </a:lnTo>
                      <a:lnTo>
                        <a:pt x="159" y="103"/>
                      </a:lnTo>
                      <a:lnTo>
                        <a:pt x="156" y="111"/>
                      </a:lnTo>
                      <a:lnTo>
                        <a:pt x="153" y="117"/>
                      </a:lnTo>
                      <a:lnTo>
                        <a:pt x="149" y="125"/>
                      </a:lnTo>
                      <a:lnTo>
                        <a:pt x="163" y="117"/>
                      </a:lnTo>
                      <a:lnTo>
                        <a:pt x="169" y="113"/>
                      </a:lnTo>
                      <a:lnTo>
                        <a:pt x="175" y="109"/>
                      </a:lnTo>
                      <a:lnTo>
                        <a:pt x="180" y="103"/>
                      </a:lnTo>
                      <a:lnTo>
                        <a:pt x="187" y="98"/>
                      </a:lnTo>
                      <a:lnTo>
                        <a:pt x="194" y="93"/>
                      </a:lnTo>
                      <a:lnTo>
                        <a:pt x="201" y="87"/>
                      </a:lnTo>
                      <a:lnTo>
                        <a:pt x="208" y="79"/>
                      </a:lnTo>
                      <a:lnTo>
                        <a:pt x="215" y="73"/>
                      </a:lnTo>
                      <a:lnTo>
                        <a:pt x="222" y="66"/>
                      </a:lnTo>
                      <a:lnTo>
                        <a:pt x="229" y="58"/>
                      </a:lnTo>
                      <a:lnTo>
                        <a:pt x="228" y="61"/>
                      </a:lnTo>
                      <a:lnTo>
                        <a:pt x="228" y="68"/>
                      </a:lnTo>
                      <a:lnTo>
                        <a:pt x="228" y="72"/>
                      </a:lnTo>
                      <a:lnTo>
                        <a:pt x="228" y="78"/>
                      </a:lnTo>
                      <a:lnTo>
                        <a:pt x="227" y="83"/>
                      </a:lnTo>
                      <a:lnTo>
                        <a:pt x="227" y="91"/>
                      </a:lnTo>
                      <a:lnTo>
                        <a:pt x="225" y="97"/>
                      </a:lnTo>
                      <a:lnTo>
                        <a:pt x="223" y="103"/>
                      </a:lnTo>
                      <a:lnTo>
                        <a:pt x="221" y="111"/>
                      </a:lnTo>
                      <a:lnTo>
                        <a:pt x="218" y="118"/>
                      </a:lnTo>
                      <a:lnTo>
                        <a:pt x="203" y="139"/>
                      </a:lnTo>
                      <a:lnTo>
                        <a:pt x="228" y="119"/>
                      </a:lnTo>
                      <a:lnTo>
                        <a:pt x="236" y="115"/>
                      </a:lnTo>
                      <a:lnTo>
                        <a:pt x="242" y="111"/>
                      </a:lnTo>
                      <a:lnTo>
                        <a:pt x="249" y="104"/>
                      </a:lnTo>
                      <a:lnTo>
                        <a:pt x="254" y="99"/>
                      </a:lnTo>
                      <a:lnTo>
                        <a:pt x="262" y="93"/>
                      </a:lnTo>
                      <a:lnTo>
                        <a:pt x="267" y="87"/>
                      </a:lnTo>
                      <a:lnTo>
                        <a:pt x="272" y="82"/>
                      </a:lnTo>
                      <a:lnTo>
                        <a:pt x="277" y="76"/>
                      </a:lnTo>
                      <a:lnTo>
                        <a:pt x="280" y="71"/>
                      </a:lnTo>
                      <a:lnTo>
                        <a:pt x="280" y="70"/>
                      </a:lnTo>
                      <a:lnTo>
                        <a:pt x="280" y="76"/>
                      </a:lnTo>
                      <a:lnTo>
                        <a:pt x="279" y="78"/>
                      </a:lnTo>
                      <a:lnTo>
                        <a:pt x="279" y="83"/>
                      </a:lnTo>
                      <a:lnTo>
                        <a:pt x="278" y="87"/>
                      </a:lnTo>
                      <a:lnTo>
                        <a:pt x="278" y="93"/>
                      </a:lnTo>
                      <a:lnTo>
                        <a:pt x="277" y="98"/>
                      </a:lnTo>
                      <a:lnTo>
                        <a:pt x="274" y="103"/>
                      </a:lnTo>
                      <a:lnTo>
                        <a:pt x="273" y="109"/>
                      </a:lnTo>
                      <a:lnTo>
                        <a:pt x="272" y="115"/>
                      </a:lnTo>
                      <a:lnTo>
                        <a:pt x="269" y="120"/>
                      </a:lnTo>
                      <a:lnTo>
                        <a:pt x="267" y="125"/>
                      </a:lnTo>
                      <a:lnTo>
                        <a:pt x="264" y="132"/>
                      </a:lnTo>
                      <a:lnTo>
                        <a:pt x="262" y="137"/>
                      </a:lnTo>
                      <a:lnTo>
                        <a:pt x="253" y="146"/>
                      </a:lnTo>
                      <a:lnTo>
                        <a:pt x="256" y="145"/>
                      </a:lnTo>
                      <a:lnTo>
                        <a:pt x="262" y="142"/>
                      </a:lnTo>
                      <a:lnTo>
                        <a:pt x="265" y="139"/>
                      </a:lnTo>
                      <a:lnTo>
                        <a:pt x="270" y="135"/>
                      </a:lnTo>
                      <a:lnTo>
                        <a:pt x="277" y="132"/>
                      </a:lnTo>
                      <a:lnTo>
                        <a:pt x="284" y="129"/>
                      </a:lnTo>
                      <a:lnTo>
                        <a:pt x="289" y="124"/>
                      </a:lnTo>
                      <a:lnTo>
                        <a:pt x="296" y="119"/>
                      </a:lnTo>
                      <a:lnTo>
                        <a:pt x="303" y="114"/>
                      </a:lnTo>
                      <a:lnTo>
                        <a:pt x="310" y="109"/>
                      </a:lnTo>
                      <a:lnTo>
                        <a:pt x="316" y="103"/>
                      </a:lnTo>
                      <a:lnTo>
                        <a:pt x="335" y="84"/>
                      </a:lnTo>
                      <a:lnTo>
                        <a:pt x="329" y="103"/>
                      </a:lnTo>
                      <a:lnTo>
                        <a:pt x="327" y="108"/>
                      </a:lnTo>
                      <a:lnTo>
                        <a:pt x="325" y="114"/>
                      </a:lnTo>
                      <a:lnTo>
                        <a:pt x="322" y="119"/>
                      </a:lnTo>
                      <a:lnTo>
                        <a:pt x="320" y="124"/>
                      </a:lnTo>
                      <a:lnTo>
                        <a:pt x="319" y="130"/>
                      </a:lnTo>
                      <a:lnTo>
                        <a:pt x="315" y="135"/>
                      </a:lnTo>
                      <a:lnTo>
                        <a:pt x="314" y="140"/>
                      </a:lnTo>
                      <a:lnTo>
                        <a:pt x="311" y="144"/>
                      </a:lnTo>
                      <a:lnTo>
                        <a:pt x="309" y="149"/>
                      </a:lnTo>
                      <a:lnTo>
                        <a:pt x="314" y="148"/>
                      </a:lnTo>
                      <a:lnTo>
                        <a:pt x="316" y="145"/>
                      </a:lnTo>
                      <a:lnTo>
                        <a:pt x="321" y="144"/>
                      </a:lnTo>
                      <a:lnTo>
                        <a:pt x="326" y="142"/>
                      </a:lnTo>
                      <a:lnTo>
                        <a:pt x="332" y="139"/>
                      </a:lnTo>
                      <a:lnTo>
                        <a:pt x="336" y="135"/>
                      </a:lnTo>
                      <a:lnTo>
                        <a:pt x="342" y="133"/>
                      </a:lnTo>
                      <a:lnTo>
                        <a:pt x="347" y="129"/>
                      </a:lnTo>
                      <a:lnTo>
                        <a:pt x="353" y="127"/>
                      </a:lnTo>
                      <a:lnTo>
                        <a:pt x="357" y="123"/>
                      </a:lnTo>
                      <a:lnTo>
                        <a:pt x="363" y="119"/>
                      </a:lnTo>
                      <a:lnTo>
                        <a:pt x="367" y="117"/>
                      </a:lnTo>
                      <a:lnTo>
                        <a:pt x="371" y="114"/>
                      </a:lnTo>
                      <a:lnTo>
                        <a:pt x="391" y="97"/>
                      </a:lnTo>
                      <a:lnTo>
                        <a:pt x="388" y="98"/>
                      </a:lnTo>
                      <a:lnTo>
                        <a:pt x="387" y="103"/>
                      </a:lnTo>
                      <a:lnTo>
                        <a:pt x="383" y="111"/>
                      </a:lnTo>
                      <a:lnTo>
                        <a:pt x="380" y="120"/>
                      </a:lnTo>
                      <a:lnTo>
                        <a:pt x="377" y="125"/>
                      </a:lnTo>
                      <a:lnTo>
                        <a:pt x="375" y="130"/>
                      </a:lnTo>
                      <a:lnTo>
                        <a:pt x="371" y="135"/>
                      </a:lnTo>
                      <a:lnTo>
                        <a:pt x="370" y="140"/>
                      </a:lnTo>
                      <a:lnTo>
                        <a:pt x="365" y="148"/>
                      </a:lnTo>
                      <a:lnTo>
                        <a:pt x="362" y="153"/>
                      </a:lnTo>
                      <a:lnTo>
                        <a:pt x="363" y="150"/>
                      </a:lnTo>
                      <a:lnTo>
                        <a:pt x="370" y="148"/>
                      </a:lnTo>
                      <a:lnTo>
                        <a:pt x="372" y="145"/>
                      </a:lnTo>
                      <a:lnTo>
                        <a:pt x="377" y="142"/>
                      </a:lnTo>
                      <a:lnTo>
                        <a:pt x="383" y="139"/>
                      </a:lnTo>
                      <a:lnTo>
                        <a:pt x="388" y="138"/>
                      </a:lnTo>
                      <a:lnTo>
                        <a:pt x="394" y="134"/>
                      </a:lnTo>
                      <a:lnTo>
                        <a:pt x="399" y="130"/>
                      </a:lnTo>
                      <a:lnTo>
                        <a:pt x="406" y="127"/>
                      </a:lnTo>
                      <a:lnTo>
                        <a:pt x="412" y="123"/>
                      </a:lnTo>
                      <a:lnTo>
                        <a:pt x="429" y="107"/>
                      </a:lnTo>
                      <a:lnTo>
                        <a:pt x="419" y="125"/>
                      </a:lnTo>
                      <a:lnTo>
                        <a:pt x="418" y="132"/>
                      </a:lnTo>
                      <a:lnTo>
                        <a:pt x="415" y="135"/>
                      </a:lnTo>
                      <a:lnTo>
                        <a:pt x="412" y="140"/>
                      </a:lnTo>
                      <a:lnTo>
                        <a:pt x="409" y="145"/>
                      </a:lnTo>
                      <a:lnTo>
                        <a:pt x="408" y="150"/>
                      </a:lnTo>
                      <a:lnTo>
                        <a:pt x="404" y="156"/>
                      </a:lnTo>
                      <a:lnTo>
                        <a:pt x="403" y="159"/>
                      </a:lnTo>
                      <a:lnTo>
                        <a:pt x="406" y="158"/>
                      </a:lnTo>
                      <a:lnTo>
                        <a:pt x="411" y="154"/>
                      </a:lnTo>
                      <a:lnTo>
                        <a:pt x="418" y="149"/>
                      </a:lnTo>
                      <a:lnTo>
                        <a:pt x="428" y="144"/>
                      </a:lnTo>
                      <a:lnTo>
                        <a:pt x="433" y="140"/>
                      </a:lnTo>
                      <a:lnTo>
                        <a:pt x="437" y="137"/>
                      </a:lnTo>
                      <a:lnTo>
                        <a:pt x="442" y="134"/>
                      </a:lnTo>
                      <a:lnTo>
                        <a:pt x="446" y="132"/>
                      </a:lnTo>
                      <a:lnTo>
                        <a:pt x="455" y="124"/>
                      </a:lnTo>
                      <a:lnTo>
                        <a:pt x="461" y="120"/>
                      </a:lnTo>
                      <a:lnTo>
                        <a:pt x="461" y="124"/>
                      </a:lnTo>
                      <a:lnTo>
                        <a:pt x="459" y="130"/>
                      </a:lnTo>
                      <a:lnTo>
                        <a:pt x="456" y="139"/>
                      </a:lnTo>
                      <a:lnTo>
                        <a:pt x="453" y="145"/>
                      </a:lnTo>
                      <a:lnTo>
                        <a:pt x="450" y="154"/>
                      </a:lnTo>
                      <a:lnTo>
                        <a:pt x="446" y="159"/>
                      </a:lnTo>
                      <a:lnTo>
                        <a:pt x="446" y="161"/>
                      </a:lnTo>
                      <a:lnTo>
                        <a:pt x="491" y="122"/>
                      </a:lnTo>
                      <a:lnTo>
                        <a:pt x="485" y="159"/>
                      </a:lnTo>
                      <a:lnTo>
                        <a:pt x="520" y="122"/>
                      </a:lnTo>
                      <a:lnTo>
                        <a:pt x="516" y="154"/>
                      </a:lnTo>
                      <a:lnTo>
                        <a:pt x="530" y="169"/>
                      </a:lnTo>
                      <a:lnTo>
                        <a:pt x="527" y="180"/>
                      </a:lnTo>
                      <a:lnTo>
                        <a:pt x="407" y="187"/>
                      </a:lnTo>
                      <a:lnTo>
                        <a:pt x="298" y="200"/>
                      </a:lnTo>
                      <a:lnTo>
                        <a:pt x="160" y="191"/>
                      </a:lnTo>
                      <a:lnTo>
                        <a:pt x="53" y="179"/>
                      </a:lnTo>
                      <a:lnTo>
                        <a:pt x="15" y="170"/>
                      </a:lnTo>
                      <a:lnTo>
                        <a:pt x="0" y="14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29" name="Freeform 17"/>
                <p:cNvSpPr>
                  <a:spLocks/>
                </p:cNvSpPr>
                <p:nvPr/>
              </p:nvSpPr>
              <p:spPr bwMode="auto">
                <a:xfrm>
                  <a:off x="5259" y="3055"/>
                  <a:ext cx="133" cy="159"/>
                </a:xfrm>
                <a:custGeom>
                  <a:avLst/>
                  <a:gdLst>
                    <a:gd name="T0" fmla="*/ 10 w 400"/>
                    <a:gd name="T1" fmla="*/ 8 h 478"/>
                    <a:gd name="T2" fmla="*/ 22 w 400"/>
                    <a:gd name="T3" fmla="*/ 204 h 478"/>
                    <a:gd name="T4" fmla="*/ 0 w 400"/>
                    <a:gd name="T5" fmla="*/ 454 h 478"/>
                    <a:gd name="T6" fmla="*/ 400 w 400"/>
                    <a:gd name="T7" fmla="*/ 478 h 478"/>
                    <a:gd name="T8" fmla="*/ 134 w 400"/>
                    <a:gd name="T9" fmla="*/ 388 h 478"/>
                    <a:gd name="T10" fmla="*/ 351 w 400"/>
                    <a:gd name="T11" fmla="*/ 375 h 478"/>
                    <a:gd name="T12" fmla="*/ 149 w 400"/>
                    <a:gd name="T13" fmla="*/ 322 h 478"/>
                    <a:gd name="T14" fmla="*/ 328 w 400"/>
                    <a:gd name="T15" fmla="*/ 301 h 478"/>
                    <a:gd name="T16" fmla="*/ 131 w 400"/>
                    <a:gd name="T17" fmla="*/ 243 h 478"/>
                    <a:gd name="T18" fmla="*/ 318 w 400"/>
                    <a:gd name="T19" fmla="*/ 238 h 478"/>
                    <a:gd name="T20" fmla="*/ 128 w 400"/>
                    <a:gd name="T21" fmla="*/ 180 h 478"/>
                    <a:gd name="T22" fmla="*/ 321 w 400"/>
                    <a:gd name="T23" fmla="*/ 178 h 478"/>
                    <a:gd name="T24" fmla="*/ 108 w 400"/>
                    <a:gd name="T25" fmla="*/ 124 h 478"/>
                    <a:gd name="T26" fmla="*/ 281 w 400"/>
                    <a:gd name="T27" fmla="*/ 116 h 478"/>
                    <a:gd name="T28" fmla="*/ 123 w 400"/>
                    <a:gd name="T29" fmla="*/ 68 h 478"/>
                    <a:gd name="T30" fmla="*/ 247 w 400"/>
                    <a:gd name="T31" fmla="*/ 58 h 478"/>
                    <a:gd name="T32" fmla="*/ 21 w 400"/>
                    <a:gd name="T33" fmla="*/ 0 h 478"/>
                    <a:gd name="T34" fmla="*/ 10 w 400"/>
                    <a:gd name="T35" fmla="*/ 8 h 478"/>
                    <a:gd name="T36" fmla="*/ 10 w 400"/>
                    <a:gd name="T37" fmla="*/ 8 h 4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0"/>
                    <a:gd name="T58" fmla="*/ 0 h 478"/>
                    <a:gd name="T59" fmla="*/ 400 w 400"/>
                    <a:gd name="T60" fmla="*/ 478 h 47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0" h="478">
                      <a:moveTo>
                        <a:pt x="10" y="8"/>
                      </a:moveTo>
                      <a:lnTo>
                        <a:pt x="22" y="204"/>
                      </a:lnTo>
                      <a:lnTo>
                        <a:pt x="0" y="454"/>
                      </a:lnTo>
                      <a:lnTo>
                        <a:pt x="400" y="478"/>
                      </a:lnTo>
                      <a:lnTo>
                        <a:pt x="134" y="388"/>
                      </a:lnTo>
                      <a:lnTo>
                        <a:pt x="351" y="375"/>
                      </a:lnTo>
                      <a:lnTo>
                        <a:pt x="149" y="322"/>
                      </a:lnTo>
                      <a:lnTo>
                        <a:pt x="328" y="301"/>
                      </a:lnTo>
                      <a:lnTo>
                        <a:pt x="131" y="243"/>
                      </a:lnTo>
                      <a:lnTo>
                        <a:pt x="318" y="238"/>
                      </a:lnTo>
                      <a:lnTo>
                        <a:pt x="128" y="180"/>
                      </a:lnTo>
                      <a:lnTo>
                        <a:pt x="321" y="178"/>
                      </a:lnTo>
                      <a:lnTo>
                        <a:pt x="108" y="124"/>
                      </a:lnTo>
                      <a:lnTo>
                        <a:pt x="281" y="116"/>
                      </a:lnTo>
                      <a:lnTo>
                        <a:pt x="123" y="68"/>
                      </a:lnTo>
                      <a:lnTo>
                        <a:pt x="247" y="58"/>
                      </a:lnTo>
                      <a:lnTo>
                        <a:pt x="21" y="0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0" name="Freeform 18"/>
                <p:cNvSpPr>
                  <a:spLocks/>
                </p:cNvSpPr>
                <p:nvPr/>
              </p:nvSpPr>
              <p:spPr bwMode="auto">
                <a:xfrm>
                  <a:off x="5033" y="3009"/>
                  <a:ext cx="81" cy="48"/>
                </a:xfrm>
                <a:custGeom>
                  <a:avLst/>
                  <a:gdLst>
                    <a:gd name="T0" fmla="*/ 0 w 241"/>
                    <a:gd name="T1" fmla="*/ 0 h 143"/>
                    <a:gd name="T2" fmla="*/ 32 w 241"/>
                    <a:gd name="T3" fmla="*/ 82 h 143"/>
                    <a:gd name="T4" fmla="*/ 151 w 241"/>
                    <a:gd name="T5" fmla="*/ 143 h 143"/>
                    <a:gd name="T6" fmla="*/ 187 w 241"/>
                    <a:gd name="T7" fmla="*/ 132 h 143"/>
                    <a:gd name="T8" fmla="*/ 241 w 241"/>
                    <a:gd name="T9" fmla="*/ 112 h 143"/>
                    <a:gd name="T10" fmla="*/ 236 w 241"/>
                    <a:gd name="T11" fmla="*/ 61 h 143"/>
                    <a:gd name="T12" fmla="*/ 184 w 241"/>
                    <a:gd name="T13" fmla="*/ 40 h 143"/>
                    <a:gd name="T14" fmla="*/ 97 w 241"/>
                    <a:gd name="T15" fmla="*/ 18 h 143"/>
                    <a:gd name="T16" fmla="*/ 24 w 241"/>
                    <a:gd name="T17" fmla="*/ 4 h 143"/>
                    <a:gd name="T18" fmla="*/ 0 w 241"/>
                    <a:gd name="T19" fmla="*/ 0 h 143"/>
                    <a:gd name="T20" fmla="*/ 0 w 241"/>
                    <a:gd name="T21" fmla="*/ 0 h 1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1"/>
                    <a:gd name="T34" fmla="*/ 0 h 143"/>
                    <a:gd name="T35" fmla="*/ 241 w 241"/>
                    <a:gd name="T36" fmla="*/ 143 h 1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1" h="143">
                      <a:moveTo>
                        <a:pt x="0" y="0"/>
                      </a:moveTo>
                      <a:lnTo>
                        <a:pt x="32" y="82"/>
                      </a:lnTo>
                      <a:lnTo>
                        <a:pt x="151" y="143"/>
                      </a:lnTo>
                      <a:lnTo>
                        <a:pt x="187" y="132"/>
                      </a:lnTo>
                      <a:lnTo>
                        <a:pt x="241" y="112"/>
                      </a:lnTo>
                      <a:lnTo>
                        <a:pt x="236" y="61"/>
                      </a:lnTo>
                      <a:lnTo>
                        <a:pt x="184" y="40"/>
                      </a:lnTo>
                      <a:lnTo>
                        <a:pt x="97" y="18"/>
                      </a:lnTo>
                      <a:lnTo>
                        <a:pt x="24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CDB8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1" name="Freeform 19"/>
                <p:cNvSpPr>
                  <a:spLocks/>
                </p:cNvSpPr>
                <p:nvPr/>
              </p:nvSpPr>
              <p:spPr bwMode="auto">
                <a:xfrm>
                  <a:off x="4933" y="3009"/>
                  <a:ext cx="333" cy="281"/>
                </a:xfrm>
                <a:custGeom>
                  <a:avLst/>
                  <a:gdLst>
                    <a:gd name="T0" fmla="*/ 320 w 997"/>
                    <a:gd name="T1" fmla="*/ 66 h 841"/>
                    <a:gd name="T2" fmla="*/ 286 w 997"/>
                    <a:gd name="T3" fmla="*/ 0 h 841"/>
                    <a:gd name="T4" fmla="*/ 90 w 997"/>
                    <a:gd name="T5" fmla="*/ 68 h 841"/>
                    <a:gd name="T6" fmla="*/ 18 w 997"/>
                    <a:gd name="T7" fmla="*/ 137 h 841"/>
                    <a:gd name="T8" fmla="*/ 0 w 997"/>
                    <a:gd name="T9" fmla="*/ 236 h 841"/>
                    <a:gd name="T10" fmla="*/ 6 w 997"/>
                    <a:gd name="T11" fmla="*/ 501 h 841"/>
                    <a:gd name="T12" fmla="*/ 17 w 997"/>
                    <a:gd name="T13" fmla="*/ 522 h 841"/>
                    <a:gd name="T14" fmla="*/ 102 w 997"/>
                    <a:gd name="T15" fmla="*/ 537 h 841"/>
                    <a:gd name="T16" fmla="*/ 235 w 997"/>
                    <a:gd name="T17" fmla="*/ 596 h 841"/>
                    <a:gd name="T18" fmla="*/ 274 w 997"/>
                    <a:gd name="T19" fmla="*/ 671 h 841"/>
                    <a:gd name="T20" fmla="*/ 310 w 997"/>
                    <a:gd name="T21" fmla="*/ 825 h 841"/>
                    <a:gd name="T22" fmla="*/ 511 w 997"/>
                    <a:gd name="T23" fmla="*/ 839 h 841"/>
                    <a:gd name="T24" fmla="*/ 501 w 997"/>
                    <a:gd name="T25" fmla="*/ 752 h 841"/>
                    <a:gd name="T26" fmla="*/ 543 w 997"/>
                    <a:gd name="T27" fmla="*/ 654 h 841"/>
                    <a:gd name="T28" fmla="*/ 581 w 997"/>
                    <a:gd name="T29" fmla="*/ 608 h 841"/>
                    <a:gd name="T30" fmla="*/ 643 w 997"/>
                    <a:gd name="T31" fmla="*/ 591 h 841"/>
                    <a:gd name="T32" fmla="*/ 744 w 997"/>
                    <a:gd name="T33" fmla="*/ 591 h 841"/>
                    <a:gd name="T34" fmla="*/ 822 w 997"/>
                    <a:gd name="T35" fmla="*/ 820 h 841"/>
                    <a:gd name="T36" fmla="*/ 841 w 997"/>
                    <a:gd name="T37" fmla="*/ 841 h 841"/>
                    <a:gd name="T38" fmla="*/ 898 w 997"/>
                    <a:gd name="T39" fmla="*/ 826 h 841"/>
                    <a:gd name="T40" fmla="*/ 966 w 997"/>
                    <a:gd name="T41" fmla="*/ 695 h 841"/>
                    <a:gd name="T42" fmla="*/ 973 w 997"/>
                    <a:gd name="T43" fmla="*/ 615 h 841"/>
                    <a:gd name="T44" fmla="*/ 997 w 997"/>
                    <a:gd name="T45" fmla="*/ 416 h 841"/>
                    <a:gd name="T46" fmla="*/ 997 w 997"/>
                    <a:gd name="T47" fmla="*/ 195 h 841"/>
                    <a:gd name="T48" fmla="*/ 993 w 997"/>
                    <a:gd name="T49" fmla="*/ 137 h 841"/>
                    <a:gd name="T50" fmla="*/ 822 w 997"/>
                    <a:gd name="T51" fmla="*/ 118 h 841"/>
                    <a:gd name="T52" fmla="*/ 627 w 997"/>
                    <a:gd name="T53" fmla="*/ 114 h 841"/>
                    <a:gd name="T54" fmla="*/ 474 w 997"/>
                    <a:gd name="T55" fmla="*/ 129 h 841"/>
                    <a:gd name="T56" fmla="*/ 448 w 997"/>
                    <a:gd name="T57" fmla="*/ 205 h 841"/>
                    <a:gd name="T58" fmla="*/ 410 w 997"/>
                    <a:gd name="T59" fmla="*/ 429 h 841"/>
                    <a:gd name="T60" fmla="*/ 408 w 997"/>
                    <a:gd name="T61" fmla="*/ 524 h 841"/>
                    <a:gd name="T62" fmla="*/ 248 w 997"/>
                    <a:gd name="T63" fmla="*/ 512 h 841"/>
                    <a:gd name="T64" fmla="*/ 248 w 997"/>
                    <a:gd name="T65" fmla="*/ 268 h 841"/>
                    <a:gd name="T66" fmla="*/ 260 w 997"/>
                    <a:gd name="T67" fmla="*/ 137 h 841"/>
                    <a:gd name="T68" fmla="*/ 290 w 997"/>
                    <a:gd name="T69" fmla="*/ 97 h 841"/>
                    <a:gd name="T70" fmla="*/ 320 w 997"/>
                    <a:gd name="T71" fmla="*/ 66 h 841"/>
                    <a:gd name="T72" fmla="*/ 320 w 997"/>
                    <a:gd name="T73" fmla="*/ 66 h 84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997"/>
                    <a:gd name="T112" fmla="*/ 0 h 841"/>
                    <a:gd name="T113" fmla="*/ 997 w 997"/>
                    <a:gd name="T114" fmla="*/ 841 h 841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997" h="841">
                      <a:moveTo>
                        <a:pt x="320" y="66"/>
                      </a:moveTo>
                      <a:lnTo>
                        <a:pt x="286" y="0"/>
                      </a:lnTo>
                      <a:lnTo>
                        <a:pt x="90" y="68"/>
                      </a:lnTo>
                      <a:lnTo>
                        <a:pt x="18" y="137"/>
                      </a:lnTo>
                      <a:lnTo>
                        <a:pt x="0" y="236"/>
                      </a:lnTo>
                      <a:lnTo>
                        <a:pt x="6" y="501"/>
                      </a:lnTo>
                      <a:lnTo>
                        <a:pt x="17" y="522"/>
                      </a:lnTo>
                      <a:lnTo>
                        <a:pt x="102" y="537"/>
                      </a:lnTo>
                      <a:lnTo>
                        <a:pt x="235" y="596"/>
                      </a:lnTo>
                      <a:lnTo>
                        <a:pt x="274" y="671"/>
                      </a:lnTo>
                      <a:lnTo>
                        <a:pt x="310" y="825"/>
                      </a:lnTo>
                      <a:lnTo>
                        <a:pt x="511" y="839"/>
                      </a:lnTo>
                      <a:lnTo>
                        <a:pt x="501" y="752"/>
                      </a:lnTo>
                      <a:lnTo>
                        <a:pt x="543" y="654"/>
                      </a:lnTo>
                      <a:lnTo>
                        <a:pt x="581" y="608"/>
                      </a:lnTo>
                      <a:lnTo>
                        <a:pt x="643" y="591"/>
                      </a:lnTo>
                      <a:lnTo>
                        <a:pt x="744" y="591"/>
                      </a:lnTo>
                      <a:lnTo>
                        <a:pt x="822" y="820"/>
                      </a:lnTo>
                      <a:lnTo>
                        <a:pt x="841" y="841"/>
                      </a:lnTo>
                      <a:lnTo>
                        <a:pt x="898" y="826"/>
                      </a:lnTo>
                      <a:lnTo>
                        <a:pt x="966" y="695"/>
                      </a:lnTo>
                      <a:lnTo>
                        <a:pt x="973" y="615"/>
                      </a:lnTo>
                      <a:lnTo>
                        <a:pt x="997" y="416"/>
                      </a:lnTo>
                      <a:lnTo>
                        <a:pt x="997" y="195"/>
                      </a:lnTo>
                      <a:lnTo>
                        <a:pt x="993" y="137"/>
                      </a:lnTo>
                      <a:lnTo>
                        <a:pt x="822" y="118"/>
                      </a:lnTo>
                      <a:lnTo>
                        <a:pt x="627" y="114"/>
                      </a:lnTo>
                      <a:lnTo>
                        <a:pt x="474" y="129"/>
                      </a:lnTo>
                      <a:lnTo>
                        <a:pt x="448" y="205"/>
                      </a:lnTo>
                      <a:lnTo>
                        <a:pt x="410" y="429"/>
                      </a:lnTo>
                      <a:lnTo>
                        <a:pt x="408" y="524"/>
                      </a:lnTo>
                      <a:lnTo>
                        <a:pt x="248" y="512"/>
                      </a:lnTo>
                      <a:lnTo>
                        <a:pt x="248" y="268"/>
                      </a:lnTo>
                      <a:lnTo>
                        <a:pt x="260" y="137"/>
                      </a:lnTo>
                      <a:lnTo>
                        <a:pt x="290" y="97"/>
                      </a:lnTo>
                      <a:lnTo>
                        <a:pt x="320" y="66"/>
                      </a:lnTo>
                      <a:close/>
                    </a:path>
                  </a:pathLst>
                </a:custGeom>
                <a:solidFill>
                  <a:srgbClr val="8AF2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" name="Freeform 20"/>
                <p:cNvSpPr>
                  <a:spLocks/>
                </p:cNvSpPr>
                <p:nvPr/>
              </p:nvSpPr>
              <p:spPr bwMode="auto">
                <a:xfrm>
                  <a:off x="5392" y="3166"/>
                  <a:ext cx="26" cy="36"/>
                </a:xfrm>
                <a:custGeom>
                  <a:avLst/>
                  <a:gdLst>
                    <a:gd name="T0" fmla="*/ 0 w 77"/>
                    <a:gd name="T1" fmla="*/ 29 h 109"/>
                    <a:gd name="T2" fmla="*/ 10 w 77"/>
                    <a:gd name="T3" fmla="*/ 94 h 109"/>
                    <a:gd name="T4" fmla="*/ 26 w 77"/>
                    <a:gd name="T5" fmla="*/ 107 h 109"/>
                    <a:gd name="T6" fmla="*/ 46 w 77"/>
                    <a:gd name="T7" fmla="*/ 109 h 109"/>
                    <a:gd name="T8" fmla="*/ 65 w 77"/>
                    <a:gd name="T9" fmla="*/ 106 h 109"/>
                    <a:gd name="T10" fmla="*/ 76 w 77"/>
                    <a:gd name="T11" fmla="*/ 89 h 109"/>
                    <a:gd name="T12" fmla="*/ 76 w 77"/>
                    <a:gd name="T13" fmla="*/ 81 h 109"/>
                    <a:gd name="T14" fmla="*/ 77 w 77"/>
                    <a:gd name="T15" fmla="*/ 73 h 109"/>
                    <a:gd name="T16" fmla="*/ 77 w 77"/>
                    <a:gd name="T17" fmla="*/ 65 h 109"/>
                    <a:gd name="T18" fmla="*/ 77 w 77"/>
                    <a:gd name="T19" fmla="*/ 57 h 109"/>
                    <a:gd name="T20" fmla="*/ 77 w 77"/>
                    <a:gd name="T21" fmla="*/ 50 h 109"/>
                    <a:gd name="T22" fmla="*/ 77 w 77"/>
                    <a:gd name="T23" fmla="*/ 42 h 109"/>
                    <a:gd name="T24" fmla="*/ 76 w 77"/>
                    <a:gd name="T25" fmla="*/ 34 h 109"/>
                    <a:gd name="T26" fmla="*/ 75 w 77"/>
                    <a:gd name="T27" fmla="*/ 26 h 109"/>
                    <a:gd name="T28" fmla="*/ 61 w 77"/>
                    <a:gd name="T29" fmla="*/ 8 h 109"/>
                    <a:gd name="T30" fmla="*/ 42 w 77"/>
                    <a:gd name="T31" fmla="*/ 0 h 109"/>
                    <a:gd name="T32" fmla="*/ 23 w 77"/>
                    <a:gd name="T33" fmla="*/ 4 h 109"/>
                    <a:gd name="T34" fmla="*/ 0 w 77"/>
                    <a:gd name="T35" fmla="*/ 29 h 109"/>
                    <a:gd name="T36" fmla="*/ 0 w 77"/>
                    <a:gd name="T37" fmla="*/ 29 h 10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109"/>
                    <a:gd name="T59" fmla="*/ 77 w 77"/>
                    <a:gd name="T60" fmla="*/ 109 h 10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109">
                      <a:moveTo>
                        <a:pt x="0" y="29"/>
                      </a:moveTo>
                      <a:lnTo>
                        <a:pt x="10" y="94"/>
                      </a:lnTo>
                      <a:lnTo>
                        <a:pt x="26" y="107"/>
                      </a:lnTo>
                      <a:lnTo>
                        <a:pt x="46" y="109"/>
                      </a:lnTo>
                      <a:lnTo>
                        <a:pt x="65" y="106"/>
                      </a:lnTo>
                      <a:lnTo>
                        <a:pt x="76" y="89"/>
                      </a:lnTo>
                      <a:lnTo>
                        <a:pt x="76" y="81"/>
                      </a:lnTo>
                      <a:lnTo>
                        <a:pt x="77" y="73"/>
                      </a:lnTo>
                      <a:lnTo>
                        <a:pt x="77" y="65"/>
                      </a:lnTo>
                      <a:lnTo>
                        <a:pt x="77" y="57"/>
                      </a:lnTo>
                      <a:lnTo>
                        <a:pt x="77" y="50"/>
                      </a:lnTo>
                      <a:lnTo>
                        <a:pt x="77" y="42"/>
                      </a:lnTo>
                      <a:lnTo>
                        <a:pt x="76" y="34"/>
                      </a:lnTo>
                      <a:lnTo>
                        <a:pt x="75" y="26"/>
                      </a:lnTo>
                      <a:lnTo>
                        <a:pt x="61" y="8"/>
                      </a:lnTo>
                      <a:lnTo>
                        <a:pt x="42" y="0"/>
                      </a:lnTo>
                      <a:lnTo>
                        <a:pt x="23" y="4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" name="Freeform 21"/>
                <p:cNvSpPr>
                  <a:spLocks/>
                </p:cNvSpPr>
                <p:nvPr/>
              </p:nvSpPr>
              <p:spPr bwMode="auto">
                <a:xfrm>
                  <a:off x="4681" y="2591"/>
                  <a:ext cx="566" cy="375"/>
                </a:xfrm>
                <a:custGeom>
                  <a:avLst/>
                  <a:gdLst>
                    <a:gd name="T0" fmla="*/ 933 w 1697"/>
                    <a:gd name="T1" fmla="*/ 103 h 1125"/>
                    <a:gd name="T2" fmla="*/ 577 w 1697"/>
                    <a:gd name="T3" fmla="*/ 0 h 1125"/>
                    <a:gd name="T4" fmla="*/ 289 w 1697"/>
                    <a:gd name="T5" fmla="*/ 154 h 1125"/>
                    <a:gd name="T6" fmla="*/ 4 w 1697"/>
                    <a:gd name="T7" fmla="*/ 298 h 1125"/>
                    <a:gd name="T8" fmla="*/ 0 w 1697"/>
                    <a:gd name="T9" fmla="*/ 425 h 1125"/>
                    <a:gd name="T10" fmla="*/ 46 w 1697"/>
                    <a:gd name="T11" fmla="*/ 475 h 1125"/>
                    <a:gd name="T12" fmla="*/ 48 w 1697"/>
                    <a:gd name="T13" fmla="*/ 717 h 1125"/>
                    <a:gd name="T14" fmla="*/ 46 w 1697"/>
                    <a:gd name="T15" fmla="*/ 825 h 1125"/>
                    <a:gd name="T16" fmla="*/ 488 w 1697"/>
                    <a:gd name="T17" fmla="*/ 907 h 1125"/>
                    <a:gd name="T18" fmla="*/ 887 w 1697"/>
                    <a:gd name="T19" fmla="*/ 1011 h 1125"/>
                    <a:gd name="T20" fmla="*/ 1331 w 1697"/>
                    <a:gd name="T21" fmla="*/ 1125 h 1125"/>
                    <a:gd name="T22" fmla="*/ 1640 w 1697"/>
                    <a:gd name="T23" fmla="*/ 907 h 1125"/>
                    <a:gd name="T24" fmla="*/ 1697 w 1697"/>
                    <a:gd name="T25" fmla="*/ 759 h 1125"/>
                    <a:gd name="T26" fmla="*/ 1663 w 1697"/>
                    <a:gd name="T27" fmla="*/ 513 h 1125"/>
                    <a:gd name="T28" fmla="*/ 1639 w 1697"/>
                    <a:gd name="T29" fmla="*/ 499 h 1125"/>
                    <a:gd name="T30" fmla="*/ 1653 w 1697"/>
                    <a:gd name="T31" fmla="*/ 458 h 1125"/>
                    <a:gd name="T32" fmla="*/ 1653 w 1697"/>
                    <a:gd name="T33" fmla="*/ 374 h 1125"/>
                    <a:gd name="T34" fmla="*/ 1647 w 1697"/>
                    <a:gd name="T35" fmla="*/ 330 h 1125"/>
                    <a:gd name="T36" fmla="*/ 1254 w 1697"/>
                    <a:gd name="T37" fmla="*/ 199 h 1125"/>
                    <a:gd name="T38" fmla="*/ 933 w 1697"/>
                    <a:gd name="T39" fmla="*/ 103 h 1125"/>
                    <a:gd name="T40" fmla="*/ 933 w 1697"/>
                    <a:gd name="T41" fmla="*/ 103 h 112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97"/>
                    <a:gd name="T64" fmla="*/ 0 h 1125"/>
                    <a:gd name="T65" fmla="*/ 1697 w 1697"/>
                    <a:gd name="T66" fmla="*/ 1125 h 112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97" h="1125">
                      <a:moveTo>
                        <a:pt x="933" y="103"/>
                      </a:moveTo>
                      <a:lnTo>
                        <a:pt x="577" y="0"/>
                      </a:lnTo>
                      <a:lnTo>
                        <a:pt x="289" y="154"/>
                      </a:lnTo>
                      <a:lnTo>
                        <a:pt x="4" y="298"/>
                      </a:lnTo>
                      <a:lnTo>
                        <a:pt x="0" y="425"/>
                      </a:lnTo>
                      <a:lnTo>
                        <a:pt x="46" y="475"/>
                      </a:lnTo>
                      <a:lnTo>
                        <a:pt x="48" y="717"/>
                      </a:lnTo>
                      <a:lnTo>
                        <a:pt x="46" y="825"/>
                      </a:lnTo>
                      <a:lnTo>
                        <a:pt x="488" y="907"/>
                      </a:lnTo>
                      <a:lnTo>
                        <a:pt x="887" y="1011"/>
                      </a:lnTo>
                      <a:lnTo>
                        <a:pt x="1331" y="1125"/>
                      </a:lnTo>
                      <a:lnTo>
                        <a:pt x="1640" y="907"/>
                      </a:lnTo>
                      <a:lnTo>
                        <a:pt x="1697" y="759"/>
                      </a:lnTo>
                      <a:lnTo>
                        <a:pt x="1663" y="513"/>
                      </a:lnTo>
                      <a:lnTo>
                        <a:pt x="1639" y="499"/>
                      </a:lnTo>
                      <a:lnTo>
                        <a:pt x="1653" y="458"/>
                      </a:lnTo>
                      <a:lnTo>
                        <a:pt x="1653" y="374"/>
                      </a:lnTo>
                      <a:lnTo>
                        <a:pt x="1647" y="330"/>
                      </a:lnTo>
                      <a:lnTo>
                        <a:pt x="1254" y="199"/>
                      </a:lnTo>
                      <a:lnTo>
                        <a:pt x="933" y="103"/>
                      </a:lnTo>
                      <a:close/>
                    </a:path>
                  </a:pathLst>
                </a:custGeom>
                <a:solidFill>
                  <a:srgbClr val="F5D99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4" name="Freeform 22"/>
                <p:cNvSpPr>
                  <a:spLocks/>
                </p:cNvSpPr>
                <p:nvPr/>
              </p:nvSpPr>
              <p:spPr bwMode="auto">
                <a:xfrm>
                  <a:off x="5157" y="3204"/>
                  <a:ext cx="69" cy="127"/>
                </a:xfrm>
                <a:custGeom>
                  <a:avLst/>
                  <a:gdLst>
                    <a:gd name="T0" fmla="*/ 0 w 206"/>
                    <a:gd name="T1" fmla="*/ 13 h 383"/>
                    <a:gd name="T2" fmla="*/ 1 w 206"/>
                    <a:gd name="T3" fmla="*/ 14 h 383"/>
                    <a:gd name="T4" fmla="*/ 6 w 206"/>
                    <a:gd name="T5" fmla="*/ 18 h 383"/>
                    <a:gd name="T6" fmla="*/ 11 w 206"/>
                    <a:gd name="T7" fmla="*/ 24 h 383"/>
                    <a:gd name="T8" fmla="*/ 20 w 206"/>
                    <a:gd name="T9" fmla="*/ 32 h 383"/>
                    <a:gd name="T10" fmla="*/ 28 w 206"/>
                    <a:gd name="T11" fmla="*/ 44 h 383"/>
                    <a:gd name="T12" fmla="*/ 38 w 206"/>
                    <a:gd name="T13" fmla="*/ 58 h 383"/>
                    <a:gd name="T14" fmla="*/ 48 w 206"/>
                    <a:gd name="T15" fmla="*/ 75 h 383"/>
                    <a:gd name="T16" fmla="*/ 58 w 206"/>
                    <a:gd name="T17" fmla="*/ 96 h 383"/>
                    <a:gd name="T18" fmla="*/ 65 w 206"/>
                    <a:gd name="T19" fmla="*/ 117 h 383"/>
                    <a:gd name="T20" fmla="*/ 73 w 206"/>
                    <a:gd name="T21" fmla="*/ 140 h 383"/>
                    <a:gd name="T22" fmla="*/ 77 w 206"/>
                    <a:gd name="T23" fmla="*/ 169 h 383"/>
                    <a:gd name="T24" fmla="*/ 79 w 206"/>
                    <a:gd name="T25" fmla="*/ 199 h 383"/>
                    <a:gd name="T26" fmla="*/ 79 w 206"/>
                    <a:gd name="T27" fmla="*/ 231 h 383"/>
                    <a:gd name="T28" fmla="*/ 74 w 206"/>
                    <a:gd name="T29" fmla="*/ 266 h 383"/>
                    <a:gd name="T30" fmla="*/ 65 w 206"/>
                    <a:gd name="T31" fmla="*/ 303 h 383"/>
                    <a:gd name="T32" fmla="*/ 53 w 206"/>
                    <a:gd name="T33" fmla="*/ 344 h 383"/>
                    <a:gd name="T34" fmla="*/ 38 w 206"/>
                    <a:gd name="T35" fmla="*/ 383 h 383"/>
                    <a:gd name="T36" fmla="*/ 118 w 206"/>
                    <a:gd name="T37" fmla="*/ 381 h 383"/>
                    <a:gd name="T38" fmla="*/ 144 w 206"/>
                    <a:gd name="T39" fmla="*/ 367 h 383"/>
                    <a:gd name="T40" fmla="*/ 144 w 206"/>
                    <a:gd name="T41" fmla="*/ 367 h 383"/>
                    <a:gd name="T42" fmla="*/ 146 w 206"/>
                    <a:gd name="T43" fmla="*/ 364 h 383"/>
                    <a:gd name="T44" fmla="*/ 149 w 206"/>
                    <a:gd name="T45" fmla="*/ 360 h 383"/>
                    <a:gd name="T46" fmla="*/ 152 w 206"/>
                    <a:gd name="T47" fmla="*/ 356 h 383"/>
                    <a:gd name="T48" fmla="*/ 157 w 206"/>
                    <a:gd name="T49" fmla="*/ 350 h 383"/>
                    <a:gd name="T50" fmla="*/ 163 w 206"/>
                    <a:gd name="T51" fmla="*/ 341 h 383"/>
                    <a:gd name="T52" fmla="*/ 170 w 206"/>
                    <a:gd name="T53" fmla="*/ 333 h 383"/>
                    <a:gd name="T54" fmla="*/ 176 w 206"/>
                    <a:gd name="T55" fmla="*/ 321 h 383"/>
                    <a:gd name="T56" fmla="*/ 181 w 206"/>
                    <a:gd name="T57" fmla="*/ 308 h 383"/>
                    <a:gd name="T58" fmla="*/ 187 w 206"/>
                    <a:gd name="T59" fmla="*/ 295 h 383"/>
                    <a:gd name="T60" fmla="*/ 191 w 206"/>
                    <a:gd name="T61" fmla="*/ 279 h 383"/>
                    <a:gd name="T62" fmla="*/ 197 w 206"/>
                    <a:gd name="T63" fmla="*/ 263 h 383"/>
                    <a:gd name="T64" fmla="*/ 199 w 206"/>
                    <a:gd name="T65" fmla="*/ 245 h 383"/>
                    <a:gd name="T66" fmla="*/ 203 w 206"/>
                    <a:gd name="T67" fmla="*/ 225 h 383"/>
                    <a:gd name="T68" fmla="*/ 204 w 206"/>
                    <a:gd name="T69" fmla="*/ 202 h 383"/>
                    <a:gd name="T70" fmla="*/ 206 w 206"/>
                    <a:gd name="T71" fmla="*/ 180 h 383"/>
                    <a:gd name="T72" fmla="*/ 203 w 206"/>
                    <a:gd name="T73" fmla="*/ 155 h 383"/>
                    <a:gd name="T74" fmla="*/ 201 w 206"/>
                    <a:gd name="T75" fmla="*/ 134 h 383"/>
                    <a:gd name="T76" fmla="*/ 194 w 206"/>
                    <a:gd name="T77" fmla="*/ 113 h 383"/>
                    <a:gd name="T78" fmla="*/ 191 w 206"/>
                    <a:gd name="T79" fmla="*/ 96 h 383"/>
                    <a:gd name="T80" fmla="*/ 183 w 206"/>
                    <a:gd name="T81" fmla="*/ 78 h 383"/>
                    <a:gd name="T82" fmla="*/ 176 w 206"/>
                    <a:gd name="T83" fmla="*/ 65 h 383"/>
                    <a:gd name="T84" fmla="*/ 168 w 206"/>
                    <a:gd name="T85" fmla="*/ 51 h 383"/>
                    <a:gd name="T86" fmla="*/ 161 w 206"/>
                    <a:gd name="T87" fmla="*/ 40 h 383"/>
                    <a:gd name="T88" fmla="*/ 152 w 206"/>
                    <a:gd name="T89" fmla="*/ 30 h 383"/>
                    <a:gd name="T90" fmla="*/ 145 w 206"/>
                    <a:gd name="T91" fmla="*/ 21 h 383"/>
                    <a:gd name="T92" fmla="*/ 137 w 206"/>
                    <a:gd name="T93" fmla="*/ 14 h 383"/>
                    <a:gd name="T94" fmla="*/ 132 w 206"/>
                    <a:gd name="T95" fmla="*/ 9 h 383"/>
                    <a:gd name="T96" fmla="*/ 125 w 206"/>
                    <a:gd name="T97" fmla="*/ 5 h 383"/>
                    <a:gd name="T98" fmla="*/ 121 w 206"/>
                    <a:gd name="T99" fmla="*/ 1 h 383"/>
                    <a:gd name="T100" fmla="*/ 119 w 206"/>
                    <a:gd name="T101" fmla="*/ 0 h 383"/>
                    <a:gd name="T102" fmla="*/ 72 w 206"/>
                    <a:gd name="T103" fmla="*/ 1 h 383"/>
                    <a:gd name="T104" fmla="*/ 32 w 206"/>
                    <a:gd name="T105" fmla="*/ 1 h 383"/>
                    <a:gd name="T106" fmla="*/ 0 w 206"/>
                    <a:gd name="T107" fmla="*/ 13 h 383"/>
                    <a:gd name="T108" fmla="*/ 0 w 206"/>
                    <a:gd name="T109" fmla="*/ 13 h 383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06"/>
                    <a:gd name="T166" fmla="*/ 0 h 383"/>
                    <a:gd name="T167" fmla="*/ 206 w 206"/>
                    <a:gd name="T168" fmla="*/ 383 h 383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06" h="383">
                      <a:moveTo>
                        <a:pt x="0" y="13"/>
                      </a:moveTo>
                      <a:lnTo>
                        <a:pt x="1" y="14"/>
                      </a:lnTo>
                      <a:lnTo>
                        <a:pt x="6" y="18"/>
                      </a:lnTo>
                      <a:lnTo>
                        <a:pt x="11" y="24"/>
                      </a:lnTo>
                      <a:lnTo>
                        <a:pt x="20" y="32"/>
                      </a:lnTo>
                      <a:lnTo>
                        <a:pt x="28" y="44"/>
                      </a:lnTo>
                      <a:lnTo>
                        <a:pt x="38" y="58"/>
                      </a:lnTo>
                      <a:lnTo>
                        <a:pt x="48" y="75"/>
                      </a:lnTo>
                      <a:lnTo>
                        <a:pt x="58" y="96"/>
                      </a:lnTo>
                      <a:lnTo>
                        <a:pt x="65" y="117"/>
                      </a:lnTo>
                      <a:lnTo>
                        <a:pt x="73" y="140"/>
                      </a:lnTo>
                      <a:lnTo>
                        <a:pt x="77" y="169"/>
                      </a:lnTo>
                      <a:lnTo>
                        <a:pt x="79" y="199"/>
                      </a:lnTo>
                      <a:lnTo>
                        <a:pt x="79" y="231"/>
                      </a:lnTo>
                      <a:lnTo>
                        <a:pt x="74" y="266"/>
                      </a:lnTo>
                      <a:lnTo>
                        <a:pt x="65" y="303"/>
                      </a:lnTo>
                      <a:lnTo>
                        <a:pt x="53" y="344"/>
                      </a:lnTo>
                      <a:lnTo>
                        <a:pt x="38" y="383"/>
                      </a:lnTo>
                      <a:lnTo>
                        <a:pt x="118" y="381"/>
                      </a:lnTo>
                      <a:lnTo>
                        <a:pt x="144" y="367"/>
                      </a:lnTo>
                      <a:lnTo>
                        <a:pt x="146" y="364"/>
                      </a:lnTo>
                      <a:lnTo>
                        <a:pt x="149" y="360"/>
                      </a:lnTo>
                      <a:lnTo>
                        <a:pt x="152" y="356"/>
                      </a:lnTo>
                      <a:lnTo>
                        <a:pt x="157" y="350"/>
                      </a:lnTo>
                      <a:lnTo>
                        <a:pt x="163" y="341"/>
                      </a:lnTo>
                      <a:lnTo>
                        <a:pt x="170" y="333"/>
                      </a:lnTo>
                      <a:lnTo>
                        <a:pt x="176" y="321"/>
                      </a:lnTo>
                      <a:lnTo>
                        <a:pt x="181" y="308"/>
                      </a:lnTo>
                      <a:lnTo>
                        <a:pt x="187" y="295"/>
                      </a:lnTo>
                      <a:lnTo>
                        <a:pt x="191" y="279"/>
                      </a:lnTo>
                      <a:lnTo>
                        <a:pt x="197" y="263"/>
                      </a:lnTo>
                      <a:lnTo>
                        <a:pt x="199" y="245"/>
                      </a:lnTo>
                      <a:lnTo>
                        <a:pt x="203" y="225"/>
                      </a:lnTo>
                      <a:lnTo>
                        <a:pt x="204" y="202"/>
                      </a:lnTo>
                      <a:lnTo>
                        <a:pt x="206" y="180"/>
                      </a:lnTo>
                      <a:lnTo>
                        <a:pt x="203" y="155"/>
                      </a:lnTo>
                      <a:lnTo>
                        <a:pt x="201" y="134"/>
                      </a:lnTo>
                      <a:lnTo>
                        <a:pt x="194" y="113"/>
                      </a:lnTo>
                      <a:lnTo>
                        <a:pt x="191" y="96"/>
                      </a:lnTo>
                      <a:lnTo>
                        <a:pt x="183" y="78"/>
                      </a:lnTo>
                      <a:lnTo>
                        <a:pt x="176" y="65"/>
                      </a:lnTo>
                      <a:lnTo>
                        <a:pt x="168" y="51"/>
                      </a:lnTo>
                      <a:lnTo>
                        <a:pt x="161" y="40"/>
                      </a:lnTo>
                      <a:lnTo>
                        <a:pt x="152" y="30"/>
                      </a:lnTo>
                      <a:lnTo>
                        <a:pt x="145" y="21"/>
                      </a:lnTo>
                      <a:lnTo>
                        <a:pt x="137" y="14"/>
                      </a:lnTo>
                      <a:lnTo>
                        <a:pt x="132" y="9"/>
                      </a:lnTo>
                      <a:lnTo>
                        <a:pt x="125" y="5"/>
                      </a:lnTo>
                      <a:lnTo>
                        <a:pt x="121" y="1"/>
                      </a:lnTo>
                      <a:lnTo>
                        <a:pt x="119" y="0"/>
                      </a:lnTo>
                      <a:lnTo>
                        <a:pt x="72" y="1"/>
                      </a:lnTo>
                      <a:lnTo>
                        <a:pt x="32" y="1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5" name="Freeform 23"/>
                <p:cNvSpPr>
                  <a:spLocks/>
                </p:cNvSpPr>
                <p:nvPr/>
              </p:nvSpPr>
              <p:spPr bwMode="auto">
                <a:xfrm>
                  <a:off x="4949" y="3027"/>
                  <a:ext cx="155" cy="263"/>
                </a:xfrm>
                <a:custGeom>
                  <a:avLst/>
                  <a:gdLst>
                    <a:gd name="T0" fmla="*/ 144 w 464"/>
                    <a:gd name="T1" fmla="*/ 22 h 787"/>
                    <a:gd name="T2" fmla="*/ 133 w 464"/>
                    <a:gd name="T3" fmla="*/ 27 h 787"/>
                    <a:gd name="T4" fmla="*/ 113 w 464"/>
                    <a:gd name="T5" fmla="*/ 37 h 787"/>
                    <a:gd name="T6" fmla="*/ 89 w 464"/>
                    <a:gd name="T7" fmla="*/ 52 h 787"/>
                    <a:gd name="T8" fmla="*/ 63 w 464"/>
                    <a:gd name="T9" fmla="*/ 72 h 787"/>
                    <a:gd name="T10" fmla="*/ 40 w 464"/>
                    <a:gd name="T11" fmla="*/ 99 h 787"/>
                    <a:gd name="T12" fmla="*/ 21 w 464"/>
                    <a:gd name="T13" fmla="*/ 130 h 787"/>
                    <a:gd name="T14" fmla="*/ 9 w 464"/>
                    <a:gd name="T15" fmla="*/ 167 h 787"/>
                    <a:gd name="T16" fmla="*/ 7 w 464"/>
                    <a:gd name="T17" fmla="*/ 210 h 787"/>
                    <a:gd name="T18" fmla="*/ 5 w 464"/>
                    <a:gd name="T19" fmla="*/ 256 h 787"/>
                    <a:gd name="T20" fmla="*/ 4 w 464"/>
                    <a:gd name="T21" fmla="*/ 303 h 787"/>
                    <a:gd name="T22" fmla="*/ 4 w 464"/>
                    <a:gd name="T23" fmla="*/ 349 h 787"/>
                    <a:gd name="T24" fmla="*/ 2 w 464"/>
                    <a:gd name="T25" fmla="*/ 392 h 787"/>
                    <a:gd name="T26" fmla="*/ 1 w 464"/>
                    <a:gd name="T27" fmla="*/ 426 h 787"/>
                    <a:gd name="T28" fmla="*/ 0 w 464"/>
                    <a:gd name="T29" fmla="*/ 451 h 787"/>
                    <a:gd name="T30" fmla="*/ 0 w 464"/>
                    <a:gd name="T31" fmla="*/ 465 h 787"/>
                    <a:gd name="T32" fmla="*/ 108 w 464"/>
                    <a:gd name="T33" fmla="*/ 494 h 787"/>
                    <a:gd name="T34" fmla="*/ 223 w 464"/>
                    <a:gd name="T35" fmla="*/ 601 h 787"/>
                    <a:gd name="T36" fmla="*/ 270 w 464"/>
                    <a:gd name="T37" fmla="*/ 772 h 787"/>
                    <a:gd name="T38" fmla="*/ 303 w 464"/>
                    <a:gd name="T39" fmla="*/ 705 h 787"/>
                    <a:gd name="T40" fmla="*/ 301 w 464"/>
                    <a:gd name="T41" fmla="*/ 646 h 787"/>
                    <a:gd name="T42" fmla="*/ 274 w 464"/>
                    <a:gd name="T43" fmla="*/ 587 h 787"/>
                    <a:gd name="T44" fmla="*/ 259 w 464"/>
                    <a:gd name="T45" fmla="*/ 519 h 787"/>
                    <a:gd name="T46" fmla="*/ 198 w 464"/>
                    <a:gd name="T47" fmla="*/ 447 h 787"/>
                    <a:gd name="T48" fmla="*/ 136 w 464"/>
                    <a:gd name="T49" fmla="*/ 444 h 787"/>
                    <a:gd name="T50" fmla="*/ 136 w 464"/>
                    <a:gd name="T51" fmla="*/ 418 h 787"/>
                    <a:gd name="T52" fmla="*/ 135 w 464"/>
                    <a:gd name="T53" fmla="*/ 370 h 787"/>
                    <a:gd name="T54" fmla="*/ 135 w 464"/>
                    <a:gd name="T55" fmla="*/ 313 h 787"/>
                    <a:gd name="T56" fmla="*/ 134 w 464"/>
                    <a:gd name="T57" fmla="*/ 250 h 787"/>
                    <a:gd name="T58" fmla="*/ 134 w 464"/>
                    <a:gd name="T59" fmla="*/ 188 h 787"/>
                    <a:gd name="T60" fmla="*/ 135 w 464"/>
                    <a:gd name="T61" fmla="*/ 136 h 787"/>
                    <a:gd name="T62" fmla="*/ 136 w 464"/>
                    <a:gd name="T63" fmla="*/ 99 h 787"/>
                    <a:gd name="T64" fmla="*/ 140 w 464"/>
                    <a:gd name="T65" fmla="*/ 80 h 787"/>
                    <a:gd name="T66" fmla="*/ 146 w 464"/>
                    <a:gd name="T67" fmla="*/ 65 h 787"/>
                    <a:gd name="T68" fmla="*/ 156 w 464"/>
                    <a:gd name="T69" fmla="*/ 53 h 787"/>
                    <a:gd name="T70" fmla="*/ 169 w 464"/>
                    <a:gd name="T71" fmla="*/ 42 h 787"/>
                    <a:gd name="T72" fmla="*/ 181 w 464"/>
                    <a:gd name="T73" fmla="*/ 33 h 787"/>
                    <a:gd name="T74" fmla="*/ 191 w 464"/>
                    <a:gd name="T75" fmla="*/ 26 h 787"/>
                    <a:gd name="T76" fmla="*/ 203 w 464"/>
                    <a:gd name="T77" fmla="*/ 21 h 787"/>
                    <a:gd name="T78" fmla="*/ 198 w 464"/>
                    <a:gd name="T79" fmla="*/ 0 h 787"/>
                    <a:gd name="T80" fmla="*/ 146 w 464"/>
                    <a:gd name="T81" fmla="*/ 22 h 787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4"/>
                    <a:gd name="T124" fmla="*/ 0 h 787"/>
                    <a:gd name="T125" fmla="*/ 464 w 464"/>
                    <a:gd name="T126" fmla="*/ 787 h 787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4" h="787">
                      <a:moveTo>
                        <a:pt x="146" y="22"/>
                      </a:moveTo>
                      <a:lnTo>
                        <a:pt x="144" y="22"/>
                      </a:lnTo>
                      <a:lnTo>
                        <a:pt x="139" y="24"/>
                      </a:lnTo>
                      <a:lnTo>
                        <a:pt x="133" y="27"/>
                      </a:lnTo>
                      <a:lnTo>
                        <a:pt x="124" y="32"/>
                      </a:lnTo>
                      <a:lnTo>
                        <a:pt x="113" y="37"/>
                      </a:lnTo>
                      <a:lnTo>
                        <a:pt x="102" y="43"/>
                      </a:lnTo>
                      <a:lnTo>
                        <a:pt x="89" y="52"/>
                      </a:lnTo>
                      <a:lnTo>
                        <a:pt x="77" y="62"/>
                      </a:lnTo>
                      <a:lnTo>
                        <a:pt x="63" y="72"/>
                      </a:lnTo>
                      <a:lnTo>
                        <a:pt x="52" y="85"/>
                      </a:lnTo>
                      <a:lnTo>
                        <a:pt x="40" y="99"/>
                      </a:lnTo>
                      <a:lnTo>
                        <a:pt x="30" y="114"/>
                      </a:lnTo>
                      <a:lnTo>
                        <a:pt x="21" y="130"/>
                      </a:lnTo>
                      <a:lnTo>
                        <a:pt x="14" y="147"/>
                      </a:lnTo>
                      <a:lnTo>
                        <a:pt x="9" y="167"/>
                      </a:lnTo>
                      <a:lnTo>
                        <a:pt x="7" y="189"/>
                      </a:lnTo>
                      <a:lnTo>
                        <a:pt x="7" y="210"/>
                      </a:lnTo>
                      <a:lnTo>
                        <a:pt x="6" y="233"/>
                      </a:lnTo>
                      <a:lnTo>
                        <a:pt x="5" y="256"/>
                      </a:lnTo>
                      <a:lnTo>
                        <a:pt x="5" y="280"/>
                      </a:lnTo>
                      <a:lnTo>
                        <a:pt x="4" y="303"/>
                      </a:lnTo>
                      <a:lnTo>
                        <a:pt x="4" y="327"/>
                      </a:lnTo>
                      <a:lnTo>
                        <a:pt x="4" y="349"/>
                      </a:lnTo>
                      <a:lnTo>
                        <a:pt x="4" y="372"/>
                      </a:lnTo>
                      <a:lnTo>
                        <a:pt x="2" y="392"/>
                      </a:lnTo>
                      <a:lnTo>
                        <a:pt x="1" y="409"/>
                      </a:lnTo>
                      <a:lnTo>
                        <a:pt x="1" y="426"/>
                      </a:lnTo>
                      <a:lnTo>
                        <a:pt x="1" y="440"/>
                      </a:lnTo>
                      <a:lnTo>
                        <a:pt x="0" y="451"/>
                      </a:lnTo>
                      <a:lnTo>
                        <a:pt x="0" y="460"/>
                      </a:lnTo>
                      <a:lnTo>
                        <a:pt x="0" y="465"/>
                      </a:lnTo>
                      <a:lnTo>
                        <a:pt x="0" y="468"/>
                      </a:lnTo>
                      <a:lnTo>
                        <a:pt x="108" y="494"/>
                      </a:lnTo>
                      <a:lnTo>
                        <a:pt x="185" y="548"/>
                      </a:lnTo>
                      <a:lnTo>
                        <a:pt x="223" y="601"/>
                      </a:lnTo>
                      <a:lnTo>
                        <a:pt x="257" y="709"/>
                      </a:lnTo>
                      <a:lnTo>
                        <a:pt x="270" y="772"/>
                      </a:lnTo>
                      <a:lnTo>
                        <a:pt x="464" y="787"/>
                      </a:lnTo>
                      <a:lnTo>
                        <a:pt x="303" y="705"/>
                      </a:lnTo>
                      <a:lnTo>
                        <a:pt x="455" y="692"/>
                      </a:lnTo>
                      <a:lnTo>
                        <a:pt x="301" y="646"/>
                      </a:lnTo>
                      <a:lnTo>
                        <a:pt x="437" y="617"/>
                      </a:lnTo>
                      <a:lnTo>
                        <a:pt x="274" y="587"/>
                      </a:lnTo>
                      <a:lnTo>
                        <a:pt x="429" y="554"/>
                      </a:lnTo>
                      <a:lnTo>
                        <a:pt x="259" y="519"/>
                      </a:lnTo>
                      <a:lnTo>
                        <a:pt x="433" y="483"/>
                      </a:lnTo>
                      <a:lnTo>
                        <a:pt x="198" y="447"/>
                      </a:lnTo>
                      <a:lnTo>
                        <a:pt x="138" y="447"/>
                      </a:lnTo>
                      <a:lnTo>
                        <a:pt x="136" y="444"/>
                      </a:lnTo>
                      <a:lnTo>
                        <a:pt x="136" y="434"/>
                      </a:lnTo>
                      <a:lnTo>
                        <a:pt x="136" y="418"/>
                      </a:lnTo>
                      <a:lnTo>
                        <a:pt x="136" y="396"/>
                      </a:lnTo>
                      <a:lnTo>
                        <a:pt x="135" y="370"/>
                      </a:lnTo>
                      <a:lnTo>
                        <a:pt x="135" y="343"/>
                      </a:lnTo>
                      <a:lnTo>
                        <a:pt x="135" y="313"/>
                      </a:lnTo>
                      <a:lnTo>
                        <a:pt x="135" y="284"/>
                      </a:lnTo>
                      <a:lnTo>
                        <a:pt x="134" y="250"/>
                      </a:lnTo>
                      <a:lnTo>
                        <a:pt x="134" y="219"/>
                      </a:lnTo>
                      <a:lnTo>
                        <a:pt x="134" y="188"/>
                      </a:lnTo>
                      <a:lnTo>
                        <a:pt x="135" y="161"/>
                      </a:lnTo>
                      <a:lnTo>
                        <a:pt x="135" y="136"/>
                      </a:lnTo>
                      <a:lnTo>
                        <a:pt x="136" y="115"/>
                      </a:lnTo>
                      <a:lnTo>
                        <a:pt x="136" y="99"/>
                      </a:lnTo>
                      <a:lnTo>
                        <a:pt x="139" y="89"/>
                      </a:lnTo>
                      <a:lnTo>
                        <a:pt x="140" y="80"/>
                      </a:lnTo>
                      <a:lnTo>
                        <a:pt x="144" y="73"/>
                      </a:lnTo>
                      <a:lnTo>
                        <a:pt x="146" y="65"/>
                      </a:lnTo>
                      <a:lnTo>
                        <a:pt x="153" y="59"/>
                      </a:lnTo>
                      <a:lnTo>
                        <a:pt x="156" y="53"/>
                      </a:lnTo>
                      <a:lnTo>
                        <a:pt x="162" y="47"/>
                      </a:lnTo>
                      <a:lnTo>
                        <a:pt x="169" y="42"/>
                      </a:lnTo>
                      <a:lnTo>
                        <a:pt x="175" y="38"/>
                      </a:lnTo>
                      <a:lnTo>
                        <a:pt x="181" y="33"/>
                      </a:lnTo>
                      <a:lnTo>
                        <a:pt x="186" y="29"/>
                      </a:lnTo>
                      <a:lnTo>
                        <a:pt x="191" y="26"/>
                      </a:lnTo>
                      <a:lnTo>
                        <a:pt x="196" y="24"/>
                      </a:lnTo>
                      <a:lnTo>
                        <a:pt x="203" y="21"/>
                      </a:lnTo>
                      <a:lnTo>
                        <a:pt x="206" y="19"/>
                      </a:lnTo>
                      <a:lnTo>
                        <a:pt x="198" y="0"/>
                      </a:lnTo>
                      <a:lnTo>
                        <a:pt x="146" y="22"/>
                      </a:lnTo>
                      <a:close/>
                    </a:path>
                  </a:pathLst>
                </a:custGeom>
                <a:solidFill>
                  <a:srgbClr val="59DEA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6" name="Freeform 24"/>
                <p:cNvSpPr>
                  <a:spLocks/>
                </p:cNvSpPr>
                <p:nvPr/>
              </p:nvSpPr>
              <p:spPr bwMode="auto">
                <a:xfrm>
                  <a:off x="5290" y="3157"/>
                  <a:ext cx="24" cy="41"/>
                </a:xfrm>
                <a:custGeom>
                  <a:avLst/>
                  <a:gdLst>
                    <a:gd name="T0" fmla="*/ 28 w 73"/>
                    <a:gd name="T1" fmla="*/ 122 h 122"/>
                    <a:gd name="T2" fmla="*/ 62 w 73"/>
                    <a:gd name="T3" fmla="*/ 104 h 122"/>
                    <a:gd name="T4" fmla="*/ 62 w 73"/>
                    <a:gd name="T5" fmla="*/ 101 h 122"/>
                    <a:gd name="T6" fmla="*/ 64 w 73"/>
                    <a:gd name="T7" fmla="*/ 93 h 122"/>
                    <a:gd name="T8" fmla="*/ 66 w 73"/>
                    <a:gd name="T9" fmla="*/ 87 h 122"/>
                    <a:gd name="T10" fmla="*/ 67 w 73"/>
                    <a:gd name="T11" fmla="*/ 81 h 122"/>
                    <a:gd name="T12" fmla="*/ 69 w 73"/>
                    <a:gd name="T13" fmla="*/ 75 h 122"/>
                    <a:gd name="T14" fmla="*/ 70 w 73"/>
                    <a:gd name="T15" fmla="*/ 68 h 122"/>
                    <a:gd name="T16" fmla="*/ 72 w 73"/>
                    <a:gd name="T17" fmla="*/ 61 h 122"/>
                    <a:gd name="T18" fmla="*/ 73 w 73"/>
                    <a:gd name="T19" fmla="*/ 54 h 122"/>
                    <a:gd name="T20" fmla="*/ 72 w 73"/>
                    <a:gd name="T21" fmla="*/ 46 h 122"/>
                    <a:gd name="T22" fmla="*/ 72 w 73"/>
                    <a:gd name="T23" fmla="*/ 39 h 122"/>
                    <a:gd name="T24" fmla="*/ 69 w 73"/>
                    <a:gd name="T25" fmla="*/ 30 h 122"/>
                    <a:gd name="T26" fmla="*/ 68 w 73"/>
                    <a:gd name="T27" fmla="*/ 25 h 122"/>
                    <a:gd name="T28" fmla="*/ 66 w 73"/>
                    <a:gd name="T29" fmla="*/ 19 h 122"/>
                    <a:gd name="T30" fmla="*/ 62 w 73"/>
                    <a:gd name="T31" fmla="*/ 14 h 122"/>
                    <a:gd name="T32" fmla="*/ 56 w 73"/>
                    <a:gd name="T33" fmla="*/ 8 h 122"/>
                    <a:gd name="T34" fmla="*/ 51 w 73"/>
                    <a:gd name="T35" fmla="*/ 5 h 122"/>
                    <a:gd name="T36" fmla="*/ 46 w 73"/>
                    <a:gd name="T37" fmla="*/ 3 h 122"/>
                    <a:gd name="T38" fmla="*/ 42 w 73"/>
                    <a:gd name="T39" fmla="*/ 2 h 122"/>
                    <a:gd name="T40" fmla="*/ 33 w 73"/>
                    <a:gd name="T41" fmla="*/ 0 h 122"/>
                    <a:gd name="T42" fmla="*/ 28 w 73"/>
                    <a:gd name="T43" fmla="*/ 2 h 122"/>
                    <a:gd name="T44" fmla="*/ 21 w 73"/>
                    <a:gd name="T45" fmla="*/ 3 h 122"/>
                    <a:gd name="T46" fmla="*/ 18 w 73"/>
                    <a:gd name="T47" fmla="*/ 5 h 122"/>
                    <a:gd name="T48" fmla="*/ 16 w 73"/>
                    <a:gd name="T49" fmla="*/ 6 h 122"/>
                    <a:gd name="T50" fmla="*/ 16 w 73"/>
                    <a:gd name="T51" fmla="*/ 8 h 122"/>
                    <a:gd name="T52" fmla="*/ 0 w 73"/>
                    <a:gd name="T53" fmla="*/ 44 h 122"/>
                    <a:gd name="T54" fmla="*/ 0 w 73"/>
                    <a:gd name="T55" fmla="*/ 85 h 122"/>
                    <a:gd name="T56" fmla="*/ 1 w 73"/>
                    <a:gd name="T57" fmla="*/ 98 h 122"/>
                    <a:gd name="T58" fmla="*/ 16 w 73"/>
                    <a:gd name="T59" fmla="*/ 114 h 122"/>
                    <a:gd name="T60" fmla="*/ 28 w 73"/>
                    <a:gd name="T61" fmla="*/ 122 h 122"/>
                    <a:gd name="T62" fmla="*/ 28 w 73"/>
                    <a:gd name="T63" fmla="*/ 122 h 12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3"/>
                    <a:gd name="T97" fmla="*/ 0 h 122"/>
                    <a:gd name="T98" fmla="*/ 73 w 73"/>
                    <a:gd name="T99" fmla="*/ 122 h 12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3" h="122">
                      <a:moveTo>
                        <a:pt x="28" y="122"/>
                      </a:moveTo>
                      <a:lnTo>
                        <a:pt x="62" y="104"/>
                      </a:lnTo>
                      <a:lnTo>
                        <a:pt x="62" y="101"/>
                      </a:lnTo>
                      <a:lnTo>
                        <a:pt x="64" y="93"/>
                      </a:lnTo>
                      <a:lnTo>
                        <a:pt x="66" y="87"/>
                      </a:lnTo>
                      <a:lnTo>
                        <a:pt x="67" y="81"/>
                      </a:lnTo>
                      <a:lnTo>
                        <a:pt x="69" y="75"/>
                      </a:lnTo>
                      <a:lnTo>
                        <a:pt x="70" y="68"/>
                      </a:lnTo>
                      <a:lnTo>
                        <a:pt x="72" y="61"/>
                      </a:lnTo>
                      <a:lnTo>
                        <a:pt x="73" y="54"/>
                      </a:lnTo>
                      <a:lnTo>
                        <a:pt x="72" y="46"/>
                      </a:lnTo>
                      <a:lnTo>
                        <a:pt x="72" y="39"/>
                      </a:lnTo>
                      <a:lnTo>
                        <a:pt x="69" y="30"/>
                      </a:lnTo>
                      <a:lnTo>
                        <a:pt x="68" y="25"/>
                      </a:lnTo>
                      <a:lnTo>
                        <a:pt x="66" y="19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1" y="5"/>
                      </a:lnTo>
                      <a:lnTo>
                        <a:pt x="46" y="3"/>
                      </a:lnTo>
                      <a:lnTo>
                        <a:pt x="42" y="2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1" y="3"/>
                      </a:lnTo>
                      <a:lnTo>
                        <a:pt x="18" y="5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0" y="44"/>
                      </a:lnTo>
                      <a:lnTo>
                        <a:pt x="0" y="85"/>
                      </a:lnTo>
                      <a:lnTo>
                        <a:pt x="1" y="98"/>
                      </a:lnTo>
                      <a:lnTo>
                        <a:pt x="16" y="114"/>
                      </a:lnTo>
                      <a:lnTo>
                        <a:pt x="28" y="12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7" name="Freeform 25"/>
                <p:cNvSpPr>
                  <a:spLocks/>
                </p:cNvSpPr>
                <p:nvPr/>
              </p:nvSpPr>
              <p:spPr bwMode="auto">
                <a:xfrm>
                  <a:off x="5097" y="3078"/>
                  <a:ext cx="122" cy="109"/>
                </a:xfrm>
                <a:custGeom>
                  <a:avLst/>
                  <a:gdLst>
                    <a:gd name="T0" fmla="*/ 367 w 367"/>
                    <a:gd name="T1" fmla="*/ 0 h 329"/>
                    <a:gd name="T2" fmla="*/ 56 w 367"/>
                    <a:gd name="T3" fmla="*/ 6 h 329"/>
                    <a:gd name="T4" fmla="*/ 21 w 367"/>
                    <a:gd name="T5" fmla="*/ 98 h 329"/>
                    <a:gd name="T6" fmla="*/ 0 w 367"/>
                    <a:gd name="T7" fmla="*/ 295 h 329"/>
                    <a:gd name="T8" fmla="*/ 7 w 367"/>
                    <a:gd name="T9" fmla="*/ 329 h 329"/>
                    <a:gd name="T10" fmla="*/ 315 w 367"/>
                    <a:gd name="T11" fmla="*/ 321 h 329"/>
                    <a:gd name="T12" fmla="*/ 350 w 367"/>
                    <a:gd name="T13" fmla="*/ 139 h 329"/>
                    <a:gd name="T14" fmla="*/ 367 w 367"/>
                    <a:gd name="T15" fmla="*/ 0 h 329"/>
                    <a:gd name="T16" fmla="*/ 367 w 367"/>
                    <a:gd name="T17" fmla="*/ 0 h 32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67"/>
                    <a:gd name="T28" fmla="*/ 0 h 329"/>
                    <a:gd name="T29" fmla="*/ 367 w 367"/>
                    <a:gd name="T30" fmla="*/ 329 h 32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67" h="329">
                      <a:moveTo>
                        <a:pt x="367" y="0"/>
                      </a:moveTo>
                      <a:lnTo>
                        <a:pt x="56" y="6"/>
                      </a:lnTo>
                      <a:lnTo>
                        <a:pt x="21" y="98"/>
                      </a:lnTo>
                      <a:lnTo>
                        <a:pt x="0" y="295"/>
                      </a:lnTo>
                      <a:lnTo>
                        <a:pt x="7" y="329"/>
                      </a:lnTo>
                      <a:lnTo>
                        <a:pt x="315" y="321"/>
                      </a:lnTo>
                      <a:lnTo>
                        <a:pt x="350" y="139"/>
                      </a:lnTo>
                      <a:lnTo>
                        <a:pt x="367" y="0"/>
                      </a:lnTo>
                      <a:close/>
                    </a:path>
                  </a:pathLst>
                </a:custGeom>
                <a:solidFill>
                  <a:srgbClr val="0A8F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8" name="Freeform 26"/>
                <p:cNvSpPr>
                  <a:spLocks/>
                </p:cNvSpPr>
                <p:nvPr/>
              </p:nvSpPr>
              <p:spPr bwMode="auto">
                <a:xfrm>
                  <a:off x="4864" y="2599"/>
                  <a:ext cx="381" cy="288"/>
                </a:xfrm>
                <a:custGeom>
                  <a:avLst/>
                  <a:gdLst>
                    <a:gd name="T0" fmla="*/ 36 w 1142"/>
                    <a:gd name="T1" fmla="*/ 0 h 865"/>
                    <a:gd name="T2" fmla="*/ 0 w 1142"/>
                    <a:gd name="T3" fmla="*/ 172 h 865"/>
                    <a:gd name="T4" fmla="*/ 18 w 1142"/>
                    <a:gd name="T5" fmla="*/ 344 h 865"/>
                    <a:gd name="T6" fmla="*/ 18 w 1142"/>
                    <a:gd name="T7" fmla="*/ 528 h 865"/>
                    <a:gd name="T8" fmla="*/ 239 w 1142"/>
                    <a:gd name="T9" fmla="*/ 601 h 865"/>
                    <a:gd name="T10" fmla="*/ 973 w 1142"/>
                    <a:gd name="T11" fmla="*/ 823 h 865"/>
                    <a:gd name="T12" fmla="*/ 1132 w 1142"/>
                    <a:gd name="T13" fmla="*/ 865 h 865"/>
                    <a:gd name="T14" fmla="*/ 1142 w 1142"/>
                    <a:gd name="T15" fmla="*/ 563 h 865"/>
                    <a:gd name="T16" fmla="*/ 1104 w 1142"/>
                    <a:gd name="T17" fmla="*/ 490 h 865"/>
                    <a:gd name="T18" fmla="*/ 1033 w 1142"/>
                    <a:gd name="T19" fmla="*/ 451 h 865"/>
                    <a:gd name="T20" fmla="*/ 551 w 1142"/>
                    <a:gd name="T21" fmla="*/ 311 h 865"/>
                    <a:gd name="T22" fmla="*/ 293 w 1142"/>
                    <a:gd name="T23" fmla="*/ 233 h 865"/>
                    <a:gd name="T24" fmla="*/ 114 w 1142"/>
                    <a:gd name="T25" fmla="*/ 135 h 865"/>
                    <a:gd name="T26" fmla="*/ 265 w 1142"/>
                    <a:gd name="T27" fmla="*/ 139 h 865"/>
                    <a:gd name="T28" fmla="*/ 126 w 1142"/>
                    <a:gd name="T29" fmla="*/ 64 h 865"/>
                    <a:gd name="T30" fmla="*/ 336 w 1142"/>
                    <a:gd name="T31" fmla="*/ 75 h 865"/>
                    <a:gd name="T32" fmla="*/ 183 w 1142"/>
                    <a:gd name="T33" fmla="*/ 27 h 865"/>
                    <a:gd name="T34" fmla="*/ 36 w 1142"/>
                    <a:gd name="T35" fmla="*/ 0 h 865"/>
                    <a:gd name="T36" fmla="*/ 36 w 1142"/>
                    <a:gd name="T37" fmla="*/ 0 h 8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42"/>
                    <a:gd name="T58" fmla="*/ 0 h 865"/>
                    <a:gd name="T59" fmla="*/ 1142 w 1142"/>
                    <a:gd name="T60" fmla="*/ 865 h 86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42" h="865">
                      <a:moveTo>
                        <a:pt x="36" y="0"/>
                      </a:moveTo>
                      <a:lnTo>
                        <a:pt x="0" y="172"/>
                      </a:lnTo>
                      <a:lnTo>
                        <a:pt x="18" y="344"/>
                      </a:lnTo>
                      <a:lnTo>
                        <a:pt x="18" y="528"/>
                      </a:lnTo>
                      <a:lnTo>
                        <a:pt x="239" y="601"/>
                      </a:lnTo>
                      <a:lnTo>
                        <a:pt x="973" y="823"/>
                      </a:lnTo>
                      <a:lnTo>
                        <a:pt x="1132" y="865"/>
                      </a:lnTo>
                      <a:lnTo>
                        <a:pt x="1142" y="563"/>
                      </a:lnTo>
                      <a:lnTo>
                        <a:pt x="1104" y="490"/>
                      </a:lnTo>
                      <a:lnTo>
                        <a:pt x="1033" y="451"/>
                      </a:lnTo>
                      <a:lnTo>
                        <a:pt x="551" y="311"/>
                      </a:lnTo>
                      <a:lnTo>
                        <a:pt x="293" y="233"/>
                      </a:lnTo>
                      <a:lnTo>
                        <a:pt x="114" y="135"/>
                      </a:lnTo>
                      <a:lnTo>
                        <a:pt x="265" y="139"/>
                      </a:lnTo>
                      <a:lnTo>
                        <a:pt x="126" y="64"/>
                      </a:lnTo>
                      <a:lnTo>
                        <a:pt x="336" y="75"/>
                      </a:lnTo>
                      <a:lnTo>
                        <a:pt x="183" y="27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0C2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9" name="Freeform 27"/>
                <p:cNvSpPr>
                  <a:spLocks/>
                </p:cNvSpPr>
                <p:nvPr/>
              </p:nvSpPr>
              <p:spPr bwMode="auto">
                <a:xfrm>
                  <a:off x="5114" y="3078"/>
                  <a:ext cx="103" cy="98"/>
                </a:xfrm>
                <a:custGeom>
                  <a:avLst/>
                  <a:gdLst>
                    <a:gd name="T0" fmla="*/ 281 w 311"/>
                    <a:gd name="T1" fmla="*/ 0 h 292"/>
                    <a:gd name="T2" fmla="*/ 71 w 311"/>
                    <a:gd name="T3" fmla="*/ 4 h 292"/>
                    <a:gd name="T4" fmla="*/ 43 w 311"/>
                    <a:gd name="T5" fmla="*/ 4 h 292"/>
                    <a:gd name="T6" fmla="*/ 28 w 311"/>
                    <a:gd name="T7" fmla="*/ 44 h 292"/>
                    <a:gd name="T8" fmla="*/ 27 w 311"/>
                    <a:gd name="T9" fmla="*/ 57 h 292"/>
                    <a:gd name="T10" fmla="*/ 33 w 311"/>
                    <a:gd name="T11" fmla="*/ 67 h 292"/>
                    <a:gd name="T12" fmla="*/ 24 w 311"/>
                    <a:gd name="T13" fmla="*/ 92 h 292"/>
                    <a:gd name="T14" fmla="*/ 0 w 311"/>
                    <a:gd name="T15" fmla="*/ 142 h 292"/>
                    <a:gd name="T16" fmla="*/ 24 w 311"/>
                    <a:gd name="T17" fmla="*/ 141 h 292"/>
                    <a:gd name="T18" fmla="*/ 2 w 311"/>
                    <a:gd name="T19" fmla="*/ 188 h 292"/>
                    <a:gd name="T20" fmla="*/ 6 w 311"/>
                    <a:gd name="T21" fmla="*/ 209 h 292"/>
                    <a:gd name="T22" fmla="*/ 11 w 311"/>
                    <a:gd name="T23" fmla="*/ 209 h 292"/>
                    <a:gd name="T24" fmla="*/ 3 w 311"/>
                    <a:gd name="T25" fmla="*/ 258 h 292"/>
                    <a:gd name="T26" fmla="*/ 0 w 311"/>
                    <a:gd name="T27" fmla="*/ 288 h 292"/>
                    <a:gd name="T28" fmla="*/ 182 w 311"/>
                    <a:gd name="T29" fmla="*/ 292 h 292"/>
                    <a:gd name="T30" fmla="*/ 234 w 311"/>
                    <a:gd name="T31" fmla="*/ 281 h 292"/>
                    <a:gd name="T32" fmla="*/ 286 w 311"/>
                    <a:gd name="T33" fmla="*/ 209 h 292"/>
                    <a:gd name="T34" fmla="*/ 293 w 311"/>
                    <a:gd name="T35" fmla="*/ 122 h 292"/>
                    <a:gd name="T36" fmla="*/ 311 w 311"/>
                    <a:gd name="T37" fmla="*/ 17 h 292"/>
                    <a:gd name="T38" fmla="*/ 281 w 311"/>
                    <a:gd name="T39" fmla="*/ 0 h 292"/>
                    <a:gd name="T40" fmla="*/ 281 w 311"/>
                    <a:gd name="T41" fmla="*/ 0 h 2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11"/>
                    <a:gd name="T64" fmla="*/ 0 h 292"/>
                    <a:gd name="T65" fmla="*/ 311 w 311"/>
                    <a:gd name="T66" fmla="*/ 292 h 2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11" h="292">
                      <a:moveTo>
                        <a:pt x="281" y="0"/>
                      </a:moveTo>
                      <a:lnTo>
                        <a:pt x="71" y="4"/>
                      </a:lnTo>
                      <a:lnTo>
                        <a:pt x="43" y="4"/>
                      </a:lnTo>
                      <a:lnTo>
                        <a:pt x="28" y="44"/>
                      </a:lnTo>
                      <a:lnTo>
                        <a:pt x="27" y="57"/>
                      </a:lnTo>
                      <a:lnTo>
                        <a:pt x="33" y="67"/>
                      </a:lnTo>
                      <a:lnTo>
                        <a:pt x="24" y="92"/>
                      </a:lnTo>
                      <a:lnTo>
                        <a:pt x="0" y="142"/>
                      </a:lnTo>
                      <a:lnTo>
                        <a:pt x="24" y="141"/>
                      </a:lnTo>
                      <a:lnTo>
                        <a:pt x="2" y="188"/>
                      </a:lnTo>
                      <a:lnTo>
                        <a:pt x="6" y="209"/>
                      </a:lnTo>
                      <a:lnTo>
                        <a:pt x="11" y="209"/>
                      </a:lnTo>
                      <a:lnTo>
                        <a:pt x="3" y="258"/>
                      </a:lnTo>
                      <a:lnTo>
                        <a:pt x="0" y="288"/>
                      </a:lnTo>
                      <a:lnTo>
                        <a:pt x="182" y="292"/>
                      </a:lnTo>
                      <a:lnTo>
                        <a:pt x="234" y="281"/>
                      </a:lnTo>
                      <a:lnTo>
                        <a:pt x="286" y="209"/>
                      </a:lnTo>
                      <a:lnTo>
                        <a:pt x="293" y="122"/>
                      </a:lnTo>
                      <a:lnTo>
                        <a:pt x="311" y="17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0" name="Freeform 28"/>
                <p:cNvSpPr>
                  <a:spLocks/>
                </p:cNvSpPr>
                <p:nvPr/>
              </p:nvSpPr>
              <p:spPr bwMode="auto">
                <a:xfrm>
                  <a:off x="4698" y="2771"/>
                  <a:ext cx="488" cy="156"/>
                </a:xfrm>
                <a:custGeom>
                  <a:avLst/>
                  <a:gdLst>
                    <a:gd name="T0" fmla="*/ 522 w 1465"/>
                    <a:gd name="T1" fmla="*/ 0 h 468"/>
                    <a:gd name="T2" fmla="*/ 0 w 1465"/>
                    <a:gd name="T3" fmla="*/ 229 h 468"/>
                    <a:gd name="T4" fmla="*/ 1 w 1465"/>
                    <a:gd name="T5" fmla="*/ 271 h 468"/>
                    <a:gd name="T6" fmla="*/ 437 w 1465"/>
                    <a:gd name="T7" fmla="*/ 367 h 468"/>
                    <a:gd name="T8" fmla="*/ 838 w 1465"/>
                    <a:gd name="T9" fmla="*/ 468 h 468"/>
                    <a:gd name="T10" fmla="*/ 264 w 1465"/>
                    <a:gd name="T11" fmla="*/ 203 h 468"/>
                    <a:gd name="T12" fmla="*/ 1122 w 1465"/>
                    <a:gd name="T13" fmla="*/ 409 h 468"/>
                    <a:gd name="T14" fmla="*/ 459 w 1465"/>
                    <a:gd name="T15" fmla="*/ 104 h 468"/>
                    <a:gd name="T16" fmla="*/ 1465 w 1465"/>
                    <a:gd name="T17" fmla="*/ 301 h 468"/>
                    <a:gd name="T18" fmla="*/ 522 w 1465"/>
                    <a:gd name="T19" fmla="*/ 0 h 468"/>
                    <a:gd name="T20" fmla="*/ 522 w 1465"/>
                    <a:gd name="T21" fmla="*/ 0 h 46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65"/>
                    <a:gd name="T34" fmla="*/ 0 h 468"/>
                    <a:gd name="T35" fmla="*/ 1465 w 1465"/>
                    <a:gd name="T36" fmla="*/ 468 h 46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65" h="468">
                      <a:moveTo>
                        <a:pt x="522" y="0"/>
                      </a:moveTo>
                      <a:lnTo>
                        <a:pt x="0" y="229"/>
                      </a:lnTo>
                      <a:lnTo>
                        <a:pt x="1" y="271"/>
                      </a:lnTo>
                      <a:lnTo>
                        <a:pt x="437" y="367"/>
                      </a:lnTo>
                      <a:lnTo>
                        <a:pt x="838" y="468"/>
                      </a:lnTo>
                      <a:lnTo>
                        <a:pt x="264" y="203"/>
                      </a:lnTo>
                      <a:lnTo>
                        <a:pt x="1122" y="409"/>
                      </a:lnTo>
                      <a:lnTo>
                        <a:pt x="459" y="104"/>
                      </a:lnTo>
                      <a:lnTo>
                        <a:pt x="1465" y="301"/>
                      </a:lnTo>
                      <a:lnTo>
                        <a:pt x="522" y="0"/>
                      </a:lnTo>
                      <a:close/>
                    </a:path>
                  </a:pathLst>
                </a:custGeom>
                <a:solidFill>
                  <a:srgbClr val="F0C2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1" name="Freeform 29"/>
                <p:cNvSpPr>
                  <a:spLocks/>
                </p:cNvSpPr>
                <p:nvPr/>
              </p:nvSpPr>
              <p:spPr bwMode="auto">
                <a:xfrm>
                  <a:off x="5114" y="2857"/>
                  <a:ext cx="22" cy="167"/>
                </a:xfrm>
                <a:custGeom>
                  <a:avLst/>
                  <a:gdLst>
                    <a:gd name="T0" fmla="*/ 6 w 68"/>
                    <a:gd name="T1" fmla="*/ 0 h 501"/>
                    <a:gd name="T2" fmla="*/ 0 w 68"/>
                    <a:gd name="T3" fmla="*/ 259 h 501"/>
                    <a:gd name="T4" fmla="*/ 27 w 68"/>
                    <a:gd name="T5" fmla="*/ 501 h 501"/>
                    <a:gd name="T6" fmla="*/ 68 w 68"/>
                    <a:gd name="T7" fmla="*/ 490 h 501"/>
                    <a:gd name="T8" fmla="*/ 60 w 68"/>
                    <a:gd name="T9" fmla="*/ 331 h 501"/>
                    <a:gd name="T10" fmla="*/ 57 w 68"/>
                    <a:gd name="T11" fmla="*/ 171 h 501"/>
                    <a:gd name="T12" fmla="*/ 54 w 68"/>
                    <a:gd name="T13" fmla="*/ 22 h 501"/>
                    <a:gd name="T14" fmla="*/ 49 w 68"/>
                    <a:gd name="T15" fmla="*/ 13 h 501"/>
                    <a:gd name="T16" fmla="*/ 6 w 68"/>
                    <a:gd name="T17" fmla="*/ 0 h 501"/>
                    <a:gd name="T18" fmla="*/ 6 w 68"/>
                    <a:gd name="T19" fmla="*/ 0 h 50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8"/>
                    <a:gd name="T31" fmla="*/ 0 h 501"/>
                    <a:gd name="T32" fmla="*/ 68 w 68"/>
                    <a:gd name="T33" fmla="*/ 501 h 50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8" h="501">
                      <a:moveTo>
                        <a:pt x="6" y="0"/>
                      </a:moveTo>
                      <a:lnTo>
                        <a:pt x="0" y="259"/>
                      </a:lnTo>
                      <a:lnTo>
                        <a:pt x="27" y="501"/>
                      </a:lnTo>
                      <a:lnTo>
                        <a:pt x="68" y="490"/>
                      </a:lnTo>
                      <a:lnTo>
                        <a:pt x="60" y="331"/>
                      </a:lnTo>
                      <a:lnTo>
                        <a:pt x="57" y="171"/>
                      </a:lnTo>
                      <a:lnTo>
                        <a:pt x="54" y="22"/>
                      </a:lnTo>
                      <a:lnTo>
                        <a:pt x="49" y="1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2" name="Freeform 30"/>
                <p:cNvSpPr>
                  <a:spLocks/>
                </p:cNvSpPr>
                <p:nvPr/>
              </p:nvSpPr>
              <p:spPr bwMode="auto">
                <a:xfrm>
                  <a:off x="5059" y="2592"/>
                  <a:ext cx="19" cy="167"/>
                </a:xfrm>
                <a:custGeom>
                  <a:avLst/>
                  <a:gdLst>
                    <a:gd name="T0" fmla="*/ 55 w 55"/>
                    <a:gd name="T1" fmla="*/ 68 h 501"/>
                    <a:gd name="T2" fmla="*/ 55 w 55"/>
                    <a:gd name="T3" fmla="*/ 64 h 501"/>
                    <a:gd name="T4" fmla="*/ 55 w 55"/>
                    <a:gd name="T5" fmla="*/ 59 h 501"/>
                    <a:gd name="T6" fmla="*/ 53 w 55"/>
                    <a:gd name="T7" fmla="*/ 52 h 501"/>
                    <a:gd name="T8" fmla="*/ 53 w 55"/>
                    <a:gd name="T9" fmla="*/ 44 h 501"/>
                    <a:gd name="T10" fmla="*/ 52 w 55"/>
                    <a:gd name="T11" fmla="*/ 36 h 501"/>
                    <a:gd name="T12" fmla="*/ 51 w 55"/>
                    <a:gd name="T13" fmla="*/ 29 h 501"/>
                    <a:gd name="T14" fmla="*/ 51 w 55"/>
                    <a:gd name="T15" fmla="*/ 24 h 501"/>
                    <a:gd name="T16" fmla="*/ 51 w 55"/>
                    <a:gd name="T17" fmla="*/ 23 h 501"/>
                    <a:gd name="T18" fmla="*/ 30 w 55"/>
                    <a:gd name="T19" fmla="*/ 0 h 501"/>
                    <a:gd name="T20" fmla="*/ 15 w 55"/>
                    <a:gd name="T21" fmla="*/ 7 h 501"/>
                    <a:gd name="T22" fmla="*/ 3 w 55"/>
                    <a:gd name="T23" fmla="*/ 43 h 501"/>
                    <a:gd name="T24" fmla="*/ 3 w 55"/>
                    <a:gd name="T25" fmla="*/ 210 h 501"/>
                    <a:gd name="T26" fmla="*/ 6 w 55"/>
                    <a:gd name="T27" fmla="*/ 382 h 501"/>
                    <a:gd name="T28" fmla="*/ 0 w 55"/>
                    <a:gd name="T29" fmla="*/ 483 h 501"/>
                    <a:gd name="T30" fmla="*/ 47 w 55"/>
                    <a:gd name="T31" fmla="*/ 501 h 501"/>
                    <a:gd name="T32" fmla="*/ 47 w 55"/>
                    <a:gd name="T33" fmla="*/ 364 h 501"/>
                    <a:gd name="T34" fmla="*/ 51 w 55"/>
                    <a:gd name="T35" fmla="*/ 254 h 501"/>
                    <a:gd name="T36" fmla="*/ 55 w 55"/>
                    <a:gd name="T37" fmla="*/ 85 h 501"/>
                    <a:gd name="T38" fmla="*/ 55 w 55"/>
                    <a:gd name="T39" fmla="*/ 68 h 501"/>
                    <a:gd name="T40" fmla="*/ 55 w 55"/>
                    <a:gd name="T41" fmla="*/ 68 h 50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5"/>
                    <a:gd name="T64" fmla="*/ 0 h 501"/>
                    <a:gd name="T65" fmla="*/ 55 w 55"/>
                    <a:gd name="T66" fmla="*/ 501 h 50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5" h="501">
                      <a:moveTo>
                        <a:pt x="55" y="68"/>
                      </a:moveTo>
                      <a:lnTo>
                        <a:pt x="55" y="64"/>
                      </a:lnTo>
                      <a:lnTo>
                        <a:pt x="55" y="59"/>
                      </a:lnTo>
                      <a:lnTo>
                        <a:pt x="53" y="52"/>
                      </a:lnTo>
                      <a:lnTo>
                        <a:pt x="53" y="44"/>
                      </a:lnTo>
                      <a:lnTo>
                        <a:pt x="52" y="36"/>
                      </a:lnTo>
                      <a:lnTo>
                        <a:pt x="51" y="29"/>
                      </a:lnTo>
                      <a:lnTo>
                        <a:pt x="51" y="24"/>
                      </a:lnTo>
                      <a:lnTo>
                        <a:pt x="51" y="23"/>
                      </a:lnTo>
                      <a:lnTo>
                        <a:pt x="30" y="0"/>
                      </a:lnTo>
                      <a:lnTo>
                        <a:pt x="15" y="7"/>
                      </a:lnTo>
                      <a:lnTo>
                        <a:pt x="3" y="43"/>
                      </a:lnTo>
                      <a:lnTo>
                        <a:pt x="3" y="210"/>
                      </a:lnTo>
                      <a:lnTo>
                        <a:pt x="6" y="382"/>
                      </a:lnTo>
                      <a:lnTo>
                        <a:pt x="0" y="483"/>
                      </a:lnTo>
                      <a:lnTo>
                        <a:pt x="47" y="501"/>
                      </a:lnTo>
                      <a:lnTo>
                        <a:pt x="47" y="364"/>
                      </a:lnTo>
                      <a:lnTo>
                        <a:pt x="51" y="254"/>
                      </a:lnTo>
                      <a:lnTo>
                        <a:pt x="55" y="85"/>
                      </a:lnTo>
                      <a:lnTo>
                        <a:pt x="55" y="68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3" name="Freeform 31"/>
                <p:cNvSpPr>
                  <a:spLocks/>
                </p:cNvSpPr>
                <p:nvPr/>
              </p:nvSpPr>
              <p:spPr bwMode="auto">
                <a:xfrm>
                  <a:off x="5008" y="2515"/>
                  <a:ext cx="119" cy="226"/>
                </a:xfrm>
                <a:custGeom>
                  <a:avLst/>
                  <a:gdLst>
                    <a:gd name="T0" fmla="*/ 0 w 357"/>
                    <a:gd name="T1" fmla="*/ 5 h 679"/>
                    <a:gd name="T2" fmla="*/ 1 w 357"/>
                    <a:gd name="T3" fmla="*/ 388 h 679"/>
                    <a:gd name="T4" fmla="*/ 0 w 357"/>
                    <a:gd name="T5" fmla="*/ 661 h 679"/>
                    <a:gd name="T6" fmla="*/ 51 w 357"/>
                    <a:gd name="T7" fmla="*/ 679 h 679"/>
                    <a:gd name="T8" fmla="*/ 57 w 357"/>
                    <a:gd name="T9" fmla="*/ 461 h 679"/>
                    <a:gd name="T10" fmla="*/ 63 w 357"/>
                    <a:gd name="T11" fmla="*/ 271 h 679"/>
                    <a:gd name="T12" fmla="*/ 70 w 357"/>
                    <a:gd name="T13" fmla="*/ 218 h 679"/>
                    <a:gd name="T14" fmla="*/ 91 w 357"/>
                    <a:gd name="T15" fmla="*/ 222 h 679"/>
                    <a:gd name="T16" fmla="*/ 159 w 357"/>
                    <a:gd name="T17" fmla="*/ 249 h 679"/>
                    <a:gd name="T18" fmla="*/ 180 w 357"/>
                    <a:gd name="T19" fmla="*/ 234 h 679"/>
                    <a:gd name="T20" fmla="*/ 202 w 357"/>
                    <a:gd name="T21" fmla="*/ 245 h 679"/>
                    <a:gd name="T22" fmla="*/ 208 w 357"/>
                    <a:gd name="T23" fmla="*/ 268 h 679"/>
                    <a:gd name="T24" fmla="*/ 303 w 357"/>
                    <a:gd name="T25" fmla="*/ 312 h 679"/>
                    <a:gd name="T26" fmla="*/ 357 w 357"/>
                    <a:gd name="T27" fmla="*/ 297 h 679"/>
                    <a:gd name="T28" fmla="*/ 270 w 357"/>
                    <a:gd name="T29" fmla="*/ 249 h 679"/>
                    <a:gd name="T30" fmla="*/ 149 w 357"/>
                    <a:gd name="T31" fmla="*/ 192 h 679"/>
                    <a:gd name="T32" fmla="*/ 77 w 357"/>
                    <a:gd name="T33" fmla="*/ 162 h 679"/>
                    <a:gd name="T34" fmla="*/ 70 w 357"/>
                    <a:gd name="T35" fmla="*/ 152 h 679"/>
                    <a:gd name="T36" fmla="*/ 87 w 357"/>
                    <a:gd name="T37" fmla="*/ 29 h 679"/>
                    <a:gd name="T38" fmla="*/ 26 w 357"/>
                    <a:gd name="T39" fmla="*/ 5 h 679"/>
                    <a:gd name="T40" fmla="*/ 9 w 357"/>
                    <a:gd name="T41" fmla="*/ 0 h 679"/>
                    <a:gd name="T42" fmla="*/ 0 w 357"/>
                    <a:gd name="T43" fmla="*/ 5 h 679"/>
                    <a:gd name="T44" fmla="*/ 0 w 357"/>
                    <a:gd name="T45" fmla="*/ 5 h 67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57"/>
                    <a:gd name="T70" fmla="*/ 0 h 679"/>
                    <a:gd name="T71" fmla="*/ 357 w 357"/>
                    <a:gd name="T72" fmla="*/ 679 h 67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57" h="679">
                      <a:moveTo>
                        <a:pt x="0" y="5"/>
                      </a:moveTo>
                      <a:lnTo>
                        <a:pt x="1" y="388"/>
                      </a:lnTo>
                      <a:lnTo>
                        <a:pt x="0" y="661"/>
                      </a:lnTo>
                      <a:lnTo>
                        <a:pt x="51" y="679"/>
                      </a:lnTo>
                      <a:lnTo>
                        <a:pt x="57" y="461"/>
                      </a:lnTo>
                      <a:lnTo>
                        <a:pt x="63" y="271"/>
                      </a:lnTo>
                      <a:lnTo>
                        <a:pt x="70" y="218"/>
                      </a:lnTo>
                      <a:lnTo>
                        <a:pt x="91" y="222"/>
                      </a:lnTo>
                      <a:lnTo>
                        <a:pt x="159" y="249"/>
                      </a:lnTo>
                      <a:lnTo>
                        <a:pt x="180" y="234"/>
                      </a:lnTo>
                      <a:lnTo>
                        <a:pt x="202" y="245"/>
                      </a:lnTo>
                      <a:lnTo>
                        <a:pt x="208" y="268"/>
                      </a:lnTo>
                      <a:lnTo>
                        <a:pt x="303" y="312"/>
                      </a:lnTo>
                      <a:lnTo>
                        <a:pt x="357" y="297"/>
                      </a:lnTo>
                      <a:lnTo>
                        <a:pt x="270" y="249"/>
                      </a:lnTo>
                      <a:lnTo>
                        <a:pt x="149" y="192"/>
                      </a:lnTo>
                      <a:lnTo>
                        <a:pt x="77" y="162"/>
                      </a:lnTo>
                      <a:lnTo>
                        <a:pt x="70" y="152"/>
                      </a:lnTo>
                      <a:lnTo>
                        <a:pt x="87" y="29"/>
                      </a:lnTo>
                      <a:lnTo>
                        <a:pt x="26" y="5"/>
                      </a:lnTo>
                      <a:lnTo>
                        <a:pt x="9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4" name="Freeform 32"/>
                <p:cNvSpPr>
                  <a:spLocks/>
                </p:cNvSpPr>
                <p:nvPr/>
              </p:nvSpPr>
              <p:spPr bwMode="auto">
                <a:xfrm>
                  <a:off x="5050" y="2843"/>
                  <a:ext cx="21" cy="172"/>
                </a:xfrm>
                <a:custGeom>
                  <a:avLst/>
                  <a:gdLst>
                    <a:gd name="T0" fmla="*/ 36 w 64"/>
                    <a:gd name="T1" fmla="*/ 9 h 518"/>
                    <a:gd name="T2" fmla="*/ 18 w 64"/>
                    <a:gd name="T3" fmla="*/ 22 h 518"/>
                    <a:gd name="T4" fmla="*/ 11 w 64"/>
                    <a:gd name="T5" fmla="*/ 164 h 518"/>
                    <a:gd name="T6" fmla="*/ 13 w 64"/>
                    <a:gd name="T7" fmla="*/ 361 h 518"/>
                    <a:gd name="T8" fmla="*/ 0 w 64"/>
                    <a:gd name="T9" fmla="*/ 493 h 518"/>
                    <a:gd name="T10" fmla="*/ 7 w 64"/>
                    <a:gd name="T11" fmla="*/ 510 h 518"/>
                    <a:gd name="T12" fmla="*/ 44 w 64"/>
                    <a:gd name="T13" fmla="*/ 518 h 518"/>
                    <a:gd name="T14" fmla="*/ 58 w 64"/>
                    <a:gd name="T15" fmla="*/ 343 h 518"/>
                    <a:gd name="T16" fmla="*/ 62 w 64"/>
                    <a:gd name="T17" fmla="*/ 89 h 518"/>
                    <a:gd name="T18" fmla="*/ 64 w 64"/>
                    <a:gd name="T19" fmla="*/ 28 h 518"/>
                    <a:gd name="T20" fmla="*/ 57 w 64"/>
                    <a:gd name="T21" fmla="*/ 17 h 518"/>
                    <a:gd name="T22" fmla="*/ 53 w 64"/>
                    <a:gd name="T23" fmla="*/ 13 h 518"/>
                    <a:gd name="T24" fmla="*/ 48 w 64"/>
                    <a:gd name="T25" fmla="*/ 7 h 518"/>
                    <a:gd name="T26" fmla="*/ 41 w 64"/>
                    <a:gd name="T27" fmla="*/ 0 h 518"/>
                    <a:gd name="T28" fmla="*/ 37 w 64"/>
                    <a:gd name="T29" fmla="*/ 2 h 518"/>
                    <a:gd name="T30" fmla="*/ 36 w 64"/>
                    <a:gd name="T31" fmla="*/ 7 h 518"/>
                    <a:gd name="T32" fmla="*/ 36 w 64"/>
                    <a:gd name="T33" fmla="*/ 9 h 518"/>
                    <a:gd name="T34" fmla="*/ 36 w 64"/>
                    <a:gd name="T35" fmla="*/ 9 h 5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518"/>
                    <a:gd name="T56" fmla="*/ 64 w 64"/>
                    <a:gd name="T57" fmla="*/ 518 h 5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518">
                      <a:moveTo>
                        <a:pt x="36" y="9"/>
                      </a:moveTo>
                      <a:lnTo>
                        <a:pt x="18" y="22"/>
                      </a:lnTo>
                      <a:lnTo>
                        <a:pt x="11" y="164"/>
                      </a:lnTo>
                      <a:lnTo>
                        <a:pt x="13" y="361"/>
                      </a:lnTo>
                      <a:lnTo>
                        <a:pt x="0" y="493"/>
                      </a:lnTo>
                      <a:lnTo>
                        <a:pt x="7" y="510"/>
                      </a:lnTo>
                      <a:lnTo>
                        <a:pt x="44" y="518"/>
                      </a:lnTo>
                      <a:lnTo>
                        <a:pt x="58" y="343"/>
                      </a:lnTo>
                      <a:lnTo>
                        <a:pt x="62" y="89"/>
                      </a:lnTo>
                      <a:lnTo>
                        <a:pt x="64" y="28"/>
                      </a:lnTo>
                      <a:lnTo>
                        <a:pt x="57" y="17"/>
                      </a:lnTo>
                      <a:lnTo>
                        <a:pt x="53" y="13"/>
                      </a:lnTo>
                      <a:lnTo>
                        <a:pt x="48" y="7"/>
                      </a:lnTo>
                      <a:lnTo>
                        <a:pt x="41" y="0"/>
                      </a:lnTo>
                      <a:lnTo>
                        <a:pt x="37" y="2"/>
                      </a:lnTo>
                      <a:lnTo>
                        <a:pt x="36" y="7"/>
                      </a:lnTo>
                      <a:lnTo>
                        <a:pt x="36" y="9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5" name="Freeform 33"/>
                <p:cNvSpPr>
                  <a:spLocks/>
                </p:cNvSpPr>
                <p:nvPr/>
              </p:nvSpPr>
              <p:spPr bwMode="auto">
                <a:xfrm>
                  <a:off x="4732" y="2733"/>
                  <a:ext cx="419" cy="170"/>
                </a:xfrm>
                <a:custGeom>
                  <a:avLst/>
                  <a:gdLst>
                    <a:gd name="T0" fmla="*/ 683 w 1255"/>
                    <a:gd name="T1" fmla="*/ 202 h 508"/>
                    <a:gd name="T2" fmla="*/ 706 w 1255"/>
                    <a:gd name="T3" fmla="*/ 58 h 508"/>
                    <a:gd name="T4" fmla="*/ 738 w 1255"/>
                    <a:gd name="T5" fmla="*/ 1 h 508"/>
                    <a:gd name="T6" fmla="*/ 830 w 1255"/>
                    <a:gd name="T7" fmla="*/ 0 h 508"/>
                    <a:gd name="T8" fmla="*/ 996 w 1255"/>
                    <a:gd name="T9" fmla="*/ 59 h 508"/>
                    <a:gd name="T10" fmla="*/ 1230 w 1255"/>
                    <a:gd name="T11" fmla="*/ 157 h 508"/>
                    <a:gd name="T12" fmla="*/ 1255 w 1255"/>
                    <a:gd name="T13" fmla="*/ 173 h 508"/>
                    <a:gd name="T14" fmla="*/ 1255 w 1255"/>
                    <a:gd name="T15" fmla="*/ 371 h 508"/>
                    <a:gd name="T16" fmla="*/ 1057 w 1255"/>
                    <a:gd name="T17" fmla="*/ 291 h 508"/>
                    <a:gd name="T18" fmla="*/ 816 w 1255"/>
                    <a:gd name="T19" fmla="*/ 221 h 508"/>
                    <a:gd name="T20" fmla="*/ 703 w 1255"/>
                    <a:gd name="T21" fmla="*/ 245 h 508"/>
                    <a:gd name="T22" fmla="*/ 318 w 1255"/>
                    <a:gd name="T23" fmla="*/ 387 h 508"/>
                    <a:gd name="T24" fmla="*/ 5 w 1255"/>
                    <a:gd name="T25" fmla="*/ 508 h 508"/>
                    <a:gd name="T26" fmla="*/ 0 w 1255"/>
                    <a:gd name="T27" fmla="*/ 455 h 508"/>
                    <a:gd name="T28" fmla="*/ 132 w 1255"/>
                    <a:gd name="T29" fmla="*/ 400 h 508"/>
                    <a:gd name="T30" fmla="*/ 481 w 1255"/>
                    <a:gd name="T31" fmla="*/ 271 h 508"/>
                    <a:gd name="T32" fmla="*/ 651 w 1255"/>
                    <a:gd name="T33" fmla="*/ 216 h 508"/>
                    <a:gd name="T34" fmla="*/ 683 w 1255"/>
                    <a:gd name="T35" fmla="*/ 202 h 508"/>
                    <a:gd name="T36" fmla="*/ 683 w 1255"/>
                    <a:gd name="T37" fmla="*/ 202 h 50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255"/>
                    <a:gd name="T58" fmla="*/ 0 h 508"/>
                    <a:gd name="T59" fmla="*/ 1255 w 1255"/>
                    <a:gd name="T60" fmla="*/ 508 h 50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255" h="508">
                      <a:moveTo>
                        <a:pt x="683" y="202"/>
                      </a:moveTo>
                      <a:lnTo>
                        <a:pt x="706" y="58"/>
                      </a:lnTo>
                      <a:lnTo>
                        <a:pt x="738" y="1"/>
                      </a:lnTo>
                      <a:lnTo>
                        <a:pt x="830" y="0"/>
                      </a:lnTo>
                      <a:lnTo>
                        <a:pt x="996" y="59"/>
                      </a:lnTo>
                      <a:lnTo>
                        <a:pt x="1230" y="157"/>
                      </a:lnTo>
                      <a:lnTo>
                        <a:pt x="1255" y="173"/>
                      </a:lnTo>
                      <a:lnTo>
                        <a:pt x="1255" y="371"/>
                      </a:lnTo>
                      <a:lnTo>
                        <a:pt x="1057" y="291"/>
                      </a:lnTo>
                      <a:lnTo>
                        <a:pt x="816" y="221"/>
                      </a:lnTo>
                      <a:lnTo>
                        <a:pt x="703" y="245"/>
                      </a:lnTo>
                      <a:lnTo>
                        <a:pt x="318" y="387"/>
                      </a:lnTo>
                      <a:lnTo>
                        <a:pt x="5" y="508"/>
                      </a:lnTo>
                      <a:lnTo>
                        <a:pt x="0" y="455"/>
                      </a:lnTo>
                      <a:lnTo>
                        <a:pt x="132" y="400"/>
                      </a:lnTo>
                      <a:lnTo>
                        <a:pt x="481" y="271"/>
                      </a:lnTo>
                      <a:lnTo>
                        <a:pt x="651" y="216"/>
                      </a:lnTo>
                      <a:lnTo>
                        <a:pt x="683" y="202"/>
                      </a:lnTo>
                      <a:close/>
                    </a:path>
                  </a:pathLst>
                </a:custGeom>
                <a:solidFill>
                  <a:srgbClr val="D1C7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6" name="Freeform 34"/>
                <p:cNvSpPr>
                  <a:spLocks/>
                </p:cNvSpPr>
                <p:nvPr/>
              </p:nvSpPr>
              <p:spPr bwMode="auto">
                <a:xfrm>
                  <a:off x="4945" y="3139"/>
                  <a:ext cx="15" cy="40"/>
                </a:xfrm>
                <a:custGeom>
                  <a:avLst/>
                  <a:gdLst>
                    <a:gd name="T0" fmla="*/ 0 w 43"/>
                    <a:gd name="T1" fmla="*/ 118 h 118"/>
                    <a:gd name="T2" fmla="*/ 43 w 43"/>
                    <a:gd name="T3" fmla="*/ 111 h 118"/>
                    <a:gd name="T4" fmla="*/ 40 w 43"/>
                    <a:gd name="T5" fmla="*/ 17 h 118"/>
                    <a:gd name="T6" fmla="*/ 28 w 43"/>
                    <a:gd name="T7" fmla="*/ 0 h 118"/>
                    <a:gd name="T8" fmla="*/ 9 w 43"/>
                    <a:gd name="T9" fmla="*/ 15 h 118"/>
                    <a:gd name="T10" fmla="*/ 5 w 43"/>
                    <a:gd name="T11" fmla="*/ 58 h 118"/>
                    <a:gd name="T12" fmla="*/ 4 w 43"/>
                    <a:gd name="T13" fmla="*/ 79 h 118"/>
                    <a:gd name="T14" fmla="*/ 0 w 43"/>
                    <a:gd name="T15" fmla="*/ 118 h 118"/>
                    <a:gd name="T16" fmla="*/ 0 w 43"/>
                    <a:gd name="T17" fmla="*/ 118 h 1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3"/>
                    <a:gd name="T28" fmla="*/ 0 h 118"/>
                    <a:gd name="T29" fmla="*/ 43 w 43"/>
                    <a:gd name="T30" fmla="*/ 118 h 1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3" h="118">
                      <a:moveTo>
                        <a:pt x="0" y="118"/>
                      </a:moveTo>
                      <a:lnTo>
                        <a:pt x="43" y="111"/>
                      </a:lnTo>
                      <a:lnTo>
                        <a:pt x="40" y="17"/>
                      </a:lnTo>
                      <a:lnTo>
                        <a:pt x="28" y="0"/>
                      </a:lnTo>
                      <a:lnTo>
                        <a:pt x="9" y="15"/>
                      </a:lnTo>
                      <a:lnTo>
                        <a:pt x="5" y="58"/>
                      </a:lnTo>
                      <a:lnTo>
                        <a:pt x="4" y="79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7" name="Freeform 35"/>
                <p:cNvSpPr>
                  <a:spLocks/>
                </p:cNvSpPr>
                <p:nvPr/>
              </p:nvSpPr>
              <p:spPr bwMode="auto">
                <a:xfrm>
                  <a:off x="4964" y="3131"/>
                  <a:ext cx="14" cy="45"/>
                </a:xfrm>
                <a:custGeom>
                  <a:avLst/>
                  <a:gdLst>
                    <a:gd name="T0" fmla="*/ 0 w 41"/>
                    <a:gd name="T1" fmla="*/ 136 h 136"/>
                    <a:gd name="T2" fmla="*/ 41 w 41"/>
                    <a:gd name="T3" fmla="*/ 136 h 136"/>
                    <a:gd name="T4" fmla="*/ 40 w 41"/>
                    <a:gd name="T5" fmla="*/ 135 h 136"/>
                    <a:gd name="T6" fmla="*/ 40 w 41"/>
                    <a:gd name="T7" fmla="*/ 133 h 136"/>
                    <a:gd name="T8" fmla="*/ 40 w 41"/>
                    <a:gd name="T9" fmla="*/ 129 h 136"/>
                    <a:gd name="T10" fmla="*/ 40 w 41"/>
                    <a:gd name="T11" fmla="*/ 124 h 136"/>
                    <a:gd name="T12" fmla="*/ 38 w 41"/>
                    <a:gd name="T13" fmla="*/ 116 h 136"/>
                    <a:gd name="T14" fmla="*/ 38 w 41"/>
                    <a:gd name="T15" fmla="*/ 110 h 136"/>
                    <a:gd name="T16" fmla="*/ 38 w 41"/>
                    <a:gd name="T17" fmla="*/ 103 h 136"/>
                    <a:gd name="T18" fmla="*/ 38 w 41"/>
                    <a:gd name="T19" fmla="*/ 95 h 136"/>
                    <a:gd name="T20" fmla="*/ 38 w 41"/>
                    <a:gd name="T21" fmla="*/ 87 h 136"/>
                    <a:gd name="T22" fmla="*/ 38 w 41"/>
                    <a:gd name="T23" fmla="*/ 81 h 136"/>
                    <a:gd name="T24" fmla="*/ 37 w 41"/>
                    <a:gd name="T25" fmla="*/ 73 h 136"/>
                    <a:gd name="T26" fmla="*/ 37 w 41"/>
                    <a:gd name="T27" fmla="*/ 67 h 136"/>
                    <a:gd name="T28" fmla="*/ 37 w 41"/>
                    <a:gd name="T29" fmla="*/ 61 h 136"/>
                    <a:gd name="T30" fmla="*/ 37 w 41"/>
                    <a:gd name="T31" fmla="*/ 57 h 136"/>
                    <a:gd name="T32" fmla="*/ 37 w 41"/>
                    <a:gd name="T33" fmla="*/ 53 h 136"/>
                    <a:gd name="T34" fmla="*/ 37 w 41"/>
                    <a:gd name="T35" fmla="*/ 52 h 136"/>
                    <a:gd name="T36" fmla="*/ 36 w 41"/>
                    <a:gd name="T37" fmla="*/ 48 h 136"/>
                    <a:gd name="T38" fmla="*/ 35 w 41"/>
                    <a:gd name="T39" fmla="*/ 42 h 136"/>
                    <a:gd name="T40" fmla="*/ 35 w 41"/>
                    <a:gd name="T41" fmla="*/ 33 h 136"/>
                    <a:gd name="T42" fmla="*/ 35 w 41"/>
                    <a:gd name="T43" fmla="*/ 25 h 136"/>
                    <a:gd name="T44" fmla="*/ 32 w 41"/>
                    <a:gd name="T45" fmla="*/ 17 h 136"/>
                    <a:gd name="T46" fmla="*/ 31 w 41"/>
                    <a:gd name="T47" fmla="*/ 10 h 136"/>
                    <a:gd name="T48" fmla="*/ 31 w 41"/>
                    <a:gd name="T49" fmla="*/ 5 h 136"/>
                    <a:gd name="T50" fmla="*/ 31 w 41"/>
                    <a:gd name="T51" fmla="*/ 4 h 136"/>
                    <a:gd name="T52" fmla="*/ 14 w 41"/>
                    <a:gd name="T53" fmla="*/ 0 h 136"/>
                    <a:gd name="T54" fmla="*/ 7 w 41"/>
                    <a:gd name="T55" fmla="*/ 14 h 136"/>
                    <a:gd name="T56" fmla="*/ 4 w 41"/>
                    <a:gd name="T57" fmla="*/ 61 h 136"/>
                    <a:gd name="T58" fmla="*/ 0 w 41"/>
                    <a:gd name="T59" fmla="*/ 136 h 136"/>
                    <a:gd name="T60" fmla="*/ 0 w 41"/>
                    <a:gd name="T61" fmla="*/ 136 h 1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41"/>
                    <a:gd name="T94" fmla="*/ 0 h 136"/>
                    <a:gd name="T95" fmla="*/ 41 w 41"/>
                    <a:gd name="T96" fmla="*/ 136 h 1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41" h="136">
                      <a:moveTo>
                        <a:pt x="0" y="136"/>
                      </a:moveTo>
                      <a:lnTo>
                        <a:pt x="41" y="136"/>
                      </a:lnTo>
                      <a:lnTo>
                        <a:pt x="40" y="135"/>
                      </a:lnTo>
                      <a:lnTo>
                        <a:pt x="40" y="133"/>
                      </a:lnTo>
                      <a:lnTo>
                        <a:pt x="40" y="129"/>
                      </a:lnTo>
                      <a:lnTo>
                        <a:pt x="40" y="124"/>
                      </a:lnTo>
                      <a:lnTo>
                        <a:pt x="38" y="116"/>
                      </a:lnTo>
                      <a:lnTo>
                        <a:pt x="38" y="110"/>
                      </a:lnTo>
                      <a:lnTo>
                        <a:pt x="38" y="103"/>
                      </a:lnTo>
                      <a:lnTo>
                        <a:pt x="38" y="95"/>
                      </a:lnTo>
                      <a:lnTo>
                        <a:pt x="38" y="87"/>
                      </a:lnTo>
                      <a:lnTo>
                        <a:pt x="38" y="81"/>
                      </a:lnTo>
                      <a:lnTo>
                        <a:pt x="37" y="73"/>
                      </a:lnTo>
                      <a:lnTo>
                        <a:pt x="37" y="67"/>
                      </a:lnTo>
                      <a:lnTo>
                        <a:pt x="37" y="61"/>
                      </a:lnTo>
                      <a:lnTo>
                        <a:pt x="37" y="57"/>
                      </a:lnTo>
                      <a:lnTo>
                        <a:pt x="37" y="53"/>
                      </a:lnTo>
                      <a:lnTo>
                        <a:pt x="37" y="52"/>
                      </a:lnTo>
                      <a:lnTo>
                        <a:pt x="36" y="48"/>
                      </a:lnTo>
                      <a:lnTo>
                        <a:pt x="35" y="42"/>
                      </a:lnTo>
                      <a:lnTo>
                        <a:pt x="35" y="33"/>
                      </a:lnTo>
                      <a:lnTo>
                        <a:pt x="35" y="25"/>
                      </a:lnTo>
                      <a:lnTo>
                        <a:pt x="32" y="17"/>
                      </a:lnTo>
                      <a:lnTo>
                        <a:pt x="31" y="10"/>
                      </a:lnTo>
                      <a:lnTo>
                        <a:pt x="31" y="5"/>
                      </a:lnTo>
                      <a:lnTo>
                        <a:pt x="31" y="4"/>
                      </a:lnTo>
                      <a:lnTo>
                        <a:pt x="14" y="0"/>
                      </a:lnTo>
                      <a:lnTo>
                        <a:pt x="7" y="14"/>
                      </a:lnTo>
                      <a:lnTo>
                        <a:pt x="4" y="61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8" name="Freeform 36"/>
                <p:cNvSpPr>
                  <a:spLocks/>
                </p:cNvSpPr>
                <p:nvPr/>
              </p:nvSpPr>
              <p:spPr bwMode="auto">
                <a:xfrm>
                  <a:off x="5119" y="3094"/>
                  <a:ext cx="96" cy="26"/>
                </a:xfrm>
                <a:custGeom>
                  <a:avLst/>
                  <a:gdLst>
                    <a:gd name="T0" fmla="*/ 17 w 287"/>
                    <a:gd name="T1" fmla="*/ 23 h 80"/>
                    <a:gd name="T2" fmla="*/ 3 w 287"/>
                    <a:gd name="T3" fmla="*/ 55 h 80"/>
                    <a:gd name="T4" fmla="*/ 0 w 287"/>
                    <a:gd name="T5" fmla="*/ 80 h 80"/>
                    <a:gd name="T6" fmla="*/ 21 w 287"/>
                    <a:gd name="T7" fmla="*/ 80 h 80"/>
                    <a:gd name="T8" fmla="*/ 62 w 287"/>
                    <a:gd name="T9" fmla="*/ 29 h 80"/>
                    <a:gd name="T10" fmla="*/ 77 w 287"/>
                    <a:gd name="T11" fmla="*/ 73 h 80"/>
                    <a:gd name="T12" fmla="*/ 106 w 287"/>
                    <a:gd name="T13" fmla="*/ 29 h 80"/>
                    <a:gd name="T14" fmla="*/ 127 w 287"/>
                    <a:gd name="T15" fmla="*/ 76 h 80"/>
                    <a:gd name="T16" fmla="*/ 156 w 287"/>
                    <a:gd name="T17" fmla="*/ 26 h 80"/>
                    <a:gd name="T18" fmla="*/ 171 w 287"/>
                    <a:gd name="T19" fmla="*/ 77 h 80"/>
                    <a:gd name="T20" fmla="*/ 197 w 287"/>
                    <a:gd name="T21" fmla="*/ 26 h 80"/>
                    <a:gd name="T22" fmla="*/ 210 w 287"/>
                    <a:gd name="T23" fmla="*/ 80 h 80"/>
                    <a:gd name="T24" fmla="*/ 239 w 287"/>
                    <a:gd name="T25" fmla="*/ 25 h 80"/>
                    <a:gd name="T26" fmla="*/ 239 w 287"/>
                    <a:gd name="T27" fmla="*/ 80 h 80"/>
                    <a:gd name="T28" fmla="*/ 274 w 287"/>
                    <a:gd name="T29" fmla="*/ 39 h 80"/>
                    <a:gd name="T30" fmla="*/ 287 w 287"/>
                    <a:gd name="T31" fmla="*/ 0 h 80"/>
                    <a:gd name="T32" fmla="*/ 253 w 287"/>
                    <a:gd name="T33" fmla="*/ 5 h 80"/>
                    <a:gd name="T34" fmla="*/ 135 w 287"/>
                    <a:gd name="T35" fmla="*/ 11 h 80"/>
                    <a:gd name="T36" fmla="*/ 58 w 287"/>
                    <a:gd name="T37" fmla="*/ 9 h 80"/>
                    <a:gd name="T38" fmla="*/ 21 w 287"/>
                    <a:gd name="T39" fmla="*/ 16 h 80"/>
                    <a:gd name="T40" fmla="*/ 17 w 287"/>
                    <a:gd name="T41" fmla="*/ 23 h 80"/>
                    <a:gd name="T42" fmla="*/ 17 w 287"/>
                    <a:gd name="T43" fmla="*/ 23 h 8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7"/>
                    <a:gd name="T67" fmla="*/ 0 h 80"/>
                    <a:gd name="T68" fmla="*/ 287 w 287"/>
                    <a:gd name="T69" fmla="*/ 80 h 8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7" h="80">
                      <a:moveTo>
                        <a:pt x="17" y="23"/>
                      </a:moveTo>
                      <a:lnTo>
                        <a:pt x="3" y="55"/>
                      </a:lnTo>
                      <a:lnTo>
                        <a:pt x="0" y="80"/>
                      </a:lnTo>
                      <a:lnTo>
                        <a:pt x="21" y="80"/>
                      </a:lnTo>
                      <a:lnTo>
                        <a:pt x="62" y="29"/>
                      </a:lnTo>
                      <a:lnTo>
                        <a:pt x="77" y="73"/>
                      </a:lnTo>
                      <a:lnTo>
                        <a:pt x="106" y="29"/>
                      </a:lnTo>
                      <a:lnTo>
                        <a:pt x="127" y="76"/>
                      </a:lnTo>
                      <a:lnTo>
                        <a:pt x="156" y="26"/>
                      </a:lnTo>
                      <a:lnTo>
                        <a:pt x="171" y="77"/>
                      </a:lnTo>
                      <a:lnTo>
                        <a:pt x="197" y="26"/>
                      </a:lnTo>
                      <a:lnTo>
                        <a:pt x="210" y="80"/>
                      </a:lnTo>
                      <a:lnTo>
                        <a:pt x="239" y="25"/>
                      </a:lnTo>
                      <a:lnTo>
                        <a:pt x="239" y="80"/>
                      </a:lnTo>
                      <a:lnTo>
                        <a:pt x="274" y="39"/>
                      </a:lnTo>
                      <a:lnTo>
                        <a:pt x="287" y="0"/>
                      </a:lnTo>
                      <a:lnTo>
                        <a:pt x="253" y="5"/>
                      </a:lnTo>
                      <a:lnTo>
                        <a:pt x="135" y="11"/>
                      </a:lnTo>
                      <a:lnTo>
                        <a:pt x="58" y="9"/>
                      </a:lnTo>
                      <a:lnTo>
                        <a:pt x="21" y="16"/>
                      </a:lnTo>
                      <a:lnTo>
                        <a:pt x="17" y="23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49" name="Freeform 37"/>
                <p:cNvSpPr>
                  <a:spLocks/>
                </p:cNvSpPr>
                <p:nvPr/>
              </p:nvSpPr>
              <p:spPr bwMode="auto">
                <a:xfrm>
                  <a:off x="5114" y="3121"/>
                  <a:ext cx="96" cy="24"/>
                </a:xfrm>
                <a:custGeom>
                  <a:avLst/>
                  <a:gdLst>
                    <a:gd name="T0" fmla="*/ 0 w 288"/>
                    <a:gd name="T1" fmla="*/ 54 h 72"/>
                    <a:gd name="T2" fmla="*/ 22 w 288"/>
                    <a:gd name="T3" fmla="*/ 12 h 72"/>
                    <a:gd name="T4" fmla="*/ 134 w 288"/>
                    <a:gd name="T5" fmla="*/ 2 h 72"/>
                    <a:gd name="T6" fmla="*/ 288 w 288"/>
                    <a:gd name="T7" fmla="*/ 0 h 72"/>
                    <a:gd name="T8" fmla="*/ 253 w 288"/>
                    <a:gd name="T9" fmla="*/ 69 h 72"/>
                    <a:gd name="T10" fmla="*/ 247 w 288"/>
                    <a:gd name="T11" fmla="*/ 14 h 72"/>
                    <a:gd name="T12" fmla="*/ 217 w 288"/>
                    <a:gd name="T13" fmla="*/ 69 h 72"/>
                    <a:gd name="T14" fmla="*/ 210 w 288"/>
                    <a:gd name="T15" fmla="*/ 14 h 72"/>
                    <a:gd name="T16" fmla="*/ 176 w 288"/>
                    <a:gd name="T17" fmla="*/ 69 h 72"/>
                    <a:gd name="T18" fmla="*/ 166 w 288"/>
                    <a:gd name="T19" fmla="*/ 14 h 72"/>
                    <a:gd name="T20" fmla="*/ 138 w 288"/>
                    <a:gd name="T21" fmla="*/ 67 h 72"/>
                    <a:gd name="T22" fmla="*/ 130 w 288"/>
                    <a:gd name="T23" fmla="*/ 18 h 72"/>
                    <a:gd name="T24" fmla="*/ 93 w 288"/>
                    <a:gd name="T25" fmla="*/ 67 h 72"/>
                    <a:gd name="T26" fmla="*/ 91 w 288"/>
                    <a:gd name="T27" fmla="*/ 19 h 72"/>
                    <a:gd name="T28" fmla="*/ 58 w 288"/>
                    <a:gd name="T29" fmla="*/ 72 h 72"/>
                    <a:gd name="T30" fmla="*/ 51 w 288"/>
                    <a:gd name="T31" fmla="*/ 23 h 72"/>
                    <a:gd name="T32" fmla="*/ 17 w 288"/>
                    <a:gd name="T33" fmla="*/ 72 h 72"/>
                    <a:gd name="T34" fmla="*/ 0 w 288"/>
                    <a:gd name="T35" fmla="*/ 54 h 72"/>
                    <a:gd name="T36" fmla="*/ 0 w 288"/>
                    <a:gd name="T37" fmla="*/ 54 h 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88"/>
                    <a:gd name="T58" fmla="*/ 0 h 72"/>
                    <a:gd name="T59" fmla="*/ 288 w 288"/>
                    <a:gd name="T60" fmla="*/ 72 h 7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88" h="72">
                      <a:moveTo>
                        <a:pt x="0" y="54"/>
                      </a:moveTo>
                      <a:lnTo>
                        <a:pt x="22" y="12"/>
                      </a:lnTo>
                      <a:lnTo>
                        <a:pt x="134" y="2"/>
                      </a:lnTo>
                      <a:lnTo>
                        <a:pt x="288" y="0"/>
                      </a:lnTo>
                      <a:lnTo>
                        <a:pt x="253" y="69"/>
                      </a:lnTo>
                      <a:lnTo>
                        <a:pt x="247" y="14"/>
                      </a:lnTo>
                      <a:lnTo>
                        <a:pt x="217" y="69"/>
                      </a:lnTo>
                      <a:lnTo>
                        <a:pt x="210" y="14"/>
                      </a:lnTo>
                      <a:lnTo>
                        <a:pt x="176" y="69"/>
                      </a:lnTo>
                      <a:lnTo>
                        <a:pt x="166" y="14"/>
                      </a:lnTo>
                      <a:lnTo>
                        <a:pt x="138" y="67"/>
                      </a:lnTo>
                      <a:lnTo>
                        <a:pt x="130" y="18"/>
                      </a:lnTo>
                      <a:lnTo>
                        <a:pt x="93" y="67"/>
                      </a:lnTo>
                      <a:lnTo>
                        <a:pt x="91" y="19"/>
                      </a:lnTo>
                      <a:lnTo>
                        <a:pt x="58" y="72"/>
                      </a:lnTo>
                      <a:lnTo>
                        <a:pt x="51" y="23"/>
                      </a:lnTo>
                      <a:lnTo>
                        <a:pt x="17" y="72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0" name="Freeform 38"/>
                <p:cNvSpPr>
                  <a:spLocks/>
                </p:cNvSpPr>
                <p:nvPr/>
              </p:nvSpPr>
              <p:spPr bwMode="auto">
                <a:xfrm>
                  <a:off x="4888" y="2870"/>
                  <a:ext cx="142" cy="55"/>
                </a:xfrm>
                <a:custGeom>
                  <a:avLst/>
                  <a:gdLst>
                    <a:gd name="T0" fmla="*/ 7 w 426"/>
                    <a:gd name="T1" fmla="*/ 115 h 166"/>
                    <a:gd name="T2" fmla="*/ 0 w 426"/>
                    <a:gd name="T3" fmla="*/ 166 h 166"/>
                    <a:gd name="T4" fmla="*/ 263 w 426"/>
                    <a:gd name="T5" fmla="*/ 84 h 166"/>
                    <a:gd name="T6" fmla="*/ 422 w 426"/>
                    <a:gd name="T7" fmla="*/ 41 h 166"/>
                    <a:gd name="T8" fmla="*/ 426 w 426"/>
                    <a:gd name="T9" fmla="*/ 0 h 166"/>
                    <a:gd name="T10" fmla="*/ 386 w 426"/>
                    <a:gd name="T11" fmla="*/ 12 h 166"/>
                    <a:gd name="T12" fmla="*/ 239 w 426"/>
                    <a:gd name="T13" fmla="*/ 53 h 166"/>
                    <a:gd name="T14" fmla="*/ 98 w 426"/>
                    <a:gd name="T15" fmla="*/ 93 h 166"/>
                    <a:gd name="T16" fmla="*/ 19 w 426"/>
                    <a:gd name="T17" fmla="*/ 115 h 166"/>
                    <a:gd name="T18" fmla="*/ 7 w 426"/>
                    <a:gd name="T19" fmla="*/ 115 h 166"/>
                    <a:gd name="T20" fmla="*/ 7 w 426"/>
                    <a:gd name="T21" fmla="*/ 115 h 1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6"/>
                    <a:gd name="T34" fmla="*/ 0 h 166"/>
                    <a:gd name="T35" fmla="*/ 426 w 426"/>
                    <a:gd name="T36" fmla="*/ 166 h 1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6" h="166">
                      <a:moveTo>
                        <a:pt x="7" y="115"/>
                      </a:moveTo>
                      <a:lnTo>
                        <a:pt x="0" y="166"/>
                      </a:lnTo>
                      <a:lnTo>
                        <a:pt x="263" y="84"/>
                      </a:lnTo>
                      <a:lnTo>
                        <a:pt x="422" y="41"/>
                      </a:lnTo>
                      <a:lnTo>
                        <a:pt x="426" y="0"/>
                      </a:lnTo>
                      <a:lnTo>
                        <a:pt x="386" y="12"/>
                      </a:lnTo>
                      <a:lnTo>
                        <a:pt x="239" y="53"/>
                      </a:lnTo>
                      <a:lnTo>
                        <a:pt x="98" y="93"/>
                      </a:lnTo>
                      <a:lnTo>
                        <a:pt x="19" y="115"/>
                      </a:lnTo>
                      <a:lnTo>
                        <a:pt x="7" y="115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1" name="Freeform 39"/>
                <p:cNvSpPr>
                  <a:spLocks/>
                </p:cNvSpPr>
                <p:nvPr/>
              </p:nvSpPr>
              <p:spPr bwMode="auto">
                <a:xfrm>
                  <a:off x="5112" y="3145"/>
                  <a:ext cx="95" cy="26"/>
                </a:xfrm>
                <a:custGeom>
                  <a:avLst/>
                  <a:gdLst>
                    <a:gd name="T0" fmla="*/ 0 w 284"/>
                    <a:gd name="T1" fmla="*/ 79 h 79"/>
                    <a:gd name="T2" fmla="*/ 13 w 284"/>
                    <a:gd name="T3" fmla="*/ 10 h 79"/>
                    <a:gd name="T4" fmla="*/ 83 w 284"/>
                    <a:gd name="T5" fmla="*/ 1 h 79"/>
                    <a:gd name="T6" fmla="*/ 196 w 284"/>
                    <a:gd name="T7" fmla="*/ 0 h 79"/>
                    <a:gd name="T8" fmla="*/ 284 w 284"/>
                    <a:gd name="T9" fmla="*/ 0 h 79"/>
                    <a:gd name="T10" fmla="*/ 284 w 284"/>
                    <a:gd name="T11" fmla="*/ 25 h 79"/>
                    <a:gd name="T12" fmla="*/ 238 w 284"/>
                    <a:gd name="T13" fmla="*/ 22 h 79"/>
                    <a:gd name="T14" fmla="*/ 216 w 284"/>
                    <a:gd name="T15" fmla="*/ 73 h 79"/>
                    <a:gd name="T16" fmla="*/ 212 w 284"/>
                    <a:gd name="T17" fmla="*/ 12 h 79"/>
                    <a:gd name="T18" fmla="*/ 173 w 284"/>
                    <a:gd name="T19" fmla="*/ 73 h 79"/>
                    <a:gd name="T20" fmla="*/ 168 w 284"/>
                    <a:gd name="T21" fmla="*/ 14 h 79"/>
                    <a:gd name="T22" fmla="*/ 136 w 284"/>
                    <a:gd name="T23" fmla="*/ 73 h 79"/>
                    <a:gd name="T24" fmla="*/ 128 w 284"/>
                    <a:gd name="T25" fmla="*/ 16 h 79"/>
                    <a:gd name="T26" fmla="*/ 90 w 284"/>
                    <a:gd name="T27" fmla="*/ 77 h 79"/>
                    <a:gd name="T28" fmla="*/ 83 w 284"/>
                    <a:gd name="T29" fmla="*/ 17 h 79"/>
                    <a:gd name="T30" fmla="*/ 57 w 284"/>
                    <a:gd name="T31" fmla="*/ 76 h 79"/>
                    <a:gd name="T32" fmla="*/ 44 w 284"/>
                    <a:gd name="T33" fmla="*/ 21 h 79"/>
                    <a:gd name="T34" fmla="*/ 7 w 284"/>
                    <a:gd name="T35" fmla="*/ 79 h 79"/>
                    <a:gd name="T36" fmla="*/ 0 w 284"/>
                    <a:gd name="T37" fmla="*/ 79 h 79"/>
                    <a:gd name="T38" fmla="*/ 0 w 284"/>
                    <a:gd name="T39" fmla="*/ 79 h 7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84"/>
                    <a:gd name="T61" fmla="*/ 0 h 79"/>
                    <a:gd name="T62" fmla="*/ 284 w 284"/>
                    <a:gd name="T63" fmla="*/ 79 h 7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84" h="79">
                      <a:moveTo>
                        <a:pt x="0" y="79"/>
                      </a:moveTo>
                      <a:lnTo>
                        <a:pt x="13" y="10"/>
                      </a:lnTo>
                      <a:lnTo>
                        <a:pt x="83" y="1"/>
                      </a:lnTo>
                      <a:lnTo>
                        <a:pt x="196" y="0"/>
                      </a:lnTo>
                      <a:lnTo>
                        <a:pt x="284" y="0"/>
                      </a:lnTo>
                      <a:lnTo>
                        <a:pt x="284" y="25"/>
                      </a:lnTo>
                      <a:lnTo>
                        <a:pt x="238" y="22"/>
                      </a:lnTo>
                      <a:lnTo>
                        <a:pt x="216" y="73"/>
                      </a:lnTo>
                      <a:lnTo>
                        <a:pt x="212" y="12"/>
                      </a:lnTo>
                      <a:lnTo>
                        <a:pt x="173" y="73"/>
                      </a:lnTo>
                      <a:lnTo>
                        <a:pt x="168" y="14"/>
                      </a:lnTo>
                      <a:lnTo>
                        <a:pt x="136" y="73"/>
                      </a:lnTo>
                      <a:lnTo>
                        <a:pt x="128" y="16"/>
                      </a:lnTo>
                      <a:lnTo>
                        <a:pt x="90" y="77"/>
                      </a:lnTo>
                      <a:lnTo>
                        <a:pt x="83" y="17"/>
                      </a:lnTo>
                      <a:lnTo>
                        <a:pt x="57" y="76"/>
                      </a:lnTo>
                      <a:lnTo>
                        <a:pt x="44" y="21"/>
                      </a:lnTo>
                      <a:lnTo>
                        <a:pt x="7" y="79"/>
                      </a:ln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2" name="Freeform 40"/>
                <p:cNvSpPr>
                  <a:spLocks/>
                </p:cNvSpPr>
                <p:nvPr/>
              </p:nvSpPr>
              <p:spPr bwMode="auto">
                <a:xfrm>
                  <a:off x="5123" y="3078"/>
                  <a:ext cx="86" cy="19"/>
                </a:xfrm>
                <a:custGeom>
                  <a:avLst/>
                  <a:gdLst>
                    <a:gd name="T0" fmla="*/ 4 w 259"/>
                    <a:gd name="T1" fmla="*/ 53 h 57"/>
                    <a:gd name="T2" fmla="*/ 34 w 259"/>
                    <a:gd name="T3" fmla="*/ 11 h 57"/>
                    <a:gd name="T4" fmla="*/ 43 w 259"/>
                    <a:gd name="T5" fmla="*/ 57 h 57"/>
                    <a:gd name="T6" fmla="*/ 74 w 259"/>
                    <a:gd name="T7" fmla="*/ 15 h 57"/>
                    <a:gd name="T8" fmla="*/ 91 w 259"/>
                    <a:gd name="T9" fmla="*/ 53 h 57"/>
                    <a:gd name="T10" fmla="*/ 115 w 259"/>
                    <a:gd name="T11" fmla="*/ 14 h 57"/>
                    <a:gd name="T12" fmla="*/ 123 w 259"/>
                    <a:gd name="T13" fmla="*/ 52 h 57"/>
                    <a:gd name="T14" fmla="*/ 145 w 259"/>
                    <a:gd name="T15" fmla="*/ 17 h 57"/>
                    <a:gd name="T16" fmla="*/ 166 w 259"/>
                    <a:gd name="T17" fmla="*/ 56 h 57"/>
                    <a:gd name="T18" fmla="*/ 180 w 259"/>
                    <a:gd name="T19" fmla="*/ 19 h 57"/>
                    <a:gd name="T20" fmla="*/ 198 w 259"/>
                    <a:gd name="T21" fmla="*/ 53 h 57"/>
                    <a:gd name="T22" fmla="*/ 217 w 259"/>
                    <a:gd name="T23" fmla="*/ 21 h 57"/>
                    <a:gd name="T24" fmla="*/ 234 w 259"/>
                    <a:gd name="T25" fmla="*/ 52 h 57"/>
                    <a:gd name="T26" fmla="*/ 259 w 259"/>
                    <a:gd name="T27" fmla="*/ 28 h 57"/>
                    <a:gd name="T28" fmla="*/ 259 w 259"/>
                    <a:gd name="T29" fmla="*/ 0 h 57"/>
                    <a:gd name="T30" fmla="*/ 166 w 259"/>
                    <a:gd name="T31" fmla="*/ 2 h 57"/>
                    <a:gd name="T32" fmla="*/ 79 w 259"/>
                    <a:gd name="T33" fmla="*/ 2 h 57"/>
                    <a:gd name="T34" fmla="*/ 12 w 259"/>
                    <a:gd name="T35" fmla="*/ 6 h 57"/>
                    <a:gd name="T36" fmla="*/ 0 w 259"/>
                    <a:gd name="T37" fmla="*/ 45 h 57"/>
                    <a:gd name="T38" fmla="*/ 4 w 259"/>
                    <a:gd name="T39" fmla="*/ 53 h 57"/>
                    <a:gd name="T40" fmla="*/ 4 w 259"/>
                    <a:gd name="T41" fmla="*/ 53 h 5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59"/>
                    <a:gd name="T64" fmla="*/ 0 h 57"/>
                    <a:gd name="T65" fmla="*/ 259 w 259"/>
                    <a:gd name="T66" fmla="*/ 57 h 57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59" h="57">
                      <a:moveTo>
                        <a:pt x="4" y="53"/>
                      </a:moveTo>
                      <a:lnTo>
                        <a:pt x="34" y="11"/>
                      </a:lnTo>
                      <a:lnTo>
                        <a:pt x="43" y="57"/>
                      </a:lnTo>
                      <a:lnTo>
                        <a:pt x="74" y="15"/>
                      </a:lnTo>
                      <a:lnTo>
                        <a:pt x="91" y="53"/>
                      </a:lnTo>
                      <a:lnTo>
                        <a:pt x="115" y="14"/>
                      </a:lnTo>
                      <a:lnTo>
                        <a:pt x="123" y="52"/>
                      </a:lnTo>
                      <a:lnTo>
                        <a:pt x="145" y="17"/>
                      </a:lnTo>
                      <a:lnTo>
                        <a:pt x="166" y="56"/>
                      </a:lnTo>
                      <a:lnTo>
                        <a:pt x="180" y="19"/>
                      </a:lnTo>
                      <a:lnTo>
                        <a:pt x="198" y="53"/>
                      </a:lnTo>
                      <a:lnTo>
                        <a:pt x="217" y="21"/>
                      </a:lnTo>
                      <a:lnTo>
                        <a:pt x="234" y="52"/>
                      </a:lnTo>
                      <a:lnTo>
                        <a:pt x="259" y="28"/>
                      </a:lnTo>
                      <a:lnTo>
                        <a:pt x="259" y="0"/>
                      </a:lnTo>
                      <a:lnTo>
                        <a:pt x="166" y="2"/>
                      </a:lnTo>
                      <a:lnTo>
                        <a:pt x="79" y="2"/>
                      </a:lnTo>
                      <a:lnTo>
                        <a:pt x="12" y="6"/>
                      </a:lnTo>
                      <a:lnTo>
                        <a:pt x="0" y="45"/>
                      </a:lnTo>
                      <a:lnTo>
                        <a:pt x="4" y="53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3" name="Freeform 41"/>
                <p:cNvSpPr>
                  <a:spLocks/>
                </p:cNvSpPr>
                <p:nvPr/>
              </p:nvSpPr>
              <p:spPr bwMode="auto">
                <a:xfrm>
                  <a:off x="4734" y="2808"/>
                  <a:ext cx="414" cy="131"/>
                </a:xfrm>
                <a:custGeom>
                  <a:avLst/>
                  <a:gdLst>
                    <a:gd name="T0" fmla="*/ 0 w 1243"/>
                    <a:gd name="T1" fmla="*/ 288 h 393"/>
                    <a:gd name="T2" fmla="*/ 82 w 1243"/>
                    <a:gd name="T3" fmla="*/ 315 h 393"/>
                    <a:gd name="T4" fmla="*/ 179 w 1243"/>
                    <a:gd name="T5" fmla="*/ 273 h 393"/>
                    <a:gd name="T6" fmla="*/ 442 w 1243"/>
                    <a:gd name="T7" fmla="*/ 171 h 393"/>
                    <a:gd name="T8" fmla="*/ 605 w 1243"/>
                    <a:gd name="T9" fmla="*/ 127 h 393"/>
                    <a:gd name="T10" fmla="*/ 708 w 1243"/>
                    <a:gd name="T11" fmla="*/ 117 h 393"/>
                    <a:gd name="T12" fmla="*/ 745 w 1243"/>
                    <a:gd name="T13" fmla="*/ 128 h 393"/>
                    <a:gd name="T14" fmla="*/ 883 w 1243"/>
                    <a:gd name="T15" fmla="*/ 186 h 393"/>
                    <a:gd name="T16" fmla="*/ 878 w 1243"/>
                    <a:gd name="T17" fmla="*/ 214 h 393"/>
                    <a:gd name="T18" fmla="*/ 842 w 1243"/>
                    <a:gd name="T19" fmla="*/ 232 h 393"/>
                    <a:gd name="T20" fmla="*/ 662 w 1243"/>
                    <a:gd name="T21" fmla="*/ 286 h 393"/>
                    <a:gd name="T22" fmla="*/ 541 w 1243"/>
                    <a:gd name="T23" fmla="*/ 321 h 393"/>
                    <a:gd name="T24" fmla="*/ 461 w 1243"/>
                    <a:gd name="T25" fmla="*/ 351 h 393"/>
                    <a:gd name="T26" fmla="*/ 521 w 1243"/>
                    <a:gd name="T27" fmla="*/ 393 h 393"/>
                    <a:gd name="T28" fmla="*/ 615 w 1243"/>
                    <a:gd name="T29" fmla="*/ 356 h 393"/>
                    <a:gd name="T30" fmla="*/ 728 w 1243"/>
                    <a:gd name="T31" fmla="*/ 310 h 393"/>
                    <a:gd name="T32" fmla="*/ 961 w 1243"/>
                    <a:gd name="T33" fmla="*/ 252 h 393"/>
                    <a:gd name="T34" fmla="*/ 1243 w 1243"/>
                    <a:gd name="T35" fmla="*/ 152 h 393"/>
                    <a:gd name="T36" fmla="*/ 1222 w 1243"/>
                    <a:gd name="T37" fmla="*/ 138 h 393"/>
                    <a:gd name="T38" fmla="*/ 1005 w 1243"/>
                    <a:gd name="T39" fmla="*/ 52 h 393"/>
                    <a:gd name="T40" fmla="*/ 871 w 1243"/>
                    <a:gd name="T41" fmla="*/ 5 h 393"/>
                    <a:gd name="T42" fmla="*/ 781 w 1243"/>
                    <a:gd name="T43" fmla="*/ 0 h 393"/>
                    <a:gd name="T44" fmla="*/ 595 w 1243"/>
                    <a:gd name="T45" fmla="*/ 57 h 393"/>
                    <a:gd name="T46" fmla="*/ 380 w 1243"/>
                    <a:gd name="T47" fmla="*/ 139 h 393"/>
                    <a:gd name="T48" fmla="*/ 129 w 1243"/>
                    <a:gd name="T49" fmla="*/ 231 h 393"/>
                    <a:gd name="T50" fmla="*/ 0 w 1243"/>
                    <a:gd name="T51" fmla="*/ 288 h 393"/>
                    <a:gd name="T52" fmla="*/ 0 w 1243"/>
                    <a:gd name="T53" fmla="*/ 288 h 393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243"/>
                    <a:gd name="T82" fmla="*/ 0 h 393"/>
                    <a:gd name="T83" fmla="*/ 1243 w 1243"/>
                    <a:gd name="T84" fmla="*/ 393 h 393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243" h="393">
                      <a:moveTo>
                        <a:pt x="0" y="288"/>
                      </a:moveTo>
                      <a:lnTo>
                        <a:pt x="82" y="315"/>
                      </a:lnTo>
                      <a:lnTo>
                        <a:pt x="179" y="273"/>
                      </a:lnTo>
                      <a:lnTo>
                        <a:pt x="442" y="171"/>
                      </a:lnTo>
                      <a:lnTo>
                        <a:pt x="605" y="127"/>
                      </a:lnTo>
                      <a:lnTo>
                        <a:pt x="708" y="117"/>
                      </a:lnTo>
                      <a:lnTo>
                        <a:pt x="745" y="128"/>
                      </a:lnTo>
                      <a:lnTo>
                        <a:pt x="883" y="186"/>
                      </a:lnTo>
                      <a:lnTo>
                        <a:pt x="878" y="214"/>
                      </a:lnTo>
                      <a:lnTo>
                        <a:pt x="842" y="232"/>
                      </a:lnTo>
                      <a:lnTo>
                        <a:pt x="662" y="286"/>
                      </a:lnTo>
                      <a:lnTo>
                        <a:pt x="541" y="321"/>
                      </a:lnTo>
                      <a:lnTo>
                        <a:pt x="461" y="351"/>
                      </a:lnTo>
                      <a:lnTo>
                        <a:pt x="521" y="393"/>
                      </a:lnTo>
                      <a:lnTo>
                        <a:pt x="615" y="356"/>
                      </a:lnTo>
                      <a:lnTo>
                        <a:pt x="728" y="310"/>
                      </a:lnTo>
                      <a:lnTo>
                        <a:pt x="961" y="252"/>
                      </a:lnTo>
                      <a:lnTo>
                        <a:pt x="1243" y="152"/>
                      </a:lnTo>
                      <a:lnTo>
                        <a:pt x="1222" y="138"/>
                      </a:lnTo>
                      <a:lnTo>
                        <a:pt x="1005" y="52"/>
                      </a:lnTo>
                      <a:lnTo>
                        <a:pt x="871" y="5"/>
                      </a:lnTo>
                      <a:lnTo>
                        <a:pt x="781" y="0"/>
                      </a:lnTo>
                      <a:lnTo>
                        <a:pt x="595" y="57"/>
                      </a:lnTo>
                      <a:lnTo>
                        <a:pt x="380" y="139"/>
                      </a:lnTo>
                      <a:lnTo>
                        <a:pt x="129" y="231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4" name="Freeform 42"/>
                <p:cNvSpPr>
                  <a:spLocks/>
                </p:cNvSpPr>
                <p:nvPr/>
              </p:nvSpPr>
              <p:spPr bwMode="auto">
                <a:xfrm>
                  <a:off x="4982" y="3130"/>
                  <a:ext cx="15" cy="46"/>
                </a:xfrm>
                <a:custGeom>
                  <a:avLst/>
                  <a:gdLst>
                    <a:gd name="T0" fmla="*/ 0 w 44"/>
                    <a:gd name="T1" fmla="*/ 139 h 139"/>
                    <a:gd name="T2" fmla="*/ 44 w 44"/>
                    <a:gd name="T3" fmla="*/ 139 h 139"/>
                    <a:gd name="T4" fmla="*/ 44 w 44"/>
                    <a:gd name="T5" fmla="*/ 45 h 139"/>
                    <a:gd name="T6" fmla="*/ 38 w 44"/>
                    <a:gd name="T7" fmla="*/ 4 h 139"/>
                    <a:gd name="T8" fmla="*/ 19 w 44"/>
                    <a:gd name="T9" fmla="*/ 0 h 139"/>
                    <a:gd name="T10" fmla="*/ 4 w 44"/>
                    <a:gd name="T11" fmla="*/ 14 h 139"/>
                    <a:gd name="T12" fmla="*/ 2 w 44"/>
                    <a:gd name="T13" fmla="*/ 55 h 139"/>
                    <a:gd name="T14" fmla="*/ 0 w 44"/>
                    <a:gd name="T15" fmla="*/ 105 h 139"/>
                    <a:gd name="T16" fmla="*/ 0 w 44"/>
                    <a:gd name="T17" fmla="*/ 139 h 139"/>
                    <a:gd name="T18" fmla="*/ 0 w 44"/>
                    <a:gd name="T19" fmla="*/ 139 h 13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4"/>
                    <a:gd name="T31" fmla="*/ 0 h 139"/>
                    <a:gd name="T32" fmla="*/ 44 w 44"/>
                    <a:gd name="T33" fmla="*/ 139 h 13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4" h="139">
                      <a:moveTo>
                        <a:pt x="0" y="139"/>
                      </a:moveTo>
                      <a:lnTo>
                        <a:pt x="44" y="139"/>
                      </a:lnTo>
                      <a:lnTo>
                        <a:pt x="44" y="45"/>
                      </a:lnTo>
                      <a:lnTo>
                        <a:pt x="38" y="4"/>
                      </a:lnTo>
                      <a:lnTo>
                        <a:pt x="19" y="0"/>
                      </a:lnTo>
                      <a:lnTo>
                        <a:pt x="4" y="14"/>
                      </a:lnTo>
                      <a:lnTo>
                        <a:pt x="2" y="55"/>
                      </a:lnTo>
                      <a:lnTo>
                        <a:pt x="0" y="105"/>
                      </a:lnTo>
                      <a:lnTo>
                        <a:pt x="0" y="139"/>
                      </a:lnTo>
                      <a:close/>
                    </a:path>
                  </a:pathLst>
                </a:custGeom>
                <a:solidFill>
                  <a:srgbClr val="A38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5" name="Freeform 43"/>
                <p:cNvSpPr>
                  <a:spLocks/>
                </p:cNvSpPr>
                <p:nvPr/>
              </p:nvSpPr>
              <p:spPr bwMode="auto">
                <a:xfrm>
                  <a:off x="4680" y="2591"/>
                  <a:ext cx="195" cy="142"/>
                </a:xfrm>
                <a:custGeom>
                  <a:avLst/>
                  <a:gdLst>
                    <a:gd name="T0" fmla="*/ 9 w 587"/>
                    <a:gd name="T1" fmla="*/ 313 h 426"/>
                    <a:gd name="T2" fmla="*/ 0 w 587"/>
                    <a:gd name="T3" fmla="*/ 426 h 426"/>
                    <a:gd name="T4" fmla="*/ 363 w 587"/>
                    <a:gd name="T5" fmla="*/ 263 h 426"/>
                    <a:gd name="T6" fmla="*/ 138 w 587"/>
                    <a:gd name="T7" fmla="*/ 318 h 426"/>
                    <a:gd name="T8" fmla="*/ 587 w 587"/>
                    <a:gd name="T9" fmla="*/ 5 h 426"/>
                    <a:gd name="T10" fmla="*/ 577 w 587"/>
                    <a:gd name="T11" fmla="*/ 0 h 426"/>
                    <a:gd name="T12" fmla="*/ 326 w 587"/>
                    <a:gd name="T13" fmla="*/ 138 h 426"/>
                    <a:gd name="T14" fmla="*/ 121 w 587"/>
                    <a:gd name="T15" fmla="*/ 258 h 426"/>
                    <a:gd name="T16" fmla="*/ 120 w 587"/>
                    <a:gd name="T17" fmla="*/ 258 h 426"/>
                    <a:gd name="T18" fmla="*/ 116 w 587"/>
                    <a:gd name="T19" fmla="*/ 260 h 426"/>
                    <a:gd name="T20" fmla="*/ 110 w 587"/>
                    <a:gd name="T21" fmla="*/ 263 h 426"/>
                    <a:gd name="T22" fmla="*/ 102 w 587"/>
                    <a:gd name="T23" fmla="*/ 267 h 426"/>
                    <a:gd name="T24" fmla="*/ 94 w 587"/>
                    <a:gd name="T25" fmla="*/ 271 h 426"/>
                    <a:gd name="T26" fmla="*/ 85 w 587"/>
                    <a:gd name="T27" fmla="*/ 277 h 426"/>
                    <a:gd name="T28" fmla="*/ 75 w 587"/>
                    <a:gd name="T29" fmla="*/ 282 h 426"/>
                    <a:gd name="T30" fmla="*/ 65 w 587"/>
                    <a:gd name="T31" fmla="*/ 288 h 426"/>
                    <a:gd name="T32" fmla="*/ 54 w 587"/>
                    <a:gd name="T33" fmla="*/ 293 h 426"/>
                    <a:gd name="T34" fmla="*/ 44 w 587"/>
                    <a:gd name="T35" fmla="*/ 298 h 426"/>
                    <a:gd name="T36" fmla="*/ 33 w 587"/>
                    <a:gd name="T37" fmla="*/ 303 h 426"/>
                    <a:gd name="T38" fmla="*/ 27 w 587"/>
                    <a:gd name="T39" fmla="*/ 308 h 426"/>
                    <a:gd name="T40" fmla="*/ 18 w 587"/>
                    <a:gd name="T41" fmla="*/ 309 h 426"/>
                    <a:gd name="T42" fmla="*/ 13 w 587"/>
                    <a:gd name="T43" fmla="*/ 312 h 426"/>
                    <a:gd name="T44" fmla="*/ 9 w 587"/>
                    <a:gd name="T45" fmla="*/ 313 h 426"/>
                    <a:gd name="T46" fmla="*/ 9 w 587"/>
                    <a:gd name="T47" fmla="*/ 313 h 42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87"/>
                    <a:gd name="T73" fmla="*/ 0 h 426"/>
                    <a:gd name="T74" fmla="*/ 587 w 587"/>
                    <a:gd name="T75" fmla="*/ 426 h 42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87" h="426">
                      <a:moveTo>
                        <a:pt x="9" y="313"/>
                      </a:moveTo>
                      <a:lnTo>
                        <a:pt x="0" y="426"/>
                      </a:lnTo>
                      <a:lnTo>
                        <a:pt x="363" y="263"/>
                      </a:lnTo>
                      <a:lnTo>
                        <a:pt x="138" y="318"/>
                      </a:lnTo>
                      <a:lnTo>
                        <a:pt x="587" y="5"/>
                      </a:lnTo>
                      <a:lnTo>
                        <a:pt x="577" y="0"/>
                      </a:lnTo>
                      <a:lnTo>
                        <a:pt x="326" y="138"/>
                      </a:lnTo>
                      <a:lnTo>
                        <a:pt x="121" y="258"/>
                      </a:lnTo>
                      <a:lnTo>
                        <a:pt x="120" y="258"/>
                      </a:lnTo>
                      <a:lnTo>
                        <a:pt x="116" y="260"/>
                      </a:lnTo>
                      <a:lnTo>
                        <a:pt x="110" y="263"/>
                      </a:lnTo>
                      <a:lnTo>
                        <a:pt x="102" y="267"/>
                      </a:lnTo>
                      <a:lnTo>
                        <a:pt x="94" y="271"/>
                      </a:lnTo>
                      <a:lnTo>
                        <a:pt x="85" y="277"/>
                      </a:lnTo>
                      <a:lnTo>
                        <a:pt x="75" y="282"/>
                      </a:lnTo>
                      <a:lnTo>
                        <a:pt x="65" y="288"/>
                      </a:lnTo>
                      <a:lnTo>
                        <a:pt x="54" y="293"/>
                      </a:lnTo>
                      <a:lnTo>
                        <a:pt x="44" y="298"/>
                      </a:lnTo>
                      <a:lnTo>
                        <a:pt x="33" y="303"/>
                      </a:lnTo>
                      <a:lnTo>
                        <a:pt x="27" y="308"/>
                      </a:lnTo>
                      <a:lnTo>
                        <a:pt x="18" y="309"/>
                      </a:lnTo>
                      <a:lnTo>
                        <a:pt x="13" y="312"/>
                      </a:lnTo>
                      <a:lnTo>
                        <a:pt x="9" y="313"/>
                      </a:lnTo>
                      <a:close/>
                    </a:path>
                  </a:pathLst>
                </a:custGeom>
                <a:solidFill>
                  <a:srgbClr val="FFF2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6" name="Freeform 44"/>
                <p:cNvSpPr>
                  <a:spLocks/>
                </p:cNvSpPr>
                <p:nvPr/>
              </p:nvSpPr>
              <p:spPr bwMode="auto">
                <a:xfrm>
                  <a:off x="4696" y="2740"/>
                  <a:ext cx="176" cy="107"/>
                </a:xfrm>
                <a:custGeom>
                  <a:avLst/>
                  <a:gdLst>
                    <a:gd name="T0" fmla="*/ 512 w 526"/>
                    <a:gd name="T1" fmla="*/ 99 h 322"/>
                    <a:gd name="T2" fmla="*/ 15 w 526"/>
                    <a:gd name="T3" fmla="*/ 322 h 322"/>
                    <a:gd name="T4" fmla="*/ 0 w 526"/>
                    <a:gd name="T5" fmla="*/ 227 h 322"/>
                    <a:gd name="T6" fmla="*/ 526 w 526"/>
                    <a:gd name="T7" fmla="*/ 0 h 322"/>
                    <a:gd name="T8" fmla="*/ 512 w 526"/>
                    <a:gd name="T9" fmla="*/ 99 h 322"/>
                    <a:gd name="T10" fmla="*/ 512 w 526"/>
                    <a:gd name="T11" fmla="*/ 99 h 32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6"/>
                    <a:gd name="T19" fmla="*/ 0 h 322"/>
                    <a:gd name="T20" fmla="*/ 526 w 526"/>
                    <a:gd name="T21" fmla="*/ 322 h 32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6" h="322">
                      <a:moveTo>
                        <a:pt x="512" y="99"/>
                      </a:moveTo>
                      <a:lnTo>
                        <a:pt x="15" y="322"/>
                      </a:lnTo>
                      <a:lnTo>
                        <a:pt x="0" y="227"/>
                      </a:lnTo>
                      <a:lnTo>
                        <a:pt x="526" y="0"/>
                      </a:lnTo>
                      <a:lnTo>
                        <a:pt x="512" y="99"/>
                      </a:lnTo>
                      <a:close/>
                    </a:path>
                  </a:pathLst>
                </a:custGeom>
                <a:solidFill>
                  <a:srgbClr val="FFF2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7" name="Freeform 45"/>
                <p:cNvSpPr>
                  <a:spLocks/>
                </p:cNvSpPr>
                <p:nvPr/>
              </p:nvSpPr>
              <p:spPr bwMode="auto">
                <a:xfrm>
                  <a:off x="4988" y="2820"/>
                  <a:ext cx="32" cy="203"/>
                </a:xfrm>
                <a:custGeom>
                  <a:avLst/>
                  <a:gdLst>
                    <a:gd name="T0" fmla="*/ 28 w 95"/>
                    <a:gd name="T1" fmla="*/ 0 h 608"/>
                    <a:gd name="T2" fmla="*/ 20 w 95"/>
                    <a:gd name="T3" fmla="*/ 219 h 608"/>
                    <a:gd name="T4" fmla="*/ 12 w 95"/>
                    <a:gd name="T5" fmla="*/ 410 h 608"/>
                    <a:gd name="T6" fmla="*/ 0 w 95"/>
                    <a:gd name="T7" fmla="*/ 608 h 608"/>
                    <a:gd name="T8" fmla="*/ 73 w 95"/>
                    <a:gd name="T9" fmla="*/ 585 h 608"/>
                    <a:gd name="T10" fmla="*/ 69 w 95"/>
                    <a:gd name="T11" fmla="*/ 404 h 608"/>
                    <a:gd name="T12" fmla="*/ 75 w 95"/>
                    <a:gd name="T13" fmla="*/ 213 h 608"/>
                    <a:gd name="T14" fmla="*/ 94 w 95"/>
                    <a:gd name="T15" fmla="*/ 65 h 608"/>
                    <a:gd name="T16" fmla="*/ 95 w 95"/>
                    <a:gd name="T17" fmla="*/ 15 h 608"/>
                    <a:gd name="T18" fmla="*/ 28 w 95"/>
                    <a:gd name="T19" fmla="*/ 0 h 608"/>
                    <a:gd name="T20" fmla="*/ 28 w 95"/>
                    <a:gd name="T21" fmla="*/ 0 h 60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5"/>
                    <a:gd name="T34" fmla="*/ 0 h 608"/>
                    <a:gd name="T35" fmla="*/ 95 w 95"/>
                    <a:gd name="T36" fmla="*/ 608 h 60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5" h="608">
                      <a:moveTo>
                        <a:pt x="28" y="0"/>
                      </a:moveTo>
                      <a:lnTo>
                        <a:pt x="20" y="219"/>
                      </a:lnTo>
                      <a:lnTo>
                        <a:pt x="12" y="410"/>
                      </a:lnTo>
                      <a:lnTo>
                        <a:pt x="0" y="608"/>
                      </a:lnTo>
                      <a:lnTo>
                        <a:pt x="73" y="585"/>
                      </a:lnTo>
                      <a:lnTo>
                        <a:pt x="69" y="404"/>
                      </a:lnTo>
                      <a:lnTo>
                        <a:pt x="75" y="213"/>
                      </a:lnTo>
                      <a:lnTo>
                        <a:pt x="94" y="65"/>
                      </a:lnTo>
                      <a:lnTo>
                        <a:pt x="95" y="1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8" name="Freeform 46"/>
                <p:cNvSpPr>
                  <a:spLocks/>
                </p:cNvSpPr>
                <p:nvPr/>
              </p:nvSpPr>
              <p:spPr bwMode="auto">
                <a:xfrm>
                  <a:off x="4949" y="3204"/>
                  <a:ext cx="67" cy="122"/>
                </a:xfrm>
                <a:custGeom>
                  <a:avLst/>
                  <a:gdLst>
                    <a:gd name="T0" fmla="*/ 18 w 200"/>
                    <a:gd name="T1" fmla="*/ 2 h 366"/>
                    <a:gd name="T2" fmla="*/ 25 w 200"/>
                    <a:gd name="T3" fmla="*/ 14 h 366"/>
                    <a:gd name="T4" fmla="*/ 32 w 200"/>
                    <a:gd name="T5" fmla="*/ 29 h 366"/>
                    <a:gd name="T6" fmla="*/ 41 w 200"/>
                    <a:gd name="T7" fmla="*/ 49 h 366"/>
                    <a:gd name="T8" fmla="*/ 47 w 200"/>
                    <a:gd name="T9" fmla="*/ 77 h 366"/>
                    <a:gd name="T10" fmla="*/ 52 w 200"/>
                    <a:gd name="T11" fmla="*/ 113 h 366"/>
                    <a:gd name="T12" fmla="*/ 54 w 200"/>
                    <a:gd name="T13" fmla="*/ 158 h 366"/>
                    <a:gd name="T14" fmla="*/ 49 w 200"/>
                    <a:gd name="T15" fmla="*/ 210 h 366"/>
                    <a:gd name="T16" fmla="*/ 41 w 200"/>
                    <a:gd name="T17" fmla="*/ 251 h 366"/>
                    <a:gd name="T18" fmla="*/ 35 w 200"/>
                    <a:gd name="T19" fmla="*/ 283 h 366"/>
                    <a:gd name="T20" fmla="*/ 30 w 200"/>
                    <a:gd name="T21" fmla="*/ 307 h 366"/>
                    <a:gd name="T22" fmla="*/ 25 w 200"/>
                    <a:gd name="T23" fmla="*/ 324 h 366"/>
                    <a:gd name="T24" fmla="*/ 20 w 200"/>
                    <a:gd name="T25" fmla="*/ 334 h 366"/>
                    <a:gd name="T26" fmla="*/ 16 w 200"/>
                    <a:gd name="T27" fmla="*/ 341 h 366"/>
                    <a:gd name="T28" fmla="*/ 0 w 200"/>
                    <a:gd name="T29" fmla="*/ 365 h 366"/>
                    <a:gd name="T30" fmla="*/ 78 w 200"/>
                    <a:gd name="T31" fmla="*/ 366 h 366"/>
                    <a:gd name="T32" fmla="*/ 88 w 200"/>
                    <a:gd name="T33" fmla="*/ 366 h 366"/>
                    <a:gd name="T34" fmla="*/ 99 w 200"/>
                    <a:gd name="T35" fmla="*/ 366 h 366"/>
                    <a:gd name="T36" fmla="*/ 111 w 200"/>
                    <a:gd name="T37" fmla="*/ 364 h 366"/>
                    <a:gd name="T38" fmla="*/ 124 w 200"/>
                    <a:gd name="T39" fmla="*/ 359 h 366"/>
                    <a:gd name="T40" fmla="*/ 137 w 200"/>
                    <a:gd name="T41" fmla="*/ 351 h 366"/>
                    <a:gd name="T42" fmla="*/ 149 w 200"/>
                    <a:gd name="T43" fmla="*/ 341 h 366"/>
                    <a:gd name="T44" fmla="*/ 158 w 200"/>
                    <a:gd name="T45" fmla="*/ 325 h 366"/>
                    <a:gd name="T46" fmla="*/ 166 w 200"/>
                    <a:gd name="T47" fmla="*/ 309 h 366"/>
                    <a:gd name="T48" fmla="*/ 175 w 200"/>
                    <a:gd name="T49" fmla="*/ 291 h 366"/>
                    <a:gd name="T50" fmla="*/ 184 w 200"/>
                    <a:gd name="T51" fmla="*/ 272 h 366"/>
                    <a:gd name="T52" fmla="*/ 189 w 200"/>
                    <a:gd name="T53" fmla="*/ 251 h 366"/>
                    <a:gd name="T54" fmla="*/ 194 w 200"/>
                    <a:gd name="T55" fmla="*/ 230 h 366"/>
                    <a:gd name="T56" fmla="*/ 197 w 200"/>
                    <a:gd name="T57" fmla="*/ 208 h 366"/>
                    <a:gd name="T58" fmla="*/ 199 w 200"/>
                    <a:gd name="T59" fmla="*/ 184 h 366"/>
                    <a:gd name="T60" fmla="*/ 197 w 200"/>
                    <a:gd name="T61" fmla="*/ 158 h 366"/>
                    <a:gd name="T62" fmla="*/ 194 w 200"/>
                    <a:gd name="T63" fmla="*/ 133 h 366"/>
                    <a:gd name="T64" fmla="*/ 187 w 200"/>
                    <a:gd name="T65" fmla="*/ 106 h 366"/>
                    <a:gd name="T66" fmla="*/ 180 w 200"/>
                    <a:gd name="T67" fmla="*/ 81 h 366"/>
                    <a:gd name="T68" fmla="*/ 170 w 200"/>
                    <a:gd name="T69" fmla="*/ 59 h 366"/>
                    <a:gd name="T70" fmla="*/ 159 w 200"/>
                    <a:gd name="T71" fmla="*/ 39 h 366"/>
                    <a:gd name="T72" fmla="*/ 147 w 200"/>
                    <a:gd name="T73" fmla="*/ 23 h 366"/>
                    <a:gd name="T74" fmla="*/ 135 w 200"/>
                    <a:gd name="T75" fmla="*/ 12 h 366"/>
                    <a:gd name="T76" fmla="*/ 16 w 200"/>
                    <a:gd name="T77" fmla="*/ 0 h 36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00"/>
                    <a:gd name="T118" fmla="*/ 0 h 366"/>
                    <a:gd name="T119" fmla="*/ 200 w 200"/>
                    <a:gd name="T120" fmla="*/ 366 h 36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00" h="366">
                      <a:moveTo>
                        <a:pt x="16" y="0"/>
                      </a:moveTo>
                      <a:lnTo>
                        <a:pt x="18" y="2"/>
                      </a:lnTo>
                      <a:lnTo>
                        <a:pt x="23" y="9"/>
                      </a:lnTo>
                      <a:lnTo>
                        <a:pt x="25" y="14"/>
                      </a:lnTo>
                      <a:lnTo>
                        <a:pt x="29" y="20"/>
                      </a:lnTo>
                      <a:lnTo>
                        <a:pt x="32" y="29"/>
                      </a:lnTo>
                      <a:lnTo>
                        <a:pt x="37" y="39"/>
                      </a:lnTo>
                      <a:lnTo>
                        <a:pt x="41" y="49"/>
                      </a:lnTo>
                      <a:lnTo>
                        <a:pt x="45" y="62"/>
                      </a:lnTo>
                      <a:lnTo>
                        <a:pt x="47" y="77"/>
                      </a:lnTo>
                      <a:lnTo>
                        <a:pt x="51" y="95"/>
                      </a:lnTo>
                      <a:lnTo>
                        <a:pt x="52" y="113"/>
                      </a:lnTo>
                      <a:lnTo>
                        <a:pt x="54" y="134"/>
                      </a:lnTo>
                      <a:lnTo>
                        <a:pt x="54" y="158"/>
                      </a:lnTo>
                      <a:lnTo>
                        <a:pt x="54" y="185"/>
                      </a:lnTo>
                      <a:lnTo>
                        <a:pt x="49" y="210"/>
                      </a:lnTo>
                      <a:lnTo>
                        <a:pt x="46" y="232"/>
                      </a:lnTo>
                      <a:lnTo>
                        <a:pt x="41" y="251"/>
                      </a:lnTo>
                      <a:lnTo>
                        <a:pt x="39" y="268"/>
                      </a:lnTo>
                      <a:lnTo>
                        <a:pt x="35" y="283"/>
                      </a:lnTo>
                      <a:lnTo>
                        <a:pt x="32" y="297"/>
                      </a:lnTo>
                      <a:lnTo>
                        <a:pt x="30" y="307"/>
                      </a:lnTo>
                      <a:lnTo>
                        <a:pt x="28" y="317"/>
                      </a:lnTo>
                      <a:lnTo>
                        <a:pt x="25" y="324"/>
                      </a:lnTo>
                      <a:lnTo>
                        <a:pt x="23" y="329"/>
                      </a:lnTo>
                      <a:lnTo>
                        <a:pt x="20" y="334"/>
                      </a:lnTo>
                      <a:lnTo>
                        <a:pt x="19" y="338"/>
                      </a:lnTo>
                      <a:lnTo>
                        <a:pt x="16" y="341"/>
                      </a:lnTo>
                      <a:lnTo>
                        <a:pt x="16" y="343"/>
                      </a:lnTo>
                      <a:lnTo>
                        <a:pt x="0" y="365"/>
                      </a:lnTo>
                      <a:lnTo>
                        <a:pt x="76" y="366"/>
                      </a:lnTo>
                      <a:lnTo>
                        <a:pt x="78" y="366"/>
                      </a:lnTo>
                      <a:lnTo>
                        <a:pt x="85" y="366"/>
                      </a:lnTo>
                      <a:lnTo>
                        <a:pt x="88" y="366"/>
                      </a:lnTo>
                      <a:lnTo>
                        <a:pt x="93" y="366"/>
                      </a:lnTo>
                      <a:lnTo>
                        <a:pt x="99" y="366"/>
                      </a:lnTo>
                      <a:lnTo>
                        <a:pt x="106" y="366"/>
                      </a:lnTo>
                      <a:lnTo>
                        <a:pt x="111" y="364"/>
                      </a:lnTo>
                      <a:lnTo>
                        <a:pt x="118" y="363"/>
                      </a:lnTo>
                      <a:lnTo>
                        <a:pt x="124" y="359"/>
                      </a:lnTo>
                      <a:lnTo>
                        <a:pt x="132" y="356"/>
                      </a:lnTo>
                      <a:lnTo>
                        <a:pt x="137" y="351"/>
                      </a:lnTo>
                      <a:lnTo>
                        <a:pt x="143" y="348"/>
                      </a:lnTo>
                      <a:lnTo>
                        <a:pt x="149" y="341"/>
                      </a:lnTo>
                      <a:lnTo>
                        <a:pt x="154" y="334"/>
                      </a:lnTo>
                      <a:lnTo>
                        <a:pt x="158" y="325"/>
                      </a:lnTo>
                      <a:lnTo>
                        <a:pt x="163" y="317"/>
                      </a:lnTo>
                      <a:lnTo>
                        <a:pt x="166" y="309"/>
                      </a:lnTo>
                      <a:lnTo>
                        <a:pt x="171" y="301"/>
                      </a:lnTo>
                      <a:lnTo>
                        <a:pt x="175" y="291"/>
                      </a:lnTo>
                      <a:lnTo>
                        <a:pt x="180" y="282"/>
                      </a:lnTo>
                      <a:lnTo>
                        <a:pt x="184" y="272"/>
                      </a:lnTo>
                      <a:lnTo>
                        <a:pt x="186" y="262"/>
                      </a:lnTo>
                      <a:lnTo>
                        <a:pt x="189" y="251"/>
                      </a:lnTo>
                      <a:lnTo>
                        <a:pt x="191" y="241"/>
                      </a:lnTo>
                      <a:lnTo>
                        <a:pt x="194" y="230"/>
                      </a:lnTo>
                      <a:lnTo>
                        <a:pt x="196" y="220"/>
                      </a:lnTo>
                      <a:lnTo>
                        <a:pt x="197" y="208"/>
                      </a:lnTo>
                      <a:lnTo>
                        <a:pt x="199" y="195"/>
                      </a:lnTo>
                      <a:lnTo>
                        <a:pt x="199" y="184"/>
                      </a:lnTo>
                      <a:lnTo>
                        <a:pt x="200" y="172"/>
                      </a:lnTo>
                      <a:lnTo>
                        <a:pt x="197" y="158"/>
                      </a:lnTo>
                      <a:lnTo>
                        <a:pt x="197" y="146"/>
                      </a:lnTo>
                      <a:lnTo>
                        <a:pt x="194" y="133"/>
                      </a:lnTo>
                      <a:lnTo>
                        <a:pt x="191" y="119"/>
                      </a:lnTo>
                      <a:lnTo>
                        <a:pt x="187" y="106"/>
                      </a:lnTo>
                      <a:lnTo>
                        <a:pt x="184" y="95"/>
                      </a:lnTo>
                      <a:lnTo>
                        <a:pt x="180" y="81"/>
                      </a:lnTo>
                      <a:lnTo>
                        <a:pt x="175" y="70"/>
                      </a:lnTo>
                      <a:lnTo>
                        <a:pt x="170" y="59"/>
                      </a:lnTo>
                      <a:lnTo>
                        <a:pt x="164" y="49"/>
                      </a:lnTo>
                      <a:lnTo>
                        <a:pt x="159" y="39"/>
                      </a:lnTo>
                      <a:lnTo>
                        <a:pt x="153" y="31"/>
                      </a:lnTo>
                      <a:lnTo>
                        <a:pt x="147" y="23"/>
                      </a:lnTo>
                      <a:lnTo>
                        <a:pt x="140" y="18"/>
                      </a:lnTo>
                      <a:lnTo>
                        <a:pt x="135" y="12"/>
                      </a:lnTo>
                      <a:lnTo>
                        <a:pt x="129" y="1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A69C8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59" name="Freeform 47"/>
                <p:cNvSpPr>
                  <a:spLocks/>
                </p:cNvSpPr>
                <p:nvPr/>
              </p:nvSpPr>
              <p:spPr bwMode="auto">
                <a:xfrm>
                  <a:off x="4986" y="2515"/>
                  <a:ext cx="25" cy="221"/>
                </a:xfrm>
                <a:custGeom>
                  <a:avLst/>
                  <a:gdLst>
                    <a:gd name="T0" fmla="*/ 73 w 73"/>
                    <a:gd name="T1" fmla="*/ 0 h 661"/>
                    <a:gd name="T2" fmla="*/ 27 w 73"/>
                    <a:gd name="T3" fmla="*/ 27 h 661"/>
                    <a:gd name="T4" fmla="*/ 17 w 73"/>
                    <a:gd name="T5" fmla="*/ 93 h 661"/>
                    <a:gd name="T6" fmla="*/ 14 w 73"/>
                    <a:gd name="T7" fmla="*/ 307 h 661"/>
                    <a:gd name="T8" fmla="*/ 0 w 73"/>
                    <a:gd name="T9" fmla="*/ 651 h 661"/>
                    <a:gd name="T10" fmla="*/ 68 w 73"/>
                    <a:gd name="T11" fmla="*/ 661 h 661"/>
                    <a:gd name="T12" fmla="*/ 72 w 73"/>
                    <a:gd name="T13" fmla="*/ 395 h 661"/>
                    <a:gd name="T14" fmla="*/ 73 w 73"/>
                    <a:gd name="T15" fmla="*/ 178 h 661"/>
                    <a:gd name="T16" fmla="*/ 73 w 73"/>
                    <a:gd name="T17" fmla="*/ 0 h 661"/>
                    <a:gd name="T18" fmla="*/ 73 w 73"/>
                    <a:gd name="T19" fmla="*/ 0 h 6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3"/>
                    <a:gd name="T31" fmla="*/ 0 h 661"/>
                    <a:gd name="T32" fmla="*/ 73 w 73"/>
                    <a:gd name="T33" fmla="*/ 661 h 66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3" h="661">
                      <a:moveTo>
                        <a:pt x="73" y="0"/>
                      </a:moveTo>
                      <a:lnTo>
                        <a:pt x="27" y="27"/>
                      </a:lnTo>
                      <a:lnTo>
                        <a:pt x="17" y="93"/>
                      </a:lnTo>
                      <a:lnTo>
                        <a:pt x="14" y="307"/>
                      </a:lnTo>
                      <a:lnTo>
                        <a:pt x="0" y="651"/>
                      </a:lnTo>
                      <a:lnTo>
                        <a:pt x="68" y="661"/>
                      </a:lnTo>
                      <a:lnTo>
                        <a:pt x="72" y="395"/>
                      </a:lnTo>
                      <a:lnTo>
                        <a:pt x="73" y="178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0" name="Freeform 48"/>
                <p:cNvSpPr>
                  <a:spLocks/>
                </p:cNvSpPr>
                <p:nvPr/>
              </p:nvSpPr>
              <p:spPr bwMode="auto">
                <a:xfrm>
                  <a:off x="5122" y="2551"/>
                  <a:ext cx="26" cy="233"/>
                </a:xfrm>
                <a:custGeom>
                  <a:avLst/>
                  <a:gdLst>
                    <a:gd name="T0" fmla="*/ 21 w 78"/>
                    <a:gd name="T1" fmla="*/ 0 h 698"/>
                    <a:gd name="T2" fmla="*/ 21 w 78"/>
                    <a:gd name="T3" fmla="*/ 171 h 698"/>
                    <a:gd name="T4" fmla="*/ 13 w 78"/>
                    <a:gd name="T5" fmla="*/ 362 h 698"/>
                    <a:gd name="T6" fmla="*/ 0 w 78"/>
                    <a:gd name="T7" fmla="*/ 681 h 698"/>
                    <a:gd name="T8" fmla="*/ 45 w 78"/>
                    <a:gd name="T9" fmla="*/ 698 h 698"/>
                    <a:gd name="T10" fmla="*/ 54 w 78"/>
                    <a:gd name="T11" fmla="*/ 373 h 698"/>
                    <a:gd name="T12" fmla="*/ 59 w 78"/>
                    <a:gd name="T13" fmla="*/ 226 h 698"/>
                    <a:gd name="T14" fmla="*/ 78 w 78"/>
                    <a:gd name="T15" fmla="*/ 26 h 698"/>
                    <a:gd name="T16" fmla="*/ 57 w 78"/>
                    <a:gd name="T17" fmla="*/ 12 h 698"/>
                    <a:gd name="T18" fmla="*/ 21 w 78"/>
                    <a:gd name="T19" fmla="*/ 0 h 698"/>
                    <a:gd name="T20" fmla="*/ 21 w 78"/>
                    <a:gd name="T21" fmla="*/ 0 h 6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8"/>
                    <a:gd name="T34" fmla="*/ 0 h 698"/>
                    <a:gd name="T35" fmla="*/ 78 w 78"/>
                    <a:gd name="T36" fmla="*/ 698 h 6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8" h="698">
                      <a:moveTo>
                        <a:pt x="21" y="0"/>
                      </a:moveTo>
                      <a:lnTo>
                        <a:pt x="21" y="171"/>
                      </a:lnTo>
                      <a:lnTo>
                        <a:pt x="13" y="362"/>
                      </a:lnTo>
                      <a:lnTo>
                        <a:pt x="0" y="681"/>
                      </a:lnTo>
                      <a:lnTo>
                        <a:pt x="45" y="698"/>
                      </a:lnTo>
                      <a:lnTo>
                        <a:pt x="54" y="373"/>
                      </a:lnTo>
                      <a:lnTo>
                        <a:pt x="59" y="226"/>
                      </a:lnTo>
                      <a:lnTo>
                        <a:pt x="78" y="26"/>
                      </a:lnTo>
                      <a:lnTo>
                        <a:pt x="57" y="1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6AB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1" name="Freeform 49"/>
                <p:cNvSpPr>
                  <a:spLocks/>
                </p:cNvSpPr>
                <p:nvPr/>
              </p:nvSpPr>
              <p:spPr bwMode="auto">
                <a:xfrm>
                  <a:off x="5076" y="2860"/>
                  <a:ext cx="28" cy="166"/>
                </a:xfrm>
                <a:custGeom>
                  <a:avLst/>
                  <a:gdLst>
                    <a:gd name="T0" fmla="*/ 7 w 83"/>
                    <a:gd name="T1" fmla="*/ 478 h 499"/>
                    <a:gd name="T2" fmla="*/ 0 w 83"/>
                    <a:gd name="T3" fmla="*/ 274 h 499"/>
                    <a:gd name="T4" fmla="*/ 15 w 83"/>
                    <a:gd name="T5" fmla="*/ 261 h 499"/>
                    <a:gd name="T6" fmla="*/ 16 w 83"/>
                    <a:gd name="T7" fmla="*/ 106 h 499"/>
                    <a:gd name="T8" fmla="*/ 16 w 83"/>
                    <a:gd name="T9" fmla="*/ 34 h 499"/>
                    <a:gd name="T10" fmla="*/ 18 w 83"/>
                    <a:gd name="T11" fmla="*/ 0 h 499"/>
                    <a:gd name="T12" fmla="*/ 33 w 83"/>
                    <a:gd name="T13" fmla="*/ 2 h 499"/>
                    <a:gd name="T14" fmla="*/ 42 w 83"/>
                    <a:gd name="T15" fmla="*/ 10 h 499"/>
                    <a:gd name="T16" fmla="*/ 53 w 83"/>
                    <a:gd name="T17" fmla="*/ 45 h 499"/>
                    <a:gd name="T18" fmla="*/ 59 w 83"/>
                    <a:gd name="T19" fmla="*/ 126 h 499"/>
                    <a:gd name="T20" fmla="*/ 67 w 83"/>
                    <a:gd name="T21" fmla="*/ 292 h 499"/>
                    <a:gd name="T22" fmla="*/ 83 w 83"/>
                    <a:gd name="T23" fmla="*/ 310 h 499"/>
                    <a:gd name="T24" fmla="*/ 78 w 83"/>
                    <a:gd name="T25" fmla="*/ 499 h 499"/>
                    <a:gd name="T26" fmla="*/ 7 w 83"/>
                    <a:gd name="T27" fmla="*/ 478 h 499"/>
                    <a:gd name="T28" fmla="*/ 7 w 83"/>
                    <a:gd name="T29" fmla="*/ 478 h 49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83"/>
                    <a:gd name="T46" fmla="*/ 0 h 499"/>
                    <a:gd name="T47" fmla="*/ 83 w 83"/>
                    <a:gd name="T48" fmla="*/ 499 h 49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83" h="499">
                      <a:moveTo>
                        <a:pt x="7" y="478"/>
                      </a:moveTo>
                      <a:lnTo>
                        <a:pt x="0" y="274"/>
                      </a:lnTo>
                      <a:lnTo>
                        <a:pt x="15" y="261"/>
                      </a:lnTo>
                      <a:lnTo>
                        <a:pt x="16" y="106"/>
                      </a:lnTo>
                      <a:lnTo>
                        <a:pt x="16" y="34"/>
                      </a:lnTo>
                      <a:lnTo>
                        <a:pt x="18" y="0"/>
                      </a:lnTo>
                      <a:lnTo>
                        <a:pt x="33" y="2"/>
                      </a:lnTo>
                      <a:lnTo>
                        <a:pt x="42" y="10"/>
                      </a:lnTo>
                      <a:lnTo>
                        <a:pt x="53" y="45"/>
                      </a:lnTo>
                      <a:lnTo>
                        <a:pt x="59" y="126"/>
                      </a:lnTo>
                      <a:lnTo>
                        <a:pt x="67" y="292"/>
                      </a:lnTo>
                      <a:lnTo>
                        <a:pt x="83" y="310"/>
                      </a:lnTo>
                      <a:lnTo>
                        <a:pt x="78" y="499"/>
                      </a:lnTo>
                      <a:lnTo>
                        <a:pt x="7" y="478"/>
                      </a:lnTo>
                      <a:close/>
                    </a:path>
                  </a:pathLst>
                </a:custGeom>
                <a:solidFill>
                  <a:srgbClr val="6EF0A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2" name="Freeform 50"/>
                <p:cNvSpPr>
                  <a:spLocks/>
                </p:cNvSpPr>
                <p:nvPr/>
              </p:nvSpPr>
              <p:spPr bwMode="auto">
                <a:xfrm>
                  <a:off x="5021" y="2851"/>
                  <a:ext cx="33" cy="161"/>
                </a:xfrm>
                <a:custGeom>
                  <a:avLst/>
                  <a:gdLst>
                    <a:gd name="T0" fmla="*/ 6 w 97"/>
                    <a:gd name="T1" fmla="*/ 482 h 482"/>
                    <a:gd name="T2" fmla="*/ 0 w 97"/>
                    <a:gd name="T3" fmla="*/ 413 h 482"/>
                    <a:gd name="T4" fmla="*/ 0 w 97"/>
                    <a:gd name="T5" fmla="*/ 322 h 482"/>
                    <a:gd name="T6" fmla="*/ 17 w 97"/>
                    <a:gd name="T7" fmla="*/ 273 h 482"/>
                    <a:gd name="T8" fmla="*/ 22 w 97"/>
                    <a:gd name="T9" fmla="*/ 268 h 482"/>
                    <a:gd name="T10" fmla="*/ 6 w 97"/>
                    <a:gd name="T11" fmla="*/ 146 h 482"/>
                    <a:gd name="T12" fmla="*/ 10 w 97"/>
                    <a:gd name="T13" fmla="*/ 80 h 482"/>
                    <a:gd name="T14" fmla="*/ 19 w 97"/>
                    <a:gd name="T15" fmla="*/ 67 h 482"/>
                    <a:gd name="T16" fmla="*/ 25 w 97"/>
                    <a:gd name="T17" fmla="*/ 9 h 482"/>
                    <a:gd name="T18" fmla="*/ 42 w 97"/>
                    <a:gd name="T19" fmla="*/ 0 h 482"/>
                    <a:gd name="T20" fmla="*/ 46 w 97"/>
                    <a:gd name="T21" fmla="*/ 5 h 482"/>
                    <a:gd name="T22" fmla="*/ 50 w 97"/>
                    <a:gd name="T23" fmla="*/ 72 h 482"/>
                    <a:gd name="T24" fmla="*/ 67 w 97"/>
                    <a:gd name="T25" fmla="*/ 180 h 482"/>
                    <a:gd name="T26" fmla="*/ 76 w 97"/>
                    <a:gd name="T27" fmla="*/ 267 h 482"/>
                    <a:gd name="T28" fmla="*/ 97 w 97"/>
                    <a:gd name="T29" fmla="*/ 292 h 482"/>
                    <a:gd name="T30" fmla="*/ 84 w 97"/>
                    <a:gd name="T31" fmla="*/ 473 h 482"/>
                    <a:gd name="T32" fmla="*/ 6 w 97"/>
                    <a:gd name="T33" fmla="*/ 482 h 482"/>
                    <a:gd name="T34" fmla="*/ 6 w 97"/>
                    <a:gd name="T35" fmla="*/ 482 h 48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97"/>
                    <a:gd name="T55" fmla="*/ 0 h 482"/>
                    <a:gd name="T56" fmla="*/ 97 w 97"/>
                    <a:gd name="T57" fmla="*/ 482 h 48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97" h="482">
                      <a:moveTo>
                        <a:pt x="6" y="482"/>
                      </a:moveTo>
                      <a:lnTo>
                        <a:pt x="0" y="413"/>
                      </a:lnTo>
                      <a:lnTo>
                        <a:pt x="0" y="322"/>
                      </a:lnTo>
                      <a:lnTo>
                        <a:pt x="17" y="273"/>
                      </a:lnTo>
                      <a:lnTo>
                        <a:pt x="22" y="268"/>
                      </a:lnTo>
                      <a:lnTo>
                        <a:pt x="6" y="146"/>
                      </a:lnTo>
                      <a:lnTo>
                        <a:pt x="10" y="80"/>
                      </a:lnTo>
                      <a:lnTo>
                        <a:pt x="19" y="67"/>
                      </a:lnTo>
                      <a:lnTo>
                        <a:pt x="25" y="9"/>
                      </a:lnTo>
                      <a:lnTo>
                        <a:pt x="42" y="0"/>
                      </a:lnTo>
                      <a:lnTo>
                        <a:pt x="46" y="5"/>
                      </a:lnTo>
                      <a:lnTo>
                        <a:pt x="50" y="72"/>
                      </a:lnTo>
                      <a:lnTo>
                        <a:pt x="67" y="180"/>
                      </a:lnTo>
                      <a:lnTo>
                        <a:pt x="76" y="267"/>
                      </a:lnTo>
                      <a:lnTo>
                        <a:pt x="97" y="292"/>
                      </a:lnTo>
                      <a:lnTo>
                        <a:pt x="84" y="473"/>
                      </a:lnTo>
                      <a:lnTo>
                        <a:pt x="6" y="482"/>
                      </a:lnTo>
                      <a:close/>
                    </a:path>
                  </a:pathLst>
                </a:custGeom>
                <a:solidFill>
                  <a:srgbClr val="6EF0A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3" name="Freeform 51"/>
                <p:cNvSpPr>
                  <a:spLocks/>
                </p:cNvSpPr>
                <p:nvPr/>
              </p:nvSpPr>
              <p:spPr bwMode="auto">
                <a:xfrm>
                  <a:off x="4994" y="2736"/>
                  <a:ext cx="158" cy="121"/>
                </a:xfrm>
                <a:custGeom>
                  <a:avLst/>
                  <a:gdLst>
                    <a:gd name="T0" fmla="*/ 19 w 474"/>
                    <a:gd name="T1" fmla="*/ 0 h 363"/>
                    <a:gd name="T2" fmla="*/ 52 w 474"/>
                    <a:gd name="T3" fmla="*/ 40 h 363"/>
                    <a:gd name="T4" fmla="*/ 57 w 474"/>
                    <a:gd name="T5" fmla="*/ 46 h 363"/>
                    <a:gd name="T6" fmla="*/ 18 w 474"/>
                    <a:gd name="T7" fmla="*/ 76 h 363"/>
                    <a:gd name="T8" fmla="*/ 52 w 474"/>
                    <a:gd name="T9" fmla="*/ 100 h 363"/>
                    <a:gd name="T10" fmla="*/ 10 w 474"/>
                    <a:gd name="T11" fmla="*/ 121 h 363"/>
                    <a:gd name="T12" fmla="*/ 35 w 474"/>
                    <a:gd name="T13" fmla="*/ 147 h 363"/>
                    <a:gd name="T14" fmla="*/ 4 w 474"/>
                    <a:gd name="T15" fmla="*/ 163 h 363"/>
                    <a:gd name="T16" fmla="*/ 26 w 474"/>
                    <a:gd name="T17" fmla="*/ 179 h 363"/>
                    <a:gd name="T18" fmla="*/ 0 w 474"/>
                    <a:gd name="T19" fmla="*/ 213 h 363"/>
                    <a:gd name="T20" fmla="*/ 93 w 474"/>
                    <a:gd name="T21" fmla="*/ 222 h 363"/>
                    <a:gd name="T22" fmla="*/ 297 w 474"/>
                    <a:gd name="T23" fmla="*/ 298 h 363"/>
                    <a:gd name="T24" fmla="*/ 468 w 474"/>
                    <a:gd name="T25" fmla="*/ 363 h 363"/>
                    <a:gd name="T26" fmla="*/ 473 w 474"/>
                    <a:gd name="T27" fmla="*/ 250 h 363"/>
                    <a:gd name="T28" fmla="*/ 474 w 474"/>
                    <a:gd name="T29" fmla="*/ 167 h 363"/>
                    <a:gd name="T30" fmla="*/ 407 w 474"/>
                    <a:gd name="T31" fmla="*/ 133 h 363"/>
                    <a:gd name="T32" fmla="*/ 250 w 474"/>
                    <a:gd name="T33" fmla="*/ 69 h 363"/>
                    <a:gd name="T34" fmla="*/ 93 w 474"/>
                    <a:gd name="T35" fmla="*/ 8 h 363"/>
                    <a:gd name="T36" fmla="*/ 19 w 474"/>
                    <a:gd name="T37" fmla="*/ 0 h 363"/>
                    <a:gd name="T38" fmla="*/ 19 w 474"/>
                    <a:gd name="T39" fmla="*/ 0 h 36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74"/>
                    <a:gd name="T61" fmla="*/ 0 h 363"/>
                    <a:gd name="T62" fmla="*/ 474 w 474"/>
                    <a:gd name="T63" fmla="*/ 363 h 363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74" h="363">
                      <a:moveTo>
                        <a:pt x="19" y="0"/>
                      </a:moveTo>
                      <a:lnTo>
                        <a:pt x="52" y="40"/>
                      </a:lnTo>
                      <a:lnTo>
                        <a:pt x="57" y="46"/>
                      </a:lnTo>
                      <a:lnTo>
                        <a:pt x="18" y="76"/>
                      </a:lnTo>
                      <a:lnTo>
                        <a:pt x="52" y="100"/>
                      </a:lnTo>
                      <a:lnTo>
                        <a:pt x="10" y="121"/>
                      </a:lnTo>
                      <a:lnTo>
                        <a:pt x="35" y="147"/>
                      </a:lnTo>
                      <a:lnTo>
                        <a:pt x="4" y="163"/>
                      </a:lnTo>
                      <a:lnTo>
                        <a:pt x="26" y="179"/>
                      </a:lnTo>
                      <a:lnTo>
                        <a:pt x="0" y="213"/>
                      </a:lnTo>
                      <a:lnTo>
                        <a:pt x="93" y="222"/>
                      </a:lnTo>
                      <a:lnTo>
                        <a:pt x="297" y="298"/>
                      </a:lnTo>
                      <a:lnTo>
                        <a:pt x="468" y="363"/>
                      </a:lnTo>
                      <a:lnTo>
                        <a:pt x="473" y="250"/>
                      </a:lnTo>
                      <a:lnTo>
                        <a:pt x="474" y="167"/>
                      </a:lnTo>
                      <a:lnTo>
                        <a:pt x="407" y="133"/>
                      </a:lnTo>
                      <a:lnTo>
                        <a:pt x="250" y="69"/>
                      </a:lnTo>
                      <a:lnTo>
                        <a:pt x="93" y="8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B3A6E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4" name="Freeform 52"/>
                <p:cNvSpPr>
                  <a:spLocks/>
                </p:cNvSpPr>
                <p:nvPr/>
              </p:nvSpPr>
              <p:spPr bwMode="auto">
                <a:xfrm>
                  <a:off x="5105" y="2856"/>
                  <a:ext cx="19" cy="165"/>
                </a:xfrm>
                <a:custGeom>
                  <a:avLst/>
                  <a:gdLst>
                    <a:gd name="T0" fmla="*/ 7 w 57"/>
                    <a:gd name="T1" fmla="*/ 8 h 495"/>
                    <a:gd name="T2" fmla="*/ 0 w 57"/>
                    <a:gd name="T3" fmla="*/ 163 h 495"/>
                    <a:gd name="T4" fmla="*/ 23 w 57"/>
                    <a:gd name="T5" fmla="*/ 495 h 495"/>
                    <a:gd name="T6" fmla="*/ 57 w 57"/>
                    <a:gd name="T7" fmla="*/ 483 h 495"/>
                    <a:gd name="T8" fmla="*/ 39 w 57"/>
                    <a:gd name="T9" fmla="*/ 292 h 495"/>
                    <a:gd name="T10" fmla="*/ 28 w 57"/>
                    <a:gd name="T11" fmla="*/ 112 h 495"/>
                    <a:gd name="T12" fmla="*/ 32 w 57"/>
                    <a:gd name="T13" fmla="*/ 0 h 495"/>
                    <a:gd name="T14" fmla="*/ 7 w 57"/>
                    <a:gd name="T15" fmla="*/ 8 h 495"/>
                    <a:gd name="T16" fmla="*/ 7 w 57"/>
                    <a:gd name="T17" fmla="*/ 8 h 49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7"/>
                    <a:gd name="T28" fmla="*/ 0 h 495"/>
                    <a:gd name="T29" fmla="*/ 57 w 57"/>
                    <a:gd name="T30" fmla="*/ 495 h 49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7" h="495">
                      <a:moveTo>
                        <a:pt x="7" y="8"/>
                      </a:moveTo>
                      <a:lnTo>
                        <a:pt x="0" y="163"/>
                      </a:lnTo>
                      <a:lnTo>
                        <a:pt x="23" y="495"/>
                      </a:lnTo>
                      <a:lnTo>
                        <a:pt x="57" y="483"/>
                      </a:lnTo>
                      <a:lnTo>
                        <a:pt x="39" y="292"/>
                      </a:lnTo>
                      <a:lnTo>
                        <a:pt x="28" y="112"/>
                      </a:lnTo>
                      <a:lnTo>
                        <a:pt x="32" y="0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5" name="Freeform 53"/>
                <p:cNvSpPr>
                  <a:spLocks/>
                </p:cNvSpPr>
                <p:nvPr/>
              </p:nvSpPr>
              <p:spPr bwMode="auto">
                <a:xfrm>
                  <a:off x="5093" y="2907"/>
                  <a:ext cx="30" cy="119"/>
                </a:xfrm>
                <a:custGeom>
                  <a:avLst/>
                  <a:gdLst>
                    <a:gd name="T0" fmla="*/ 77 w 90"/>
                    <a:gd name="T1" fmla="*/ 125 h 357"/>
                    <a:gd name="T2" fmla="*/ 67 w 90"/>
                    <a:gd name="T3" fmla="*/ 67 h 357"/>
                    <a:gd name="T4" fmla="*/ 53 w 90"/>
                    <a:gd name="T5" fmla="*/ 28 h 357"/>
                    <a:gd name="T6" fmla="*/ 21 w 90"/>
                    <a:gd name="T7" fmla="*/ 0 h 357"/>
                    <a:gd name="T8" fmla="*/ 0 w 90"/>
                    <a:gd name="T9" fmla="*/ 10 h 357"/>
                    <a:gd name="T10" fmla="*/ 0 w 90"/>
                    <a:gd name="T11" fmla="*/ 63 h 357"/>
                    <a:gd name="T12" fmla="*/ 7 w 90"/>
                    <a:gd name="T13" fmla="*/ 140 h 357"/>
                    <a:gd name="T14" fmla="*/ 25 w 90"/>
                    <a:gd name="T15" fmla="*/ 234 h 357"/>
                    <a:gd name="T16" fmla="*/ 51 w 90"/>
                    <a:gd name="T17" fmla="*/ 273 h 357"/>
                    <a:gd name="T18" fmla="*/ 53 w 90"/>
                    <a:gd name="T19" fmla="*/ 305 h 357"/>
                    <a:gd name="T20" fmla="*/ 53 w 90"/>
                    <a:gd name="T21" fmla="*/ 357 h 357"/>
                    <a:gd name="T22" fmla="*/ 90 w 90"/>
                    <a:gd name="T23" fmla="*/ 326 h 357"/>
                    <a:gd name="T24" fmla="*/ 80 w 90"/>
                    <a:gd name="T25" fmla="*/ 196 h 357"/>
                    <a:gd name="T26" fmla="*/ 77 w 90"/>
                    <a:gd name="T27" fmla="*/ 125 h 357"/>
                    <a:gd name="T28" fmla="*/ 77 w 90"/>
                    <a:gd name="T29" fmla="*/ 125 h 35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90"/>
                    <a:gd name="T46" fmla="*/ 0 h 357"/>
                    <a:gd name="T47" fmla="*/ 90 w 90"/>
                    <a:gd name="T48" fmla="*/ 357 h 357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90" h="357">
                      <a:moveTo>
                        <a:pt x="77" y="125"/>
                      </a:moveTo>
                      <a:lnTo>
                        <a:pt x="67" y="67"/>
                      </a:lnTo>
                      <a:lnTo>
                        <a:pt x="53" y="28"/>
                      </a:lnTo>
                      <a:lnTo>
                        <a:pt x="21" y="0"/>
                      </a:lnTo>
                      <a:lnTo>
                        <a:pt x="0" y="10"/>
                      </a:lnTo>
                      <a:lnTo>
                        <a:pt x="0" y="63"/>
                      </a:lnTo>
                      <a:lnTo>
                        <a:pt x="7" y="140"/>
                      </a:lnTo>
                      <a:lnTo>
                        <a:pt x="25" y="234"/>
                      </a:lnTo>
                      <a:lnTo>
                        <a:pt x="51" y="273"/>
                      </a:lnTo>
                      <a:lnTo>
                        <a:pt x="53" y="305"/>
                      </a:lnTo>
                      <a:lnTo>
                        <a:pt x="53" y="357"/>
                      </a:lnTo>
                      <a:lnTo>
                        <a:pt x="90" y="326"/>
                      </a:lnTo>
                      <a:lnTo>
                        <a:pt x="80" y="196"/>
                      </a:lnTo>
                      <a:lnTo>
                        <a:pt x="77" y="125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6" name="Freeform 54"/>
                <p:cNvSpPr>
                  <a:spLocks/>
                </p:cNvSpPr>
                <p:nvPr/>
              </p:nvSpPr>
              <p:spPr bwMode="auto">
                <a:xfrm>
                  <a:off x="4973" y="2820"/>
                  <a:ext cx="24" cy="207"/>
                </a:xfrm>
                <a:custGeom>
                  <a:avLst/>
                  <a:gdLst>
                    <a:gd name="T0" fmla="*/ 27 w 73"/>
                    <a:gd name="T1" fmla="*/ 29 h 623"/>
                    <a:gd name="T2" fmla="*/ 73 w 73"/>
                    <a:gd name="T3" fmla="*/ 0 h 623"/>
                    <a:gd name="T4" fmla="*/ 65 w 73"/>
                    <a:gd name="T5" fmla="*/ 317 h 623"/>
                    <a:gd name="T6" fmla="*/ 54 w 73"/>
                    <a:gd name="T7" fmla="*/ 544 h 623"/>
                    <a:gd name="T8" fmla="*/ 51 w 73"/>
                    <a:gd name="T9" fmla="*/ 605 h 623"/>
                    <a:gd name="T10" fmla="*/ 0 w 73"/>
                    <a:gd name="T11" fmla="*/ 623 h 623"/>
                    <a:gd name="T12" fmla="*/ 16 w 73"/>
                    <a:gd name="T13" fmla="*/ 437 h 623"/>
                    <a:gd name="T14" fmla="*/ 17 w 73"/>
                    <a:gd name="T15" fmla="*/ 251 h 623"/>
                    <a:gd name="T16" fmla="*/ 29 w 73"/>
                    <a:gd name="T17" fmla="*/ 136 h 623"/>
                    <a:gd name="T18" fmla="*/ 27 w 73"/>
                    <a:gd name="T19" fmla="*/ 29 h 623"/>
                    <a:gd name="T20" fmla="*/ 27 w 73"/>
                    <a:gd name="T21" fmla="*/ 29 h 6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3"/>
                    <a:gd name="T34" fmla="*/ 0 h 623"/>
                    <a:gd name="T35" fmla="*/ 73 w 73"/>
                    <a:gd name="T36" fmla="*/ 623 h 62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3" h="623">
                      <a:moveTo>
                        <a:pt x="27" y="29"/>
                      </a:moveTo>
                      <a:lnTo>
                        <a:pt x="73" y="0"/>
                      </a:lnTo>
                      <a:lnTo>
                        <a:pt x="65" y="317"/>
                      </a:lnTo>
                      <a:lnTo>
                        <a:pt x="54" y="544"/>
                      </a:lnTo>
                      <a:lnTo>
                        <a:pt x="51" y="605"/>
                      </a:lnTo>
                      <a:lnTo>
                        <a:pt x="0" y="623"/>
                      </a:lnTo>
                      <a:lnTo>
                        <a:pt x="16" y="437"/>
                      </a:lnTo>
                      <a:lnTo>
                        <a:pt x="17" y="251"/>
                      </a:lnTo>
                      <a:lnTo>
                        <a:pt x="29" y="136"/>
                      </a:lnTo>
                      <a:lnTo>
                        <a:pt x="27" y="29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7" name="Freeform 55"/>
                <p:cNvSpPr>
                  <a:spLocks/>
                </p:cNvSpPr>
                <p:nvPr/>
              </p:nvSpPr>
              <p:spPr bwMode="auto">
                <a:xfrm>
                  <a:off x="4943" y="3281"/>
                  <a:ext cx="64" cy="48"/>
                </a:xfrm>
                <a:custGeom>
                  <a:avLst/>
                  <a:gdLst>
                    <a:gd name="T0" fmla="*/ 12 w 193"/>
                    <a:gd name="T1" fmla="*/ 139 h 144"/>
                    <a:gd name="T2" fmla="*/ 3 w 193"/>
                    <a:gd name="T3" fmla="*/ 141 h 144"/>
                    <a:gd name="T4" fmla="*/ 0 w 193"/>
                    <a:gd name="T5" fmla="*/ 143 h 144"/>
                    <a:gd name="T6" fmla="*/ 2 w 193"/>
                    <a:gd name="T7" fmla="*/ 143 h 144"/>
                    <a:gd name="T8" fmla="*/ 5 w 193"/>
                    <a:gd name="T9" fmla="*/ 144 h 144"/>
                    <a:gd name="T10" fmla="*/ 13 w 193"/>
                    <a:gd name="T11" fmla="*/ 143 h 144"/>
                    <a:gd name="T12" fmla="*/ 23 w 193"/>
                    <a:gd name="T13" fmla="*/ 143 h 144"/>
                    <a:gd name="T14" fmla="*/ 36 w 193"/>
                    <a:gd name="T15" fmla="*/ 142 h 144"/>
                    <a:gd name="T16" fmla="*/ 51 w 193"/>
                    <a:gd name="T17" fmla="*/ 141 h 144"/>
                    <a:gd name="T18" fmla="*/ 65 w 193"/>
                    <a:gd name="T19" fmla="*/ 138 h 144"/>
                    <a:gd name="T20" fmla="*/ 81 w 193"/>
                    <a:gd name="T21" fmla="*/ 137 h 144"/>
                    <a:gd name="T22" fmla="*/ 97 w 193"/>
                    <a:gd name="T23" fmla="*/ 134 h 144"/>
                    <a:gd name="T24" fmla="*/ 113 w 193"/>
                    <a:gd name="T25" fmla="*/ 133 h 144"/>
                    <a:gd name="T26" fmla="*/ 129 w 193"/>
                    <a:gd name="T27" fmla="*/ 131 h 144"/>
                    <a:gd name="T28" fmla="*/ 144 w 193"/>
                    <a:gd name="T29" fmla="*/ 127 h 144"/>
                    <a:gd name="T30" fmla="*/ 157 w 193"/>
                    <a:gd name="T31" fmla="*/ 124 h 144"/>
                    <a:gd name="T32" fmla="*/ 169 w 193"/>
                    <a:gd name="T33" fmla="*/ 122 h 144"/>
                    <a:gd name="T34" fmla="*/ 170 w 193"/>
                    <a:gd name="T35" fmla="*/ 114 h 144"/>
                    <a:gd name="T36" fmla="*/ 173 w 193"/>
                    <a:gd name="T37" fmla="*/ 107 h 144"/>
                    <a:gd name="T38" fmla="*/ 175 w 193"/>
                    <a:gd name="T39" fmla="*/ 100 h 144"/>
                    <a:gd name="T40" fmla="*/ 178 w 193"/>
                    <a:gd name="T41" fmla="*/ 93 h 144"/>
                    <a:gd name="T42" fmla="*/ 179 w 193"/>
                    <a:gd name="T43" fmla="*/ 85 h 144"/>
                    <a:gd name="T44" fmla="*/ 180 w 193"/>
                    <a:gd name="T45" fmla="*/ 78 h 144"/>
                    <a:gd name="T46" fmla="*/ 183 w 193"/>
                    <a:gd name="T47" fmla="*/ 71 h 144"/>
                    <a:gd name="T48" fmla="*/ 184 w 193"/>
                    <a:gd name="T49" fmla="*/ 65 h 144"/>
                    <a:gd name="T50" fmla="*/ 185 w 193"/>
                    <a:gd name="T51" fmla="*/ 57 h 144"/>
                    <a:gd name="T52" fmla="*/ 186 w 193"/>
                    <a:gd name="T53" fmla="*/ 50 h 144"/>
                    <a:gd name="T54" fmla="*/ 186 w 193"/>
                    <a:gd name="T55" fmla="*/ 44 h 144"/>
                    <a:gd name="T56" fmla="*/ 189 w 193"/>
                    <a:gd name="T57" fmla="*/ 36 h 144"/>
                    <a:gd name="T58" fmla="*/ 189 w 193"/>
                    <a:gd name="T59" fmla="*/ 30 h 144"/>
                    <a:gd name="T60" fmla="*/ 190 w 193"/>
                    <a:gd name="T61" fmla="*/ 24 h 144"/>
                    <a:gd name="T62" fmla="*/ 191 w 193"/>
                    <a:gd name="T63" fmla="*/ 19 h 144"/>
                    <a:gd name="T64" fmla="*/ 193 w 193"/>
                    <a:gd name="T65" fmla="*/ 14 h 144"/>
                    <a:gd name="T66" fmla="*/ 134 w 193"/>
                    <a:gd name="T67" fmla="*/ 100 h 144"/>
                    <a:gd name="T68" fmla="*/ 157 w 193"/>
                    <a:gd name="T69" fmla="*/ 8 h 144"/>
                    <a:gd name="T70" fmla="*/ 98 w 193"/>
                    <a:gd name="T71" fmla="*/ 96 h 144"/>
                    <a:gd name="T72" fmla="*/ 121 w 193"/>
                    <a:gd name="T73" fmla="*/ 0 h 144"/>
                    <a:gd name="T74" fmla="*/ 59 w 193"/>
                    <a:gd name="T75" fmla="*/ 92 h 144"/>
                    <a:gd name="T76" fmla="*/ 75 w 193"/>
                    <a:gd name="T77" fmla="*/ 5 h 144"/>
                    <a:gd name="T78" fmla="*/ 75 w 193"/>
                    <a:gd name="T79" fmla="*/ 7 h 144"/>
                    <a:gd name="T80" fmla="*/ 72 w 193"/>
                    <a:gd name="T81" fmla="*/ 10 h 144"/>
                    <a:gd name="T82" fmla="*/ 70 w 193"/>
                    <a:gd name="T83" fmla="*/ 15 h 144"/>
                    <a:gd name="T84" fmla="*/ 67 w 193"/>
                    <a:gd name="T85" fmla="*/ 23 h 144"/>
                    <a:gd name="T86" fmla="*/ 62 w 193"/>
                    <a:gd name="T87" fmla="*/ 31 h 144"/>
                    <a:gd name="T88" fmla="*/ 59 w 193"/>
                    <a:gd name="T89" fmla="*/ 41 h 144"/>
                    <a:gd name="T90" fmla="*/ 55 w 193"/>
                    <a:gd name="T91" fmla="*/ 52 h 144"/>
                    <a:gd name="T92" fmla="*/ 50 w 193"/>
                    <a:gd name="T93" fmla="*/ 65 h 144"/>
                    <a:gd name="T94" fmla="*/ 44 w 193"/>
                    <a:gd name="T95" fmla="*/ 75 h 144"/>
                    <a:gd name="T96" fmla="*/ 39 w 193"/>
                    <a:gd name="T97" fmla="*/ 87 h 144"/>
                    <a:gd name="T98" fmla="*/ 34 w 193"/>
                    <a:gd name="T99" fmla="*/ 98 h 144"/>
                    <a:gd name="T100" fmla="*/ 28 w 193"/>
                    <a:gd name="T101" fmla="*/ 109 h 144"/>
                    <a:gd name="T102" fmla="*/ 23 w 193"/>
                    <a:gd name="T103" fmla="*/ 118 h 144"/>
                    <a:gd name="T104" fmla="*/ 18 w 193"/>
                    <a:gd name="T105" fmla="*/ 127 h 144"/>
                    <a:gd name="T106" fmla="*/ 14 w 193"/>
                    <a:gd name="T107" fmla="*/ 134 h 144"/>
                    <a:gd name="T108" fmla="*/ 12 w 193"/>
                    <a:gd name="T109" fmla="*/ 139 h 144"/>
                    <a:gd name="T110" fmla="*/ 12 w 193"/>
                    <a:gd name="T111" fmla="*/ 139 h 14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93"/>
                    <a:gd name="T169" fmla="*/ 0 h 144"/>
                    <a:gd name="T170" fmla="*/ 193 w 193"/>
                    <a:gd name="T171" fmla="*/ 144 h 14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93" h="144">
                      <a:moveTo>
                        <a:pt x="12" y="139"/>
                      </a:moveTo>
                      <a:lnTo>
                        <a:pt x="3" y="141"/>
                      </a:lnTo>
                      <a:lnTo>
                        <a:pt x="0" y="143"/>
                      </a:lnTo>
                      <a:lnTo>
                        <a:pt x="2" y="143"/>
                      </a:lnTo>
                      <a:lnTo>
                        <a:pt x="5" y="144"/>
                      </a:lnTo>
                      <a:lnTo>
                        <a:pt x="13" y="143"/>
                      </a:lnTo>
                      <a:lnTo>
                        <a:pt x="23" y="143"/>
                      </a:lnTo>
                      <a:lnTo>
                        <a:pt x="36" y="142"/>
                      </a:lnTo>
                      <a:lnTo>
                        <a:pt x="51" y="141"/>
                      </a:lnTo>
                      <a:lnTo>
                        <a:pt x="65" y="138"/>
                      </a:lnTo>
                      <a:lnTo>
                        <a:pt x="81" y="137"/>
                      </a:lnTo>
                      <a:lnTo>
                        <a:pt x="97" y="134"/>
                      </a:lnTo>
                      <a:lnTo>
                        <a:pt x="113" y="133"/>
                      </a:lnTo>
                      <a:lnTo>
                        <a:pt x="129" y="131"/>
                      </a:lnTo>
                      <a:lnTo>
                        <a:pt x="144" y="127"/>
                      </a:lnTo>
                      <a:lnTo>
                        <a:pt x="157" y="124"/>
                      </a:lnTo>
                      <a:lnTo>
                        <a:pt x="169" y="122"/>
                      </a:lnTo>
                      <a:lnTo>
                        <a:pt x="170" y="114"/>
                      </a:lnTo>
                      <a:lnTo>
                        <a:pt x="173" y="107"/>
                      </a:lnTo>
                      <a:lnTo>
                        <a:pt x="175" y="100"/>
                      </a:lnTo>
                      <a:lnTo>
                        <a:pt x="178" y="93"/>
                      </a:lnTo>
                      <a:lnTo>
                        <a:pt x="179" y="85"/>
                      </a:lnTo>
                      <a:lnTo>
                        <a:pt x="180" y="78"/>
                      </a:lnTo>
                      <a:lnTo>
                        <a:pt x="183" y="71"/>
                      </a:lnTo>
                      <a:lnTo>
                        <a:pt x="184" y="65"/>
                      </a:lnTo>
                      <a:lnTo>
                        <a:pt x="185" y="57"/>
                      </a:lnTo>
                      <a:lnTo>
                        <a:pt x="186" y="50"/>
                      </a:lnTo>
                      <a:lnTo>
                        <a:pt x="186" y="44"/>
                      </a:lnTo>
                      <a:lnTo>
                        <a:pt x="189" y="36"/>
                      </a:lnTo>
                      <a:lnTo>
                        <a:pt x="189" y="30"/>
                      </a:lnTo>
                      <a:lnTo>
                        <a:pt x="190" y="24"/>
                      </a:lnTo>
                      <a:lnTo>
                        <a:pt x="191" y="19"/>
                      </a:lnTo>
                      <a:lnTo>
                        <a:pt x="193" y="14"/>
                      </a:lnTo>
                      <a:lnTo>
                        <a:pt x="134" y="100"/>
                      </a:lnTo>
                      <a:lnTo>
                        <a:pt x="157" y="8"/>
                      </a:lnTo>
                      <a:lnTo>
                        <a:pt x="98" y="96"/>
                      </a:lnTo>
                      <a:lnTo>
                        <a:pt x="121" y="0"/>
                      </a:lnTo>
                      <a:lnTo>
                        <a:pt x="59" y="92"/>
                      </a:lnTo>
                      <a:lnTo>
                        <a:pt x="75" y="5"/>
                      </a:lnTo>
                      <a:lnTo>
                        <a:pt x="75" y="7"/>
                      </a:lnTo>
                      <a:lnTo>
                        <a:pt x="72" y="10"/>
                      </a:lnTo>
                      <a:lnTo>
                        <a:pt x="70" y="15"/>
                      </a:lnTo>
                      <a:lnTo>
                        <a:pt x="67" y="23"/>
                      </a:lnTo>
                      <a:lnTo>
                        <a:pt x="62" y="31"/>
                      </a:lnTo>
                      <a:lnTo>
                        <a:pt x="59" y="41"/>
                      </a:lnTo>
                      <a:lnTo>
                        <a:pt x="55" y="52"/>
                      </a:lnTo>
                      <a:lnTo>
                        <a:pt x="50" y="65"/>
                      </a:lnTo>
                      <a:lnTo>
                        <a:pt x="44" y="75"/>
                      </a:lnTo>
                      <a:lnTo>
                        <a:pt x="39" y="87"/>
                      </a:lnTo>
                      <a:lnTo>
                        <a:pt x="34" y="98"/>
                      </a:lnTo>
                      <a:lnTo>
                        <a:pt x="28" y="109"/>
                      </a:lnTo>
                      <a:lnTo>
                        <a:pt x="23" y="118"/>
                      </a:lnTo>
                      <a:lnTo>
                        <a:pt x="18" y="127"/>
                      </a:lnTo>
                      <a:lnTo>
                        <a:pt x="14" y="134"/>
                      </a:lnTo>
                      <a:lnTo>
                        <a:pt x="12" y="139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8" name="Freeform 56"/>
                <p:cNvSpPr>
                  <a:spLocks/>
                </p:cNvSpPr>
                <p:nvPr/>
              </p:nvSpPr>
              <p:spPr bwMode="auto">
                <a:xfrm>
                  <a:off x="5108" y="2552"/>
                  <a:ext cx="22" cy="227"/>
                </a:xfrm>
                <a:custGeom>
                  <a:avLst/>
                  <a:gdLst>
                    <a:gd name="T0" fmla="*/ 8 w 67"/>
                    <a:gd name="T1" fmla="*/ 79 h 679"/>
                    <a:gd name="T2" fmla="*/ 6 w 67"/>
                    <a:gd name="T3" fmla="*/ 8 h 679"/>
                    <a:gd name="T4" fmla="*/ 67 w 67"/>
                    <a:gd name="T5" fmla="*/ 0 h 679"/>
                    <a:gd name="T6" fmla="*/ 65 w 67"/>
                    <a:gd name="T7" fmla="*/ 136 h 679"/>
                    <a:gd name="T8" fmla="*/ 55 w 67"/>
                    <a:gd name="T9" fmla="*/ 355 h 679"/>
                    <a:gd name="T10" fmla="*/ 46 w 67"/>
                    <a:gd name="T11" fmla="*/ 560 h 679"/>
                    <a:gd name="T12" fmla="*/ 45 w 67"/>
                    <a:gd name="T13" fmla="*/ 679 h 679"/>
                    <a:gd name="T14" fmla="*/ 0 w 67"/>
                    <a:gd name="T15" fmla="*/ 658 h 679"/>
                    <a:gd name="T16" fmla="*/ 4 w 67"/>
                    <a:gd name="T17" fmla="*/ 446 h 679"/>
                    <a:gd name="T18" fmla="*/ 8 w 67"/>
                    <a:gd name="T19" fmla="*/ 199 h 679"/>
                    <a:gd name="T20" fmla="*/ 46 w 67"/>
                    <a:gd name="T21" fmla="*/ 188 h 679"/>
                    <a:gd name="T22" fmla="*/ 47 w 67"/>
                    <a:gd name="T23" fmla="*/ 104 h 679"/>
                    <a:gd name="T24" fmla="*/ 20 w 67"/>
                    <a:gd name="T25" fmla="*/ 88 h 679"/>
                    <a:gd name="T26" fmla="*/ 8 w 67"/>
                    <a:gd name="T27" fmla="*/ 79 h 679"/>
                    <a:gd name="T28" fmla="*/ 8 w 67"/>
                    <a:gd name="T29" fmla="*/ 79 h 67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7"/>
                    <a:gd name="T46" fmla="*/ 0 h 679"/>
                    <a:gd name="T47" fmla="*/ 67 w 67"/>
                    <a:gd name="T48" fmla="*/ 679 h 67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7" h="679">
                      <a:moveTo>
                        <a:pt x="8" y="79"/>
                      </a:moveTo>
                      <a:lnTo>
                        <a:pt x="6" y="8"/>
                      </a:lnTo>
                      <a:lnTo>
                        <a:pt x="67" y="0"/>
                      </a:lnTo>
                      <a:lnTo>
                        <a:pt x="65" y="136"/>
                      </a:lnTo>
                      <a:lnTo>
                        <a:pt x="55" y="355"/>
                      </a:lnTo>
                      <a:lnTo>
                        <a:pt x="46" y="560"/>
                      </a:lnTo>
                      <a:lnTo>
                        <a:pt x="45" y="679"/>
                      </a:lnTo>
                      <a:lnTo>
                        <a:pt x="0" y="658"/>
                      </a:lnTo>
                      <a:lnTo>
                        <a:pt x="4" y="446"/>
                      </a:lnTo>
                      <a:lnTo>
                        <a:pt x="8" y="199"/>
                      </a:lnTo>
                      <a:lnTo>
                        <a:pt x="46" y="188"/>
                      </a:lnTo>
                      <a:lnTo>
                        <a:pt x="47" y="104"/>
                      </a:lnTo>
                      <a:lnTo>
                        <a:pt x="20" y="88"/>
                      </a:lnTo>
                      <a:lnTo>
                        <a:pt x="8" y="79"/>
                      </a:lnTo>
                      <a:close/>
                    </a:path>
                  </a:pathLst>
                </a:custGeom>
                <a:solidFill>
                  <a:srgbClr val="BFB0D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69" name="Freeform 57"/>
                <p:cNvSpPr>
                  <a:spLocks/>
                </p:cNvSpPr>
                <p:nvPr/>
              </p:nvSpPr>
              <p:spPr bwMode="auto">
                <a:xfrm>
                  <a:off x="5201" y="2720"/>
                  <a:ext cx="134" cy="81"/>
                </a:xfrm>
                <a:custGeom>
                  <a:avLst/>
                  <a:gdLst>
                    <a:gd name="T0" fmla="*/ 0 w 402"/>
                    <a:gd name="T1" fmla="*/ 198 h 243"/>
                    <a:gd name="T2" fmla="*/ 120 w 402"/>
                    <a:gd name="T3" fmla="*/ 233 h 243"/>
                    <a:gd name="T4" fmla="*/ 309 w 402"/>
                    <a:gd name="T5" fmla="*/ 243 h 243"/>
                    <a:gd name="T6" fmla="*/ 350 w 402"/>
                    <a:gd name="T7" fmla="*/ 233 h 243"/>
                    <a:gd name="T8" fmla="*/ 396 w 402"/>
                    <a:gd name="T9" fmla="*/ 232 h 243"/>
                    <a:gd name="T10" fmla="*/ 402 w 402"/>
                    <a:gd name="T11" fmla="*/ 198 h 243"/>
                    <a:gd name="T12" fmla="*/ 376 w 402"/>
                    <a:gd name="T13" fmla="*/ 173 h 243"/>
                    <a:gd name="T14" fmla="*/ 357 w 402"/>
                    <a:gd name="T15" fmla="*/ 74 h 243"/>
                    <a:gd name="T16" fmla="*/ 330 w 402"/>
                    <a:gd name="T17" fmla="*/ 38 h 243"/>
                    <a:gd name="T18" fmla="*/ 328 w 402"/>
                    <a:gd name="T19" fmla="*/ 35 h 243"/>
                    <a:gd name="T20" fmla="*/ 321 w 402"/>
                    <a:gd name="T21" fmla="*/ 30 h 243"/>
                    <a:gd name="T22" fmla="*/ 315 w 402"/>
                    <a:gd name="T23" fmla="*/ 25 h 243"/>
                    <a:gd name="T24" fmla="*/ 309 w 402"/>
                    <a:gd name="T25" fmla="*/ 21 h 243"/>
                    <a:gd name="T26" fmla="*/ 302 w 402"/>
                    <a:gd name="T27" fmla="*/ 17 h 243"/>
                    <a:gd name="T28" fmla="*/ 294 w 402"/>
                    <a:gd name="T29" fmla="*/ 13 h 243"/>
                    <a:gd name="T30" fmla="*/ 283 w 402"/>
                    <a:gd name="T31" fmla="*/ 9 h 243"/>
                    <a:gd name="T32" fmla="*/ 272 w 402"/>
                    <a:gd name="T33" fmla="*/ 6 h 243"/>
                    <a:gd name="T34" fmla="*/ 259 w 402"/>
                    <a:gd name="T35" fmla="*/ 2 h 243"/>
                    <a:gd name="T36" fmla="*/ 247 w 402"/>
                    <a:gd name="T37" fmla="*/ 1 h 243"/>
                    <a:gd name="T38" fmla="*/ 231 w 402"/>
                    <a:gd name="T39" fmla="*/ 0 h 243"/>
                    <a:gd name="T40" fmla="*/ 216 w 402"/>
                    <a:gd name="T41" fmla="*/ 1 h 243"/>
                    <a:gd name="T42" fmla="*/ 197 w 402"/>
                    <a:gd name="T43" fmla="*/ 4 h 243"/>
                    <a:gd name="T44" fmla="*/ 179 w 402"/>
                    <a:gd name="T45" fmla="*/ 7 h 243"/>
                    <a:gd name="T46" fmla="*/ 160 w 402"/>
                    <a:gd name="T47" fmla="*/ 12 h 243"/>
                    <a:gd name="T48" fmla="*/ 143 w 402"/>
                    <a:gd name="T49" fmla="*/ 18 h 243"/>
                    <a:gd name="T50" fmla="*/ 128 w 402"/>
                    <a:gd name="T51" fmla="*/ 27 h 243"/>
                    <a:gd name="T52" fmla="*/ 116 w 402"/>
                    <a:gd name="T53" fmla="*/ 36 h 243"/>
                    <a:gd name="T54" fmla="*/ 104 w 402"/>
                    <a:gd name="T55" fmla="*/ 44 h 243"/>
                    <a:gd name="T56" fmla="*/ 96 w 402"/>
                    <a:gd name="T57" fmla="*/ 56 h 243"/>
                    <a:gd name="T58" fmla="*/ 87 w 402"/>
                    <a:gd name="T59" fmla="*/ 66 h 243"/>
                    <a:gd name="T60" fmla="*/ 82 w 402"/>
                    <a:gd name="T61" fmla="*/ 77 h 243"/>
                    <a:gd name="T62" fmla="*/ 77 w 402"/>
                    <a:gd name="T63" fmla="*/ 87 h 243"/>
                    <a:gd name="T64" fmla="*/ 73 w 402"/>
                    <a:gd name="T65" fmla="*/ 97 h 243"/>
                    <a:gd name="T66" fmla="*/ 70 w 402"/>
                    <a:gd name="T67" fmla="*/ 104 h 243"/>
                    <a:gd name="T68" fmla="*/ 68 w 402"/>
                    <a:gd name="T69" fmla="*/ 113 h 243"/>
                    <a:gd name="T70" fmla="*/ 66 w 402"/>
                    <a:gd name="T71" fmla="*/ 119 h 243"/>
                    <a:gd name="T72" fmla="*/ 66 w 402"/>
                    <a:gd name="T73" fmla="*/ 125 h 243"/>
                    <a:gd name="T74" fmla="*/ 66 w 402"/>
                    <a:gd name="T75" fmla="*/ 128 h 243"/>
                    <a:gd name="T76" fmla="*/ 66 w 402"/>
                    <a:gd name="T77" fmla="*/ 129 h 243"/>
                    <a:gd name="T78" fmla="*/ 46 w 402"/>
                    <a:gd name="T79" fmla="*/ 149 h 243"/>
                    <a:gd name="T80" fmla="*/ 9 w 402"/>
                    <a:gd name="T81" fmla="*/ 171 h 243"/>
                    <a:gd name="T82" fmla="*/ 0 w 402"/>
                    <a:gd name="T83" fmla="*/ 198 h 243"/>
                    <a:gd name="T84" fmla="*/ 0 w 402"/>
                    <a:gd name="T85" fmla="*/ 198 h 243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402"/>
                    <a:gd name="T130" fmla="*/ 0 h 243"/>
                    <a:gd name="T131" fmla="*/ 402 w 402"/>
                    <a:gd name="T132" fmla="*/ 243 h 243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402" h="243">
                      <a:moveTo>
                        <a:pt x="0" y="198"/>
                      </a:moveTo>
                      <a:lnTo>
                        <a:pt x="120" y="233"/>
                      </a:lnTo>
                      <a:lnTo>
                        <a:pt x="309" y="243"/>
                      </a:lnTo>
                      <a:lnTo>
                        <a:pt x="350" y="233"/>
                      </a:lnTo>
                      <a:lnTo>
                        <a:pt x="396" y="232"/>
                      </a:lnTo>
                      <a:lnTo>
                        <a:pt x="402" y="198"/>
                      </a:lnTo>
                      <a:lnTo>
                        <a:pt x="376" y="173"/>
                      </a:lnTo>
                      <a:lnTo>
                        <a:pt x="357" y="74"/>
                      </a:lnTo>
                      <a:lnTo>
                        <a:pt x="330" y="38"/>
                      </a:lnTo>
                      <a:lnTo>
                        <a:pt x="328" y="35"/>
                      </a:lnTo>
                      <a:lnTo>
                        <a:pt x="321" y="30"/>
                      </a:lnTo>
                      <a:lnTo>
                        <a:pt x="315" y="25"/>
                      </a:lnTo>
                      <a:lnTo>
                        <a:pt x="309" y="21"/>
                      </a:lnTo>
                      <a:lnTo>
                        <a:pt x="302" y="17"/>
                      </a:lnTo>
                      <a:lnTo>
                        <a:pt x="294" y="13"/>
                      </a:lnTo>
                      <a:lnTo>
                        <a:pt x="283" y="9"/>
                      </a:lnTo>
                      <a:lnTo>
                        <a:pt x="272" y="6"/>
                      </a:lnTo>
                      <a:lnTo>
                        <a:pt x="259" y="2"/>
                      </a:lnTo>
                      <a:lnTo>
                        <a:pt x="247" y="1"/>
                      </a:lnTo>
                      <a:lnTo>
                        <a:pt x="231" y="0"/>
                      </a:lnTo>
                      <a:lnTo>
                        <a:pt x="216" y="1"/>
                      </a:lnTo>
                      <a:lnTo>
                        <a:pt x="197" y="4"/>
                      </a:lnTo>
                      <a:lnTo>
                        <a:pt x="179" y="7"/>
                      </a:lnTo>
                      <a:lnTo>
                        <a:pt x="160" y="12"/>
                      </a:lnTo>
                      <a:lnTo>
                        <a:pt x="143" y="18"/>
                      </a:lnTo>
                      <a:lnTo>
                        <a:pt x="128" y="27"/>
                      </a:lnTo>
                      <a:lnTo>
                        <a:pt x="116" y="36"/>
                      </a:lnTo>
                      <a:lnTo>
                        <a:pt x="104" y="44"/>
                      </a:lnTo>
                      <a:lnTo>
                        <a:pt x="96" y="56"/>
                      </a:lnTo>
                      <a:lnTo>
                        <a:pt x="87" y="66"/>
                      </a:lnTo>
                      <a:lnTo>
                        <a:pt x="82" y="77"/>
                      </a:lnTo>
                      <a:lnTo>
                        <a:pt x="77" y="87"/>
                      </a:lnTo>
                      <a:lnTo>
                        <a:pt x="73" y="97"/>
                      </a:lnTo>
                      <a:lnTo>
                        <a:pt x="70" y="104"/>
                      </a:lnTo>
                      <a:lnTo>
                        <a:pt x="68" y="113"/>
                      </a:lnTo>
                      <a:lnTo>
                        <a:pt x="66" y="119"/>
                      </a:lnTo>
                      <a:lnTo>
                        <a:pt x="66" y="125"/>
                      </a:lnTo>
                      <a:lnTo>
                        <a:pt x="66" y="128"/>
                      </a:lnTo>
                      <a:lnTo>
                        <a:pt x="66" y="129"/>
                      </a:lnTo>
                      <a:lnTo>
                        <a:pt x="46" y="149"/>
                      </a:lnTo>
                      <a:lnTo>
                        <a:pt x="9" y="171"/>
                      </a:lnTo>
                      <a:lnTo>
                        <a:pt x="0" y="1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0" name="Freeform 58"/>
                <p:cNvSpPr>
                  <a:spLocks/>
                </p:cNvSpPr>
                <p:nvPr/>
              </p:nvSpPr>
              <p:spPr bwMode="auto">
                <a:xfrm>
                  <a:off x="5283" y="2731"/>
                  <a:ext cx="21" cy="48"/>
                </a:xfrm>
                <a:custGeom>
                  <a:avLst/>
                  <a:gdLst>
                    <a:gd name="T0" fmla="*/ 28 w 65"/>
                    <a:gd name="T1" fmla="*/ 0 h 143"/>
                    <a:gd name="T2" fmla="*/ 46 w 65"/>
                    <a:gd name="T3" fmla="*/ 11 h 143"/>
                    <a:gd name="T4" fmla="*/ 46 w 65"/>
                    <a:gd name="T5" fmla="*/ 13 h 143"/>
                    <a:gd name="T6" fmla="*/ 46 w 65"/>
                    <a:gd name="T7" fmla="*/ 17 h 143"/>
                    <a:gd name="T8" fmla="*/ 48 w 65"/>
                    <a:gd name="T9" fmla="*/ 23 h 143"/>
                    <a:gd name="T10" fmla="*/ 49 w 65"/>
                    <a:gd name="T11" fmla="*/ 28 h 143"/>
                    <a:gd name="T12" fmla="*/ 51 w 65"/>
                    <a:gd name="T13" fmla="*/ 36 h 143"/>
                    <a:gd name="T14" fmla="*/ 53 w 65"/>
                    <a:gd name="T15" fmla="*/ 44 h 143"/>
                    <a:gd name="T16" fmla="*/ 56 w 65"/>
                    <a:gd name="T17" fmla="*/ 54 h 143"/>
                    <a:gd name="T18" fmla="*/ 57 w 65"/>
                    <a:gd name="T19" fmla="*/ 62 h 143"/>
                    <a:gd name="T20" fmla="*/ 59 w 65"/>
                    <a:gd name="T21" fmla="*/ 73 h 143"/>
                    <a:gd name="T22" fmla="*/ 60 w 65"/>
                    <a:gd name="T23" fmla="*/ 84 h 143"/>
                    <a:gd name="T24" fmla="*/ 63 w 65"/>
                    <a:gd name="T25" fmla="*/ 96 h 143"/>
                    <a:gd name="T26" fmla="*/ 63 w 65"/>
                    <a:gd name="T27" fmla="*/ 107 h 143"/>
                    <a:gd name="T28" fmla="*/ 64 w 65"/>
                    <a:gd name="T29" fmla="*/ 120 h 143"/>
                    <a:gd name="T30" fmla="*/ 64 w 65"/>
                    <a:gd name="T31" fmla="*/ 131 h 143"/>
                    <a:gd name="T32" fmla="*/ 65 w 65"/>
                    <a:gd name="T33" fmla="*/ 143 h 143"/>
                    <a:gd name="T34" fmla="*/ 0 w 65"/>
                    <a:gd name="T35" fmla="*/ 143 h 143"/>
                    <a:gd name="T36" fmla="*/ 0 w 65"/>
                    <a:gd name="T37" fmla="*/ 127 h 143"/>
                    <a:gd name="T38" fmla="*/ 46 w 65"/>
                    <a:gd name="T39" fmla="*/ 127 h 143"/>
                    <a:gd name="T40" fmla="*/ 46 w 65"/>
                    <a:gd name="T41" fmla="*/ 119 h 143"/>
                    <a:gd name="T42" fmla="*/ 1 w 65"/>
                    <a:gd name="T43" fmla="*/ 117 h 143"/>
                    <a:gd name="T44" fmla="*/ 1 w 65"/>
                    <a:gd name="T45" fmla="*/ 100 h 143"/>
                    <a:gd name="T46" fmla="*/ 46 w 65"/>
                    <a:gd name="T47" fmla="*/ 100 h 143"/>
                    <a:gd name="T48" fmla="*/ 46 w 65"/>
                    <a:gd name="T49" fmla="*/ 90 h 143"/>
                    <a:gd name="T50" fmla="*/ 1 w 65"/>
                    <a:gd name="T51" fmla="*/ 90 h 143"/>
                    <a:gd name="T52" fmla="*/ 3 w 65"/>
                    <a:gd name="T53" fmla="*/ 73 h 143"/>
                    <a:gd name="T54" fmla="*/ 43 w 65"/>
                    <a:gd name="T55" fmla="*/ 73 h 143"/>
                    <a:gd name="T56" fmla="*/ 42 w 65"/>
                    <a:gd name="T57" fmla="*/ 62 h 143"/>
                    <a:gd name="T58" fmla="*/ 5 w 65"/>
                    <a:gd name="T59" fmla="*/ 62 h 143"/>
                    <a:gd name="T60" fmla="*/ 5 w 65"/>
                    <a:gd name="T61" fmla="*/ 43 h 143"/>
                    <a:gd name="T62" fmla="*/ 37 w 65"/>
                    <a:gd name="T63" fmla="*/ 39 h 143"/>
                    <a:gd name="T64" fmla="*/ 28 w 65"/>
                    <a:gd name="T65" fmla="*/ 0 h 143"/>
                    <a:gd name="T66" fmla="*/ 28 w 65"/>
                    <a:gd name="T67" fmla="*/ 0 h 14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5"/>
                    <a:gd name="T103" fmla="*/ 0 h 143"/>
                    <a:gd name="T104" fmla="*/ 65 w 65"/>
                    <a:gd name="T105" fmla="*/ 143 h 14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5" h="143">
                      <a:moveTo>
                        <a:pt x="28" y="0"/>
                      </a:moveTo>
                      <a:lnTo>
                        <a:pt x="46" y="11"/>
                      </a:lnTo>
                      <a:lnTo>
                        <a:pt x="46" y="13"/>
                      </a:lnTo>
                      <a:lnTo>
                        <a:pt x="46" y="17"/>
                      </a:lnTo>
                      <a:lnTo>
                        <a:pt x="48" y="23"/>
                      </a:lnTo>
                      <a:lnTo>
                        <a:pt x="49" y="28"/>
                      </a:lnTo>
                      <a:lnTo>
                        <a:pt x="51" y="36"/>
                      </a:lnTo>
                      <a:lnTo>
                        <a:pt x="53" y="44"/>
                      </a:lnTo>
                      <a:lnTo>
                        <a:pt x="56" y="54"/>
                      </a:lnTo>
                      <a:lnTo>
                        <a:pt x="57" y="62"/>
                      </a:lnTo>
                      <a:lnTo>
                        <a:pt x="59" y="73"/>
                      </a:lnTo>
                      <a:lnTo>
                        <a:pt x="60" y="84"/>
                      </a:lnTo>
                      <a:lnTo>
                        <a:pt x="63" y="96"/>
                      </a:lnTo>
                      <a:lnTo>
                        <a:pt x="63" y="107"/>
                      </a:lnTo>
                      <a:lnTo>
                        <a:pt x="64" y="120"/>
                      </a:lnTo>
                      <a:lnTo>
                        <a:pt x="64" y="131"/>
                      </a:lnTo>
                      <a:lnTo>
                        <a:pt x="65" y="143"/>
                      </a:lnTo>
                      <a:lnTo>
                        <a:pt x="0" y="143"/>
                      </a:lnTo>
                      <a:lnTo>
                        <a:pt x="0" y="127"/>
                      </a:lnTo>
                      <a:lnTo>
                        <a:pt x="46" y="127"/>
                      </a:lnTo>
                      <a:lnTo>
                        <a:pt x="46" y="119"/>
                      </a:lnTo>
                      <a:lnTo>
                        <a:pt x="1" y="117"/>
                      </a:lnTo>
                      <a:lnTo>
                        <a:pt x="1" y="100"/>
                      </a:lnTo>
                      <a:lnTo>
                        <a:pt x="46" y="100"/>
                      </a:lnTo>
                      <a:lnTo>
                        <a:pt x="46" y="90"/>
                      </a:lnTo>
                      <a:lnTo>
                        <a:pt x="1" y="90"/>
                      </a:lnTo>
                      <a:lnTo>
                        <a:pt x="3" y="73"/>
                      </a:lnTo>
                      <a:lnTo>
                        <a:pt x="43" y="73"/>
                      </a:lnTo>
                      <a:lnTo>
                        <a:pt x="42" y="62"/>
                      </a:lnTo>
                      <a:lnTo>
                        <a:pt x="5" y="62"/>
                      </a:lnTo>
                      <a:lnTo>
                        <a:pt x="5" y="43"/>
                      </a:lnTo>
                      <a:lnTo>
                        <a:pt x="37" y="39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A94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1" name="Freeform 59"/>
                <p:cNvSpPr>
                  <a:spLocks/>
                </p:cNvSpPr>
                <p:nvPr/>
              </p:nvSpPr>
              <p:spPr bwMode="auto">
                <a:xfrm>
                  <a:off x="5095" y="2916"/>
                  <a:ext cx="23" cy="102"/>
                </a:xfrm>
                <a:custGeom>
                  <a:avLst/>
                  <a:gdLst>
                    <a:gd name="T0" fmla="*/ 38 w 71"/>
                    <a:gd name="T1" fmla="*/ 20 h 306"/>
                    <a:gd name="T2" fmla="*/ 37 w 71"/>
                    <a:gd name="T3" fmla="*/ 20 h 306"/>
                    <a:gd name="T4" fmla="*/ 34 w 71"/>
                    <a:gd name="T5" fmla="*/ 22 h 306"/>
                    <a:gd name="T6" fmla="*/ 33 w 71"/>
                    <a:gd name="T7" fmla="*/ 27 h 306"/>
                    <a:gd name="T8" fmla="*/ 32 w 71"/>
                    <a:gd name="T9" fmla="*/ 34 h 306"/>
                    <a:gd name="T10" fmla="*/ 31 w 71"/>
                    <a:gd name="T11" fmla="*/ 39 h 306"/>
                    <a:gd name="T12" fmla="*/ 29 w 71"/>
                    <a:gd name="T13" fmla="*/ 46 h 306"/>
                    <a:gd name="T14" fmla="*/ 29 w 71"/>
                    <a:gd name="T15" fmla="*/ 52 h 306"/>
                    <a:gd name="T16" fmla="*/ 29 w 71"/>
                    <a:gd name="T17" fmla="*/ 60 h 306"/>
                    <a:gd name="T18" fmla="*/ 29 w 71"/>
                    <a:gd name="T19" fmla="*/ 69 h 306"/>
                    <a:gd name="T20" fmla="*/ 31 w 71"/>
                    <a:gd name="T21" fmla="*/ 79 h 306"/>
                    <a:gd name="T22" fmla="*/ 32 w 71"/>
                    <a:gd name="T23" fmla="*/ 92 h 306"/>
                    <a:gd name="T24" fmla="*/ 34 w 71"/>
                    <a:gd name="T25" fmla="*/ 105 h 306"/>
                    <a:gd name="T26" fmla="*/ 34 w 71"/>
                    <a:gd name="T27" fmla="*/ 118 h 306"/>
                    <a:gd name="T28" fmla="*/ 35 w 71"/>
                    <a:gd name="T29" fmla="*/ 131 h 306"/>
                    <a:gd name="T30" fmla="*/ 37 w 71"/>
                    <a:gd name="T31" fmla="*/ 144 h 306"/>
                    <a:gd name="T32" fmla="*/ 38 w 71"/>
                    <a:gd name="T33" fmla="*/ 156 h 306"/>
                    <a:gd name="T34" fmla="*/ 39 w 71"/>
                    <a:gd name="T35" fmla="*/ 167 h 306"/>
                    <a:gd name="T36" fmla="*/ 40 w 71"/>
                    <a:gd name="T37" fmla="*/ 178 h 306"/>
                    <a:gd name="T38" fmla="*/ 42 w 71"/>
                    <a:gd name="T39" fmla="*/ 188 h 306"/>
                    <a:gd name="T40" fmla="*/ 44 w 71"/>
                    <a:gd name="T41" fmla="*/ 198 h 306"/>
                    <a:gd name="T42" fmla="*/ 45 w 71"/>
                    <a:gd name="T43" fmla="*/ 206 h 306"/>
                    <a:gd name="T44" fmla="*/ 47 w 71"/>
                    <a:gd name="T45" fmla="*/ 214 h 306"/>
                    <a:gd name="T46" fmla="*/ 49 w 71"/>
                    <a:gd name="T47" fmla="*/ 220 h 306"/>
                    <a:gd name="T48" fmla="*/ 52 w 71"/>
                    <a:gd name="T49" fmla="*/ 227 h 306"/>
                    <a:gd name="T50" fmla="*/ 55 w 71"/>
                    <a:gd name="T51" fmla="*/ 230 h 306"/>
                    <a:gd name="T52" fmla="*/ 60 w 71"/>
                    <a:gd name="T53" fmla="*/ 234 h 306"/>
                    <a:gd name="T54" fmla="*/ 65 w 71"/>
                    <a:gd name="T55" fmla="*/ 235 h 306"/>
                    <a:gd name="T56" fmla="*/ 71 w 71"/>
                    <a:gd name="T57" fmla="*/ 238 h 306"/>
                    <a:gd name="T58" fmla="*/ 68 w 71"/>
                    <a:gd name="T59" fmla="*/ 305 h 306"/>
                    <a:gd name="T60" fmla="*/ 52 w 71"/>
                    <a:gd name="T61" fmla="*/ 306 h 306"/>
                    <a:gd name="T62" fmla="*/ 49 w 71"/>
                    <a:gd name="T63" fmla="*/ 255 h 306"/>
                    <a:gd name="T64" fmla="*/ 47 w 71"/>
                    <a:gd name="T65" fmla="*/ 239 h 306"/>
                    <a:gd name="T66" fmla="*/ 24 w 71"/>
                    <a:gd name="T67" fmla="*/ 229 h 306"/>
                    <a:gd name="T68" fmla="*/ 0 w 71"/>
                    <a:gd name="T69" fmla="*/ 100 h 306"/>
                    <a:gd name="T70" fmla="*/ 0 w 71"/>
                    <a:gd name="T71" fmla="*/ 99 h 306"/>
                    <a:gd name="T72" fmla="*/ 0 w 71"/>
                    <a:gd name="T73" fmla="*/ 96 h 306"/>
                    <a:gd name="T74" fmla="*/ 0 w 71"/>
                    <a:gd name="T75" fmla="*/ 90 h 306"/>
                    <a:gd name="T76" fmla="*/ 0 w 71"/>
                    <a:gd name="T77" fmla="*/ 85 h 306"/>
                    <a:gd name="T78" fmla="*/ 0 w 71"/>
                    <a:gd name="T79" fmla="*/ 77 h 306"/>
                    <a:gd name="T80" fmla="*/ 0 w 71"/>
                    <a:gd name="T81" fmla="*/ 69 h 306"/>
                    <a:gd name="T82" fmla="*/ 0 w 71"/>
                    <a:gd name="T83" fmla="*/ 59 h 306"/>
                    <a:gd name="T84" fmla="*/ 1 w 71"/>
                    <a:gd name="T85" fmla="*/ 52 h 306"/>
                    <a:gd name="T86" fmla="*/ 1 w 71"/>
                    <a:gd name="T87" fmla="*/ 41 h 306"/>
                    <a:gd name="T88" fmla="*/ 2 w 71"/>
                    <a:gd name="T89" fmla="*/ 32 h 306"/>
                    <a:gd name="T90" fmla="*/ 3 w 71"/>
                    <a:gd name="T91" fmla="*/ 23 h 306"/>
                    <a:gd name="T92" fmla="*/ 6 w 71"/>
                    <a:gd name="T93" fmla="*/ 17 h 306"/>
                    <a:gd name="T94" fmla="*/ 7 w 71"/>
                    <a:gd name="T95" fmla="*/ 10 h 306"/>
                    <a:gd name="T96" fmla="*/ 11 w 71"/>
                    <a:gd name="T97" fmla="*/ 6 h 306"/>
                    <a:gd name="T98" fmla="*/ 14 w 71"/>
                    <a:gd name="T99" fmla="*/ 2 h 306"/>
                    <a:gd name="T100" fmla="*/ 18 w 71"/>
                    <a:gd name="T101" fmla="*/ 2 h 306"/>
                    <a:gd name="T102" fmla="*/ 23 w 71"/>
                    <a:gd name="T103" fmla="*/ 0 h 306"/>
                    <a:gd name="T104" fmla="*/ 28 w 71"/>
                    <a:gd name="T105" fmla="*/ 1 h 306"/>
                    <a:gd name="T106" fmla="*/ 31 w 71"/>
                    <a:gd name="T107" fmla="*/ 2 h 306"/>
                    <a:gd name="T108" fmla="*/ 34 w 71"/>
                    <a:gd name="T109" fmla="*/ 7 h 306"/>
                    <a:gd name="T110" fmla="*/ 37 w 71"/>
                    <a:gd name="T111" fmla="*/ 15 h 306"/>
                    <a:gd name="T112" fmla="*/ 38 w 71"/>
                    <a:gd name="T113" fmla="*/ 20 h 306"/>
                    <a:gd name="T114" fmla="*/ 38 w 71"/>
                    <a:gd name="T115" fmla="*/ 20 h 30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1"/>
                    <a:gd name="T175" fmla="*/ 0 h 306"/>
                    <a:gd name="T176" fmla="*/ 71 w 71"/>
                    <a:gd name="T177" fmla="*/ 306 h 30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1" h="306">
                      <a:moveTo>
                        <a:pt x="38" y="20"/>
                      </a:moveTo>
                      <a:lnTo>
                        <a:pt x="37" y="20"/>
                      </a:lnTo>
                      <a:lnTo>
                        <a:pt x="34" y="22"/>
                      </a:lnTo>
                      <a:lnTo>
                        <a:pt x="33" y="27"/>
                      </a:lnTo>
                      <a:lnTo>
                        <a:pt x="32" y="34"/>
                      </a:lnTo>
                      <a:lnTo>
                        <a:pt x="31" y="39"/>
                      </a:lnTo>
                      <a:lnTo>
                        <a:pt x="29" y="46"/>
                      </a:lnTo>
                      <a:lnTo>
                        <a:pt x="29" y="52"/>
                      </a:lnTo>
                      <a:lnTo>
                        <a:pt x="29" y="60"/>
                      </a:lnTo>
                      <a:lnTo>
                        <a:pt x="29" y="69"/>
                      </a:lnTo>
                      <a:lnTo>
                        <a:pt x="31" y="79"/>
                      </a:lnTo>
                      <a:lnTo>
                        <a:pt x="32" y="92"/>
                      </a:lnTo>
                      <a:lnTo>
                        <a:pt x="34" y="105"/>
                      </a:lnTo>
                      <a:lnTo>
                        <a:pt x="34" y="118"/>
                      </a:lnTo>
                      <a:lnTo>
                        <a:pt x="35" y="131"/>
                      </a:lnTo>
                      <a:lnTo>
                        <a:pt x="37" y="144"/>
                      </a:lnTo>
                      <a:lnTo>
                        <a:pt x="38" y="156"/>
                      </a:lnTo>
                      <a:lnTo>
                        <a:pt x="39" y="167"/>
                      </a:lnTo>
                      <a:lnTo>
                        <a:pt x="40" y="178"/>
                      </a:lnTo>
                      <a:lnTo>
                        <a:pt x="42" y="188"/>
                      </a:lnTo>
                      <a:lnTo>
                        <a:pt x="44" y="198"/>
                      </a:lnTo>
                      <a:lnTo>
                        <a:pt x="45" y="206"/>
                      </a:lnTo>
                      <a:lnTo>
                        <a:pt x="47" y="214"/>
                      </a:lnTo>
                      <a:lnTo>
                        <a:pt x="49" y="220"/>
                      </a:lnTo>
                      <a:lnTo>
                        <a:pt x="52" y="227"/>
                      </a:lnTo>
                      <a:lnTo>
                        <a:pt x="55" y="230"/>
                      </a:lnTo>
                      <a:lnTo>
                        <a:pt x="60" y="234"/>
                      </a:lnTo>
                      <a:lnTo>
                        <a:pt x="65" y="235"/>
                      </a:lnTo>
                      <a:lnTo>
                        <a:pt x="71" y="238"/>
                      </a:lnTo>
                      <a:lnTo>
                        <a:pt x="68" y="305"/>
                      </a:lnTo>
                      <a:lnTo>
                        <a:pt x="52" y="306"/>
                      </a:lnTo>
                      <a:lnTo>
                        <a:pt x="49" y="255"/>
                      </a:lnTo>
                      <a:lnTo>
                        <a:pt x="47" y="239"/>
                      </a:lnTo>
                      <a:lnTo>
                        <a:pt x="24" y="229"/>
                      </a:lnTo>
                      <a:lnTo>
                        <a:pt x="0" y="100"/>
                      </a:lnTo>
                      <a:lnTo>
                        <a:pt x="0" y="99"/>
                      </a:lnTo>
                      <a:lnTo>
                        <a:pt x="0" y="96"/>
                      </a:lnTo>
                      <a:lnTo>
                        <a:pt x="0" y="90"/>
                      </a:lnTo>
                      <a:lnTo>
                        <a:pt x="0" y="85"/>
                      </a:lnTo>
                      <a:lnTo>
                        <a:pt x="0" y="77"/>
                      </a:lnTo>
                      <a:lnTo>
                        <a:pt x="0" y="69"/>
                      </a:lnTo>
                      <a:lnTo>
                        <a:pt x="0" y="59"/>
                      </a:lnTo>
                      <a:lnTo>
                        <a:pt x="1" y="52"/>
                      </a:lnTo>
                      <a:lnTo>
                        <a:pt x="1" y="41"/>
                      </a:lnTo>
                      <a:lnTo>
                        <a:pt x="2" y="32"/>
                      </a:lnTo>
                      <a:lnTo>
                        <a:pt x="3" y="23"/>
                      </a:lnTo>
                      <a:lnTo>
                        <a:pt x="6" y="17"/>
                      </a:lnTo>
                      <a:lnTo>
                        <a:pt x="7" y="10"/>
                      </a:lnTo>
                      <a:lnTo>
                        <a:pt x="11" y="6"/>
                      </a:lnTo>
                      <a:lnTo>
                        <a:pt x="14" y="2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28" y="1"/>
                      </a:lnTo>
                      <a:lnTo>
                        <a:pt x="31" y="2"/>
                      </a:lnTo>
                      <a:lnTo>
                        <a:pt x="34" y="7"/>
                      </a:lnTo>
                      <a:lnTo>
                        <a:pt x="37" y="15"/>
                      </a:lnTo>
                      <a:lnTo>
                        <a:pt x="38" y="2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2" name="Freeform 60"/>
                <p:cNvSpPr>
                  <a:spLocks/>
                </p:cNvSpPr>
                <p:nvPr/>
              </p:nvSpPr>
              <p:spPr bwMode="auto">
                <a:xfrm>
                  <a:off x="5053" y="2971"/>
                  <a:ext cx="35" cy="43"/>
                </a:xfrm>
                <a:custGeom>
                  <a:avLst/>
                  <a:gdLst>
                    <a:gd name="T0" fmla="*/ 0 w 105"/>
                    <a:gd name="T1" fmla="*/ 114 h 130"/>
                    <a:gd name="T2" fmla="*/ 38 w 105"/>
                    <a:gd name="T3" fmla="*/ 62 h 130"/>
                    <a:gd name="T4" fmla="*/ 32 w 105"/>
                    <a:gd name="T5" fmla="*/ 26 h 130"/>
                    <a:gd name="T6" fmla="*/ 32 w 105"/>
                    <a:gd name="T7" fmla="*/ 25 h 130"/>
                    <a:gd name="T8" fmla="*/ 33 w 105"/>
                    <a:gd name="T9" fmla="*/ 21 h 130"/>
                    <a:gd name="T10" fmla="*/ 35 w 105"/>
                    <a:gd name="T11" fmla="*/ 16 h 130"/>
                    <a:gd name="T12" fmla="*/ 39 w 105"/>
                    <a:gd name="T13" fmla="*/ 11 h 130"/>
                    <a:gd name="T14" fmla="*/ 44 w 105"/>
                    <a:gd name="T15" fmla="*/ 6 h 130"/>
                    <a:gd name="T16" fmla="*/ 50 w 105"/>
                    <a:gd name="T17" fmla="*/ 2 h 130"/>
                    <a:gd name="T18" fmla="*/ 58 w 105"/>
                    <a:gd name="T19" fmla="*/ 0 h 130"/>
                    <a:gd name="T20" fmla="*/ 66 w 105"/>
                    <a:gd name="T21" fmla="*/ 0 h 130"/>
                    <a:gd name="T22" fmla="*/ 75 w 105"/>
                    <a:gd name="T23" fmla="*/ 0 h 130"/>
                    <a:gd name="T24" fmla="*/ 84 w 105"/>
                    <a:gd name="T25" fmla="*/ 4 h 130"/>
                    <a:gd name="T26" fmla="*/ 89 w 105"/>
                    <a:gd name="T27" fmla="*/ 6 h 130"/>
                    <a:gd name="T28" fmla="*/ 95 w 105"/>
                    <a:gd name="T29" fmla="*/ 9 h 130"/>
                    <a:gd name="T30" fmla="*/ 101 w 105"/>
                    <a:gd name="T31" fmla="*/ 12 h 130"/>
                    <a:gd name="T32" fmla="*/ 105 w 105"/>
                    <a:gd name="T33" fmla="*/ 15 h 130"/>
                    <a:gd name="T34" fmla="*/ 105 w 105"/>
                    <a:gd name="T35" fmla="*/ 56 h 130"/>
                    <a:gd name="T36" fmla="*/ 85 w 105"/>
                    <a:gd name="T37" fmla="*/ 73 h 130"/>
                    <a:gd name="T38" fmla="*/ 69 w 105"/>
                    <a:gd name="T39" fmla="*/ 76 h 130"/>
                    <a:gd name="T40" fmla="*/ 34 w 105"/>
                    <a:gd name="T41" fmla="*/ 130 h 130"/>
                    <a:gd name="T42" fmla="*/ 4 w 105"/>
                    <a:gd name="T43" fmla="*/ 123 h 130"/>
                    <a:gd name="T44" fmla="*/ 0 w 105"/>
                    <a:gd name="T45" fmla="*/ 114 h 130"/>
                    <a:gd name="T46" fmla="*/ 0 w 105"/>
                    <a:gd name="T47" fmla="*/ 114 h 13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05"/>
                    <a:gd name="T73" fmla="*/ 0 h 130"/>
                    <a:gd name="T74" fmla="*/ 105 w 105"/>
                    <a:gd name="T75" fmla="*/ 130 h 13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05" h="130">
                      <a:moveTo>
                        <a:pt x="0" y="114"/>
                      </a:moveTo>
                      <a:lnTo>
                        <a:pt x="38" y="62"/>
                      </a:lnTo>
                      <a:lnTo>
                        <a:pt x="32" y="26"/>
                      </a:lnTo>
                      <a:lnTo>
                        <a:pt x="32" y="25"/>
                      </a:lnTo>
                      <a:lnTo>
                        <a:pt x="33" y="21"/>
                      </a:lnTo>
                      <a:lnTo>
                        <a:pt x="35" y="16"/>
                      </a:lnTo>
                      <a:lnTo>
                        <a:pt x="39" y="11"/>
                      </a:lnTo>
                      <a:lnTo>
                        <a:pt x="44" y="6"/>
                      </a:lnTo>
                      <a:lnTo>
                        <a:pt x="50" y="2"/>
                      </a:lnTo>
                      <a:lnTo>
                        <a:pt x="58" y="0"/>
                      </a:lnTo>
                      <a:lnTo>
                        <a:pt x="66" y="0"/>
                      </a:lnTo>
                      <a:lnTo>
                        <a:pt x="75" y="0"/>
                      </a:lnTo>
                      <a:lnTo>
                        <a:pt x="84" y="4"/>
                      </a:lnTo>
                      <a:lnTo>
                        <a:pt x="89" y="6"/>
                      </a:lnTo>
                      <a:lnTo>
                        <a:pt x="95" y="9"/>
                      </a:lnTo>
                      <a:lnTo>
                        <a:pt x="101" y="12"/>
                      </a:lnTo>
                      <a:lnTo>
                        <a:pt x="105" y="15"/>
                      </a:lnTo>
                      <a:lnTo>
                        <a:pt x="105" y="56"/>
                      </a:lnTo>
                      <a:lnTo>
                        <a:pt x="85" y="73"/>
                      </a:lnTo>
                      <a:lnTo>
                        <a:pt x="69" y="76"/>
                      </a:lnTo>
                      <a:lnTo>
                        <a:pt x="34" y="130"/>
                      </a:lnTo>
                      <a:lnTo>
                        <a:pt x="4" y="123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3" name="Freeform 61"/>
                <p:cNvSpPr>
                  <a:spLocks/>
                </p:cNvSpPr>
                <p:nvPr/>
              </p:nvSpPr>
              <p:spPr bwMode="auto">
                <a:xfrm>
                  <a:off x="5087" y="2793"/>
                  <a:ext cx="240" cy="253"/>
                </a:xfrm>
                <a:custGeom>
                  <a:avLst/>
                  <a:gdLst>
                    <a:gd name="T0" fmla="*/ 682 w 722"/>
                    <a:gd name="T1" fmla="*/ 6 h 759"/>
                    <a:gd name="T2" fmla="*/ 682 w 722"/>
                    <a:gd name="T3" fmla="*/ 32 h 759"/>
                    <a:gd name="T4" fmla="*/ 682 w 722"/>
                    <a:gd name="T5" fmla="*/ 79 h 759"/>
                    <a:gd name="T6" fmla="*/ 681 w 722"/>
                    <a:gd name="T7" fmla="*/ 139 h 759"/>
                    <a:gd name="T8" fmla="*/ 679 w 722"/>
                    <a:gd name="T9" fmla="*/ 199 h 759"/>
                    <a:gd name="T10" fmla="*/ 679 w 722"/>
                    <a:gd name="T11" fmla="*/ 254 h 759"/>
                    <a:gd name="T12" fmla="*/ 691 w 722"/>
                    <a:gd name="T13" fmla="*/ 259 h 759"/>
                    <a:gd name="T14" fmla="*/ 713 w 722"/>
                    <a:gd name="T15" fmla="*/ 265 h 759"/>
                    <a:gd name="T16" fmla="*/ 720 w 722"/>
                    <a:gd name="T17" fmla="*/ 286 h 759"/>
                    <a:gd name="T18" fmla="*/ 717 w 722"/>
                    <a:gd name="T19" fmla="*/ 303 h 759"/>
                    <a:gd name="T20" fmla="*/ 703 w 722"/>
                    <a:gd name="T21" fmla="*/ 317 h 759"/>
                    <a:gd name="T22" fmla="*/ 692 w 722"/>
                    <a:gd name="T23" fmla="*/ 321 h 759"/>
                    <a:gd name="T24" fmla="*/ 676 w 722"/>
                    <a:gd name="T25" fmla="*/ 442 h 759"/>
                    <a:gd name="T26" fmla="*/ 661 w 722"/>
                    <a:gd name="T27" fmla="*/ 441 h 759"/>
                    <a:gd name="T28" fmla="*/ 644 w 722"/>
                    <a:gd name="T29" fmla="*/ 442 h 759"/>
                    <a:gd name="T30" fmla="*/ 620 w 722"/>
                    <a:gd name="T31" fmla="*/ 444 h 759"/>
                    <a:gd name="T32" fmla="*/ 593 w 722"/>
                    <a:gd name="T33" fmla="*/ 451 h 759"/>
                    <a:gd name="T34" fmla="*/ 563 w 722"/>
                    <a:gd name="T35" fmla="*/ 462 h 759"/>
                    <a:gd name="T36" fmla="*/ 533 w 722"/>
                    <a:gd name="T37" fmla="*/ 485 h 759"/>
                    <a:gd name="T38" fmla="*/ 503 w 722"/>
                    <a:gd name="T39" fmla="*/ 517 h 759"/>
                    <a:gd name="T40" fmla="*/ 477 w 722"/>
                    <a:gd name="T41" fmla="*/ 554 h 759"/>
                    <a:gd name="T42" fmla="*/ 455 w 722"/>
                    <a:gd name="T43" fmla="*/ 589 h 759"/>
                    <a:gd name="T44" fmla="*/ 440 w 722"/>
                    <a:gd name="T45" fmla="*/ 617 h 759"/>
                    <a:gd name="T46" fmla="*/ 425 w 722"/>
                    <a:gd name="T47" fmla="*/ 638 h 759"/>
                    <a:gd name="T48" fmla="*/ 418 w 722"/>
                    <a:gd name="T49" fmla="*/ 658 h 759"/>
                    <a:gd name="T50" fmla="*/ 410 w 722"/>
                    <a:gd name="T51" fmla="*/ 678 h 759"/>
                    <a:gd name="T52" fmla="*/ 405 w 722"/>
                    <a:gd name="T53" fmla="*/ 692 h 759"/>
                    <a:gd name="T54" fmla="*/ 402 w 722"/>
                    <a:gd name="T55" fmla="*/ 699 h 759"/>
                    <a:gd name="T56" fmla="*/ 377 w 722"/>
                    <a:gd name="T57" fmla="*/ 697 h 759"/>
                    <a:gd name="T58" fmla="*/ 332 w 722"/>
                    <a:gd name="T59" fmla="*/ 694 h 759"/>
                    <a:gd name="T60" fmla="*/ 279 w 722"/>
                    <a:gd name="T61" fmla="*/ 694 h 759"/>
                    <a:gd name="T62" fmla="*/ 226 w 722"/>
                    <a:gd name="T63" fmla="*/ 699 h 759"/>
                    <a:gd name="T64" fmla="*/ 188 w 722"/>
                    <a:gd name="T65" fmla="*/ 714 h 759"/>
                    <a:gd name="T66" fmla="*/ 164 w 722"/>
                    <a:gd name="T67" fmla="*/ 730 h 759"/>
                    <a:gd name="T68" fmla="*/ 145 w 722"/>
                    <a:gd name="T69" fmla="*/ 746 h 759"/>
                    <a:gd name="T70" fmla="*/ 62 w 722"/>
                    <a:gd name="T71" fmla="*/ 759 h 759"/>
                    <a:gd name="T72" fmla="*/ 58 w 722"/>
                    <a:gd name="T73" fmla="*/ 667 h 759"/>
                    <a:gd name="T74" fmla="*/ 78 w 722"/>
                    <a:gd name="T75" fmla="*/ 662 h 759"/>
                    <a:gd name="T76" fmla="*/ 112 w 722"/>
                    <a:gd name="T77" fmla="*/ 654 h 759"/>
                    <a:gd name="T78" fmla="*/ 149 w 722"/>
                    <a:gd name="T79" fmla="*/ 642 h 759"/>
                    <a:gd name="T80" fmla="*/ 187 w 722"/>
                    <a:gd name="T81" fmla="*/ 627 h 759"/>
                    <a:gd name="T82" fmla="*/ 218 w 722"/>
                    <a:gd name="T83" fmla="*/ 611 h 759"/>
                    <a:gd name="T84" fmla="*/ 244 w 722"/>
                    <a:gd name="T85" fmla="*/ 592 h 759"/>
                    <a:gd name="T86" fmla="*/ 264 w 722"/>
                    <a:gd name="T87" fmla="*/ 576 h 759"/>
                    <a:gd name="T88" fmla="*/ 286 w 722"/>
                    <a:gd name="T89" fmla="*/ 558 h 759"/>
                    <a:gd name="T90" fmla="*/ 105 w 722"/>
                    <a:gd name="T91" fmla="*/ 563 h 759"/>
                    <a:gd name="T92" fmla="*/ 33 w 722"/>
                    <a:gd name="T93" fmla="*/ 538 h 759"/>
                    <a:gd name="T94" fmla="*/ 4 w 722"/>
                    <a:gd name="T95" fmla="*/ 487 h 759"/>
                    <a:gd name="T96" fmla="*/ 83 w 722"/>
                    <a:gd name="T97" fmla="*/ 400 h 759"/>
                    <a:gd name="T98" fmla="*/ 139 w 722"/>
                    <a:gd name="T99" fmla="*/ 455 h 759"/>
                    <a:gd name="T100" fmla="*/ 167 w 722"/>
                    <a:gd name="T101" fmla="*/ 456 h 759"/>
                    <a:gd name="T102" fmla="*/ 214 w 722"/>
                    <a:gd name="T103" fmla="*/ 459 h 759"/>
                    <a:gd name="T104" fmla="*/ 267 w 722"/>
                    <a:gd name="T105" fmla="*/ 456 h 759"/>
                    <a:gd name="T106" fmla="*/ 321 w 722"/>
                    <a:gd name="T107" fmla="*/ 454 h 759"/>
                    <a:gd name="T108" fmla="*/ 355 w 722"/>
                    <a:gd name="T109" fmla="*/ 444 h 759"/>
                    <a:gd name="T110" fmla="*/ 368 w 722"/>
                    <a:gd name="T111" fmla="*/ 419 h 759"/>
                    <a:gd name="T112" fmla="*/ 384 w 722"/>
                    <a:gd name="T113" fmla="*/ 373 h 759"/>
                    <a:gd name="T114" fmla="*/ 399 w 722"/>
                    <a:gd name="T115" fmla="*/ 312 h 759"/>
                    <a:gd name="T116" fmla="*/ 412 w 722"/>
                    <a:gd name="T117" fmla="*/ 248 h 759"/>
                    <a:gd name="T118" fmla="*/ 418 w 722"/>
                    <a:gd name="T119" fmla="*/ 187 h 759"/>
                    <a:gd name="T120" fmla="*/ 444 w 722"/>
                    <a:gd name="T121" fmla="*/ 0 h 75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22"/>
                    <a:gd name="T184" fmla="*/ 0 h 759"/>
                    <a:gd name="T185" fmla="*/ 722 w 722"/>
                    <a:gd name="T186" fmla="*/ 759 h 75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22" h="759">
                      <a:moveTo>
                        <a:pt x="444" y="0"/>
                      </a:moveTo>
                      <a:lnTo>
                        <a:pt x="683" y="5"/>
                      </a:lnTo>
                      <a:lnTo>
                        <a:pt x="682" y="6"/>
                      </a:lnTo>
                      <a:lnTo>
                        <a:pt x="682" y="12"/>
                      </a:lnTo>
                      <a:lnTo>
                        <a:pt x="682" y="21"/>
                      </a:lnTo>
                      <a:lnTo>
                        <a:pt x="682" y="32"/>
                      </a:lnTo>
                      <a:lnTo>
                        <a:pt x="682" y="46"/>
                      </a:lnTo>
                      <a:lnTo>
                        <a:pt x="682" y="62"/>
                      </a:lnTo>
                      <a:lnTo>
                        <a:pt x="682" y="79"/>
                      </a:lnTo>
                      <a:lnTo>
                        <a:pt x="682" y="99"/>
                      </a:lnTo>
                      <a:lnTo>
                        <a:pt x="681" y="119"/>
                      </a:lnTo>
                      <a:lnTo>
                        <a:pt x="681" y="139"/>
                      </a:lnTo>
                      <a:lnTo>
                        <a:pt x="679" y="160"/>
                      </a:lnTo>
                      <a:lnTo>
                        <a:pt x="679" y="181"/>
                      </a:lnTo>
                      <a:lnTo>
                        <a:pt x="679" y="199"/>
                      </a:lnTo>
                      <a:lnTo>
                        <a:pt x="679" y="220"/>
                      </a:lnTo>
                      <a:lnTo>
                        <a:pt x="679" y="238"/>
                      </a:lnTo>
                      <a:lnTo>
                        <a:pt x="679" y="254"/>
                      </a:lnTo>
                      <a:lnTo>
                        <a:pt x="681" y="255"/>
                      </a:lnTo>
                      <a:lnTo>
                        <a:pt x="686" y="258"/>
                      </a:lnTo>
                      <a:lnTo>
                        <a:pt x="691" y="259"/>
                      </a:lnTo>
                      <a:lnTo>
                        <a:pt x="699" y="260"/>
                      </a:lnTo>
                      <a:lnTo>
                        <a:pt x="706" y="261"/>
                      </a:lnTo>
                      <a:lnTo>
                        <a:pt x="713" y="265"/>
                      </a:lnTo>
                      <a:lnTo>
                        <a:pt x="718" y="270"/>
                      </a:lnTo>
                      <a:lnTo>
                        <a:pt x="722" y="279"/>
                      </a:lnTo>
                      <a:lnTo>
                        <a:pt x="720" y="286"/>
                      </a:lnTo>
                      <a:lnTo>
                        <a:pt x="720" y="294"/>
                      </a:lnTo>
                      <a:lnTo>
                        <a:pt x="718" y="299"/>
                      </a:lnTo>
                      <a:lnTo>
                        <a:pt x="717" y="303"/>
                      </a:lnTo>
                      <a:lnTo>
                        <a:pt x="709" y="311"/>
                      </a:lnTo>
                      <a:lnTo>
                        <a:pt x="706" y="316"/>
                      </a:lnTo>
                      <a:lnTo>
                        <a:pt x="703" y="317"/>
                      </a:lnTo>
                      <a:lnTo>
                        <a:pt x="701" y="317"/>
                      </a:lnTo>
                      <a:lnTo>
                        <a:pt x="696" y="318"/>
                      </a:lnTo>
                      <a:lnTo>
                        <a:pt x="692" y="321"/>
                      </a:lnTo>
                      <a:lnTo>
                        <a:pt x="682" y="321"/>
                      </a:lnTo>
                      <a:lnTo>
                        <a:pt x="679" y="322"/>
                      </a:lnTo>
                      <a:lnTo>
                        <a:pt x="676" y="442"/>
                      </a:lnTo>
                      <a:lnTo>
                        <a:pt x="673" y="442"/>
                      </a:lnTo>
                      <a:lnTo>
                        <a:pt x="667" y="442"/>
                      </a:lnTo>
                      <a:lnTo>
                        <a:pt x="661" y="441"/>
                      </a:lnTo>
                      <a:lnTo>
                        <a:pt x="657" y="441"/>
                      </a:lnTo>
                      <a:lnTo>
                        <a:pt x="651" y="441"/>
                      </a:lnTo>
                      <a:lnTo>
                        <a:pt x="644" y="442"/>
                      </a:lnTo>
                      <a:lnTo>
                        <a:pt x="636" y="442"/>
                      </a:lnTo>
                      <a:lnTo>
                        <a:pt x="629" y="442"/>
                      </a:lnTo>
                      <a:lnTo>
                        <a:pt x="620" y="444"/>
                      </a:lnTo>
                      <a:lnTo>
                        <a:pt x="611" y="446"/>
                      </a:lnTo>
                      <a:lnTo>
                        <a:pt x="601" y="449"/>
                      </a:lnTo>
                      <a:lnTo>
                        <a:pt x="593" y="451"/>
                      </a:lnTo>
                      <a:lnTo>
                        <a:pt x="583" y="454"/>
                      </a:lnTo>
                      <a:lnTo>
                        <a:pt x="574" y="459"/>
                      </a:lnTo>
                      <a:lnTo>
                        <a:pt x="563" y="462"/>
                      </a:lnTo>
                      <a:lnTo>
                        <a:pt x="553" y="468"/>
                      </a:lnTo>
                      <a:lnTo>
                        <a:pt x="543" y="476"/>
                      </a:lnTo>
                      <a:lnTo>
                        <a:pt x="533" y="485"/>
                      </a:lnTo>
                      <a:lnTo>
                        <a:pt x="523" y="494"/>
                      </a:lnTo>
                      <a:lnTo>
                        <a:pt x="513" y="506"/>
                      </a:lnTo>
                      <a:lnTo>
                        <a:pt x="503" y="517"/>
                      </a:lnTo>
                      <a:lnTo>
                        <a:pt x="495" y="529"/>
                      </a:lnTo>
                      <a:lnTo>
                        <a:pt x="486" y="542"/>
                      </a:lnTo>
                      <a:lnTo>
                        <a:pt x="477" y="554"/>
                      </a:lnTo>
                      <a:lnTo>
                        <a:pt x="470" y="565"/>
                      </a:lnTo>
                      <a:lnTo>
                        <a:pt x="462" y="579"/>
                      </a:lnTo>
                      <a:lnTo>
                        <a:pt x="455" y="589"/>
                      </a:lnTo>
                      <a:lnTo>
                        <a:pt x="450" y="599"/>
                      </a:lnTo>
                      <a:lnTo>
                        <a:pt x="443" y="609"/>
                      </a:lnTo>
                      <a:lnTo>
                        <a:pt x="440" y="617"/>
                      </a:lnTo>
                      <a:lnTo>
                        <a:pt x="434" y="623"/>
                      </a:lnTo>
                      <a:lnTo>
                        <a:pt x="430" y="631"/>
                      </a:lnTo>
                      <a:lnTo>
                        <a:pt x="425" y="638"/>
                      </a:lnTo>
                      <a:lnTo>
                        <a:pt x="423" y="646"/>
                      </a:lnTo>
                      <a:lnTo>
                        <a:pt x="420" y="652"/>
                      </a:lnTo>
                      <a:lnTo>
                        <a:pt x="418" y="658"/>
                      </a:lnTo>
                      <a:lnTo>
                        <a:pt x="415" y="666"/>
                      </a:lnTo>
                      <a:lnTo>
                        <a:pt x="413" y="672"/>
                      </a:lnTo>
                      <a:lnTo>
                        <a:pt x="410" y="678"/>
                      </a:lnTo>
                      <a:lnTo>
                        <a:pt x="408" y="683"/>
                      </a:lnTo>
                      <a:lnTo>
                        <a:pt x="407" y="687"/>
                      </a:lnTo>
                      <a:lnTo>
                        <a:pt x="405" y="692"/>
                      </a:lnTo>
                      <a:lnTo>
                        <a:pt x="404" y="697"/>
                      </a:lnTo>
                      <a:lnTo>
                        <a:pt x="404" y="700"/>
                      </a:lnTo>
                      <a:lnTo>
                        <a:pt x="402" y="699"/>
                      </a:lnTo>
                      <a:lnTo>
                        <a:pt x="396" y="698"/>
                      </a:lnTo>
                      <a:lnTo>
                        <a:pt x="388" y="697"/>
                      </a:lnTo>
                      <a:lnTo>
                        <a:pt x="377" y="697"/>
                      </a:lnTo>
                      <a:lnTo>
                        <a:pt x="363" y="695"/>
                      </a:lnTo>
                      <a:lnTo>
                        <a:pt x="350" y="694"/>
                      </a:lnTo>
                      <a:lnTo>
                        <a:pt x="332" y="694"/>
                      </a:lnTo>
                      <a:lnTo>
                        <a:pt x="315" y="694"/>
                      </a:lnTo>
                      <a:lnTo>
                        <a:pt x="298" y="693"/>
                      </a:lnTo>
                      <a:lnTo>
                        <a:pt x="279" y="694"/>
                      </a:lnTo>
                      <a:lnTo>
                        <a:pt x="259" y="694"/>
                      </a:lnTo>
                      <a:lnTo>
                        <a:pt x="243" y="697"/>
                      </a:lnTo>
                      <a:lnTo>
                        <a:pt x="226" y="699"/>
                      </a:lnTo>
                      <a:lnTo>
                        <a:pt x="211" y="703"/>
                      </a:lnTo>
                      <a:lnTo>
                        <a:pt x="198" y="708"/>
                      </a:lnTo>
                      <a:lnTo>
                        <a:pt x="188" y="714"/>
                      </a:lnTo>
                      <a:lnTo>
                        <a:pt x="179" y="720"/>
                      </a:lnTo>
                      <a:lnTo>
                        <a:pt x="170" y="725"/>
                      </a:lnTo>
                      <a:lnTo>
                        <a:pt x="164" y="730"/>
                      </a:lnTo>
                      <a:lnTo>
                        <a:pt x="159" y="735"/>
                      </a:lnTo>
                      <a:lnTo>
                        <a:pt x="150" y="741"/>
                      </a:lnTo>
                      <a:lnTo>
                        <a:pt x="145" y="746"/>
                      </a:lnTo>
                      <a:lnTo>
                        <a:pt x="143" y="752"/>
                      </a:lnTo>
                      <a:lnTo>
                        <a:pt x="143" y="755"/>
                      </a:lnTo>
                      <a:lnTo>
                        <a:pt x="62" y="759"/>
                      </a:lnTo>
                      <a:lnTo>
                        <a:pt x="55" y="668"/>
                      </a:lnTo>
                      <a:lnTo>
                        <a:pt x="58" y="667"/>
                      </a:lnTo>
                      <a:lnTo>
                        <a:pt x="63" y="666"/>
                      </a:lnTo>
                      <a:lnTo>
                        <a:pt x="71" y="664"/>
                      </a:lnTo>
                      <a:lnTo>
                        <a:pt x="78" y="662"/>
                      </a:lnTo>
                      <a:lnTo>
                        <a:pt x="88" y="659"/>
                      </a:lnTo>
                      <a:lnTo>
                        <a:pt x="99" y="657"/>
                      </a:lnTo>
                      <a:lnTo>
                        <a:pt x="112" y="654"/>
                      </a:lnTo>
                      <a:lnTo>
                        <a:pt x="123" y="650"/>
                      </a:lnTo>
                      <a:lnTo>
                        <a:pt x="136" y="646"/>
                      </a:lnTo>
                      <a:lnTo>
                        <a:pt x="149" y="642"/>
                      </a:lnTo>
                      <a:lnTo>
                        <a:pt x="162" y="638"/>
                      </a:lnTo>
                      <a:lnTo>
                        <a:pt x="174" y="633"/>
                      </a:lnTo>
                      <a:lnTo>
                        <a:pt x="187" y="627"/>
                      </a:lnTo>
                      <a:lnTo>
                        <a:pt x="197" y="622"/>
                      </a:lnTo>
                      <a:lnTo>
                        <a:pt x="210" y="617"/>
                      </a:lnTo>
                      <a:lnTo>
                        <a:pt x="218" y="611"/>
                      </a:lnTo>
                      <a:lnTo>
                        <a:pt x="228" y="605"/>
                      </a:lnTo>
                      <a:lnTo>
                        <a:pt x="236" y="599"/>
                      </a:lnTo>
                      <a:lnTo>
                        <a:pt x="244" y="592"/>
                      </a:lnTo>
                      <a:lnTo>
                        <a:pt x="250" y="587"/>
                      </a:lnTo>
                      <a:lnTo>
                        <a:pt x="258" y="581"/>
                      </a:lnTo>
                      <a:lnTo>
                        <a:pt x="264" y="576"/>
                      </a:lnTo>
                      <a:lnTo>
                        <a:pt x="270" y="571"/>
                      </a:lnTo>
                      <a:lnTo>
                        <a:pt x="279" y="563"/>
                      </a:lnTo>
                      <a:lnTo>
                        <a:pt x="286" y="558"/>
                      </a:lnTo>
                      <a:lnTo>
                        <a:pt x="290" y="553"/>
                      </a:lnTo>
                      <a:lnTo>
                        <a:pt x="293" y="552"/>
                      </a:lnTo>
                      <a:lnTo>
                        <a:pt x="105" y="563"/>
                      </a:lnTo>
                      <a:lnTo>
                        <a:pt x="10" y="570"/>
                      </a:lnTo>
                      <a:lnTo>
                        <a:pt x="7" y="561"/>
                      </a:lnTo>
                      <a:lnTo>
                        <a:pt x="33" y="538"/>
                      </a:lnTo>
                      <a:lnTo>
                        <a:pt x="0" y="523"/>
                      </a:lnTo>
                      <a:lnTo>
                        <a:pt x="37" y="504"/>
                      </a:lnTo>
                      <a:lnTo>
                        <a:pt x="4" y="487"/>
                      </a:lnTo>
                      <a:lnTo>
                        <a:pt x="4" y="473"/>
                      </a:lnTo>
                      <a:lnTo>
                        <a:pt x="88" y="462"/>
                      </a:lnTo>
                      <a:lnTo>
                        <a:pt x="83" y="400"/>
                      </a:lnTo>
                      <a:lnTo>
                        <a:pt x="134" y="455"/>
                      </a:lnTo>
                      <a:lnTo>
                        <a:pt x="135" y="455"/>
                      </a:lnTo>
                      <a:lnTo>
                        <a:pt x="139" y="455"/>
                      </a:lnTo>
                      <a:lnTo>
                        <a:pt x="146" y="455"/>
                      </a:lnTo>
                      <a:lnTo>
                        <a:pt x="156" y="456"/>
                      </a:lnTo>
                      <a:lnTo>
                        <a:pt x="167" y="456"/>
                      </a:lnTo>
                      <a:lnTo>
                        <a:pt x="182" y="456"/>
                      </a:lnTo>
                      <a:lnTo>
                        <a:pt x="197" y="457"/>
                      </a:lnTo>
                      <a:lnTo>
                        <a:pt x="214" y="459"/>
                      </a:lnTo>
                      <a:lnTo>
                        <a:pt x="231" y="457"/>
                      </a:lnTo>
                      <a:lnTo>
                        <a:pt x="249" y="457"/>
                      </a:lnTo>
                      <a:lnTo>
                        <a:pt x="267" y="456"/>
                      </a:lnTo>
                      <a:lnTo>
                        <a:pt x="286" y="456"/>
                      </a:lnTo>
                      <a:lnTo>
                        <a:pt x="304" y="455"/>
                      </a:lnTo>
                      <a:lnTo>
                        <a:pt x="321" y="454"/>
                      </a:lnTo>
                      <a:lnTo>
                        <a:pt x="336" y="450"/>
                      </a:lnTo>
                      <a:lnTo>
                        <a:pt x="353" y="447"/>
                      </a:lnTo>
                      <a:lnTo>
                        <a:pt x="355" y="444"/>
                      </a:lnTo>
                      <a:lnTo>
                        <a:pt x="358" y="439"/>
                      </a:lnTo>
                      <a:lnTo>
                        <a:pt x="363" y="430"/>
                      </a:lnTo>
                      <a:lnTo>
                        <a:pt x="368" y="419"/>
                      </a:lnTo>
                      <a:lnTo>
                        <a:pt x="373" y="405"/>
                      </a:lnTo>
                      <a:lnTo>
                        <a:pt x="378" y="390"/>
                      </a:lnTo>
                      <a:lnTo>
                        <a:pt x="384" y="373"/>
                      </a:lnTo>
                      <a:lnTo>
                        <a:pt x="389" y="354"/>
                      </a:lnTo>
                      <a:lnTo>
                        <a:pt x="394" y="333"/>
                      </a:lnTo>
                      <a:lnTo>
                        <a:pt x="399" y="312"/>
                      </a:lnTo>
                      <a:lnTo>
                        <a:pt x="404" y="291"/>
                      </a:lnTo>
                      <a:lnTo>
                        <a:pt x="408" y="270"/>
                      </a:lnTo>
                      <a:lnTo>
                        <a:pt x="412" y="248"/>
                      </a:lnTo>
                      <a:lnTo>
                        <a:pt x="414" y="227"/>
                      </a:lnTo>
                      <a:lnTo>
                        <a:pt x="415" y="207"/>
                      </a:lnTo>
                      <a:lnTo>
                        <a:pt x="418" y="187"/>
                      </a:lnTo>
                      <a:lnTo>
                        <a:pt x="326" y="187"/>
                      </a:lnTo>
                      <a:lnTo>
                        <a:pt x="441" y="41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4" name="Freeform 62"/>
                <p:cNvSpPr>
                  <a:spLocks/>
                </p:cNvSpPr>
                <p:nvPr/>
              </p:nvSpPr>
              <p:spPr bwMode="auto">
                <a:xfrm>
                  <a:off x="5021" y="2851"/>
                  <a:ext cx="31" cy="160"/>
                </a:xfrm>
                <a:custGeom>
                  <a:avLst/>
                  <a:gdLst>
                    <a:gd name="T0" fmla="*/ 46 w 93"/>
                    <a:gd name="T1" fmla="*/ 263 h 482"/>
                    <a:gd name="T2" fmla="*/ 44 w 93"/>
                    <a:gd name="T3" fmla="*/ 249 h 482"/>
                    <a:gd name="T4" fmla="*/ 41 w 93"/>
                    <a:gd name="T5" fmla="*/ 228 h 482"/>
                    <a:gd name="T6" fmla="*/ 37 w 93"/>
                    <a:gd name="T7" fmla="*/ 201 h 482"/>
                    <a:gd name="T8" fmla="*/ 34 w 93"/>
                    <a:gd name="T9" fmla="*/ 172 h 482"/>
                    <a:gd name="T10" fmla="*/ 31 w 93"/>
                    <a:gd name="T11" fmla="*/ 144 h 482"/>
                    <a:gd name="T12" fmla="*/ 31 w 93"/>
                    <a:gd name="T13" fmla="*/ 120 h 482"/>
                    <a:gd name="T14" fmla="*/ 31 w 93"/>
                    <a:gd name="T15" fmla="*/ 104 h 482"/>
                    <a:gd name="T16" fmla="*/ 39 w 93"/>
                    <a:gd name="T17" fmla="*/ 97 h 482"/>
                    <a:gd name="T18" fmla="*/ 53 w 93"/>
                    <a:gd name="T19" fmla="*/ 105 h 482"/>
                    <a:gd name="T20" fmla="*/ 58 w 93"/>
                    <a:gd name="T21" fmla="*/ 114 h 482"/>
                    <a:gd name="T22" fmla="*/ 52 w 93"/>
                    <a:gd name="T23" fmla="*/ 76 h 482"/>
                    <a:gd name="T24" fmla="*/ 51 w 93"/>
                    <a:gd name="T25" fmla="*/ 10 h 482"/>
                    <a:gd name="T26" fmla="*/ 22 w 93"/>
                    <a:gd name="T27" fmla="*/ 7 h 482"/>
                    <a:gd name="T28" fmla="*/ 3 w 93"/>
                    <a:gd name="T29" fmla="*/ 112 h 482"/>
                    <a:gd name="T30" fmla="*/ 22 w 93"/>
                    <a:gd name="T31" fmla="*/ 274 h 482"/>
                    <a:gd name="T32" fmla="*/ 0 w 93"/>
                    <a:gd name="T33" fmla="*/ 449 h 482"/>
                    <a:gd name="T34" fmla="*/ 43 w 93"/>
                    <a:gd name="T35" fmla="*/ 482 h 482"/>
                    <a:gd name="T36" fmla="*/ 42 w 93"/>
                    <a:gd name="T37" fmla="*/ 474 h 482"/>
                    <a:gd name="T38" fmla="*/ 41 w 93"/>
                    <a:gd name="T39" fmla="*/ 455 h 482"/>
                    <a:gd name="T40" fmla="*/ 38 w 93"/>
                    <a:gd name="T41" fmla="*/ 427 h 482"/>
                    <a:gd name="T42" fmla="*/ 37 w 93"/>
                    <a:gd name="T43" fmla="*/ 394 h 482"/>
                    <a:gd name="T44" fmla="*/ 36 w 93"/>
                    <a:gd name="T45" fmla="*/ 361 h 482"/>
                    <a:gd name="T46" fmla="*/ 37 w 93"/>
                    <a:gd name="T47" fmla="*/ 330 h 482"/>
                    <a:gd name="T48" fmla="*/ 37 w 93"/>
                    <a:gd name="T49" fmla="*/ 308 h 482"/>
                    <a:gd name="T50" fmla="*/ 41 w 93"/>
                    <a:gd name="T51" fmla="*/ 295 h 482"/>
                    <a:gd name="T52" fmla="*/ 54 w 93"/>
                    <a:gd name="T53" fmla="*/ 288 h 482"/>
                    <a:gd name="T54" fmla="*/ 72 w 93"/>
                    <a:gd name="T55" fmla="*/ 290 h 482"/>
                    <a:gd name="T56" fmla="*/ 87 w 93"/>
                    <a:gd name="T57" fmla="*/ 298 h 482"/>
                    <a:gd name="T58" fmla="*/ 93 w 93"/>
                    <a:gd name="T59" fmla="*/ 308 h 482"/>
                    <a:gd name="T60" fmla="*/ 58 w 93"/>
                    <a:gd name="T61" fmla="*/ 265 h 482"/>
                    <a:gd name="T62" fmla="*/ 47 w 93"/>
                    <a:gd name="T63" fmla="*/ 265 h 4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3"/>
                    <a:gd name="T97" fmla="*/ 0 h 482"/>
                    <a:gd name="T98" fmla="*/ 93 w 93"/>
                    <a:gd name="T99" fmla="*/ 482 h 4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3" h="482">
                      <a:moveTo>
                        <a:pt x="47" y="265"/>
                      </a:moveTo>
                      <a:lnTo>
                        <a:pt x="46" y="263"/>
                      </a:lnTo>
                      <a:lnTo>
                        <a:pt x="44" y="258"/>
                      </a:lnTo>
                      <a:lnTo>
                        <a:pt x="44" y="249"/>
                      </a:lnTo>
                      <a:lnTo>
                        <a:pt x="43" y="241"/>
                      </a:lnTo>
                      <a:lnTo>
                        <a:pt x="41" y="228"/>
                      </a:lnTo>
                      <a:lnTo>
                        <a:pt x="39" y="215"/>
                      </a:lnTo>
                      <a:lnTo>
                        <a:pt x="37" y="201"/>
                      </a:lnTo>
                      <a:lnTo>
                        <a:pt x="37" y="187"/>
                      </a:lnTo>
                      <a:lnTo>
                        <a:pt x="34" y="172"/>
                      </a:lnTo>
                      <a:lnTo>
                        <a:pt x="33" y="158"/>
                      </a:lnTo>
                      <a:lnTo>
                        <a:pt x="31" y="144"/>
                      </a:lnTo>
                      <a:lnTo>
                        <a:pt x="31" y="131"/>
                      </a:lnTo>
                      <a:lnTo>
                        <a:pt x="31" y="120"/>
                      </a:lnTo>
                      <a:lnTo>
                        <a:pt x="31" y="110"/>
                      </a:lnTo>
                      <a:lnTo>
                        <a:pt x="31" y="104"/>
                      </a:lnTo>
                      <a:lnTo>
                        <a:pt x="32" y="100"/>
                      </a:lnTo>
                      <a:lnTo>
                        <a:pt x="39" y="97"/>
                      </a:lnTo>
                      <a:lnTo>
                        <a:pt x="49" y="102"/>
                      </a:lnTo>
                      <a:lnTo>
                        <a:pt x="53" y="105"/>
                      </a:lnTo>
                      <a:lnTo>
                        <a:pt x="57" y="110"/>
                      </a:lnTo>
                      <a:lnTo>
                        <a:pt x="58" y="114"/>
                      </a:lnTo>
                      <a:lnTo>
                        <a:pt x="61" y="119"/>
                      </a:lnTo>
                      <a:lnTo>
                        <a:pt x="52" y="76"/>
                      </a:lnTo>
                      <a:lnTo>
                        <a:pt x="48" y="57"/>
                      </a:lnTo>
                      <a:lnTo>
                        <a:pt x="51" y="10"/>
                      </a:lnTo>
                      <a:lnTo>
                        <a:pt x="36" y="0"/>
                      </a:lnTo>
                      <a:lnTo>
                        <a:pt x="22" y="7"/>
                      </a:lnTo>
                      <a:lnTo>
                        <a:pt x="22" y="72"/>
                      </a:lnTo>
                      <a:lnTo>
                        <a:pt x="3" y="112"/>
                      </a:lnTo>
                      <a:lnTo>
                        <a:pt x="17" y="228"/>
                      </a:lnTo>
                      <a:lnTo>
                        <a:pt x="22" y="274"/>
                      </a:lnTo>
                      <a:lnTo>
                        <a:pt x="3" y="299"/>
                      </a:lnTo>
                      <a:lnTo>
                        <a:pt x="0" y="449"/>
                      </a:lnTo>
                      <a:lnTo>
                        <a:pt x="0" y="479"/>
                      </a:lnTo>
                      <a:lnTo>
                        <a:pt x="43" y="482"/>
                      </a:lnTo>
                      <a:lnTo>
                        <a:pt x="42" y="479"/>
                      </a:lnTo>
                      <a:lnTo>
                        <a:pt x="42" y="474"/>
                      </a:lnTo>
                      <a:lnTo>
                        <a:pt x="41" y="465"/>
                      </a:lnTo>
                      <a:lnTo>
                        <a:pt x="41" y="455"/>
                      </a:lnTo>
                      <a:lnTo>
                        <a:pt x="39" y="442"/>
                      </a:lnTo>
                      <a:lnTo>
                        <a:pt x="38" y="427"/>
                      </a:lnTo>
                      <a:lnTo>
                        <a:pt x="37" y="409"/>
                      </a:lnTo>
                      <a:lnTo>
                        <a:pt x="37" y="394"/>
                      </a:lnTo>
                      <a:lnTo>
                        <a:pt x="37" y="377"/>
                      </a:lnTo>
                      <a:lnTo>
                        <a:pt x="36" y="361"/>
                      </a:lnTo>
                      <a:lnTo>
                        <a:pt x="36" y="344"/>
                      </a:lnTo>
                      <a:lnTo>
                        <a:pt x="37" y="330"/>
                      </a:lnTo>
                      <a:lnTo>
                        <a:pt x="37" y="318"/>
                      </a:lnTo>
                      <a:lnTo>
                        <a:pt x="37" y="308"/>
                      </a:lnTo>
                      <a:lnTo>
                        <a:pt x="38" y="299"/>
                      </a:lnTo>
                      <a:lnTo>
                        <a:pt x="41" y="295"/>
                      </a:lnTo>
                      <a:lnTo>
                        <a:pt x="46" y="290"/>
                      </a:lnTo>
                      <a:lnTo>
                        <a:pt x="54" y="288"/>
                      </a:lnTo>
                      <a:lnTo>
                        <a:pt x="62" y="288"/>
                      </a:lnTo>
                      <a:lnTo>
                        <a:pt x="72" y="290"/>
                      </a:lnTo>
                      <a:lnTo>
                        <a:pt x="79" y="293"/>
                      </a:lnTo>
                      <a:lnTo>
                        <a:pt x="87" y="298"/>
                      </a:lnTo>
                      <a:lnTo>
                        <a:pt x="90" y="301"/>
                      </a:lnTo>
                      <a:lnTo>
                        <a:pt x="93" y="308"/>
                      </a:lnTo>
                      <a:lnTo>
                        <a:pt x="87" y="278"/>
                      </a:lnTo>
                      <a:lnTo>
                        <a:pt x="58" y="265"/>
                      </a:lnTo>
                      <a:lnTo>
                        <a:pt x="47" y="265"/>
                      </a:lnTo>
                      <a:close/>
                    </a:path>
                  </a:pathLst>
                </a:custGeom>
                <a:solidFill>
                  <a:srgbClr val="24C7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5" name="Freeform 63"/>
                <p:cNvSpPr>
                  <a:spLocks/>
                </p:cNvSpPr>
                <p:nvPr/>
              </p:nvSpPr>
              <p:spPr bwMode="auto">
                <a:xfrm>
                  <a:off x="4681" y="2597"/>
                  <a:ext cx="181" cy="114"/>
                </a:xfrm>
                <a:custGeom>
                  <a:avLst/>
                  <a:gdLst>
                    <a:gd name="T0" fmla="*/ 0 w 542"/>
                    <a:gd name="T1" fmla="*/ 344 h 344"/>
                    <a:gd name="T2" fmla="*/ 542 w 542"/>
                    <a:gd name="T3" fmla="*/ 0 h 344"/>
                    <a:gd name="T4" fmla="*/ 4 w 542"/>
                    <a:gd name="T5" fmla="*/ 282 h 344"/>
                    <a:gd name="T6" fmla="*/ 0 w 542"/>
                    <a:gd name="T7" fmla="*/ 344 h 344"/>
                    <a:gd name="T8" fmla="*/ 0 w 542"/>
                    <a:gd name="T9" fmla="*/ 344 h 3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2"/>
                    <a:gd name="T16" fmla="*/ 0 h 344"/>
                    <a:gd name="T17" fmla="*/ 542 w 542"/>
                    <a:gd name="T18" fmla="*/ 344 h 3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2" h="344">
                      <a:moveTo>
                        <a:pt x="0" y="344"/>
                      </a:moveTo>
                      <a:lnTo>
                        <a:pt x="542" y="0"/>
                      </a:lnTo>
                      <a:lnTo>
                        <a:pt x="4" y="282"/>
                      </a:lnTo>
                      <a:lnTo>
                        <a:pt x="0" y="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6" name="Freeform 64"/>
                <p:cNvSpPr>
                  <a:spLocks/>
                </p:cNvSpPr>
                <p:nvPr/>
              </p:nvSpPr>
              <p:spPr bwMode="auto">
                <a:xfrm>
                  <a:off x="5013" y="2959"/>
                  <a:ext cx="43" cy="52"/>
                </a:xfrm>
                <a:custGeom>
                  <a:avLst/>
                  <a:gdLst>
                    <a:gd name="T0" fmla="*/ 50 w 129"/>
                    <a:gd name="T1" fmla="*/ 72 h 156"/>
                    <a:gd name="T2" fmla="*/ 46 w 129"/>
                    <a:gd name="T3" fmla="*/ 33 h 156"/>
                    <a:gd name="T4" fmla="*/ 51 w 129"/>
                    <a:gd name="T5" fmla="*/ 20 h 156"/>
                    <a:gd name="T6" fmla="*/ 80 w 129"/>
                    <a:gd name="T7" fmla="*/ 0 h 156"/>
                    <a:gd name="T8" fmla="*/ 103 w 129"/>
                    <a:gd name="T9" fmla="*/ 1 h 156"/>
                    <a:gd name="T10" fmla="*/ 122 w 129"/>
                    <a:gd name="T11" fmla="*/ 10 h 156"/>
                    <a:gd name="T12" fmla="*/ 129 w 129"/>
                    <a:gd name="T13" fmla="*/ 37 h 156"/>
                    <a:gd name="T14" fmla="*/ 117 w 129"/>
                    <a:gd name="T15" fmla="*/ 63 h 156"/>
                    <a:gd name="T16" fmla="*/ 111 w 129"/>
                    <a:gd name="T17" fmla="*/ 75 h 156"/>
                    <a:gd name="T18" fmla="*/ 88 w 129"/>
                    <a:gd name="T19" fmla="*/ 84 h 156"/>
                    <a:gd name="T20" fmla="*/ 80 w 129"/>
                    <a:gd name="T21" fmla="*/ 89 h 156"/>
                    <a:gd name="T22" fmla="*/ 42 w 129"/>
                    <a:gd name="T23" fmla="*/ 146 h 156"/>
                    <a:gd name="T24" fmla="*/ 10 w 129"/>
                    <a:gd name="T25" fmla="*/ 156 h 156"/>
                    <a:gd name="T26" fmla="*/ 0 w 129"/>
                    <a:gd name="T27" fmla="*/ 146 h 156"/>
                    <a:gd name="T28" fmla="*/ 10 w 129"/>
                    <a:gd name="T29" fmla="*/ 130 h 156"/>
                    <a:gd name="T30" fmla="*/ 34 w 129"/>
                    <a:gd name="T31" fmla="*/ 101 h 156"/>
                    <a:gd name="T32" fmla="*/ 47 w 129"/>
                    <a:gd name="T33" fmla="*/ 80 h 156"/>
                    <a:gd name="T34" fmla="*/ 50 w 129"/>
                    <a:gd name="T35" fmla="*/ 72 h 156"/>
                    <a:gd name="T36" fmla="*/ 50 w 129"/>
                    <a:gd name="T37" fmla="*/ 72 h 1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29"/>
                    <a:gd name="T58" fmla="*/ 0 h 156"/>
                    <a:gd name="T59" fmla="*/ 129 w 129"/>
                    <a:gd name="T60" fmla="*/ 156 h 15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29" h="156">
                      <a:moveTo>
                        <a:pt x="50" y="72"/>
                      </a:moveTo>
                      <a:lnTo>
                        <a:pt x="46" y="33"/>
                      </a:lnTo>
                      <a:lnTo>
                        <a:pt x="51" y="20"/>
                      </a:lnTo>
                      <a:lnTo>
                        <a:pt x="80" y="0"/>
                      </a:lnTo>
                      <a:lnTo>
                        <a:pt x="103" y="1"/>
                      </a:lnTo>
                      <a:lnTo>
                        <a:pt x="122" y="10"/>
                      </a:lnTo>
                      <a:lnTo>
                        <a:pt x="129" y="37"/>
                      </a:lnTo>
                      <a:lnTo>
                        <a:pt x="117" y="63"/>
                      </a:lnTo>
                      <a:lnTo>
                        <a:pt x="111" y="75"/>
                      </a:lnTo>
                      <a:lnTo>
                        <a:pt x="88" y="84"/>
                      </a:lnTo>
                      <a:lnTo>
                        <a:pt x="80" y="89"/>
                      </a:lnTo>
                      <a:lnTo>
                        <a:pt x="42" y="146"/>
                      </a:lnTo>
                      <a:lnTo>
                        <a:pt x="10" y="156"/>
                      </a:lnTo>
                      <a:lnTo>
                        <a:pt x="0" y="146"/>
                      </a:lnTo>
                      <a:lnTo>
                        <a:pt x="10" y="130"/>
                      </a:lnTo>
                      <a:lnTo>
                        <a:pt x="34" y="101"/>
                      </a:lnTo>
                      <a:lnTo>
                        <a:pt x="47" y="80"/>
                      </a:lnTo>
                      <a:lnTo>
                        <a:pt x="50" y="7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7" name="Freeform 65"/>
                <p:cNvSpPr>
                  <a:spLocks/>
                </p:cNvSpPr>
                <p:nvPr/>
              </p:nvSpPr>
              <p:spPr bwMode="auto">
                <a:xfrm>
                  <a:off x="4679" y="2646"/>
                  <a:ext cx="312" cy="104"/>
                </a:xfrm>
                <a:custGeom>
                  <a:avLst/>
                  <a:gdLst>
                    <a:gd name="T0" fmla="*/ 0 w 937"/>
                    <a:gd name="T1" fmla="*/ 260 h 310"/>
                    <a:gd name="T2" fmla="*/ 53 w 937"/>
                    <a:gd name="T3" fmla="*/ 310 h 310"/>
                    <a:gd name="T4" fmla="*/ 55 w 937"/>
                    <a:gd name="T5" fmla="*/ 260 h 310"/>
                    <a:gd name="T6" fmla="*/ 573 w 937"/>
                    <a:gd name="T7" fmla="*/ 60 h 310"/>
                    <a:gd name="T8" fmla="*/ 936 w 937"/>
                    <a:gd name="T9" fmla="*/ 152 h 310"/>
                    <a:gd name="T10" fmla="*/ 937 w 937"/>
                    <a:gd name="T11" fmla="*/ 114 h 310"/>
                    <a:gd name="T12" fmla="*/ 570 w 937"/>
                    <a:gd name="T13" fmla="*/ 0 h 310"/>
                    <a:gd name="T14" fmla="*/ 0 w 937"/>
                    <a:gd name="T15" fmla="*/ 260 h 310"/>
                    <a:gd name="T16" fmla="*/ 0 w 937"/>
                    <a:gd name="T17" fmla="*/ 260 h 3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37"/>
                    <a:gd name="T28" fmla="*/ 0 h 310"/>
                    <a:gd name="T29" fmla="*/ 937 w 937"/>
                    <a:gd name="T30" fmla="*/ 310 h 3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37" h="310">
                      <a:moveTo>
                        <a:pt x="0" y="260"/>
                      </a:moveTo>
                      <a:lnTo>
                        <a:pt x="53" y="310"/>
                      </a:lnTo>
                      <a:lnTo>
                        <a:pt x="55" y="260"/>
                      </a:lnTo>
                      <a:lnTo>
                        <a:pt x="573" y="60"/>
                      </a:lnTo>
                      <a:lnTo>
                        <a:pt x="936" y="152"/>
                      </a:lnTo>
                      <a:lnTo>
                        <a:pt x="937" y="114"/>
                      </a:lnTo>
                      <a:lnTo>
                        <a:pt x="570" y="0"/>
                      </a:lnTo>
                      <a:lnTo>
                        <a:pt x="0" y="2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8" name="Freeform 66"/>
                <p:cNvSpPr>
                  <a:spLocks/>
                </p:cNvSpPr>
                <p:nvPr/>
              </p:nvSpPr>
              <p:spPr bwMode="auto">
                <a:xfrm>
                  <a:off x="4867" y="2586"/>
                  <a:ext cx="125" cy="63"/>
                </a:xfrm>
                <a:custGeom>
                  <a:avLst/>
                  <a:gdLst>
                    <a:gd name="T0" fmla="*/ 0 w 376"/>
                    <a:gd name="T1" fmla="*/ 190 h 190"/>
                    <a:gd name="T2" fmla="*/ 9 w 376"/>
                    <a:gd name="T3" fmla="*/ 0 h 190"/>
                    <a:gd name="T4" fmla="*/ 376 w 376"/>
                    <a:gd name="T5" fmla="*/ 108 h 190"/>
                    <a:gd name="T6" fmla="*/ 375 w 376"/>
                    <a:gd name="T7" fmla="*/ 134 h 190"/>
                    <a:gd name="T8" fmla="*/ 64 w 376"/>
                    <a:gd name="T9" fmla="*/ 57 h 190"/>
                    <a:gd name="T10" fmla="*/ 0 w 376"/>
                    <a:gd name="T11" fmla="*/ 190 h 190"/>
                    <a:gd name="T12" fmla="*/ 0 w 376"/>
                    <a:gd name="T13" fmla="*/ 190 h 19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76"/>
                    <a:gd name="T22" fmla="*/ 0 h 190"/>
                    <a:gd name="T23" fmla="*/ 376 w 376"/>
                    <a:gd name="T24" fmla="*/ 190 h 19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76" h="190">
                      <a:moveTo>
                        <a:pt x="0" y="190"/>
                      </a:moveTo>
                      <a:lnTo>
                        <a:pt x="9" y="0"/>
                      </a:lnTo>
                      <a:lnTo>
                        <a:pt x="376" y="108"/>
                      </a:lnTo>
                      <a:lnTo>
                        <a:pt x="375" y="134"/>
                      </a:lnTo>
                      <a:lnTo>
                        <a:pt x="64" y="57"/>
                      </a:lnTo>
                      <a:lnTo>
                        <a:pt x="0" y="1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79" name="Freeform 67"/>
                <p:cNvSpPr>
                  <a:spLocks/>
                </p:cNvSpPr>
                <p:nvPr/>
              </p:nvSpPr>
              <p:spPr bwMode="auto">
                <a:xfrm>
                  <a:off x="4993" y="2736"/>
                  <a:ext cx="56" cy="71"/>
                </a:xfrm>
                <a:custGeom>
                  <a:avLst/>
                  <a:gdLst>
                    <a:gd name="T0" fmla="*/ 18 w 166"/>
                    <a:gd name="T1" fmla="*/ 1 h 214"/>
                    <a:gd name="T2" fmla="*/ 51 w 166"/>
                    <a:gd name="T3" fmla="*/ 34 h 214"/>
                    <a:gd name="T4" fmla="*/ 58 w 166"/>
                    <a:gd name="T5" fmla="*/ 49 h 214"/>
                    <a:gd name="T6" fmla="*/ 21 w 166"/>
                    <a:gd name="T7" fmla="*/ 77 h 214"/>
                    <a:gd name="T8" fmla="*/ 48 w 166"/>
                    <a:gd name="T9" fmla="*/ 98 h 214"/>
                    <a:gd name="T10" fmla="*/ 15 w 166"/>
                    <a:gd name="T11" fmla="*/ 123 h 214"/>
                    <a:gd name="T12" fmla="*/ 36 w 166"/>
                    <a:gd name="T13" fmla="*/ 147 h 214"/>
                    <a:gd name="T14" fmla="*/ 7 w 166"/>
                    <a:gd name="T15" fmla="*/ 166 h 214"/>
                    <a:gd name="T16" fmla="*/ 31 w 166"/>
                    <a:gd name="T17" fmla="*/ 181 h 214"/>
                    <a:gd name="T18" fmla="*/ 0 w 166"/>
                    <a:gd name="T19" fmla="*/ 214 h 214"/>
                    <a:gd name="T20" fmla="*/ 0 w 166"/>
                    <a:gd name="T21" fmla="*/ 212 h 214"/>
                    <a:gd name="T22" fmla="*/ 3 w 166"/>
                    <a:gd name="T23" fmla="*/ 212 h 214"/>
                    <a:gd name="T24" fmla="*/ 10 w 166"/>
                    <a:gd name="T25" fmla="*/ 212 h 214"/>
                    <a:gd name="T26" fmla="*/ 17 w 166"/>
                    <a:gd name="T27" fmla="*/ 211 h 214"/>
                    <a:gd name="T28" fmla="*/ 26 w 166"/>
                    <a:gd name="T29" fmla="*/ 210 h 214"/>
                    <a:gd name="T30" fmla="*/ 37 w 166"/>
                    <a:gd name="T31" fmla="*/ 209 h 214"/>
                    <a:gd name="T32" fmla="*/ 48 w 166"/>
                    <a:gd name="T33" fmla="*/ 209 h 214"/>
                    <a:gd name="T34" fmla="*/ 62 w 166"/>
                    <a:gd name="T35" fmla="*/ 209 h 214"/>
                    <a:gd name="T36" fmla="*/ 75 w 166"/>
                    <a:gd name="T37" fmla="*/ 206 h 214"/>
                    <a:gd name="T38" fmla="*/ 89 w 166"/>
                    <a:gd name="T39" fmla="*/ 205 h 214"/>
                    <a:gd name="T40" fmla="*/ 101 w 166"/>
                    <a:gd name="T41" fmla="*/ 205 h 214"/>
                    <a:gd name="T42" fmla="*/ 115 w 166"/>
                    <a:gd name="T43" fmla="*/ 205 h 214"/>
                    <a:gd name="T44" fmla="*/ 127 w 166"/>
                    <a:gd name="T45" fmla="*/ 205 h 214"/>
                    <a:gd name="T46" fmla="*/ 140 w 166"/>
                    <a:gd name="T47" fmla="*/ 205 h 214"/>
                    <a:gd name="T48" fmla="*/ 151 w 166"/>
                    <a:gd name="T49" fmla="*/ 206 h 214"/>
                    <a:gd name="T50" fmla="*/ 162 w 166"/>
                    <a:gd name="T51" fmla="*/ 209 h 214"/>
                    <a:gd name="T52" fmla="*/ 166 w 166"/>
                    <a:gd name="T53" fmla="*/ 207 h 214"/>
                    <a:gd name="T54" fmla="*/ 166 w 166"/>
                    <a:gd name="T55" fmla="*/ 207 h 214"/>
                    <a:gd name="T56" fmla="*/ 163 w 166"/>
                    <a:gd name="T57" fmla="*/ 205 h 214"/>
                    <a:gd name="T58" fmla="*/ 160 w 166"/>
                    <a:gd name="T59" fmla="*/ 204 h 214"/>
                    <a:gd name="T60" fmla="*/ 152 w 166"/>
                    <a:gd name="T61" fmla="*/ 200 h 214"/>
                    <a:gd name="T62" fmla="*/ 145 w 166"/>
                    <a:gd name="T63" fmla="*/ 196 h 214"/>
                    <a:gd name="T64" fmla="*/ 135 w 166"/>
                    <a:gd name="T65" fmla="*/ 192 h 214"/>
                    <a:gd name="T66" fmla="*/ 126 w 166"/>
                    <a:gd name="T67" fmla="*/ 189 h 214"/>
                    <a:gd name="T68" fmla="*/ 115 w 166"/>
                    <a:gd name="T69" fmla="*/ 185 h 214"/>
                    <a:gd name="T70" fmla="*/ 104 w 166"/>
                    <a:gd name="T71" fmla="*/ 180 h 214"/>
                    <a:gd name="T72" fmla="*/ 93 w 166"/>
                    <a:gd name="T73" fmla="*/ 176 h 214"/>
                    <a:gd name="T74" fmla="*/ 85 w 166"/>
                    <a:gd name="T75" fmla="*/ 174 h 214"/>
                    <a:gd name="T76" fmla="*/ 75 w 166"/>
                    <a:gd name="T77" fmla="*/ 170 h 214"/>
                    <a:gd name="T78" fmla="*/ 70 w 166"/>
                    <a:gd name="T79" fmla="*/ 168 h 214"/>
                    <a:gd name="T80" fmla="*/ 67 w 166"/>
                    <a:gd name="T81" fmla="*/ 166 h 214"/>
                    <a:gd name="T82" fmla="*/ 65 w 166"/>
                    <a:gd name="T83" fmla="*/ 166 h 214"/>
                    <a:gd name="T84" fmla="*/ 166 w 166"/>
                    <a:gd name="T85" fmla="*/ 160 h 214"/>
                    <a:gd name="T86" fmla="*/ 59 w 166"/>
                    <a:gd name="T87" fmla="*/ 125 h 214"/>
                    <a:gd name="T88" fmla="*/ 160 w 166"/>
                    <a:gd name="T89" fmla="*/ 112 h 214"/>
                    <a:gd name="T90" fmla="*/ 73 w 166"/>
                    <a:gd name="T91" fmla="*/ 76 h 214"/>
                    <a:gd name="T92" fmla="*/ 163 w 166"/>
                    <a:gd name="T93" fmla="*/ 66 h 214"/>
                    <a:gd name="T94" fmla="*/ 54 w 166"/>
                    <a:gd name="T95" fmla="*/ 0 h 214"/>
                    <a:gd name="T96" fmla="*/ 18 w 166"/>
                    <a:gd name="T97" fmla="*/ 1 h 214"/>
                    <a:gd name="T98" fmla="*/ 18 w 166"/>
                    <a:gd name="T99" fmla="*/ 1 h 21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6"/>
                    <a:gd name="T151" fmla="*/ 0 h 214"/>
                    <a:gd name="T152" fmla="*/ 166 w 166"/>
                    <a:gd name="T153" fmla="*/ 214 h 21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6" h="214">
                      <a:moveTo>
                        <a:pt x="18" y="1"/>
                      </a:moveTo>
                      <a:lnTo>
                        <a:pt x="51" y="34"/>
                      </a:lnTo>
                      <a:lnTo>
                        <a:pt x="58" y="49"/>
                      </a:lnTo>
                      <a:lnTo>
                        <a:pt x="21" y="77"/>
                      </a:lnTo>
                      <a:lnTo>
                        <a:pt x="48" y="98"/>
                      </a:lnTo>
                      <a:lnTo>
                        <a:pt x="15" y="123"/>
                      </a:lnTo>
                      <a:lnTo>
                        <a:pt x="36" y="147"/>
                      </a:lnTo>
                      <a:lnTo>
                        <a:pt x="7" y="166"/>
                      </a:lnTo>
                      <a:lnTo>
                        <a:pt x="31" y="181"/>
                      </a:lnTo>
                      <a:lnTo>
                        <a:pt x="0" y="214"/>
                      </a:lnTo>
                      <a:lnTo>
                        <a:pt x="0" y="212"/>
                      </a:lnTo>
                      <a:lnTo>
                        <a:pt x="3" y="212"/>
                      </a:lnTo>
                      <a:lnTo>
                        <a:pt x="10" y="212"/>
                      </a:lnTo>
                      <a:lnTo>
                        <a:pt x="17" y="211"/>
                      </a:lnTo>
                      <a:lnTo>
                        <a:pt x="26" y="210"/>
                      </a:lnTo>
                      <a:lnTo>
                        <a:pt x="37" y="209"/>
                      </a:lnTo>
                      <a:lnTo>
                        <a:pt x="48" y="209"/>
                      </a:lnTo>
                      <a:lnTo>
                        <a:pt x="62" y="209"/>
                      </a:lnTo>
                      <a:lnTo>
                        <a:pt x="75" y="206"/>
                      </a:lnTo>
                      <a:lnTo>
                        <a:pt x="89" y="205"/>
                      </a:lnTo>
                      <a:lnTo>
                        <a:pt x="101" y="205"/>
                      </a:lnTo>
                      <a:lnTo>
                        <a:pt x="115" y="205"/>
                      </a:lnTo>
                      <a:lnTo>
                        <a:pt x="127" y="205"/>
                      </a:lnTo>
                      <a:lnTo>
                        <a:pt x="140" y="205"/>
                      </a:lnTo>
                      <a:lnTo>
                        <a:pt x="151" y="206"/>
                      </a:lnTo>
                      <a:lnTo>
                        <a:pt x="162" y="209"/>
                      </a:lnTo>
                      <a:lnTo>
                        <a:pt x="166" y="207"/>
                      </a:lnTo>
                      <a:lnTo>
                        <a:pt x="163" y="205"/>
                      </a:lnTo>
                      <a:lnTo>
                        <a:pt x="160" y="204"/>
                      </a:lnTo>
                      <a:lnTo>
                        <a:pt x="152" y="200"/>
                      </a:lnTo>
                      <a:lnTo>
                        <a:pt x="145" y="196"/>
                      </a:lnTo>
                      <a:lnTo>
                        <a:pt x="135" y="192"/>
                      </a:lnTo>
                      <a:lnTo>
                        <a:pt x="126" y="189"/>
                      </a:lnTo>
                      <a:lnTo>
                        <a:pt x="115" y="185"/>
                      </a:lnTo>
                      <a:lnTo>
                        <a:pt x="104" y="180"/>
                      </a:lnTo>
                      <a:lnTo>
                        <a:pt x="93" y="176"/>
                      </a:lnTo>
                      <a:lnTo>
                        <a:pt x="85" y="174"/>
                      </a:lnTo>
                      <a:lnTo>
                        <a:pt x="75" y="170"/>
                      </a:lnTo>
                      <a:lnTo>
                        <a:pt x="70" y="168"/>
                      </a:lnTo>
                      <a:lnTo>
                        <a:pt x="67" y="166"/>
                      </a:lnTo>
                      <a:lnTo>
                        <a:pt x="65" y="166"/>
                      </a:lnTo>
                      <a:lnTo>
                        <a:pt x="166" y="160"/>
                      </a:lnTo>
                      <a:lnTo>
                        <a:pt x="59" y="125"/>
                      </a:lnTo>
                      <a:lnTo>
                        <a:pt x="160" y="112"/>
                      </a:lnTo>
                      <a:lnTo>
                        <a:pt x="73" y="76"/>
                      </a:lnTo>
                      <a:lnTo>
                        <a:pt x="163" y="66"/>
                      </a:lnTo>
                      <a:lnTo>
                        <a:pt x="54" y="0"/>
                      </a:lnTo>
                      <a:lnTo>
                        <a:pt x="18" y="1"/>
                      </a:lnTo>
                      <a:close/>
                    </a:path>
                  </a:pathLst>
                </a:custGeom>
                <a:solidFill>
                  <a:srgbClr val="7A94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0" name="Freeform 68"/>
                <p:cNvSpPr>
                  <a:spLocks/>
                </p:cNvSpPr>
                <p:nvPr/>
              </p:nvSpPr>
              <p:spPr bwMode="auto">
                <a:xfrm>
                  <a:off x="4983" y="2509"/>
                  <a:ext cx="58" cy="232"/>
                </a:xfrm>
                <a:custGeom>
                  <a:avLst/>
                  <a:gdLst>
                    <a:gd name="T0" fmla="*/ 20 w 175"/>
                    <a:gd name="T1" fmla="*/ 316 h 695"/>
                    <a:gd name="T2" fmla="*/ 83 w 175"/>
                    <a:gd name="T3" fmla="*/ 0 h 695"/>
                    <a:gd name="T4" fmla="*/ 173 w 175"/>
                    <a:gd name="T5" fmla="*/ 43 h 695"/>
                    <a:gd name="T6" fmla="*/ 171 w 175"/>
                    <a:gd name="T7" fmla="*/ 57 h 695"/>
                    <a:gd name="T8" fmla="*/ 167 w 175"/>
                    <a:gd name="T9" fmla="*/ 84 h 695"/>
                    <a:gd name="T10" fmla="*/ 162 w 175"/>
                    <a:gd name="T11" fmla="*/ 119 h 695"/>
                    <a:gd name="T12" fmla="*/ 157 w 175"/>
                    <a:gd name="T13" fmla="*/ 157 h 695"/>
                    <a:gd name="T14" fmla="*/ 151 w 175"/>
                    <a:gd name="T15" fmla="*/ 196 h 695"/>
                    <a:gd name="T16" fmla="*/ 147 w 175"/>
                    <a:gd name="T17" fmla="*/ 233 h 695"/>
                    <a:gd name="T18" fmla="*/ 146 w 175"/>
                    <a:gd name="T19" fmla="*/ 261 h 695"/>
                    <a:gd name="T20" fmla="*/ 145 w 175"/>
                    <a:gd name="T21" fmla="*/ 282 h 695"/>
                    <a:gd name="T22" fmla="*/ 145 w 175"/>
                    <a:gd name="T23" fmla="*/ 308 h 695"/>
                    <a:gd name="T24" fmla="*/ 145 w 175"/>
                    <a:gd name="T25" fmla="*/ 341 h 695"/>
                    <a:gd name="T26" fmla="*/ 145 w 175"/>
                    <a:gd name="T27" fmla="*/ 374 h 695"/>
                    <a:gd name="T28" fmla="*/ 145 w 175"/>
                    <a:gd name="T29" fmla="*/ 408 h 695"/>
                    <a:gd name="T30" fmla="*/ 145 w 175"/>
                    <a:gd name="T31" fmla="*/ 436 h 695"/>
                    <a:gd name="T32" fmla="*/ 145 w 175"/>
                    <a:gd name="T33" fmla="*/ 458 h 695"/>
                    <a:gd name="T34" fmla="*/ 145 w 175"/>
                    <a:gd name="T35" fmla="*/ 471 h 695"/>
                    <a:gd name="T36" fmla="*/ 144 w 175"/>
                    <a:gd name="T37" fmla="*/ 475 h 695"/>
                    <a:gd name="T38" fmla="*/ 141 w 175"/>
                    <a:gd name="T39" fmla="*/ 484 h 695"/>
                    <a:gd name="T40" fmla="*/ 140 w 175"/>
                    <a:gd name="T41" fmla="*/ 504 h 695"/>
                    <a:gd name="T42" fmla="*/ 137 w 175"/>
                    <a:gd name="T43" fmla="*/ 530 h 695"/>
                    <a:gd name="T44" fmla="*/ 135 w 175"/>
                    <a:gd name="T45" fmla="*/ 563 h 695"/>
                    <a:gd name="T46" fmla="*/ 134 w 175"/>
                    <a:gd name="T47" fmla="*/ 597 h 695"/>
                    <a:gd name="T48" fmla="*/ 134 w 175"/>
                    <a:gd name="T49" fmla="*/ 635 h 695"/>
                    <a:gd name="T50" fmla="*/ 134 w 175"/>
                    <a:gd name="T51" fmla="*/ 669 h 695"/>
                    <a:gd name="T52" fmla="*/ 132 w 175"/>
                    <a:gd name="T53" fmla="*/ 695 h 695"/>
                    <a:gd name="T54" fmla="*/ 129 w 175"/>
                    <a:gd name="T55" fmla="*/ 352 h 695"/>
                    <a:gd name="T56" fmla="*/ 95 w 175"/>
                    <a:gd name="T57" fmla="*/ 32 h 695"/>
                    <a:gd name="T58" fmla="*/ 93 w 175"/>
                    <a:gd name="T59" fmla="*/ 49 h 695"/>
                    <a:gd name="T60" fmla="*/ 90 w 175"/>
                    <a:gd name="T61" fmla="*/ 85 h 695"/>
                    <a:gd name="T62" fmla="*/ 89 w 175"/>
                    <a:gd name="T63" fmla="*/ 136 h 695"/>
                    <a:gd name="T64" fmla="*/ 89 w 175"/>
                    <a:gd name="T65" fmla="*/ 192 h 695"/>
                    <a:gd name="T66" fmla="*/ 89 w 175"/>
                    <a:gd name="T67" fmla="*/ 248 h 695"/>
                    <a:gd name="T68" fmla="*/ 89 w 175"/>
                    <a:gd name="T69" fmla="*/ 296 h 695"/>
                    <a:gd name="T70" fmla="*/ 89 w 175"/>
                    <a:gd name="T71" fmla="*/ 328 h 695"/>
                    <a:gd name="T72" fmla="*/ 90 w 175"/>
                    <a:gd name="T73" fmla="*/ 342 h 695"/>
                    <a:gd name="T74" fmla="*/ 67 w 175"/>
                    <a:gd name="T75" fmla="*/ 673 h 695"/>
                    <a:gd name="T76" fmla="*/ 65 w 175"/>
                    <a:gd name="T77" fmla="*/ 40 h 695"/>
                    <a:gd name="T78" fmla="*/ 57 w 175"/>
                    <a:gd name="T79" fmla="*/ 47 h 695"/>
                    <a:gd name="T80" fmla="*/ 51 w 175"/>
                    <a:gd name="T81" fmla="*/ 58 h 695"/>
                    <a:gd name="T82" fmla="*/ 48 w 175"/>
                    <a:gd name="T83" fmla="*/ 67 h 695"/>
                    <a:gd name="T84" fmla="*/ 46 w 175"/>
                    <a:gd name="T85" fmla="*/ 78 h 695"/>
                    <a:gd name="T86" fmla="*/ 43 w 175"/>
                    <a:gd name="T87" fmla="*/ 96 h 695"/>
                    <a:gd name="T88" fmla="*/ 41 w 175"/>
                    <a:gd name="T89" fmla="*/ 132 h 695"/>
                    <a:gd name="T90" fmla="*/ 38 w 175"/>
                    <a:gd name="T91" fmla="*/ 177 h 695"/>
                    <a:gd name="T92" fmla="*/ 37 w 175"/>
                    <a:gd name="T93" fmla="*/ 227 h 695"/>
                    <a:gd name="T94" fmla="*/ 34 w 175"/>
                    <a:gd name="T95" fmla="*/ 275 h 695"/>
                    <a:gd name="T96" fmla="*/ 34 w 175"/>
                    <a:gd name="T97" fmla="*/ 316 h 695"/>
                    <a:gd name="T98" fmla="*/ 34 w 175"/>
                    <a:gd name="T99" fmla="*/ 344 h 695"/>
                    <a:gd name="T100" fmla="*/ 34 w 175"/>
                    <a:gd name="T101" fmla="*/ 356 h 695"/>
                    <a:gd name="T102" fmla="*/ 0 w 175"/>
                    <a:gd name="T103" fmla="*/ 671 h 69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5"/>
                    <a:gd name="T157" fmla="*/ 0 h 695"/>
                    <a:gd name="T158" fmla="*/ 175 w 175"/>
                    <a:gd name="T159" fmla="*/ 695 h 69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5" h="695">
                      <a:moveTo>
                        <a:pt x="0" y="671"/>
                      </a:moveTo>
                      <a:lnTo>
                        <a:pt x="20" y="316"/>
                      </a:lnTo>
                      <a:lnTo>
                        <a:pt x="21" y="43"/>
                      </a:lnTo>
                      <a:lnTo>
                        <a:pt x="83" y="0"/>
                      </a:lnTo>
                      <a:lnTo>
                        <a:pt x="175" y="40"/>
                      </a:lnTo>
                      <a:lnTo>
                        <a:pt x="173" y="43"/>
                      </a:lnTo>
                      <a:lnTo>
                        <a:pt x="172" y="48"/>
                      </a:lnTo>
                      <a:lnTo>
                        <a:pt x="171" y="57"/>
                      </a:lnTo>
                      <a:lnTo>
                        <a:pt x="170" y="70"/>
                      </a:lnTo>
                      <a:lnTo>
                        <a:pt x="167" y="84"/>
                      </a:lnTo>
                      <a:lnTo>
                        <a:pt x="165" y="100"/>
                      </a:lnTo>
                      <a:lnTo>
                        <a:pt x="162" y="119"/>
                      </a:lnTo>
                      <a:lnTo>
                        <a:pt x="160" y="138"/>
                      </a:lnTo>
                      <a:lnTo>
                        <a:pt x="157" y="157"/>
                      </a:lnTo>
                      <a:lnTo>
                        <a:pt x="155" y="177"/>
                      </a:lnTo>
                      <a:lnTo>
                        <a:pt x="151" y="196"/>
                      </a:lnTo>
                      <a:lnTo>
                        <a:pt x="150" y="217"/>
                      </a:lnTo>
                      <a:lnTo>
                        <a:pt x="147" y="233"/>
                      </a:lnTo>
                      <a:lnTo>
                        <a:pt x="146" y="248"/>
                      </a:lnTo>
                      <a:lnTo>
                        <a:pt x="146" y="261"/>
                      </a:lnTo>
                      <a:lnTo>
                        <a:pt x="146" y="272"/>
                      </a:lnTo>
                      <a:lnTo>
                        <a:pt x="145" y="282"/>
                      </a:lnTo>
                      <a:lnTo>
                        <a:pt x="145" y="295"/>
                      </a:lnTo>
                      <a:lnTo>
                        <a:pt x="145" y="308"/>
                      </a:lnTo>
                      <a:lnTo>
                        <a:pt x="145" y="325"/>
                      </a:lnTo>
                      <a:lnTo>
                        <a:pt x="145" y="341"/>
                      </a:lnTo>
                      <a:lnTo>
                        <a:pt x="145" y="358"/>
                      </a:lnTo>
                      <a:lnTo>
                        <a:pt x="145" y="374"/>
                      </a:lnTo>
                      <a:lnTo>
                        <a:pt x="145" y="391"/>
                      </a:lnTo>
                      <a:lnTo>
                        <a:pt x="145" y="408"/>
                      </a:lnTo>
                      <a:lnTo>
                        <a:pt x="145" y="422"/>
                      </a:lnTo>
                      <a:lnTo>
                        <a:pt x="145" y="436"/>
                      </a:lnTo>
                      <a:lnTo>
                        <a:pt x="145" y="450"/>
                      </a:lnTo>
                      <a:lnTo>
                        <a:pt x="145" y="458"/>
                      </a:lnTo>
                      <a:lnTo>
                        <a:pt x="145" y="467"/>
                      </a:lnTo>
                      <a:lnTo>
                        <a:pt x="145" y="471"/>
                      </a:lnTo>
                      <a:lnTo>
                        <a:pt x="145" y="475"/>
                      </a:lnTo>
                      <a:lnTo>
                        <a:pt x="144" y="475"/>
                      </a:lnTo>
                      <a:lnTo>
                        <a:pt x="142" y="478"/>
                      </a:lnTo>
                      <a:lnTo>
                        <a:pt x="141" y="484"/>
                      </a:lnTo>
                      <a:lnTo>
                        <a:pt x="141" y="494"/>
                      </a:lnTo>
                      <a:lnTo>
                        <a:pt x="140" y="504"/>
                      </a:lnTo>
                      <a:lnTo>
                        <a:pt x="139" y="518"/>
                      </a:lnTo>
                      <a:lnTo>
                        <a:pt x="137" y="530"/>
                      </a:lnTo>
                      <a:lnTo>
                        <a:pt x="137" y="547"/>
                      </a:lnTo>
                      <a:lnTo>
                        <a:pt x="135" y="563"/>
                      </a:lnTo>
                      <a:lnTo>
                        <a:pt x="134" y="580"/>
                      </a:lnTo>
                      <a:lnTo>
                        <a:pt x="134" y="597"/>
                      </a:lnTo>
                      <a:lnTo>
                        <a:pt x="134" y="616"/>
                      </a:lnTo>
                      <a:lnTo>
                        <a:pt x="134" y="635"/>
                      </a:lnTo>
                      <a:lnTo>
                        <a:pt x="134" y="652"/>
                      </a:lnTo>
                      <a:lnTo>
                        <a:pt x="134" y="669"/>
                      </a:lnTo>
                      <a:lnTo>
                        <a:pt x="136" y="688"/>
                      </a:lnTo>
                      <a:lnTo>
                        <a:pt x="132" y="695"/>
                      </a:lnTo>
                      <a:lnTo>
                        <a:pt x="120" y="688"/>
                      </a:lnTo>
                      <a:lnTo>
                        <a:pt x="129" y="352"/>
                      </a:lnTo>
                      <a:lnTo>
                        <a:pt x="144" y="47"/>
                      </a:lnTo>
                      <a:lnTo>
                        <a:pt x="95" y="32"/>
                      </a:lnTo>
                      <a:lnTo>
                        <a:pt x="93" y="37"/>
                      </a:lnTo>
                      <a:lnTo>
                        <a:pt x="93" y="49"/>
                      </a:lnTo>
                      <a:lnTo>
                        <a:pt x="90" y="64"/>
                      </a:lnTo>
                      <a:lnTo>
                        <a:pt x="90" y="85"/>
                      </a:lnTo>
                      <a:lnTo>
                        <a:pt x="89" y="109"/>
                      </a:lnTo>
                      <a:lnTo>
                        <a:pt x="89" y="136"/>
                      </a:lnTo>
                      <a:lnTo>
                        <a:pt x="89" y="163"/>
                      </a:lnTo>
                      <a:lnTo>
                        <a:pt x="89" y="192"/>
                      </a:lnTo>
                      <a:lnTo>
                        <a:pt x="89" y="220"/>
                      </a:lnTo>
                      <a:lnTo>
                        <a:pt x="89" y="248"/>
                      </a:lnTo>
                      <a:lnTo>
                        <a:pt x="89" y="272"/>
                      </a:lnTo>
                      <a:lnTo>
                        <a:pt x="89" y="296"/>
                      </a:lnTo>
                      <a:lnTo>
                        <a:pt x="89" y="313"/>
                      </a:lnTo>
                      <a:lnTo>
                        <a:pt x="89" y="328"/>
                      </a:lnTo>
                      <a:lnTo>
                        <a:pt x="89" y="338"/>
                      </a:lnTo>
                      <a:lnTo>
                        <a:pt x="90" y="342"/>
                      </a:lnTo>
                      <a:lnTo>
                        <a:pt x="93" y="675"/>
                      </a:lnTo>
                      <a:lnTo>
                        <a:pt x="67" y="673"/>
                      </a:lnTo>
                      <a:lnTo>
                        <a:pt x="74" y="255"/>
                      </a:lnTo>
                      <a:lnTo>
                        <a:pt x="65" y="40"/>
                      </a:lnTo>
                      <a:lnTo>
                        <a:pt x="62" y="42"/>
                      </a:lnTo>
                      <a:lnTo>
                        <a:pt x="57" y="47"/>
                      </a:lnTo>
                      <a:lnTo>
                        <a:pt x="53" y="52"/>
                      </a:lnTo>
                      <a:lnTo>
                        <a:pt x="51" y="58"/>
                      </a:lnTo>
                      <a:lnTo>
                        <a:pt x="48" y="60"/>
                      </a:lnTo>
                      <a:lnTo>
                        <a:pt x="48" y="67"/>
                      </a:lnTo>
                      <a:lnTo>
                        <a:pt x="46" y="70"/>
                      </a:lnTo>
                      <a:lnTo>
                        <a:pt x="46" y="78"/>
                      </a:lnTo>
                      <a:lnTo>
                        <a:pt x="44" y="84"/>
                      </a:lnTo>
                      <a:lnTo>
                        <a:pt x="43" y="96"/>
                      </a:lnTo>
                      <a:lnTo>
                        <a:pt x="41" y="112"/>
                      </a:lnTo>
                      <a:lnTo>
                        <a:pt x="41" y="132"/>
                      </a:lnTo>
                      <a:lnTo>
                        <a:pt x="39" y="153"/>
                      </a:lnTo>
                      <a:lnTo>
                        <a:pt x="38" y="177"/>
                      </a:lnTo>
                      <a:lnTo>
                        <a:pt x="37" y="202"/>
                      </a:lnTo>
                      <a:lnTo>
                        <a:pt x="37" y="227"/>
                      </a:lnTo>
                      <a:lnTo>
                        <a:pt x="36" y="251"/>
                      </a:lnTo>
                      <a:lnTo>
                        <a:pt x="34" y="275"/>
                      </a:lnTo>
                      <a:lnTo>
                        <a:pt x="34" y="296"/>
                      </a:lnTo>
                      <a:lnTo>
                        <a:pt x="34" y="316"/>
                      </a:lnTo>
                      <a:lnTo>
                        <a:pt x="34" y="332"/>
                      </a:lnTo>
                      <a:lnTo>
                        <a:pt x="34" y="344"/>
                      </a:lnTo>
                      <a:lnTo>
                        <a:pt x="34" y="352"/>
                      </a:lnTo>
                      <a:lnTo>
                        <a:pt x="34" y="356"/>
                      </a:lnTo>
                      <a:lnTo>
                        <a:pt x="31" y="663"/>
                      </a:lnTo>
                      <a:lnTo>
                        <a:pt x="0" y="6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1" name="Freeform 69"/>
                <p:cNvSpPr>
                  <a:spLocks/>
                </p:cNvSpPr>
                <p:nvPr/>
              </p:nvSpPr>
              <p:spPr bwMode="auto">
                <a:xfrm>
                  <a:off x="5031" y="2541"/>
                  <a:ext cx="96" cy="80"/>
                </a:xfrm>
                <a:custGeom>
                  <a:avLst/>
                  <a:gdLst>
                    <a:gd name="T0" fmla="*/ 6 w 287"/>
                    <a:gd name="T1" fmla="*/ 33 h 238"/>
                    <a:gd name="T2" fmla="*/ 16 w 287"/>
                    <a:gd name="T3" fmla="*/ 36 h 238"/>
                    <a:gd name="T4" fmla="*/ 36 w 287"/>
                    <a:gd name="T5" fmla="*/ 42 h 238"/>
                    <a:gd name="T6" fmla="*/ 62 w 287"/>
                    <a:gd name="T7" fmla="*/ 54 h 238"/>
                    <a:gd name="T8" fmla="*/ 90 w 287"/>
                    <a:gd name="T9" fmla="*/ 65 h 238"/>
                    <a:gd name="T10" fmla="*/ 123 w 287"/>
                    <a:gd name="T11" fmla="*/ 75 h 238"/>
                    <a:gd name="T12" fmla="*/ 152 w 287"/>
                    <a:gd name="T13" fmla="*/ 86 h 238"/>
                    <a:gd name="T14" fmla="*/ 180 w 287"/>
                    <a:gd name="T15" fmla="*/ 97 h 238"/>
                    <a:gd name="T16" fmla="*/ 201 w 287"/>
                    <a:gd name="T17" fmla="*/ 107 h 238"/>
                    <a:gd name="T18" fmla="*/ 219 w 287"/>
                    <a:gd name="T19" fmla="*/ 113 h 238"/>
                    <a:gd name="T20" fmla="*/ 234 w 287"/>
                    <a:gd name="T21" fmla="*/ 121 h 238"/>
                    <a:gd name="T22" fmla="*/ 247 w 287"/>
                    <a:gd name="T23" fmla="*/ 128 h 238"/>
                    <a:gd name="T24" fmla="*/ 260 w 287"/>
                    <a:gd name="T25" fmla="*/ 135 h 238"/>
                    <a:gd name="T26" fmla="*/ 270 w 287"/>
                    <a:gd name="T27" fmla="*/ 142 h 238"/>
                    <a:gd name="T28" fmla="*/ 268 w 287"/>
                    <a:gd name="T29" fmla="*/ 197 h 238"/>
                    <a:gd name="T30" fmla="*/ 6 w 287"/>
                    <a:gd name="T31" fmla="*/ 69 h 238"/>
                    <a:gd name="T32" fmla="*/ 3 w 287"/>
                    <a:gd name="T33" fmla="*/ 97 h 238"/>
                    <a:gd name="T34" fmla="*/ 16 w 287"/>
                    <a:gd name="T35" fmla="*/ 101 h 238"/>
                    <a:gd name="T36" fmla="*/ 33 w 287"/>
                    <a:gd name="T37" fmla="*/ 107 h 238"/>
                    <a:gd name="T38" fmla="*/ 57 w 287"/>
                    <a:gd name="T39" fmla="*/ 114 h 238"/>
                    <a:gd name="T40" fmla="*/ 80 w 287"/>
                    <a:gd name="T41" fmla="*/ 122 h 238"/>
                    <a:gd name="T42" fmla="*/ 106 w 287"/>
                    <a:gd name="T43" fmla="*/ 131 h 238"/>
                    <a:gd name="T44" fmla="*/ 128 w 287"/>
                    <a:gd name="T45" fmla="*/ 140 h 238"/>
                    <a:gd name="T46" fmla="*/ 149 w 287"/>
                    <a:gd name="T47" fmla="*/ 150 h 238"/>
                    <a:gd name="T48" fmla="*/ 165 w 287"/>
                    <a:gd name="T49" fmla="*/ 159 h 238"/>
                    <a:gd name="T50" fmla="*/ 183 w 287"/>
                    <a:gd name="T51" fmla="*/ 169 h 238"/>
                    <a:gd name="T52" fmla="*/ 203 w 287"/>
                    <a:gd name="T53" fmla="*/ 180 h 238"/>
                    <a:gd name="T54" fmla="*/ 222 w 287"/>
                    <a:gd name="T55" fmla="*/ 191 h 238"/>
                    <a:gd name="T56" fmla="*/ 239 w 287"/>
                    <a:gd name="T57" fmla="*/ 200 h 238"/>
                    <a:gd name="T58" fmla="*/ 253 w 287"/>
                    <a:gd name="T59" fmla="*/ 209 h 238"/>
                    <a:gd name="T60" fmla="*/ 263 w 287"/>
                    <a:gd name="T61" fmla="*/ 214 h 238"/>
                    <a:gd name="T62" fmla="*/ 266 w 287"/>
                    <a:gd name="T63" fmla="*/ 216 h 238"/>
                    <a:gd name="T64" fmla="*/ 232 w 287"/>
                    <a:gd name="T65" fmla="*/ 238 h 238"/>
                    <a:gd name="T66" fmla="*/ 287 w 287"/>
                    <a:gd name="T67" fmla="*/ 133 h 238"/>
                    <a:gd name="T68" fmla="*/ 6 w 287"/>
                    <a:gd name="T69" fmla="*/ 0 h 238"/>
                    <a:gd name="T70" fmla="*/ 5 w 287"/>
                    <a:gd name="T71" fmla="*/ 33 h 23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87"/>
                    <a:gd name="T109" fmla="*/ 0 h 238"/>
                    <a:gd name="T110" fmla="*/ 287 w 287"/>
                    <a:gd name="T111" fmla="*/ 238 h 23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87" h="238">
                      <a:moveTo>
                        <a:pt x="5" y="33"/>
                      </a:moveTo>
                      <a:lnTo>
                        <a:pt x="6" y="33"/>
                      </a:lnTo>
                      <a:lnTo>
                        <a:pt x="10" y="34"/>
                      </a:lnTo>
                      <a:lnTo>
                        <a:pt x="16" y="36"/>
                      </a:lnTo>
                      <a:lnTo>
                        <a:pt x="26" y="40"/>
                      </a:lnTo>
                      <a:lnTo>
                        <a:pt x="36" y="42"/>
                      </a:lnTo>
                      <a:lnTo>
                        <a:pt x="48" y="47"/>
                      </a:lnTo>
                      <a:lnTo>
                        <a:pt x="62" y="54"/>
                      </a:lnTo>
                      <a:lnTo>
                        <a:pt x="77" y="59"/>
                      </a:lnTo>
                      <a:lnTo>
                        <a:pt x="90" y="65"/>
                      </a:lnTo>
                      <a:lnTo>
                        <a:pt x="108" y="70"/>
                      </a:lnTo>
                      <a:lnTo>
                        <a:pt x="123" y="75"/>
                      </a:lnTo>
                      <a:lnTo>
                        <a:pt x="139" y="82"/>
                      </a:lnTo>
                      <a:lnTo>
                        <a:pt x="152" y="86"/>
                      </a:lnTo>
                      <a:lnTo>
                        <a:pt x="166" y="92"/>
                      </a:lnTo>
                      <a:lnTo>
                        <a:pt x="180" y="97"/>
                      </a:lnTo>
                      <a:lnTo>
                        <a:pt x="192" y="103"/>
                      </a:lnTo>
                      <a:lnTo>
                        <a:pt x="201" y="107"/>
                      </a:lnTo>
                      <a:lnTo>
                        <a:pt x="211" y="109"/>
                      </a:lnTo>
                      <a:lnTo>
                        <a:pt x="219" y="113"/>
                      </a:lnTo>
                      <a:lnTo>
                        <a:pt x="228" y="118"/>
                      </a:lnTo>
                      <a:lnTo>
                        <a:pt x="234" y="121"/>
                      </a:lnTo>
                      <a:lnTo>
                        <a:pt x="242" y="124"/>
                      </a:lnTo>
                      <a:lnTo>
                        <a:pt x="247" y="128"/>
                      </a:lnTo>
                      <a:lnTo>
                        <a:pt x="253" y="131"/>
                      </a:lnTo>
                      <a:lnTo>
                        <a:pt x="260" y="135"/>
                      </a:lnTo>
                      <a:lnTo>
                        <a:pt x="266" y="140"/>
                      </a:lnTo>
                      <a:lnTo>
                        <a:pt x="270" y="142"/>
                      </a:lnTo>
                      <a:lnTo>
                        <a:pt x="271" y="144"/>
                      </a:lnTo>
                      <a:lnTo>
                        <a:pt x="268" y="197"/>
                      </a:lnTo>
                      <a:lnTo>
                        <a:pt x="74" y="101"/>
                      </a:lnTo>
                      <a:lnTo>
                        <a:pt x="6" y="69"/>
                      </a:lnTo>
                      <a:lnTo>
                        <a:pt x="0" y="96"/>
                      </a:lnTo>
                      <a:lnTo>
                        <a:pt x="3" y="97"/>
                      </a:lnTo>
                      <a:lnTo>
                        <a:pt x="8" y="98"/>
                      </a:lnTo>
                      <a:lnTo>
                        <a:pt x="16" y="101"/>
                      </a:lnTo>
                      <a:lnTo>
                        <a:pt x="23" y="103"/>
                      </a:lnTo>
                      <a:lnTo>
                        <a:pt x="33" y="107"/>
                      </a:lnTo>
                      <a:lnTo>
                        <a:pt x="44" y="109"/>
                      </a:lnTo>
                      <a:lnTo>
                        <a:pt x="57" y="114"/>
                      </a:lnTo>
                      <a:lnTo>
                        <a:pt x="68" y="117"/>
                      </a:lnTo>
                      <a:lnTo>
                        <a:pt x="80" y="122"/>
                      </a:lnTo>
                      <a:lnTo>
                        <a:pt x="93" y="127"/>
                      </a:lnTo>
                      <a:lnTo>
                        <a:pt x="106" y="131"/>
                      </a:lnTo>
                      <a:lnTo>
                        <a:pt x="118" y="135"/>
                      </a:lnTo>
                      <a:lnTo>
                        <a:pt x="128" y="140"/>
                      </a:lnTo>
                      <a:lnTo>
                        <a:pt x="139" y="145"/>
                      </a:lnTo>
                      <a:lnTo>
                        <a:pt x="149" y="150"/>
                      </a:lnTo>
                      <a:lnTo>
                        <a:pt x="156" y="154"/>
                      </a:lnTo>
                      <a:lnTo>
                        <a:pt x="165" y="159"/>
                      </a:lnTo>
                      <a:lnTo>
                        <a:pt x="173" y="164"/>
                      </a:lnTo>
                      <a:lnTo>
                        <a:pt x="183" y="169"/>
                      </a:lnTo>
                      <a:lnTo>
                        <a:pt x="193" y="175"/>
                      </a:lnTo>
                      <a:lnTo>
                        <a:pt x="203" y="180"/>
                      </a:lnTo>
                      <a:lnTo>
                        <a:pt x="212" y="186"/>
                      </a:lnTo>
                      <a:lnTo>
                        <a:pt x="222" y="191"/>
                      </a:lnTo>
                      <a:lnTo>
                        <a:pt x="230" y="196"/>
                      </a:lnTo>
                      <a:lnTo>
                        <a:pt x="239" y="200"/>
                      </a:lnTo>
                      <a:lnTo>
                        <a:pt x="245" y="204"/>
                      </a:lnTo>
                      <a:lnTo>
                        <a:pt x="253" y="209"/>
                      </a:lnTo>
                      <a:lnTo>
                        <a:pt x="258" y="211"/>
                      </a:lnTo>
                      <a:lnTo>
                        <a:pt x="263" y="214"/>
                      </a:lnTo>
                      <a:lnTo>
                        <a:pt x="264" y="215"/>
                      </a:lnTo>
                      <a:lnTo>
                        <a:pt x="266" y="216"/>
                      </a:lnTo>
                      <a:lnTo>
                        <a:pt x="232" y="221"/>
                      </a:lnTo>
                      <a:lnTo>
                        <a:pt x="232" y="238"/>
                      </a:lnTo>
                      <a:lnTo>
                        <a:pt x="284" y="232"/>
                      </a:lnTo>
                      <a:lnTo>
                        <a:pt x="287" y="133"/>
                      </a:lnTo>
                      <a:lnTo>
                        <a:pt x="116" y="50"/>
                      </a:lnTo>
                      <a:lnTo>
                        <a:pt x="6" y="0"/>
                      </a:lnTo>
                      <a:lnTo>
                        <a:pt x="5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2" name="Freeform 70"/>
                <p:cNvSpPr>
                  <a:spLocks/>
                </p:cNvSpPr>
                <p:nvPr/>
              </p:nvSpPr>
              <p:spPr bwMode="auto">
                <a:xfrm>
                  <a:off x="5029" y="2582"/>
                  <a:ext cx="33" cy="17"/>
                </a:xfrm>
                <a:custGeom>
                  <a:avLst/>
                  <a:gdLst>
                    <a:gd name="T0" fmla="*/ 0 w 101"/>
                    <a:gd name="T1" fmla="*/ 21 h 50"/>
                    <a:gd name="T2" fmla="*/ 95 w 101"/>
                    <a:gd name="T3" fmla="*/ 50 h 50"/>
                    <a:gd name="T4" fmla="*/ 101 w 101"/>
                    <a:gd name="T5" fmla="*/ 40 h 50"/>
                    <a:gd name="T6" fmla="*/ 8 w 101"/>
                    <a:gd name="T7" fmla="*/ 0 h 50"/>
                    <a:gd name="T8" fmla="*/ 0 w 101"/>
                    <a:gd name="T9" fmla="*/ 21 h 50"/>
                    <a:gd name="T10" fmla="*/ 0 w 101"/>
                    <a:gd name="T11" fmla="*/ 21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1"/>
                    <a:gd name="T19" fmla="*/ 0 h 50"/>
                    <a:gd name="T20" fmla="*/ 101 w 101"/>
                    <a:gd name="T21" fmla="*/ 50 h 5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1" h="50">
                      <a:moveTo>
                        <a:pt x="0" y="21"/>
                      </a:moveTo>
                      <a:lnTo>
                        <a:pt x="95" y="50"/>
                      </a:lnTo>
                      <a:lnTo>
                        <a:pt x="101" y="40"/>
                      </a:lnTo>
                      <a:lnTo>
                        <a:pt x="8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3" name="Freeform 71"/>
                <p:cNvSpPr>
                  <a:spLocks/>
                </p:cNvSpPr>
                <p:nvPr/>
              </p:nvSpPr>
              <p:spPr bwMode="auto">
                <a:xfrm>
                  <a:off x="5078" y="2602"/>
                  <a:ext cx="33" cy="19"/>
                </a:xfrm>
                <a:custGeom>
                  <a:avLst/>
                  <a:gdLst>
                    <a:gd name="T0" fmla="*/ 0 w 98"/>
                    <a:gd name="T1" fmla="*/ 0 h 55"/>
                    <a:gd name="T2" fmla="*/ 98 w 98"/>
                    <a:gd name="T3" fmla="*/ 39 h 55"/>
                    <a:gd name="T4" fmla="*/ 92 w 98"/>
                    <a:gd name="T5" fmla="*/ 55 h 55"/>
                    <a:gd name="T6" fmla="*/ 1 w 98"/>
                    <a:gd name="T7" fmla="*/ 14 h 55"/>
                    <a:gd name="T8" fmla="*/ 0 w 98"/>
                    <a:gd name="T9" fmla="*/ 0 h 55"/>
                    <a:gd name="T10" fmla="*/ 0 w 98"/>
                    <a:gd name="T11" fmla="*/ 0 h 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8"/>
                    <a:gd name="T19" fmla="*/ 0 h 55"/>
                    <a:gd name="T20" fmla="*/ 98 w 98"/>
                    <a:gd name="T21" fmla="*/ 55 h 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8" h="55">
                      <a:moveTo>
                        <a:pt x="0" y="0"/>
                      </a:moveTo>
                      <a:lnTo>
                        <a:pt x="98" y="39"/>
                      </a:lnTo>
                      <a:lnTo>
                        <a:pt x="92" y="55"/>
                      </a:lnTo>
                      <a:lnTo>
                        <a:pt x="1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4" name="Freeform 72"/>
                <p:cNvSpPr>
                  <a:spLocks/>
                </p:cNvSpPr>
                <p:nvPr/>
              </p:nvSpPr>
              <p:spPr bwMode="auto">
                <a:xfrm>
                  <a:off x="5056" y="2589"/>
                  <a:ext cx="25" cy="171"/>
                </a:xfrm>
                <a:custGeom>
                  <a:avLst/>
                  <a:gdLst>
                    <a:gd name="T0" fmla="*/ 51 w 74"/>
                    <a:gd name="T1" fmla="*/ 489 h 512"/>
                    <a:gd name="T2" fmla="*/ 51 w 74"/>
                    <a:gd name="T3" fmla="*/ 435 h 512"/>
                    <a:gd name="T4" fmla="*/ 51 w 74"/>
                    <a:gd name="T5" fmla="*/ 356 h 512"/>
                    <a:gd name="T6" fmla="*/ 51 w 74"/>
                    <a:gd name="T7" fmla="*/ 267 h 512"/>
                    <a:gd name="T8" fmla="*/ 53 w 74"/>
                    <a:gd name="T9" fmla="*/ 191 h 512"/>
                    <a:gd name="T10" fmla="*/ 56 w 74"/>
                    <a:gd name="T11" fmla="*/ 144 h 512"/>
                    <a:gd name="T12" fmla="*/ 56 w 74"/>
                    <a:gd name="T13" fmla="*/ 108 h 512"/>
                    <a:gd name="T14" fmla="*/ 56 w 74"/>
                    <a:gd name="T15" fmla="*/ 76 h 512"/>
                    <a:gd name="T16" fmla="*/ 53 w 74"/>
                    <a:gd name="T17" fmla="*/ 51 h 512"/>
                    <a:gd name="T18" fmla="*/ 50 w 74"/>
                    <a:gd name="T19" fmla="*/ 31 h 512"/>
                    <a:gd name="T20" fmla="*/ 43 w 74"/>
                    <a:gd name="T21" fmla="*/ 23 h 512"/>
                    <a:gd name="T22" fmla="*/ 29 w 74"/>
                    <a:gd name="T23" fmla="*/ 27 h 512"/>
                    <a:gd name="T24" fmla="*/ 24 w 74"/>
                    <a:gd name="T25" fmla="*/ 47 h 512"/>
                    <a:gd name="T26" fmla="*/ 22 w 74"/>
                    <a:gd name="T27" fmla="*/ 68 h 512"/>
                    <a:gd name="T28" fmla="*/ 20 w 74"/>
                    <a:gd name="T29" fmla="*/ 99 h 512"/>
                    <a:gd name="T30" fmla="*/ 18 w 74"/>
                    <a:gd name="T31" fmla="*/ 136 h 512"/>
                    <a:gd name="T32" fmla="*/ 18 w 74"/>
                    <a:gd name="T33" fmla="*/ 176 h 512"/>
                    <a:gd name="T34" fmla="*/ 18 w 74"/>
                    <a:gd name="T35" fmla="*/ 214 h 512"/>
                    <a:gd name="T36" fmla="*/ 18 w 74"/>
                    <a:gd name="T37" fmla="*/ 244 h 512"/>
                    <a:gd name="T38" fmla="*/ 18 w 74"/>
                    <a:gd name="T39" fmla="*/ 259 h 512"/>
                    <a:gd name="T40" fmla="*/ 15 w 74"/>
                    <a:gd name="T41" fmla="*/ 489 h 512"/>
                    <a:gd name="T42" fmla="*/ 2 w 74"/>
                    <a:gd name="T43" fmla="*/ 490 h 512"/>
                    <a:gd name="T44" fmla="*/ 2 w 74"/>
                    <a:gd name="T45" fmla="*/ 465 h 512"/>
                    <a:gd name="T46" fmla="*/ 3 w 74"/>
                    <a:gd name="T47" fmla="*/ 427 h 512"/>
                    <a:gd name="T48" fmla="*/ 3 w 74"/>
                    <a:gd name="T49" fmla="*/ 379 h 512"/>
                    <a:gd name="T50" fmla="*/ 4 w 74"/>
                    <a:gd name="T51" fmla="*/ 335 h 512"/>
                    <a:gd name="T52" fmla="*/ 3 w 74"/>
                    <a:gd name="T53" fmla="*/ 295 h 512"/>
                    <a:gd name="T54" fmla="*/ 2 w 74"/>
                    <a:gd name="T55" fmla="*/ 239 h 512"/>
                    <a:gd name="T56" fmla="*/ 0 w 74"/>
                    <a:gd name="T57" fmla="*/ 170 h 512"/>
                    <a:gd name="T58" fmla="*/ 0 w 74"/>
                    <a:gd name="T59" fmla="*/ 100 h 512"/>
                    <a:gd name="T60" fmla="*/ 2 w 74"/>
                    <a:gd name="T61" fmla="*/ 43 h 512"/>
                    <a:gd name="T62" fmla="*/ 9 w 74"/>
                    <a:gd name="T63" fmla="*/ 12 h 512"/>
                    <a:gd name="T64" fmla="*/ 26 w 74"/>
                    <a:gd name="T65" fmla="*/ 0 h 512"/>
                    <a:gd name="T66" fmla="*/ 48 w 74"/>
                    <a:gd name="T67" fmla="*/ 5 h 512"/>
                    <a:gd name="T68" fmla="*/ 62 w 74"/>
                    <a:gd name="T69" fmla="*/ 16 h 512"/>
                    <a:gd name="T70" fmla="*/ 69 w 74"/>
                    <a:gd name="T71" fmla="*/ 30 h 512"/>
                    <a:gd name="T72" fmla="*/ 71 w 74"/>
                    <a:gd name="T73" fmla="*/ 46 h 512"/>
                    <a:gd name="T74" fmla="*/ 74 w 74"/>
                    <a:gd name="T75" fmla="*/ 63 h 512"/>
                    <a:gd name="T76" fmla="*/ 74 w 74"/>
                    <a:gd name="T77" fmla="*/ 81 h 512"/>
                    <a:gd name="T78" fmla="*/ 71 w 74"/>
                    <a:gd name="T79" fmla="*/ 99 h 512"/>
                    <a:gd name="T80" fmla="*/ 71 w 74"/>
                    <a:gd name="T81" fmla="*/ 130 h 512"/>
                    <a:gd name="T82" fmla="*/ 71 w 74"/>
                    <a:gd name="T83" fmla="*/ 166 h 512"/>
                    <a:gd name="T84" fmla="*/ 71 w 74"/>
                    <a:gd name="T85" fmla="*/ 197 h 512"/>
                    <a:gd name="T86" fmla="*/ 72 w 74"/>
                    <a:gd name="T87" fmla="*/ 219 h 512"/>
                    <a:gd name="T88" fmla="*/ 72 w 74"/>
                    <a:gd name="T89" fmla="*/ 226 h 512"/>
                    <a:gd name="T90" fmla="*/ 71 w 74"/>
                    <a:gd name="T91" fmla="*/ 247 h 512"/>
                    <a:gd name="T92" fmla="*/ 67 w 74"/>
                    <a:gd name="T93" fmla="*/ 284 h 512"/>
                    <a:gd name="T94" fmla="*/ 65 w 74"/>
                    <a:gd name="T95" fmla="*/ 332 h 512"/>
                    <a:gd name="T96" fmla="*/ 64 w 74"/>
                    <a:gd name="T97" fmla="*/ 377 h 512"/>
                    <a:gd name="T98" fmla="*/ 64 w 74"/>
                    <a:gd name="T99" fmla="*/ 413 h 512"/>
                    <a:gd name="T100" fmla="*/ 64 w 74"/>
                    <a:gd name="T101" fmla="*/ 439 h 512"/>
                    <a:gd name="T102" fmla="*/ 62 w 74"/>
                    <a:gd name="T103" fmla="*/ 465 h 512"/>
                    <a:gd name="T104" fmla="*/ 61 w 74"/>
                    <a:gd name="T105" fmla="*/ 486 h 512"/>
                    <a:gd name="T106" fmla="*/ 60 w 74"/>
                    <a:gd name="T107" fmla="*/ 502 h 512"/>
                    <a:gd name="T108" fmla="*/ 56 w 74"/>
                    <a:gd name="T109" fmla="*/ 508 h 51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4"/>
                    <a:gd name="T166" fmla="*/ 0 h 512"/>
                    <a:gd name="T167" fmla="*/ 74 w 74"/>
                    <a:gd name="T168" fmla="*/ 512 h 51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4" h="512">
                      <a:moveTo>
                        <a:pt x="53" y="502"/>
                      </a:moveTo>
                      <a:lnTo>
                        <a:pt x="51" y="499"/>
                      </a:lnTo>
                      <a:lnTo>
                        <a:pt x="51" y="489"/>
                      </a:lnTo>
                      <a:lnTo>
                        <a:pt x="51" y="475"/>
                      </a:lnTo>
                      <a:lnTo>
                        <a:pt x="51" y="458"/>
                      </a:lnTo>
                      <a:lnTo>
                        <a:pt x="51" y="435"/>
                      </a:lnTo>
                      <a:lnTo>
                        <a:pt x="51" y="410"/>
                      </a:lnTo>
                      <a:lnTo>
                        <a:pt x="51" y="383"/>
                      </a:lnTo>
                      <a:lnTo>
                        <a:pt x="51" y="356"/>
                      </a:lnTo>
                      <a:lnTo>
                        <a:pt x="51" y="325"/>
                      </a:lnTo>
                      <a:lnTo>
                        <a:pt x="51" y="296"/>
                      </a:lnTo>
                      <a:lnTo>
                        <a:pt x="51" y="267"/>
                      </a:lnTo>
                      <a:lnTo>
                        <a:pt x="53" y="239"/>
                      </a:lnTo>
                      <a:lnTo>
                        <a:pt x="53" y="214"/>
                      </a:lnTo>
                      <a:lnTo>
                        <a:pt x="53" y="191"/>
                      </a:lnTo>
                      <a:lnTo>
                        <a:pt x="54" y="172"/>
                      </a:lnTo>
                      <a:lnTo>
                        <a:pt x="56" y="157"/>
                      </a:lnTo>
                      <a:lnTo>
                        <a:pt x="56" y="144"/>
                      </a:lnTo>
                      <a:lnTo>
                        <a:pt x="56" y="131"/>
                      </a:lnTo>
                      <a:lnTo>
                        <a:pt x="56" y="119"/>
                      </a:lnTo>
                      <a:lnTo>
                        <a:pt x="56" y="108"/>
                      </a:lnTo>
                      <a:lnTo>
                        <a:pt x="56" y="97"/>
                      </a:lnTo>
                      <a:lnTo>
                        <a:pt x="56" y="86"/>
                      </a:lnTo>
                      <a:lnTo>
                        <a:pt x="56" y="76"/>
                      </a:lnTo>
                      <a:lnTo>
                        <a:pt x="56" y="68"/>
                      </a:lnTo>
                      <a:lnTo>
                        <a:pt x="54" y="57"/>
                      </a:lnTo>
                      <a:lnTo>
                        <a:pt x="53" y="51"/>
                      </a:lnTo>
                      <a:lnTo>
                        <a:pt x="53" y="43"/>
                      </a:lnTo>
                      <a:lnTo>
                        <a:pt x="51" y="37"/>
                      </a:lnTo>
                      <a:lnTo>
                        <a:pt x="50" y="31"/>
                      </a:lnTo>
                      <a:lnTo>
                        <a:pt x="48" y="27"/>
                      </a:lnTo>
                      <a:lnTo>
                        <a:pt x="45" y="25"/>
                      </a:lnTo>
                      <a:lnTo>
                        <a:pt x="43" y="23"/>
                      </a:lnTo>
                      <a:lnTo>
                        <a:pt x="36" y="22"/>
                      </a:lnTo>
                      <a:lnTo>
                        <a:pt x="33" y="23"/>
                      </a:lnTo>
                      <a:lnTo>
                        <a:pt x="29" y="27"/>
                      </a:lnTo>
                      <a:lnTo>
                        <a:pt x="26" y="36"/>
                      </a:lnTo>
                      <a:lnTo>
                        <a:pt x="25" y="40"/>
                      </a:lnTo>
                      <a:lnTo>
                        <a:pt x="24" y="47"/>
                      </a:lnTo>
                      <a:lnTo>
                        <a:pt x="23" y="52"/>
                      </a:lnTo>
                      <a:lnTo>
                        <a:pt x="23" y="61"/>
                      </a:lnTo>
                      <a:lnTo>
                        <a:pt x="22" y="68"/>
                      </a:lnTo>
                      <a:lnTo>
                        <a:pt x="22" y="78"/>
                      </a:lnTo>
                      <a:lnTo>
                        <a:pt x="20" y="88"/>
                      </a:lnTo>
                      <a:lnTo>
                        <a:pt x="20" y="99"/>
                      </a:lnTo>
                      <a:lnTo>
                        <a:pt x="19" y="110"/>
                      </a:lnTo>
                      <a:lnTo>
                        <a:pt x="19" y="124"/>
                      </a:lnTo>
                      <a:lnTo>
                        <a:pt x="18" y="136"/>
                      </a:lnTo>
                      <a:lnTo>
                        <a:pt x="18" y="150"/>
                      </a:lnTo>
                      <a:lnTo>
                        <a:pt x="18" y="162"/>
                      </a:lnTo>
                      <a:lnTo>
                        <a:pt x="18" y="176"/>
                      </a:lnTo>
                      <a:lnTo>
                        <a:pt x="18" y="190"/>
                      </a:lnTo>
                      <a:lnTo>
                        <a:pt x="18" y="203"/>
                      </a:lnTo>
                      <a:lnTo>
                        <a:pt x="18" y="214"/>
                      </a:lnTo>
                      <a:lnTo>
                        <a:pt x="18" y="226"/>
                      </a:lnTo>
                      <a:lnTo>
                        <a:pt x="18" y="236"/>
                      </a:lnTo>
                      <a:lnTo>
                        <a:pt x="18" y="244"/>
                      </a:lnTo>
                      <a:lnTo>
                        <a:pt x="18" y="250"/>
                      </a:lnTo>
                      <a:lnTo>
                        <a:pt x="18" y="257"/>
                      </a:lnTo>
                      <a:lnTo>
                        <a:pt x="18" y="259"/>
                      </a:lnTo>
                      <a:lnTo>
                        <a:pt x="18" y="262"/>
                      </a:lnTo>
                      <a:lnTo>
                        <a:pt x="20" y="388"/>
                      </a:lnTo>
                      <a:lnTo>
                        <a:pt x="15" y="489"/>
                      </a:lnTo>
                      <a:lnTo>
                        <a:pt x="2" y="496"/>
                      </a:lnTo>
                      <a:lnTo>
                        <a:pt x="2" y="495"/>
                      </a:lnTo>
                      <a:lnTo>
                        <a:pt x="2" y="490"/>
                      </a:lnTo>
                      <a:lnTo>
                        <a:pt x="2" y="484"/>
                      </a:lnTo>
                      <a:lnTo>
                        <a:pt x="2" y="475"/>
                      </a:lnTo>
                      <a:lnTo>
                        <a:pt x="2" y="465"/>
                      </a:lnTo>
                      <a:lnTo>
                        <a:pt x="2" y="453"/>
                      </a:lnTo>
                      <a:lnTo>
                        <a:pt x="2" y="439"/>
                      </a:lnTo>
                      <a:lnTo>
                        <a:pt x="3" y="427"/>
                      </a:lnTo>
                      <a:lnTo>
                        <a:pt x="3" y="410"/>
                      </a:lnTo>
                      <a:lnTo>
                        <a:pt x="3" y="396"/>
                      </a:lnTo>
                      <a:lnTo>
                        <a:pt x="3" y="379"/>
                      </a:lnTo>
                      <a:lnTo>
                        <a:pt x="4" y="365"/>
                      </a:lnTo>
                      <a:lnTo>
                        <a:pt x="4" y="350"/>
                      </a:lnTo>
                      <a:lnTo>
                        <a:pt x="4" y="335"/>
                      </a:lnTo>
                      <a:lnTo>
                        <a:pt x="4" y="321"/>
                      </a:lnTo>
                      <a:lnTo>
                        <a:pt x="4" y="309"/>
                      </a:lnTo>
                      <a:lnTo>
                        <a:pt x="3" y="295"/>
                      </a:lnTo>
                      <a:lnTo>
                        <a:pt x="2" y="279"/>
                      </a:lnTo>
                      <a:lnTo>
                        <a:pt x="2" y="259"/>
                      </a:lnTo>
                      <a:lnTo>
                        <a:pt x="2" y="239"/>
                      </a:lnTo>
                      <a:lnTo>
                        <a:pt x="0" y="217"/>
                      </a:lnTo>
                      <a:lnTo>
                        <a:pt x="0" y="193"/>
                      </a:lnTo>
                      <a:lnTo>
                        <a:pt x="0" y="170"/>
                      </a:lnTo>
                      <a:lnTo>
                        <a:pt x="0" y="148"/>
                      </a:lnTo>
                      <a:lnTo>
                        <a:pt x="0" y="123"/>
                      </a:lnTo>
                      <a:lnTo>
                        <a:pt x="0" y="100"/>
                      </a:lnTo>
                      <a:lnTo>
                        <a:pt x="0" y="78"/>
                      </a:lnTo>
                      <a:lnTo>
                        <a:pt x="2" y="61"/>
                      </a:lnTo>
                      <a:lnTo>
                        <a:pt x="2" y="43"/>
                      </a:lnTo>
                      <a:lnTo>
                        <a:pt x="4" y="30"/>
                      </a:lnTo>
                      <a:lnTo>
                        <a:pt x="7" y="19"/>
                      </a:lnTo>
                      <a:lnTo>
                        <a:pt x="9" y="12"/>
                      </a:lnTo>
                      <a:lnTo>
                        <a:pt x="14" y="5"/>
                      </a:lnTo>
                      <a:lnTo>
                        <a:pt x="20" y="1"/>
                      </a:lnTo>
                      <a:lnTo>
                        <a:pt x="26" y="0"/>
                      </a:lnTo>
                      <a:lnTo>
                        <a:pt x="35" y="1"/>
                      </a:lnTo>
                      <a:lnTo>
                        <a:pt x="41" y="2"/>
                      </a:lnTo>
                      <a:lnTo>
                        <a:pt x="48" y="5"/>
                      </a:lnTo>
                      <a:lnTo>
                        <a:pt x="53" y="9"/>
                      </a:lnTo>
                      <a:lnTo>
                        <a:pt x="59" y="12"/>
                      </a:lnTo>
                      <a:lnTo>
                        <a:pt x="62" y="16"/>
                      </a:lnTo>
                      <a:lnTo>
                        <a:pt x="66" y="22"/>
                      </a:lnTo>
                      <a:lnTo>
                        <a:pt x="66" y="26"/>
                      </a:lnTo>
                      <a:lnTo>
                        <a:pt x="69" y="30"/>
                      </a:lnTo>
                      <a:lnTo>
                        <a:pt x="70" y="36"/>
                      </a:lnTo>
                      <a:lnTo>
                        <a:pt x="71" y="41"/>
                      </a:lnTo>
                      <a:lnTo>
                        <a:pt x="71" y="46"/>
                      </a:lnTo>
                      <a:lnTo>
                        <a:pt x="72" y="51"/>
                      </a:lnTo>
                      <a:lnTo>
                        <a:pt x="72" y="57"/>
                      </a:lnTo>
                      <a:lnTo>
                        <a:pt x="74" y="63"/>
                      </a:lnTo>
                      <a:lnTo>
                        <a:pt x="74" y="68"/>
                      </a:lnTo>
                      <a:lnTo>
                        <a:pt x="74" y="74"/>
                      </a:lnTo>
                      <a:lnTo>
                        <a:pt x="74" y="81"/>
                      </a:lnTo>
                      <a:lnTo>
                        <a:pt x="74" y="87"/>
                      </a:lnTo>
                      <a:lnTo>
                        <a:pt x="72" y="92"/>
                      </a:lnTo>
                      <a:lnTo>
                        <a:pt x="71" y="99"/>
                      </a:lnTo>
                      <a:lnTo>
                        <a:pt x="71" y="109"/>
                      </a:lnTo>
                      <a:lnTo>
                        <a:pt x="71" y="120"/>
                      </a:lnTo>
                      <a:lnTo>
                        <a:pt x="71" y="130"/>
                      </a:lnTo>
                      <a:lnTo>
                        <a:pt x="71" y="143"/>
                      </a:lnTo>
                      <a:lnTo>
                        <a:pt x="71" y="154"/>
                      </a:lnTo>
                      <a:lnTo>
                        <a:pt x="71" y="166"/>
                      </a:lnTo>
                      <a:lnTo>
                        <a:pt x="71" y="177"/>
                      </a:lnTo>
                      <a:lnTo>
                        <a:pt x="71" y="188"/>
                      </a:lnTo>
                      <a:lnTo>
                        <a:pt x="71" y="197"/>
                      </a:lnTo>
                      <a:lnTo>
                        <a:pt x="72" y="207"/>
                      </a:lnTo>
                      <a:lnTo>
                        <a:pt x="72" y="214"/>
                      </a:lnTo>
                      <a:lnTo>
                        <a:pt x="72" y="219"/>
                      </a:lnTo>
                      <a:lnTo>
                        <a:pt x="72" y="223"/>
                      </a:lnTo>
                      <a:lnTo>
                        <a:pt x="74" y="224"/>
                      </a:lnTo>
                      <a:lnTo>
                        <a:pt x="72" y="226"/>
                      </a:lnTo>
                      <a:lnTo>
                        <a:pt x="72" y="231"/>
                      </a:lnTo>
                      <a:lnTo>
                        <a:pt x="71" y="237"/>
                      </a:lnTo>
                      <a:lnTo>
                        <a:pt x="71" y="247"/>
                      </a:lnTo>
                      <a:lnTo>
                        <a:pt x="70" y="257"/>
                      </a:lnTo>
                      <a:lnTo>
                        <a:pt x="70" y="270"/>
                      </a:lnTo>
                      <a:lnTo>
                        <a:pt x="67" y="284"/>
                      </a:lnTo>
                      <a:lnTo>
                        <a:pt x="67" y="301"/>
                      </a:lnTo>
                      <a:lnTo>
                        <a:pt x="66" y="315"/>
                      </a:lnTo>
                      <a:lnTo>
                        <a:pt x="65" y="332"/>
                      </a:lnTo>
                      <a:lnTo>
                        <a:pt x="64" y="347"/>
                      </a:lnTo>
                      <a:lnTo>
                        <a:pt x="64" y="363"/>
                      </a:lnTo>
                      <a:lnTo>
                        <a:pt x="64" y="377"/>
                      </a:lnTo>
                      <a:lnTo>
                        <a:pt x="64" y="391"/>
                      </a:lnTo>
                      <a:lnTo>
                        <a:pt x="64" y="402"/>
                      </a:lnTo>
                      <a:lnTo>
                        <a:pt x="64" y="413"/>
                      </a:lnTo>
                      <a:lnTo>
                        <a:pt x="64" y="422"/>
                      </a:lnTo>
                      <a:lnTo>
                        <a:pt x="64" y="430"/>
                      </a:lnTo>
                      <a:lnTo>
                        <a:pt x="64" y="439"/>
                      </a:lnTo>
                      <a:lnTo>
                        <a:pt x="64" y="448"/>
                      </a:lnTo>
                      <a:lnTo>
                        <a:pt x="62" y="456"/>
                      </a:lnTo>
                      <a:lnTo>
                        <a:pt x="62" y="465"/>
                      </a:lnTo>
                      <a:lnTo>
                        <a:pt x="62" y="471"/>
                      </a:lnTo>
                      <a:lnTo>
                        <a:pt x="62" y="480"/>
                      </a:lnTo>
                      <a:lnTo>
                        <a:pt x="61" y="486"/>
                      </a:lnTo>
                      <a:lnTo>
                        <a:pt x="61" y="492"/>
                      </a:lnTo>
                      <a:lnTo>
                        <a:pt x="60" y="497"/>
                      </a:lnTo>
                      <a:lnTo>
                        <a:pt x="60" y="502"/>
                      </a:lnTo>
                      <a:lnTo>
                        <a:pt x="60" y="510"/>
                      </a:lnTo>
                      <a:lnTo>
                        <a:pt x="60" y="512"/>
                      </a:lnTo>
                      <a:lnTo>
                        <a:pt x="56" y="508"/>
                      </a:lnTo>
                      <a:lnTo>
                        <a:pt x="53" y="5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5" name="Freeform 73"/>
                <p:cNvSpPr>
                  <a:spLocks/>
                </p:cNvSpPr>
                <p:nvPr/>
              </p:nvSpPr>
              <p:spPr bwMode="auto">
                <a:xfrm>
                  <a:off x="5106" y="2546"/>
                  <a:ext cx="45" cy="238"/>
                </a:xfrm>
                <a:custGeom>
                  <a:avLst/>
                  <a:gdLst>
                    <a:gd name="T0" fmla="*/ 54 w 134"/>
                    <a:gd name="T1" fmla="*/ 23 h 712"/>
                    <a:gd name="T2" fmla="*/ 55 w 134"/>
                    <a:gd name="T3" fmla="*/ 29 h 712"/>
                    <a:gd name="T4" fmla="*/ 59 w 134"/>
                    <a:gd name="T5" fmla="*/ 42 h 712"/>
                    <a:gd name="T6" fmla="*/ 60 w 134"/>
                    <a:gd name="T7" fmla="*/ 63 h 712"/>
                    <a:gd name="T8" fmla="*/ 61 w 134"/>
                    <a:gd name="T9" fmla="*/ 93 h 712"/>
                    <a:gd name="T10" fmla="*/ 60 w 134"/>
                    <a:gd name="T11" fmla="*/ 133 h 712"/>
                    <a:gd name="T12" fmla="*/ 59 w 134"/>
                    <a:gd name="T13" fmla="*/ 171 h 712"/>
                    <a:gd name="T14" fmla="*/ 56 w 134"/>
                    <a:gd name="T15" fmla="*/ 205 h 712"/>
                    <a:gd name="T16" fmla="*/ 55 w 134"/>
                    <a:gd name="T17" fmla="*/ 232 h 712"/>
                    <a:gd name="T18" fmla="*/ 54 w 134"/>
                    <a:gd name="T19" fmla="*/ 251 h 712"/>
                    <a:gd name="T20" fmla="*/ 54 w 134"/>
                    <a:gd name="T21" fmla="*/ 258 h 712"/>
                    <a:gd name="T22" fmla="*/ 51 w 134"/>
                    <a:gd name="T23" fmla="*/ 280 h 712"/>
                    <a:gd name="T24" fmla="*/ 49 w 134"/>
                    <a:gd name="T25" fmla="*/ 341 h 712"/>
                    <a:gd name="T26" fmla="*/ 45 w 134"/>
                    <a:gd name="T27" fmla="*/ 418 h 712"/>
                    <a:gd name="T28" fmla="*/ 43 w 134"/>
                    <a:gd name="T29" fmla="*/ 494 h 712"/>
                    <a:gd name="T30" fmla="*/ 41 w 134"/>
                    <a:gd name="T31" fmla="*/ 551 h 712"/>
                    <a:gd name="T32" fmla="*/ 40 w 134"/>
                    <a:gd name="T33" fmla="*/ 581 h 712"/>
                    <a:gd name="T34" fmla="*/ 39 w 134"/>
                    <a:gd name="T35" fmla="*/ 610 h 712"/>
                    <a:gd name="T36" fmla="*/ 39 w 134"/>
                    <a:gd name="T37" fmla="*/ 641 h 712"/>
                    <a:gd name="T38" fmla="*/ 38 w 134"/>
                    <a:gd name="T39" fmla="*/ 665 h 712"/>
                    <a:gd name="T40" fmla="*/ 38 w 134"/>
                    <a:gd name="T41" fmla="*/ 682 h 712"/>
                    <a:gd name="T42" fmla="*/ 55 w 134"/>
                    <a:gd name="T43" fmla="*/ 693 h 712"/>
                    <a:gd name="T44" fmla="*/ 55 w 134"/>
                    <a:gd name="T45" fmla="*/ 664 h 712"/>
                    <a:gd name="T46" fmla="*/ 59 w 134"/>
                    <a:gd name="T47" fmla="*/ 593 h 712"/>
                    <a:gd name="T48" fmla="*/ 62 w 134"/>
                    <a:gd name="T49" fmla="*/ 502 h 712"/>
                    <a:gd name="T50" fmla="*/ 69 w 134"/>
                    <a:gd name="T51" fmla="*/ 411 h 712"/>
                    <a:gd name="T52" fmla="*/ 72 w 134"/>
                    <a:gd name="T53" fmla="*/ 338 h 712"/>
                    <a:gd name="T54" fmla="*/ 76 w 134"/>
                    <a:gd name="T55" fmla="*/ 290 h 712"/>
                    <a:gd name="T56" fmla="*/ 79 w 134"/>
                    <a:gd name="T57" fmla="*/ 231 h 712"/>
                    <a:gd name="T58" fmla="*/ 79 w 134"/>
                    <a:gd name="T59" fmla="*/ 168 h 712"/>
                    <a:gd name="T60" fmla="*/ 77 w 134"/>
                    <a:gd name="T61" fmla="*/ 111 h 712"/>
                    <a:gd name="T62" fmla="*/ 76 w 134"/>
                    <a:gd name="T63" fmla="*/ 75 h 712"/>
                    <a:gd name="T64" fmla="*/ 87 w 134"/>
                    <a:gd name="T65" fmla="*/ 30 h 712"/>
                    <a:gd name="T66" fmla="*/ 112 w 134"/>
                    <a:gd name="T67" fmla="*/ 50 h 712"/>
                    <a:gd name="T68" fmla="*/ 108 w 134"/>
                    <a:gd name="T69" fmla="*/ 92 h 712"/>
                    <a:gd name="T70" fmla="*/ 105 w 134"/>
                    <a:gd name="T71" fmla="*/ 163 h 712"/>
                    <a:gd name="T72" fmla="*/ 98 w 134"/>
                    <a:gd name="T73" fmla="*/ 248 h 712"/>
                    <a:gd name="T74" fmla="*/ 95 w 134"/>
                    <a:gd name="T75" fmla="*/ 339 h 712"/>
                    <a:gd name="T76" fmla="*/ 91 w 134"/>
                    <a:gd name="T77" fmla="*/ 428 h 712"/>
                    <a:gd name="T78" fmla="*/ 90 w 134"/>
                    <a:gd name="T79" fmla="*/ 501 h 712"/>
                    <a:gd name="T80" fmla="*/ 86 w 134"/>
                    <a:gd name="T81" fmla="*/ 557 h 712"/>
                    <a:gd name="T82" fmla="*/ 86 w 134"/>
                    <a:gd name="T83" fmla="*/ 597 h 712"/>
                    <a:gd name="T84" fmla="*/ 86 w 134"/>
                    <a:gd name="T85" fmla="*/ 620 h 712"/>
                    <a:gd name="T86" fmla="*/ 86 w 134"/>
                    <a:gd name="T87" fmla="*/ 630 h 712"/>
                    <a:gd name="T88" fmla="*/ 97 w 134"/>
                    <a:gd name="T89" fmla="*/ 707 h 712"/>
                    <a:gd name="T90" fmla="*/ 97 w 134"/>
                    <a:gd name="T91" fmla="*/ 658 h 712"/>
                    <a:gd name="T92" fmla="*/ 100 w 134"/>
                    <a:gd name="T93" fmla="*/ 567 h 712"/>
                    <a:gd name="T94" fmla="*/ 101 w 134"/>
                    <a:gd name="T95" fmla="*/ 459 h 712"/>
                    <a:gd name="T96" fmla="*/ 105 w 134"/>
                    <a:gd name="T97" fmla="*/ 356 h 712"/>
                    <a:gd name="T98" fmla="*/ 111 w 134"/>
                    <a:gd name="T99" fmla="*/ 280 h 712"/>
                    <a:gd name="T100" fmla="*/ 115 w 134"/>
                    <a:gd name="T101" fmla="*/ 221 h 712"/>
                    <a:gd name="T102" fmla="*/ 121 w 134"/>
                    <a:gd name="T103" fmla="*/ 159 h 712"/>
                    <a:gd name="T104" fmla="*/ 126 w 134"/>
                    <a:gd name="T105" fmla="*/ 102 h 712"/>
                    <a:gd name="T106" fmla="*/ 132 w 134"/>
                    <a:gd name="T107" fmla="*/ 58 h 712"/>
                    <a:gd name="T108" fmla="*/ 134 w 134"/>
                    <a:gd name="T109" fmla="*/ 36 h 712"/>
                    <a:gd name="T110" fmla="*/ 0 w 134"/>
                    <a:gd name="T111" fmla="*/ 15 h 712"/>
                    <a:gd name="T112" fmla="*/ 17 w 134"/>
                    <a:gd name="T113" fmla="*/ 101 h 71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4"/>
                    <a:gd name="T172" fmla="*/ 0 h 712"/>
                    <a:gd name="T173" fmla="*/ 134 w 134"/>
                    <a:gd name="T174" fmla="*/ 712 h 71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4" h="712">
                      <a:moveTo>
                        <a:pt x="17" y="101"/>
                      </a:moveTo>
                      <a:lnTo>
                        <a:pt x="22" y="39"/>
                      </a:lnTo>
                      <a:lnTo>
                        <a:pt x="54" y="23"/>
                      </a:lnTo>
                      <a:lnTo>
                        <a:pt x="54" y="24"/>
                      </a:lnTo>
                      <a:lnTo>
                        <a:pt x="55" y="27"/>
                      </a:lnTo>
                      <a:lnTo>
                        <a:pt x="55" y="29"/>
                      </a:lnTo>
                      <a:lnTo>
                        <a:pt x="56" y="32"/>
                      </a:lnTo>
                      <a:lnTo>
                        <a:pt x="56" y="37"/>
                      </a:lnTo>
                      <a:lnTo>
                        <a:pt x="59" y="42"/>
                      </a:lnTo>
                      <a:lnTo>
                        <a:pt x="59" y="49"/>
                      </a:lnTo>
                      <a:lnTo>
                        <a:pt x="59" y="56"/>
                      </a:lnTo>
                      <a:lnTo>
                        <a:pt x="60" y="63"/>
                      </a:lnTo>
                      <a:lnTo>
                        <a:pt x="61" y="73"/>
                      </a:lnTo>
                      <a:lnTo>
                        <a:pt x="61" y="82"/>
                      </a:lnTo>
                      <a:lnTo>
                        <a:pt x="61" y="93"/>
                      </a:lnTo>
                      <a:lnTo>
                        <a:pt x="61" y="106"/>
                      </a:lnTo>
                      <a:lnTo>
                        <a:pt x="61" y="119"/>
                      </a:lnTo>
                      <a:lnTo>
                        <a:pt x="60" y="133"/>
                      </a:lnTo>
                      <a:lnTo>
                        <a:pt x="59" y="147"/>
                      </a:lnTo>
                      <a:lnTo>
                        <a:pt x="59" y="159"/>
                      </a:lnTo>
                      <a:lnTo>
                        <a:pt x="59" y="171"/>
                      </a:lnTo>
                      <a:lnTo>
                        <a:pt x="58" y="182"/>
                      </a:lnTo>
                      <a:lnTo>
                        <a:pt x="58" y="195"/>
                      </a:lnTo>
                      <a:lnTo>
                        <a:pt x="56" y="205"/>
                      </a:lnTo>
                      <a:lnTo>
                        <a:pt x="56" y="216"/>
                      </a:lnTo>
                      <a:lnTo>
                        <a:pt x="55" y="223"/>
                      </a:lnTo>
                      <a:lnTo>
                        <a:pt x="55" y="232"/>
                      </a:lnTo>
                      <a:lnTo>
                        <a:pt x="54" y="240"/>
                      </a:lnTo>
                      <a:lnTo>
                        <a:pt x="54" y="246"/>
                      </a:lnTo>
                      <a:lnTo>
                        <a:pt x="54" y="251"/>
                      </a:lnTo>
                      <a:lnTo>
                        <a:pt x="54" y="254"/>
                      </a:lnTo>
                      <a:lnTo>
                        <a:pt x="54" y="256"/>
                      </a:lnTo>
                      <a:lnTo>
                        <a:pt x="54" y="258"/>
                      </a:lnTo>
                      <a:lnTo>
                        <a:pt x="53" y="259"/>
                      </a:lnTo>
                      <a:lnTo>
                        <a:pt x="53" y="268"/>
                      </a:lnTo>
                      <a:lnTo>
                        <a:pt x="51" y="280"/>
                      </a:lnTo>
                      <a:lnTo>
                        <a:pt x="51" y="298"/>
                      </a:lnTo>
                      <a:lnTo>
                        <a:pt x="49" y="318"/>
                      </a:lnTo>
                      <a:lnTo>
                        <a:pt x="49" y="341"/>
                      </a:lnTo>
                      <a:lnTo>
                        <a:pt x="48" y="365"/>
                      </a:lnTo>
                      <a:lnTo>
                        <a:pt x="48" y="392"/>
                      </a:lnTo>
                      <a:lnTo>
                        <a:pt x="45" y="418"/>
                      </a:lnTo>
                      <a:lnTo>
                        <a:pt x="45" y="444"/>
                      </a:lnTo>
                      <a:lnTo>
                        <a:pt x="43" y="469"/>
                      </a:lnTo>
                      <a:lnTo>
                        <a:pt x="43" y="494"/>
                      </a:lnTo>
                      <a:lnTo>
                        <a:pt x="41" y="516"/>
                      </a:lnTo>
                      <a:lnTo>
                        <a:pt x="41" y="535"/>
                      </a:lnTo>
                      <a:lnTo>
                        <a:pt x="41" y="551"/>
                      </a:lnTo>
                      <a:lnTo>
                        <a:pt x="41" y="562"/>
                      </a:lnTo>
                      <a:lnTo>
                        <a:pt x="40" y="571"/>
                      </a:lnTo>
                      <a:lnTo>
                        <a:pt x="40" y="581"/>
                      </a:lnTo>
                      <a:lnTo>
                        <a:pt x="40" y="589"/>
                      </a:lnTo>
                      <a:lnTo>
                        <a:pt x="40" y="600"/>
                      </a:lnTo>
                      <a:lnTo>
                        <a:pt x="39" y="610"/>
                      </a:lnTo>
                      <a:lnTo>
                        <a:pt x="39" y="620"/>
                      </a:lnTo>
                      <a:lnTo>
                        <a:pt x="39" y="630"/>
                      </a:lnTo>
                      <a:lnTo>
                        <a:pt x="39" y="641"/>
                      </a:lnTo>
                      <a:lnTo>
                        <a:pt x="38" y="650"/>
                      </a:lnTo>
                      <a:lnTo>
                        <a:pt x="38" y="659"/>
                      </a:lnTo>
                      <a:lnTo>
                        <a:pt x="38" y="665"/>
                      </a:lnTo>
                      <a:lnTo>
                        <a:pt x="38" y="672"/>
                      </a:lnTo>
                      <a:lnTo>
                        <a:pt x="38" y="677"/>
                      </a:lnTo>
                      <a:lnTo>
                        <a:pt x="38" y="682"/>
                      </a:lnTo>
                      <a:lnTo>
                        <a:pt x="38" y="684"/>
                      </a:lnTo>
                      <a:lnTo>
                        <a:pt x="38" y="686"/>
                      </a:lnTo>
                      <a:lnTo>
                        <a:pt x="55" y="693"/>
                      </a:lnTo>
                      <a:lnTo>
                        <a:pt x="55" y="689"/>
                      </a:lnTo>
                      <a:lnTo>
                        <a:pt x="55" y="680"/>
                      </a:lnTo>
                      <a:lnTo>
                        <a:pt x="55" y="664"/>
                      </a:lnTo>
                      <a:lnTo>
                        <a:pt x="58" y="645"/>
                      </a:lnTo>
                      <a:lnTo>
                        <a:pt x="58" y="620"/>
                      </a:lnTo>
                      <a:lnTo>
                        <a:pt x="59" y="593"/>
                      </a:lnTo>
                      <a:lnTo>
                        <a:pt x="60" y="564"/>
                      </a:lnTo>
                      <a:lnTo>
                        <a:pt x="62" y="535"/>
                      </a:lnTo>
                      <a:lnTo>
                        <a:pt x="62" y="502"/>
                      </a:lnTo>
                      <a:lnTo>
                        <a:pt x="65" y="470"/>
                      </a:lnTo>
                      <a:lnTo>
                        <a:pt x="66" y="439"/>
                      </a:lnTo>
                      <a:lnTo>
                        <a:pt x="69" y="411"/>
                      </a:lnTo>
                      <a:lnTo>
                        <a:pt x="69" y="382"/>
                      </a:lnTo>
                      <a:lnTo>
                        <a:pt x="71" y="359"/>
                      </a:lnTo>
                      <a:lnTo>
                        <a:pt x="72" y="338"/>
                      </a:lnTo>
                      <a:lnTo>
                        <a:pt x="75" y="323"/>
                      </a:lnTo>
                      <a:lnTo>
                        <a:pt x="76" y="308"/>
                      </a:lnTo>
                      <a:lnTo>
                        <a:pt x="76" y="290"/>
                      </a:lnTo>
                      <a:lnTo>
                        <a:pt x="77" y="271"/>
                      </a:lnTo>
                      <a:lnTo>
                        <a:pt x="79" y="252"/>
                      </a:lnTo>
                      <a:lnTo>
                        <a:pt x="79" y="231"/>
                      </a:lnTo>
                      <a:lnTo>
                        <a:pt x="79" y="210"/>
                      </a:lnTo>
                      <a:lnTo>
                        <a:pt x="79" y="187"/>
                      </a:lnTo>
                      <a:lnTo>
                        <a:pt x="79" y="168"/>
                      </a:lnTo>
                      <a:lnTo>
                        <a:pt x="77" y="147"/>
                      </a:lnTo>
                      <a:lnTo>
                        <a:pt x="77" y="128"/>
                      </a:lnTo>
                      <a:lnTo>
                        <a:pt x="77" y="111"/>
                      </a:lnTo>
                      <a:lnTo>
                        <a:pt x="77" y="96"/>
                      </a:lnTo>
                      <a:lnTo>
                        <a:pt x="76" y="83"/>
                      </a:lnTo>
                      <a:lnTo>
                        <a:pt x="76" y="75"/>
                      </a:lnTo>
                      <a:lnTo>
                        <a:pt x="76" y="68"/>
                      </a:lnTo>
                      <a:lnTo>
                        <a:pt x="76" y="67"/>
                      </a:lnTo>
                      <a:lnTo>
                        <a:pt x="87" y="30"/>
                      </a:lnTo>
                      <a:lnTo>
                        <a:pt x="115" y="42"/>
                      </a:lnTo>
                      <a:lnTo>
                        <a:pt x="113" y="44"/>
                      </a:lnTo>
                      <a:lnTo>
                        <a:pt x="112" y="50"/>
                      </a:lnTo>
                      <a:lnTo>
                        <a:pt x="111" y="60"/>
                      </a:lnTo>
                      <a:lnTo>
                        <a:pt x="111" y="76"/>
                      </a:lnTo>
                      <a:lnTo>
                        <a:pt x="108" y="92"/>
                      </a:lnTo>
                      <a:lnTo>
                        <a:pt x="107" y="113"/>
                      </a:lnTo>
                      <a:lnTo>
                        <a:pt x="106" y="137"/>
                      </a:lnTo>
                      <a:lnTo>
                        <a:pt x="105" y="163"/>
                      </a:lnTo>
                      <a:lnTo>
                        <a:pt x="102" y="189"/>
                      </a:lnTo>
                      <a:lnTo>
                        <a:pt x="101" y="217"/>
                      </a:lnTo>
                      <a:lnTo>
                        <a:pt x="98" y="248"/>
                      </a:lnTo>
                      <a:lnTo>
                        <a:pt x="97" y="279"/>
                      </a:lnTo>
                      <a:lnTo>
                        <a:pt x="96" y="309"/>
                      </a:lnTo>
                      <a:lnTo>
                        <a:pt x="95" y="339"/>
                      </a:lnTo>
                      <a:lnTo>
                        <a:pt x="93" y="370"/>
                      </a:lnTo>
                      <a:lnTo>
                        <a:pt x="93" y="401"/>
                      </a:lnTo>
                      <a:lnTo>
                        <a:pt x="91" y="428"/>
                      </a:lnTo>
                      <a:lnTo>
                        <a:pt x="90" y="454"/>
                      </a:lnTo>
                      <a:lnTo>
                        <a:pt x="90" y="478"/>
                      </a:lnTo>
                      <a:lnTo>
                        <a:pt x="90" y="501"/>
                      </a:lnTo>
                      <a:lnTo>
                        <a:pt x="89" y="521"/>
                      </a:lnTo>
                      <a:lnTo>
                        <a:pt x="87" y="541"/>
                      </a:lnTo>
                      <a:lnTo>
                        <a:pt x="86" y="557"/>
                      </a:lnTo>
                      <a:lnTo>
                        <a:pt x="86" y="573"/>
                      </a:lnTo>
                      <a:lnTo>
                        <a:pt x="86" y="586"/>
                      </a:lnTo>
                      <a:lnTo>
                        <a:pt x="86" y="597"/>
                      </a:lnTo>
                      <a:lnTo>
                        <a:pt x="86" y="607"/>
                      </a:lnTo>
                      <a:lnTo>
                        <a:pt x="86" y="615"/>
                      </a:lnTo>
                      <a:lnTo>
                        <a:pt x="86" y="620"/>
                      </a:lnTo>
                      <a:lnTo>
                        <a:pt x="86" y="625"/>
                      </a:lnTo>
                      <a:lnTo>
                        <a:pt x="86" y="628"/>
                      </a:lnTo>
                      <a:lnTo>
                        <a:pt x="86" y="630"/>
                      </a:lnTo>
                      <a:lnTo>
                        <a:pt x="80" y="707"/>
                      </a:lnTo>
                      <a:lnTo>
                        <a:pt x="97" y="712"/>
                      </a:lnTo>
                      <a:lnTo>
                        <a:pt x="97" y="707"/>
                      </a:lnTo>
                      <a:lnTo>
                        <a:pt x="97" y="697"/>
                      </a:lnTo>
                      <a:lnTo>
                        <a:pt x="97" y="680"/>
                      </a:lnTo>
                      <a:lnTo>
                        <a:pt x="97" y="658"/>
                      </a:lnTo>
                      <a:lnTo>
                        <a:pt x="97" y="630"/>
                      </a:lnTo>
                      <a:lnTo>
                        <a:pt x="98" y="599"/>
                      </a:lnTo>
                      <a:lnTo>
                        <a:pt x="100" y="567"/>
                      </a:lnTo>
                      <a:lnTo>
                        <a:pt x="101" y="532"/>
                      </a:lnTo>
                      <a:lnTo>
                        <a:pt x="101" y="495"/>
                      </a:lnTo>
                      <a:lnTo>
                        <a:pt x="101" y="459"/>
                      </a:lnTo>
                      <a:lnTo>
                        <a:pt x="102" y="422"/>
                      </a:lnTo>
                      <a:lnTo>
                        <a:pt x="103" y="388"/>
                      </a:lnTo>
                      <a:lnTo>
                        <a:pt x="105" y="356"/>
                      </a:lnTo>
                      <a:lnTo>
                        <a:pt x="107" y="326"/>
                      </a:lnTo>
                      <a:lnTo>
                        <a:pt x="107" y="300"/>
                      </a:lnTo>
                      <a:lnTo>
                        <a:pt x="111" y="280"/>
                      </a:lnTo>
                      <a:lnTo>
                        <a:pt x="111" y="261"/>
                      </a:lnTo>
                      <a:lnTo>
                        <a:pt x="113" y="241"/>
                      </a:lnTo>
                      <a:lnTo>
                        <a:pt x="115" y="221"/>
                      </a:lnTo>
                      <a:lnTo>
                        <a:pt x="117" y="200"/>
                      </a:lnTo>
                      <a:lnTo>
                        <a:pt x="118" y="179"/>
                      </a:lnTo>
                      <a:lnTo>
                        <a:pt x="121" y="159"/>
                      </a:lnTo>
                      <a:lnTo>
                        <a:pt x="122" y="139"/>
                      </a:lnTo>
                      <a:lnTo>
                        <a:pt x="124" y="120"/>
                      </a:lnTo>
                      <a:lnTo>
                        <a:pt x="126" y="102"/>
                      </a:lnTo>
                      <a:lnTo>
                        <a:pt x="128" y="86"/>
                      </a:lnTo>
                      <a:lnTo>
                        <a:pt x="129" y="71"/>
                      </a:lnTo>
                      <a:lnTo>
                        <a:pt x="132" y="58"/>
                      </a:lnTo>
                      <a:lnTo>
                        <a:pt x="132" y="49"/>
                      </a:lnTo>
                      <a:lnTo>
                        <a:pt x="133" y="41"/>
                      </a:lnTo>
                      <a:lnTo>
                        <a:pt x="134" y="36"/>
                      </a:lnTo>
                      <a:lnTo>
                        <a:pt x="134" y="35"/>
                      </a:lnTo>
                      <a:lnTo>
                        <a:pt x="75" y="0"/>
                      </a:lnTo>
                      <a:lnTo>
                        <a:pt x="0" y="15"/>
                      </a:lnTo>
                      <a:lnTo>
                        <a:pt x="4" y="94"/>
                      </a:lnTo>
                      <a:lnTo>
                        <a:pt x="17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6" name="Freeform 74"/>
                <p:cNvSpPr>
                  <a:spLocks/>
                </p:cNvSpPr>
                <p:nvPr/>
              </p:nvSpPr>
              <p:spPr bwMode="auto">
                <a:xfrm>
                  <a:off x="5103" y="2619"/>
                  <a:ext cx="10" cy="153"/>
                </a:xfrm>
                <a:custGeom>
                  <a:avLst/>
                  <a:gdLst>
                    <a:gd name="T0" fmla="*/ 18 w 31"/>
                    <a:gd name="T1" fmla="*/ 3 h 458"/>
                    <a:gd name="T2" fmla="*/ 11 w 31"/>
                    <a:gd name="T3" fmla="*/ 246 h 458"/>
                    <a:gd name="T4" fmla="*/ 0 w 31"/>
                    <a:gd name="T5" fmla="*/ 452 h 458"/>
                    <a:gd name="T6" fmla="*/ 25 w 31"/>
                    <a:gd name="T7" fmla="*/ 458 h 458"/>
                    <a:gd name="T8" fmla="*/ 25 w 31"/>
                    <a:gd name="T9" fmla="*/ 179 h 458"/>
                    <a:gd name="T10" fmla="*/ 31 w 31"/>
                    <a:gd name="T11" fmla="*/ 0 h 458"/>
                    <a:gd name="T12" fmla="*/ 18 w 31"/>
                    <a:gd name="T13" fmla="*/ 3 h 458"/>
                    <a:gd name="T14" fmla="*/ 18 w 31"/>
                    <a:gd name="T15" fmla="*/ 3 h 45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1"/>
                    <a:gd name="T25" fmla="*/ 0 h 458"/>
                    <a:gd name="T26" fmla="*/ 31 w 31"/>
                    <a:gd name="T27" fmla="*/ 458 h 45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1" h="458">
                      <a:moveTo>
                        <a:pt x="18" y="3"/>
                      </a:moveTo>
                      <a:lnTo>
                        <a:pt x="11" y="246"/>
                      </a:lnTo>
                      <a:lnTo>
                        <a:pt x="0" y="452"/>
                      </a:lnTo>
                      <a:lnTo>
                        <a:pt x="25" y="458"/>
                      </a:lnTo>
                      <a:lnTo>
                        <a:pt x="25" y="179"/>
                      </a:lnTo>
                      <a:lnTo>
                        <a:pt x="31" y="0"/>
                      </a:lnTo>
                      <a:lnTo>
                        <a:pt x="18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7" name="Freeform 75"/>
                <p:cNvSpPr>
                  <a:spLocks/>
                </p:cNvSpPr>
                <p:nvPr/>
              </p:nvSpPr>
              <p:spPr bwMode="auto">
                <a:xfrm>
                  <a:off x="4727" y="2725"/>
                  <a:ext cx="432" cy="191"/>
                </a:xfrm>
                <a:custGeom>
                  <a:avLst/>
                  <a:gdLst>
                    <a:gd name="T0" fmla="*/ 721 w 1297"/>
                    <a:gd name="T1" fmla="*/ 209 h 575"/>
                    <a:gd name="T2" fmla="*/ 727 w 1297"/>
                    <a:gd name="T3" fmla="*/ 124 h 575"/>
                    <a:gd name="T4" fmla="*/ 764 w 1297"/>
                    <a:gd name="T5" fmla="*/ 51 h 575"/>
                    <a:gd name="T6" fmla="*/ 867 w 1297"/>
                    <a:gd name="T7" fmla="*/ 51 h 575"/>
                    <a:gd name="T8" fmla="*/ 1058 w 1297"/>
                    <a:gd name="T9" fmla="*/ 118 h 575"/>
                    <a:gd name="T10" fmla="*/ 1222 w 1297"/>
                    <a:gd name="T11" fmla="*/ 188 h 575"/>
                    <a:gd name="T12" fmla="*/ 900 w 1297"/>
                    <a:gd name="T13" fmla="*/ 239 h 575"/>
                    <a:gd name="T14" fmla="*/ 884 w 1297"/>
                    <a:gd name="T15" fmla="*/ 234 h 575"/>
                    <a:gd name="T16" fmla="*/ 830 w 1297"/>
                    <a:gd name="T17" fmla="*/ 235 h 575"/>
                    <a:gd name="T18" fmla="*/ 719 w 1297"/>
                    <a:gd name="T19" fmla="*/ 260 h 575"/>
                    <a:gd name="T20" fmla="*/ 558 w 1297"/>
                    <a:gd name="T21" fmla="*/ 318 h 575"/>
                    <a:gd name="T22" fmla="*/ 403 w 1297"/>
                    <a:gd name="T23" fmla="*/ 377 h 575"/>
                    <a:gd name="T24" fmla="*/ 308 w 1297"/>
                    <a:gd name="T25" fmla="*/ 415 h 575"/>
                    <a:gd name="T26" fmla="*/ 108 w 1297"/>
                    <a:gd name="T27" fmla="*/ 575 h 575"/>
                    <a:gd name="T28" fmla="*/ 161 w 1297"/>
                    <a:gd name="T29" fmla="*/ 552 h 575"/>
                    <a:gd name="T30" fmla="*/ 285 w 1297"/>
                    <a:gd name="T31" fmla="*/ 500 h 575"/>
                    <a:gd name="T32" fmla="*/ 424 w 1297"/>
                    <a:gd name="T33" fmla="*/ 446 h 575"/>
                    <a:gd name="T34" fmla="*/ 533 w 1297"/>
                    <a:gd name="T35" fmla="*/ 411 h 575"/>
                    <a:gd name="T36" fmla="*/ 613 w 1297"/>
                    <a:gd name="T37" fmla="*/ 390 h 575"/>
                    <a:gd name="T38" fmla="*/ 654 w 1297"/>
                    <a:gd name="T39" fmla="*/ 382 h 575"/>
                    <a:gd name="T40" fmla="*/ 766 w 1297"/>
                    <a:gd name="T41" fmla="*/ 368 h 575"/>
                    <a:gd name="T42" fmla="*/ 739 w 1297"/>
                    <a:gd name="T43" fmla="*/ 353 h 575"/>
                    <a:gd name="T44" fmla="*/ 702 w 1297"/>
                    <a:gd name="T45" fmla="*/ 347 h 575"/>
                    <a:gd name="T46" fmla="*/ 629 w 1297"/>
                    <a:gd name="T47" fmla="*/ 361 h 575"/>
                    <a:gd name="T48" fmla="*/ 501 w 1297"/>
                    <a:gd name="T49" fmla="*/ 402 h 575"/>
                    <a:gd name="T50" fmla="*/ 388 w 1297"/>
                    <a:gd name="T51" fmla="*/ 440 h 575"/>
                    <a:gd name="T52" fmla="*/ 104 w 1297"/>
                    <a:gd name="T53" fmla="*/ 547 h 575"/>
                    <a:gd name="T54" fmla="*/ 667 w 1297"/>
                    <a:gd name="T55" fmla="*/ 304 h 575"/>
                    <a:gd name="T56" fmla="*/ 716 w 1297"/>
                    <a:gd name="T57" fmla="*/ 287 h 575"/>
                    <a:gd name="T58" fmla="*/ 789 w 1297"/>
                    <a:gd name="T59" fmla="*/ 270 h 575"/>
                    <a:gd name="T60" fmla="*/ 857 w 1297"/>
                    <a:gd name="T61" fmla="*/ 266 h 575"/>
                    <a:gd name="T62" fmla="*/ 1003 w 1297"/>
                    <a:gd name="T63" fmla="*/ 311 h 575"/>
                    <a:gd name="T64" fmla="*/ 1182 w 1297"/>
                    <a:gd name="T65" fmla="*/ 374 h 575"/>
                    <a:gd name="T66" fmla="*/ 1270 w 1297"/>
                    <a:gd name="T67" fmla="*/ 409 h 575"/>
                    <a:gd name="T68" fmla="*/ 1282 w 1297"/>
                    <a:gd name="T69" fmla="*/ 389 h 575"/>
                    <a:gd name="T70" fmla="*/ 1282 w 1297"/>
                    <a:gd name="T71" fmla="*/ 330 h 575"/>
                    <a:gd name="T72" fmla="*/ 1284 w 1297"/>
                    <a:gd name="T73" fmla="*/ 273 h 575"/>
                    <a:gd name="T74" fmla="*/ 1287 w 1297"/>
                    <a:gd name="T75" fmla="*/ 247 h 575"/>
                    <a:gd name="T76" fmla="*/ 1292 w 1297"/>
                    <a:gd name="T77" fmla="*/ 218 h 575"/>
                    <a:gd name="T78" fmla="*/ 1297 w 1297"/>
                    <a:gd name="T79" fmla="*/ 193 h 575"/>
                    <a:gd name="T80" fmla="*/ 975 w 1297"/>
                    <a:gd name="T81" fmla="*/ 51 h 575"/>
                    <a:gd name="T82" fmla="*/ 898 w 1297"/>
                    <a:gd name="T83" fmla="*/ 23 h 575"/>
                    <a:gd name="T84" fmla="*/ 801 w 1297"/>
                    <a:gd name="T85" fmla="*/ 1 h 575"/>
                    <a:gd name="T86" fmla="*/ 735 w 1297"/>
                    <a:gd name="T87" fmla="*/ 12 h 575"/>
                    <a:gd name="T88" fmla="*/ 702 w 1297"/>
                    <a:gd name="T89" fmla="*/ 69 h 575"/>
                    <a:gd name="T90" fmla="*/ 691 w 1297"/>
                    <a:gd name="T91" fmla="*/ 130 h 575"/>
                    <a:gd name="T92" fmla="*/ 687 w 1297"/>
                    <a:gd name="T93" fmla="*/ 213 h 575"/>
                    <a:gd name="T94" fmla="*/ 573 w 1297"/>
                    <a:gd name="T95" fmla="*/ 253 h 575"/>
                    <a:gd name="T96" fmla="*/ 346 w 1297"/>
                    <a:gd name="T97" fmla="*/ 340 h 575"/>
                    <a:gd name="T98" fmla="*/ 174 w 1297"/>
                    <a:gd name="T99" fmla="*/ 403 h 575"/>
                    <a:gd name="T100" fmla="*/ 117 w 1297"/>
                    <a:gd name="T101" fmla="*/ 426 h 575"/>
                    <a:gd name="T102" fmla="*/ 50 w 1297"/>
                    <a:gd name="T103" fmla="*/ 454 h 575"/>
                    <a:gd name="T104" fmla="*/ 5 w 1297"/>
                    <a:gd name="T105" fmla="*/ 475 h 575"/>
                    <a:gd name="T106" fmla="*/ 629 w 1297"/>
                    <a:gd name="T107" fmla="*/ 271 h 57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297"/>
                    <a:gd name="T163" fmla="*/ 0 h 575"/>
                    <a:gd name="T164" fmla="*/ 1297 w 1297"/>
                    <a:gd name="T165" fmla="*/ 575 h 57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297" h="575">
                      <a:moveTo>
                        <a:pt x="722" y="239"/>
                      </a:moveTo>
                      <a:lnTo>
                        <a:pt x="722" y="237"/>
                      </a:lnTo>
                      <a:lnTo>
                        <a:pt x="722" y="232"/>
                      </a:lnTo>
                      <a:lnTo>
                        <a:pt x="721" y="220"/>
                      </a:lnTo>
                      <a:lnTo>
                        <a:pt x="721" y="209"/>
                      </a:lnTo>
                      <a:lnTo>
                        <a:pt x="721" y="193"/>
                      </a:lnTo>
                      <a:lnTo>
                        <a:pt x="721" y="178"/>
                      </a:lnTo>
                      <a:lnTo>
                        <a:pt x="722" y="161"/>
                      </a:lnTo>
                      <a:lnTo>
                        <a:pt x="724" y="144"/>
                      </a:lnTo>
                      <a:lnTo>
                        <a:pt x="727" y="124"/>
                      </a:lnTo>
                      <a:lnTo>
                        <a:pt x="732" y="106"/>
                      </a:lnTo>
                      <a:lnTo>
                        <a:pt x="737" y="89"/>
                      </a:lnTo>
                      <a:lnTo>
                        <a:pt x="744" y="75"/>
                      </a:lnTo>
                      <a:lnTo>
                        <a:pt x="753" y="61"/>
                      </a:lnTo>
                      <a:lnTo>
                        <a:pt x="764" y="51"/>
                      </a:lnTo>
                      <a:lnTo>
                        <a:pt x="778" y="43"/>
                      </a:lnTo>
                      <a:lnTo>
                        <a:pt x="792" y="41"/>
                      </a:lnTo>
                      <a:lnTo>
                        <a:pt x="811" y="39"/>
                      </a:lnTo>
                      <a:lnTo>
                        <a:pt x="837" y="43"/>
                      </a:lnTo>
                      <a:lnTo>
                        <a:pt x="867" y="51"/>
                      </a:lnTo>
                      <a:lnTo>
                        <a:pt x="902" y="61"/>
                      </a:lnTo>
                      <a:lnTo>
                        <a:pt x="938" y="72"/>
                      </a:lnTo>
                      <a:lnTo>
                        <a:pt x="977" y="85"/>
                      </a:lnTo>
                      <a:lnTo>
                        <a:pt x="1017" y="101"/>
                      </a:lnTo>
                      <a:lnTo>
                        <a:pt x="1058" y="118"/>
                      </a:lnTo>
                      <a:lnTo>
                        <a:pt x="1096" y="134"/>
                      </a:lnTo>
                      <a:lnTo>
                        <a:pt x="1134" y="149"/>
                      </a:lnTo>
                      <a:lnTo>
                        <a:pt x="1167" y="163"/>
                      </a:lnTo>
                      <a:lnTo>
                        <a:pt x="1197" y="177"/>
                      </a:lnTo>
                      <a:lnTo>
                        <a:pt x="1222" y="188"/>
                      </a:lnTo>
                      <a:lnTo>
                        <a:pt x="1241" y="197"/>
                      </a:lnTo>
                      <a:lnTo>
                        <a:pt x="1254" y="203"/>
                      </a:lnTo>
                      <a:lnTo>
                        <a:pt x="1259" y="206"/>
                      </a:lnTo>
                      <a:lnTo>
                        <a:pt x="1266" y="382"/>
                      </a:lnTo>
                      <a:lnTo>
                        <a:pt x="900" y="239"/>
                      </a:lnTo>
                      <a:lnTo>
                        <a:pt x="899" y="238"/>
                      </a:lnTo>
                      <a:lnTo>
                        <a:pt x="898" y="238"/>
                      </a:lnTo>
                      <a:lnTo>
                        <a:pt x="894" y="237"/>
                      </a:lnTo>
                      <a:lnTo>
                        <a:pt x="890" y="235"/>
                      </a:lnTo>
                      <a:lnTo>
                        <a:pt x="884" y="234"/>
                      </a:lnTo>
                      <a:lnTo>
                        <a:pt x="877" y="233"/>
                      </a:lnTo>
                      <a:lnTo>
                        <a:pt x="868" y="232"/>
                      </a:lnTo>
                      <a:lnTo>
                        <a:pt x="857" y="233"/>
                      </a:lnTo>
                      <a:lnTo>
                        <a:pt x="843" y="233"/>
                      </a:lnTo>
                      <a:lnTo>
                        <a:pt x="830" y="235"/>
                      </a:lnTo>
                      <a:lnTo>
                        <a:pt x="812" y="237"/>
                      </a:lnTo>
                      <a:lnTo>
                        <a:pt x="792" y="242"/>
                      </a:lnTo>
                      <a:lnTo>
                        <a:pt x="771" y="245"/>
                      </a:lnTo>
                      <a:lnTo>
                        <a:pt x="747" y="253"/>
                      </a:lnTo>
                      <a:lnTo>
                        <a:pt x="719" y="260"/>
                      </a:lnTo>
                      <a:lnTo>
                        <a:pt x="691" y="271"/>
                      </a:lnTo>
                      <a:lnTo>
                        <a:pt x="657" y="281"/>
                      </a:lnTo>
                      <a:lnTo>
                        <a:pt x="625" y="294"/>
                      </a:lnTo>
                      <a:lnTo>
                        <a:pt x="590" y="305"/>
                      </a:lnTo>
                      <a:lnTo>
                        <a:pt x="558" y="318"/>
                      </a:lnTo>
                      <a:lnTo>
                        <a:pt x="525" y="330"/>
                      </a:lnTo>
                      <a:lnTo>
                        <a:pt x="492" y="342"/>
                      </a:lnTo>
                      <a:lnTo>
                        <a:pt x="461" y="354"/>
                      </a:lnTo>
                      <a:lnTo>
                        <a:pt x="432" y="367"/>
                      </a:lnTo>
                      <a:lnTo>
                        <a:pt x="403" y="377"/>
                      </a:lnTo>
                      <a:lnTo>
                        <a:pt x="378" y="387"/>
                      </a:lnTo>
                      <a:lnTo>
                        <a:pt x="356" y="395"/>
                      </a:lnTo>
                      <a:lnTo>
                        <a:pt x="336" y="404"/>
                      </a:lnTo>
                      <a:lnTo>
                        <a:pt x="320" y="409"/>
                      </a:lnTo>
                      <a:lnTo>
                        <a:pt x="308" y="415"/>
                      </a:lnTo>
                      <a:lnTo>
                        <a:pt x="300" y="418"/>
                      </a:lnTo>
                      <a:lnTo>
                        <a:pt x="299" y="419"/>
                      </a:lnTo>
                      <a:lnTo>
                        <a:pt x="21" y="519"/>
                      </a:lnTo>
                      <a:lnTo>
                        <a:pt x="4" y="539"/>
                      </a:lnTo>
                      <a:lnTo>
                        <a:pt x="108" y="575"/>
                      </a:lnTo>
                      <a:lnTo>
                        <a:pt x="109" y="574"/>
                      </a:lnTo>
                      <a:lnTo>
                        <a:pt x="117" y="571"/>
                      </a:lnTo>
                      <a:lnTo>
                        <a:pt x="127" y="565"/>
                      </a:lnTo>
                      <a:lnTo>
                        <a:pt x="144" y="560"/>
                      </a:lnTo>
                      <a:lnTo>
                        <a:pt x="161" y="552"/>
                      </a:lnTo>
                      <a:lnTo>
                        <a:pt x="182" y="543"/>
                      </a:lnTo>
                      <a:lnTo>
                        <a:pt x="206" y="533"/>
                      </a:lnTo>
                      <a:lnTo>
                        <a:pt x="231" y="523"/>
                      </a:lnTo>
                      <a:lnTo>
                        <a:pt x="258" y="511"/>
                      </a:lnTo>
                      <a:lnTo>
                        <a:pt x="285" y="500"/>
                      </a:lnTo>
                      <a:lnTo>
                        <a:pt x="314" y="488"/>
                      </a:lnTo>
                      <a:lnTo>
                        <a:pt x="342" y="477"/>
                      </a:lnTo>
                      <a:lnTo>
                        <a:pt x="370" y="466"/>
                      </a:lnTo>
                      <a:lnTo>
                        <a:pt x="397" y="456"/>
                      </a:lnTo>
                      <a:lnTo>
                        <a:pt x="424" y="446"/>
                      </a:lnTo>
                      <a:lnTo>
                        <a:pt x="449" y="439"/>
                      </a:lnTo>
                      <a:lnTo>
                        <a:pt x="470" y="430"/>
                      </a:lnTo>
                      <a:lnTo>
                        <a:pt x="492" y="423"/>
                      </a:lnTo>
                      <a:lnTo>
                        <a:pt x="513" y="416"/>
                      </a:lnTo>
                      <a:lnTo>
                        <a:pt x="533" y="411"/>
                      </a:lnTo>
                      <a:lnTo>
                        <a:pt x="552" y="405"/>
                      </a:lnTo>
                      <a:lnTo>
                        <a:pt x="569" y="402"/>
                      </a:lnTo>
                      <a:lnTo>
                        <a:pt x="584" y="397"/>
                      </a:lnTo>
                      <a:lnTo>
                        <a:pt x="600" y="394"/>
                      </a:lnTo>
                      <a:lnTo>
                        <a:pt x="613" y="390"/>
                      </a:lnTo>
                      <a:lnTo>
                        <a:pt x="624" y="388"/>
                      </a:lnTo>
                      <a:lnTo>
                        <a:pt x="634" y="385"/>
                      </a:lnTo>
                      <a:lnTo>
                        <a:pt x="642" y="384"/>
                      </a:lnTo>
                      <a:lnTo>
                        <a:pt x="649" y="383"/>
                      </a:lnTo>
                      <a:lnTo>
                        <a:pt x="654" y="382"/>
                      </a:lnTo>
                      <a:lnTo>
                        <a:pt x="656" y="382"/>
                      </a:lnTo>
                      <a:lnTo>
                        <a:pt x="659" y="382"/>
                      </a:lnTo>
                      <a:lnTo>
                        <a:pt x="709" y="378"/>
                      </a:lnTo>
                      <a:lnTo>
                        <a:pt x="766" y="392"/>
                      </a:lnTo>
                      <a:lnTo>
                        <a:pt x="766" y="368"/>
                      </a:lnTo>
                      <a:lnTo>
                        <a:pt x="764" y="367"/>
                      </a:lnTo>
                      <a:lnTo>
                        <a:pt x="760" y="363"/>
                      </a:lnTo>
                      <a:lnTo>
                        <a:pt x="754" y="359"/>
                      </a:lnTo>
                      <a:lnTo>
                        <a:pt x="747" y="356"/>
                      </a:lnTo>
                      <a:lnTo>
                        <a:pt x="739" y="353"/>
                      </a:lnTo>
                      <a:lnTo>
                        <a:pt x="734" y="351"/>
                      </a:lnTo>
                      <a:lnTo>
                        <a:pt x="727" y="349"/>
                      </a:lnTo>
                      <a:lnTo>
                        <a:pt x="719" y="348"/>
                      </a:lnTo>
                      <a:lnTo>
                        <a:pt x="711" y="347"/>
                      </a:lnTo>
                      <a:lnTo>
                        <a:pt x="702" y="347"/>
                      </a:lnTo>
                      <a:lnTo>
                        <a:pt x="691" y="347"/>
                      </a:lnTo>
                      <a:lnTo>
                        <a:pt x="681" y="349"/>
                      </a:lnTo>
                      <a:lnTo>
                        <a:pt x="667" y="351"/>
                      </a:lnTo>
                      <a:lnTo>
                        <a:pt x="650" y="356"/>
                      </a:lnTo>
                      <a:lnTo>
                        <a:pt x="629" y="361"/>
                      </a:lnTo>
                      <a:lnTo>
                        <a:pt x="605" y="367"/>
                      </a:lnTo>
                      <a:lnTo>
                        <a:pt x="580" y="374"/>
                      </a:lnTo>
                      <a:lnTo>
                        <a:pt x="554" y="384"/>
                      </a:lnTo>
                      <a:lnTo>
                        <a:pt x="527" y="392"/>
                      </a:lnTo>
                      <a:lnTo>
                        <a:pt x="501" y="402"/>
                      </a:lnTo>
                      <a:lnTo>
                        <a:pt x="473" y="410"/>
                      </a:lnTo>
                      <a:lnTo>
                        <a:pt x="449" y="419"/>
                      </a:lnTo>
                      <a:lnTo>
                        <a:pt x="425" y="426"/>
                      </a:lnTo>
                      <a:lnTo>
                        <a:pt x="406" y="434"/>
                      </a:lnTo>
                      <a:lnTo>
                        <a:pt x="388" y="440"/>
                      </a:lnTo>
                      <a:lnTo>
                        <a:pt x="376" y="445"/>
                      </a:lnTo>
                      <a:lnTo>
                        <a:pt x="367" y="447"/>
                      </a:lnTo>
                      <a:lnTo>
                        <a:pt x="366" y="450"/>
                      </a:lnTo>
                      <a:lnTo>
                        <a:pt x="118" y="550"/>
                      </a:lnTo>
                      <a:lnTo>
                        <a:pt x="104" y="547"/>
                      </a:lnTo>
                      <a:lnTo>
                        <a:pt x="58" y="538"/>
                      </a:lnTo>
                      <a:lnTo>
                        <a:pt x="349" y="415"/>
                      </a:lnTo>
                      <a:lnTo>
                        <a:pt x="662" y="306"/>
                      </a:lnTo>
                      <a:lnTo>
                        <a:pt x="664" y="305"/>
                      </a:lnTo>
                      <a:lnTo>
                        <a:pt x="667" y="304"/>
                      </a:lnTo>
                      <a:lnTo>
                        <a:pt x="672" y="301"/>
                      </a:lnTo>
                      <a:lnTo>
                        <a:pt x="681" y="299"/>
                      </a:lnTo>
                      <a:lnTo>
                        <a:pt x="691" y="295"/>
                      </a:lnTo>
                      <a:lnTo>
                        <a:pt x="702" y="291"/>
                      </a:lnTo>
                      <a:lnTo>
                        <a:pt x="716" y="287"/>
                      </a:lnTo>
                      <a:lnTo>
                        <a:pt x="729" y="284"/>
                      </a:lnTo>
                      <a:lnTo>
                        <a:pt x="743" y="280"/>
                      </a:lnTo>
                      <a:lnTo>
                        <a:pt x="759" y="276"/>
                      </a:lnTo>
                      <a:lnTo>
                        <a:pt x="774" y="273"/>
                      </a:lnTo>
                      <a:lnTo>
                        <a:pt x="789" y="270"/>
                      </a:lnTo>
                      <a:lnTo>
                        <a:pt x="802" y="266"/>
                      </a:lnTo>
                      <a:lnTo>
                        <a:pt x="817" y="265"/>
                      </a:lnTo>
                      <a:lnTo>
                        <a:pt x="831" y="263"/>
                      </a:lnTo>
                      <a:lnTo>
                        <a:pt x="843" y="264"/>
                      </a:lnTo>
                      <a:lnTo>
                        <a:pt x="857" y="266"/>
                      </a:lnTo>
                      <a:lnTo>
                        <a:pt x="878" y="270"/>
                      </a:lnTo>
                      <a:lnTo>
                        <a:pt x="904" y="278"/>
                      </a:lnTo>
                      <a:lnTo>
                        <a:pt x="934" y="287"/>
                      </a:lnTo>
                      <a:lnTo>
                        <a:pt x="967" y="297"/>
                      </a:lnTo>
                      <a:lnTo>
                        <a:pt x="1003" y="311"/>
                      </a:lnTo>
                      <a:lnTo>
                        <a:pt x="1041" y="323"/>
                      </a:lnTo>
                      <a:lnTo>
                        <a:pt x="1079" y="337"/>
                      </a:lnTo>
                      <a:lnTo>
                        <a:pt x="1114" y="349"/>
                      </a:lnTo>
                      <a:lnTo>
                        <a:pt x="1150" y="363"/>
                      </a:lnTo>
                      <a:lnTo>
                        <a:pt x="1182" y="374"/>
                      </a:lnTo>
                      <a:lnTo>
                        <a:pt x="1210" y="385"/>
                      </a:lnTo>
                      <a:lnTo>
                        <a:pt x="1235" y="394"/>
                      </a:lnTo>
                      <a:lnTo>
                        <a:pt x="1253" y="402"/>
                      </a:lnTo>
                      <a:lnTo>
                        <a:pt x="1265" y="407"/>
                      </a:lnTo>
                      <a:lnTo>
                        <a:pt x="1270" y="409"/>
                      </a:lnTo>
                      <a:lnTo>
                        <a:pt x="1282" y="410"/>
                      </a:lnTo>
                      <a:lnTo>
                        <a:pt x="1282" y="409"/>
                      </a:lnTo>
                      <a:lnTo>
                        <a:pt x="1282" y="404"/>
                      </a:lnTo>
                      <a:lnTo>
                        <a:pt x="1282" y="398"/>
                      </a:lnTo>
                      <a:lnTo>
                        <a:pt x="1282" y="389"/>
                      </a:lnTo>
                      <a:lnTo>
                        <a:pt x="1282" y="378"/>
                      </a:lnTo>
                      <a:lnTo>
                        <a:pt x="1282" y="368"/>
                      </a:lnTo>
                      <a:lnTo>
                        <a:pt x="1282" y="356"/>
                      </a:lnTo>
                      <a:lnTo>
                        <a:pt x="1282" y="343"/>
                      </a:lnTo>
                      <a:lnTo>
                        <a:pt x="1282" y="330"/>
                      </a:lnTo>
                      <a:lnTo>
                        <a:pt x="1282" y="317"/>
                      </a:lnTo>
                      <a:lnTo>
                        <a:pt x="1282" y="305"/>
                      </a:lnTo>
                      <a:lnTo>
                        <a:pt x="1282" y="294"/>
                      </a:lnTo>
                      <a:lnTo>
                        <a:pt x="1282" y="283"/>
                      </a:lnTo>
                      <a:lnTo>
                        <a:pt x="1284" y="273"/>
                      </a:lnTo>
                      <a:lnTo>
                        <a:pt x="1284" y="266"/>
                      </a:lnTo>
                      <a:lnTo>
                        <a:pt x="1285" y="263"/>
                      </a:lnTo>
                      <a:lnTo>
                        <a:pt x="1285" y="256"/>
                      </a:lnTo>
                      <a:lnTo>
                        <a:pt x="1286" y="253"/>
                      </a:lnTo>
                      <a:lnTo>
                        <a:pt x="1287" y="247"/>
                      </a:lnTo>
                      <a:lnTo>
                        <a:pt x="1287" y="242"/>
                      </a:lnTo>
                      <a:lnTo>
                        <a:pt x="1289" y="235"/>
                      </a:lnTo>
                      <a:lnTo>
                        <a:pt x="1290" y="229"/>
                      </a:lnTo>
                      <a:lnTo>
                        <a:pt x="1290" y="224"/>
                      </a:lnTo>
                      <a:lnTo>
                        <a:pt x="1292" y="218"/>
                      </a:lnTo>
                      <a:lnTo>
                        <a:pt x="1292" y="213"/>
                      </a:lnTo>
                      <a:lnTo>
                        <a:pt x="1293" y="207"/>
                      </a:lnTo>
                      <a:lnTo>
                        <a:pt x="1293" y="202"/>
                      </a:lnTo>
                      <a:lnTo>
                        <a:pt x="1296" y="199"/>
                      </a:lnTo>
                      <a:lnTo>
                        <a:pt x="1297" y="193"/>
                      </a:lnTo>
                      <a:lnTo>
                        <a:pt x="1297" y="192"/>
                      </a:lnTo>
                      <a:lnTo>
                        <a:pt x="992" y="58"/>
                      </a:lnTo>
                      <a:lnTo>
                        <a:pt x="990" y="56"/>
                      </a:lnTo>
                      <a:lnTo>
                        <a:pt x="983" y="54"/>
                      </a:lnTo>
                      <a:lnTo>
                        <a:pt x="975" y="51"/>
                      </a:lnTo>
                      <a:lnTo>
                        <a:pt x="964" y="46"/>
                      </a:lnTo>
                      <a:lnTo>
                        <a:pt x="949" y="41"/>
                      </a:lnTo>
                      <a:lnTo>
                        <a:pt x="934" y="34"/>
                      </a:lnTo>
                      <a:lnTo>
                        <a:pt x="916" y="29"/>
                      </a:lnTo>
                      <a:lnTo>
                        <a:pt x="898" y="23"/>
                      </a:lnTo>
                      <a:lnTo>
                        <a:pt x="878" y="17"/>
                      </a:lnTo>
                      <a:lnTo>
                        <a:pt x="858" y="12"/>
                      </a:lnTo>
                      <a:lnTo>
                        <a:pt x="838" y="6"/>
                      </a:lnTo>
                      <a:lnTo>
                        <a:pt x="820" y="3"/>
                      </a:lnTo>
                      <a:lnTo>
                        <a:pt x="801" y="1"/>
                      </a:lnTo>
                      <a:lnTo>
                        <a:pt x="785" y="0"/>
                      </a:lnTo>
                      <a:lnTo>
                        <a:pt x="769" y="0"/>
                      </a:lnTo>
                      <a:lnTo>
                        <a:pt x="757" y="2"/>
                      </a:lnTo>
                      <a:lnTo>
                        <a:pt x="745" y="6"/>
                      </a:lnTo>
                      <a:lnTo>
                        <a:pt x="735" y="12"/>
                      </a:lnTo>
                      <a:lnTo>
                        <a:pt x="726" y="21"/>
                      </a:lnTo>
                      <a:lnTo>
                        <a:pt x="719" y="32"/>
                      </a:lnTo>
                      <a:lnTo>
                        <a:pt x="712" y="43"/>
                      </a:lnTo>
                      <a:lnTo>
                        <a:pt x="708" y="56"/>
                      </a:lnTo>
                      <a:lnTo>
                        <a:pt x="702" y="69"/>
                      </a:lnTo>
                      <a:lnTo>
                        <a:pt x="699" y="83"/>
                      </a:lnTo>
                      <a:lnTo>
                        <a:pt x="696" y="95"/>
                      </a:lnTo>
                      <a:lnTo>
                        <a:pt x="695" y="108"/>
                      </a:lnTo>
                      <a:lnTo>
                        <a:pt x="692" y="120"/>
                      </a:lnTo>
                      <a:lnTo>
                        <a:pt x="691" y="130"/>
                      </a:lnTo>
                      <a:lnTo>
                        <a:pt x="691" y="139"/>
                      </a:lnTo>
                      <a:lnTo>
                        <a:pt x="691" y="146"/>
                      </a:lnTo>
                      <a:lnTo>
                        <a:pt x="691" y="151"/>
                      </a:lnTo>
                      <a:lnTo>
                        <a:pt x="691" y="152"/>
                      </a:lnTo>
                      <a:lnTo>
                        <a:pt x="687" y="213"/>
                      </a:lnTo>
                      <a:lnTo>
                        <a:pt x="681" y="214"/>
                      </a:lnTo>
                      <a:lnTo>
                        <a:pt x="666" y="220"/>
                      </a:lnTo>
                      <a:lnTo>
                        <a:pt x="641" y="228"/>
                      </a:lnTo>
                      <a:lnTo>
                        <a:pt x="610" y="240"/>
                      </a:lnTo>
                      <a:lnTo>
                        <a:pt x="573" y="253"/>
                      </a:lnTo>
                      <a:lnTo>
                        <a:pt x="532" y="270"/>
                      </a:lnTo>
                      <a:lnTo>
                        <a:pt x="486" y="286"/>
                      </a:lnTo>
                      <a:lnTo>
                        <a:pt x="440" y="305"/>
                      </a:lnTo>
                      <a:lnTo>
                        <a:pt x="392" y="322"/>
                      </a:lnTo>
                      <a:lnTo>
                        <a:pt x="346" y="340"/>
                      </a:lnTo>
                      <a:lnTo>
                        <a:pt x="301" y="354"/>
                      </a:lnTo>
                      <a:lnTo>
                        <a:pt x="262" y="371"/>
                      </a:lnTo>
                      <a:lnTo>
                        <a:pt x="225" y="384"/>
                      </a:lnTo>
                      <a:lnTo>
                        <a:pt x="196" y="395"/>
                      </a:lnTo>
                      <a:lnTo>
                        <a:pt x="174" y="403"/>
                      </a:lnTo>
                      <a:lnTo>
                        <a:pt x="161" y="409"/>
                      </a:lnTo>
                      <a:lnTo>
                        <a:pt x="151" y="411"/>
                      </a:lnTo>
                      <a:lnTo>
                        <a:pt x="140" y="415"/>
                      </a:lnTo>
                      <a:lnTo>
                        <a:pt x="128" y="420"/>
                      </a:lnTo>
                      <a:lnTo>
                        <a:pt x="117" y="426"/>
                      </a:lnTo>
                      <a:lnTo>
                        <a:pt x="103" y="430"/>
                      </a:lnTo>
                      <a:lnTo>
                        <a:pt x="89" y="436"/>
                      </a:lnTo>
                      <a:lnTo>
                        <a:pt x="76" y="443"/>
                      </a:lnTo>
                      <a:lnTo>
                        <a:pt x="63" y="449"/>
                      </a:lnTo>
                      <a:lnTo>
                        <a:pt x="50" y="454"/>
                      </a:lnTo>
                      <a:lnTo>
                        <a:pt x="37" y="459"/>
                      </a:lnTo>
                      <a:lnTo>
                        <a:pt x="26" y="464"/>
                      </a:lnTo>
                      <a:lnTo>
                        <a:pt x="19" y="467"/>
                      </a:lnTo>
                      <a:lnTo>
                        <a:pt x="10" y="471"/>
                      </a:lnTo>
                      <a:lnTo>
                        <a:pt x="5" y="475"/>
                      </a:lnTo>
                      <a:lnTo>
                        <a:pt x="1" y="476"/>
                      </a:lnTo>
                      <a:lnTo>
                        <a:pt x="0" y="477"/>
                      </a:lnTo>
                      <a:lnTo>
                        <a:pt x="8" y="492"/>
                      </a:lnTo>
                      <a:lnTo>
                        <a:pt x="277" y="393"/>
                      </a:lnTo>
                      <a:lnTo>
                        <a:pt x="629" y="271"/>
                      </a:lnTo>
                      <a:lnTo>
                        <a:pt x="722" y="2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8" name="Freeform 76"/>
                <p:cNvSpPr>
                  <a:spLocks/>
                </p:cNvSpPr>
                <p:nvPr/>
              </p:nvSpPr>
              <p:spPr bwMode="auto">
                <a:xfrm>
                  <a:off x="4727" y="2882"/>
                  <a:ext cx="11" cy="22"/>
                </a:xfrm>
                <a:custGeom>
                  <a:avLst/>
                  <a:gdLst>
                    <a:gd name="T0" fmla="*/ 0 w 34"/>
                    <a:gd name="T1" fmla="*/ 5 h 67"/>
                    <a:gd name="T2" fmla="*/ 3 w 34"/>
                    <a:gd name="T3" fmla="*/ 67 h 67"/>
                    <a:gd name="T4" fmla="*/ 25 w 34"/>
                    <a:gd name="T5" fmla="*/ 64 h 67"/>
                    <a:gd name="T6" fmla="*/ 34 w 34"/>
                    <a:gd name="T7" fmla="*/ 0 h 67"/>
                    <a:gd name="T8" fmla="*/ 0 w 34"/>
                    <a:gd name="T9" fmla="*/ 5 h 67"/>
                    <a:gd name="T10" fmla="*/ 0 w 34"/>
                    <a:gd name="T11" fmla="*/ 5 h 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"/>
                    <a:gd name="T19" fmla="*/ 0 h 67"/>
                    <a:gd name="T20" fmla="*/ 34 w 34"/>
                    <a:gd name="T21" fmla="*/ 67 h 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" h="67">
                      <a:moveTo>
                        <a:pt x="0" y="5"/>
                      </a:moveTo>
                      <a:lnTo>
                        <a:pt x="3" y="67"/>
                      </a:lnTo>
                      <a:lnTo>
                        <a:pt x="25" y="64"/>
                      </a:lnTo>
                      <a:lnTo>
                        <a:pt x="34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89" name="Freeform 77"/>
                <p:cNvSpPr>
                  <a:spLocks/>
                </p:cNvSpPr>
                <p:nvPr/>
              </p:nvSpPr>
              <p:spPr bwMode="auto">
                <a:xfrm>
                  <a:off x="4987" y="2735"/>
                  <a:ext cx="31" cy="73"/>
                </a:xfrm>
                <a:custGeom>
                  <a:avLst/>
                  <a:gdLst>
                    <a:gd name="T0" fmla="*/ 35 w 91"/>
                    <a:gd name="T1" fmla="*/ 28 h 219"/>
                    <a:gd name="T2" fmla="*/ 69 w 91"/>
                    <a:gd name="T3" fmla="*/ 51 h 219"/>
                    <a:gd name="T4" fmla="*/ 66 w 91"/>
                    <a:gd name="T5" fmla="*/ 51 h 219"/>
                    <a:gd name="T6" fmla="*/ 64 w 91"/>
                    <a:gd name="T7" fmla="*/ 53 h 219"/>
                    <a:gd name="T8" fmla="*/ 59 w 91"/>
                    <a:gd name="T9" fmla="*/ 56 h 219"/>
                    <a:gd name="T10" fmla="*/ 54 w 91"/>
                    <a:gd name="T11" fmla="*/ 61 h 219"/>
                    <a:gd name="T12" fmla="*/ 46 w 91"/>
                    <a:gd name="T13" fmla="*/ 63 h 219"/>
                    <a:gd name="T14" fmla="*/ 39 w 91"/>
                    <a:gd name="T15" fmla="*/ 68 h 219"/>
                    <a:gd name="T16" fmla="*/ 29 w 91"/>
                    <a:gd name="T17" fmla="*/ 72 h 219"/>
                    <a:gd name="T18" fmla="*/ 21 w 91"/>
                    <a:gd name="T19" fmla="*/ 75 h 219"/>
                    <a:gd name="T20" fmla="*/ 16 w 91"/>
                    <a:gd name="T21" fmla="*/ 78 h 219"/>
                    <a:gd name="T22" fmla="*/ 18 w 91"/>
                    <a:gd name="T23" fmla="*/ 82 h 219"/>
                    <a:gd name="T24" fmla="*/ 23 w 91"/>
                    <a:gd name="T25" fmla="*/ 85 h 219"/>
                    <a:gd name="T26" fmla="*/ 31 w 91"/>
                    <a:gd name="T27" fmla="*/ 90 h 219"/>
                    <a:gd name="T28" fmla="*/ 39 w 91"/>
                    <a:gd name="T29" fmla="*/ 94 h 219"/>
                    <a:gd name="T30" fmla="*/ 47 w 91"/>
                    <a:gd name="T31" fmla="*/ 99 h 219"/>
                    <a:gd name="T32" fmla="*/ 52 w 91"/>
                    <a:gd name="T33" fmla="*/ 100 h 219"/>
                    <a:gd name="T34" fmla="*/ 56 w 91"/>
                    <a:gd name="T35" fmla="*/ 103 h 219"/>
                    <a:gd name="T36" fmla="*/ 54 w 91"/>
                    <a:gd name="T37" fmla="*/ 103 h 219"/>
                    <a:gd name="T38" fmla="*/ 51 w 91"/>
                    <a:gd name="T39" fmla="*/ 104 h 219"/>
                    <a:gd name="T40" fmla="*/ 45 w 91"/>
                    <a:gd name="T41" fmla="*/ 106 h 219"/>
                    <a:gd name="T42" fmla="*/ 41 w 91"/>
                    <a:gd name="T43" fmla="*/ 111 h 219"/>
                    <a:gd name="T44" fmla="*/ 35 w 91"/>
                    <a:gd name="T45" fmla="*/ 114 h 219"/>
                    <a:gd name="T46" fmla="*/ 28 w 91"/>
                    <a:gd name="T47" fmla="*/ 118 h 219"/>
                    <a:gd name="T48" fmla="*/ 20 w 91"/>
                    <a:gd name="T49" fmla="*/ 120 h 219"/>
                    <a:gd name="T50" fmla="*/ 14 w 91"/>
                    <a:gd name="T51" fmla="*/ 124 h 219"/>
                    <a:gd name="T52" fmla="*/ 44 w 91"/>
                    <a:gd name="T53" fmla="*/ 149 h 219"/>
                    <a:gd name="T54" fmla="*/ 0 w 91"/>
                    <a:gd name="T55" fmla="*/ 166 h 219"/>
                    <a:gd name="T56" fmla="*/ 36 w 91"/>
                    <a:gd name="T57" fmla="*/ 186 h 219"/>
                    <a:gd name="T58" fmla="*/ 10 w 91"/>
                    <a:gd name="T59" fmla="*/ 219 h 219"/>
                    <a:gd name="T60" fmla="*/ 62 w 91"/>
                    <a:gd name="T61" fmla="*/ 189 h 219"/>
                    <a:gd name="T62" fmla="*/ 40 w 91"/>
                    <a:gd name="T63" fmla="*/ 166 h 219"/>
                    <a:gd name="T64" fmla="*/ 73 w 91"/>
                    <a:gd name="T65" fmla="*/ 152 h 219"/>
                    <a:gd name="T66" fmla="*/ 47 w 91"/>
                    <a:gd name="T67" fmla="*/ 125 h 219"/>
                    <a:gd name="T68" fmla="*/ 91 w 91"/>
                    <a:gd name="T69" fmla="*/ 100 h 219"/>
                    <a:gd name="T70" fmla="*/ 52 w 91"/>
                    <a:gd name="T71" fmla="*/ 82 h 219"/>
                    <a:gd name="T72" fmla="*/ 90 w 91"/>
                    <a:gd name="T73" fmla="*/ 53 h 219"/>
                    <a:gd name="T74" fmla="*/ 87 w 91"/>
                    <a:gd name="T75" fmla="*/ 51 h 219"/>
                    <a:gd name="T76" fmla="*/ 81 w 91"/>
                    <a:gd name="T77" fmla="*/ 44 h 219"/>
                    <a:gd name="T78" fmla="*/ 72 w 91"/>
                    <a:gd name="T79" fmla="*/ 36 h 219"/>
                    <a:gd name="T80" fmla="*/ 62 w 91"/>
                    <a:gd name="T81" fmla="*/ 27 h 219"/>
                    <a:gd name="T82" fmla="*/ 57 w 91"/>
                    <a:gd name="T83" fmla="*/ 21 h 219"/>
                    <a:gd name="T84" fmla="*/ 52 w 91"/>
                    <a:gd name="T85" fmla="*/ 16 h 219"/>
                    <a:gd name="T86" fmla="*/ 46 w 91"/>
                    <a:gd name="T87" fmla="*/ 11 h 219"/>
                    <a:gd name="T88" fmla="*/ 42 w 91"/>
                    <a:gd name="T89" fmla="*/ 7 h 219"/>
                    <a:gd name="T90" fmla="*/ 35 w 91"/>
                    <a:gd name="T91" fmla="*/ 2 h 219"/>
                    <a:gd name="T92" fmla="*/ 29 w 91"/>
                    <a:gd name="T93" fmla="*/ 0 h 219"/>
                    <a:gd name="T94" fmla="*/ 25 w 91"/>
                    <a:gd name="T95" fmla="*/ 0 h 219"/>
                    <a:gd name="T96" fmla="*/ 25 w 91"/>
                    <a:gd name="T97" fmla="*/ 3 h 219"/>
                    <a:gd name="T98" fmla="*/ 26 w 91"/>
                    <a:gd name="T99" fmla="*/ 8 h 219"/>
                    <a:gd name="T100" fmla="*/ 28 w 91"/>
                    <a:gd name="T101" fmla="*/ 13 h 219"/>
                    <a:gd name="T102" fmla="*/ 30 w 91"/>
                    <a:gd name="T103" fmla="*/ 18 h 219"/>
                    <a:gd name="T104" fmla="*/ 31 w 91"/>
                    <a:gd name="T105" fmla="*/ 23 h 219"/>
                    <a:gd name="T106" fmla="*/ 34 w 91"/>
                    <a:gd name="T107" fmla="*/ 27 h 219"/>
                    <a:gd name="T108" fmla="*/ 35 w 91"/>
                    <a:gd name="T109" fmla="*/ 28 h 219"/>
                    <a:gd name="T110" fmla="*/ 35 w 91"/>
                    <a:gd name="T111" fmla="*/ 28 h 21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1"/>
                    <a:gd name="T169" fmla="*/ 0 h 219"/>
                    <a:gd name="T170" fmla="*/ 91 w 91"/>
                    <a:gd name="T171" fmla="*/ 219 h 21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1" h="219">
                      <a:moveTo>
                        <a:pt x="35" y="28"/>
                      </a:moveTo>
                      <a:lnTo>
                        <a:pt x="69" y="51"/>
                      </a:lnTo>
                      <a:lnTo>
                        <a:pt x="66" y="51"/>
                      </a:lnTo>
                      <a:lnTo>
                        <a:pt x="64" y="53"/>
                      </a:lnTo>
                      <a:lnTo>
                        <a:pt x="59" y="56"/>
                      </a:lnTo>
                      <a:lnTo>
                        <a:pt x="54" y="61"/>
                      </a:lnTo>
                      <a:lnTo>
                        <a:pt x="46" y="63"/>
                      </a:lnTo>
                      <a:lnTo>
                        <a:pt x="39" y="68"/>
                      </a:lnTo>
                      <a:lnTo>
                        <a:pt x="29" y="72"/>
                      </a:lnTo>
                      <a:lnTo>
                        <a:pt x="21" y="75"/>
                      </a:lnTo>
                      <a:lnTo>
                        <a:pt x="16" y="78"/>
                      </a:lnTo>
                      <a:lnTo>
                        <a:pt x="18" y="82"/>
                      </a:lnTo>
                      <a:lnTo>
                        <a:pt x="23" y="85"/>
                      </a:lnTo>
                      <a:lnTo>
                        <a:pt x="31" y="90"/>
                      </a:lnTo>
                      <a:lnTo>
                        <a:pt x="39" y="94"/>
                      </a:lnTo>
                      <a:lnTo>
                        <a:pt x="47" y="99"/>
                      </a:lnTo>
                      <a:lnTo>
                        <a:pt x="52" y="100"/>
                      </a:lnTo>
                      <a:lnTo>
                        <a:pt x="56" y="103"/>
                      </a:lnTo>
                      <a:lnTo>
                        <a:pt x="54" y="103"/>
                      </a:lnTo>
                      <a:lnTo>
                        <a:pt x="51" y="104"/>
                      </a:lnTo>
                      <a:lnTo>
                        <a:pt x="45" y="106"/>
                      </a:lnTo>
                      <a:lnTo>
                        <a:pt x="41" y="111"/>
                      </a:lnTo>
                      <a:lnTo>
                        <a:pt x="35" y="114"/>
                      </a:lnTo>
                      <a:lnTo>
                        <a:pt x="28" y="118"/>
                      </a:lnTo>
                      <a:lnTo>
                        <a:pt x="20" y="120"/>
                      </a:lnTo>
                      <a:lnTo>
                        <a:pt x="14" y="124"/>
                      </a:lnTo>
                      <a:lnTo>
                        <a:pt x="44" y="149"/>
                      </a:lnTo>
                      <a:lnTo>
                        <a:pt x="0" y="166"/>
                      </a:lnTo>
                      <a:lnTo>
                        <a:pt x="36" y="186"/>
                      </a:lnTo>
                      <a:lnTo>
                        <a:pt x="10" y="219"/>
                      </a:lnTo>
                      <a:lnTo>
                        <a:pt x="62" y="189"/>
                      </a:lnTo>
                      <a:lnTo>
                        <a:pt x="40" y="166"/>
                      </a:lnTo>
                      <a:lnTo>
                        <a:pt x="73" y="152"/>
                      </a:lnTo>
                      <a:lnTo>
                        <a:pt x="47" y="125"/>
                      </a:lnTo>
                      <a:lnTo>
                        <a:pt x="91" y="100"/>
                      </a:lnTo>
                      <a:lnTo>
                        <a:pt x="52" y="82"/>
                      </a:lnTo>
                      <a:lnTo>
                        <a:pt x="90" y="53"/>
                      </a:lnTo>
                      <a:lnTo>
                        <a:pt x="87" y="51"/>
                      </a:lnTo>
                      <a:lnTo>
                        <a:pt x="81" y="44"/>
                      </a:lnTo>
                      <a:lnTo>
                        <a:pt x="72" y="36"/>
                      </a:lnTo>
                      <a:lnTo>
                        <a:pt x="62" y="27"/>
                      </a:lnTo>
                      <a:lnTo>
                        <a:pt x="57" y="21"/>
                      </a:lnTo>
                      <a:lnTo>
                        <a:pt x="52" y="16"/>
                      </a:lnTo>
                      <a:lnTo>
                        <a:pt x="46" y="11"/>
                      </a:lnTo>
                      <a:lnTo>
                        <a:pt x="42" y="7"/>
                      </a:lnTo>
                      <a:lnTo>
                        <a:pt x="35" y="2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5" y="3"/>
                      </a:lnTo>
                      <a:lnTo>
                        <a:pt x="26" y="8"/>
                      </a:lnTo>
                      <a:lnTo>
                        <a:pt x="28" y="13"/>
                      </a:lnTo>
                      <a:lnTo>
                        <a:pt x="30" y="18"/>
                      </a:lnTo>
                      <a:lnTo>
                        <a:pt x="31" y="23"/>
                      </a:lnTo>
                      <a:lnTo>
                        <a:pt x="34" y="27"/>
                      </a:lnTo>
                      <a:lnTo>
                        <a:pt x="35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0" name="Freeform 78"/>
                <p:cNvSpPr>
                  <a:spLocks/>
                </p:cNvSpPr>
                <p:nvPr/>
              </p:nvSpPr>
              <p:spPr bwMode="auto">
                <a:xfrm>
                  <a:off x="4689" y="2753"/>
                  <a:ext cx="150" cy="124"/>
                </a:xfrm>
                <a:custGeom>
                  <a:avLst/>
                  <a:gdLst>
                    <a:gd name="T0" fmla="*/ 4 w 448"/>
                    <a:gd name="T1" fmla="*/ 193 h 372"/>
                    <a:gd name="T2" fmla="*/ 0 w 448"/>
                    <a:gd name="T3" fmla="*/ 340 h 372"/>
                    <a:gd name="T4" fmla="*/ 174 w 448"/>
                    <a:gd name="T5" fmla="*/ 372 h 372"/>
                    <a:gd name="T6" fmla="*/ 209 w 448"/>
                    <a:gd name="T7" fmla="*/ 358 h 372"/>
                    <a:gd name="T8" fmla="*/ 44 w 448"/>
                    <a:gd name="T9" fmla="*/ 308 h 372"/>
                    <a:gd name="T10" fmla="*/ 284 w 448"/>
                    <a:gd name="T11" fmla="*/ 170 h 372"/>
                    <a:gd name="T12" fmla="*/ 59 w 448"/>
                    <a:gd name="T13" fmla="*/ 261 h 372"/>
                    <a:gd name="T14" fmla="*/ 354 w 448"/>
                    <a:gd name="T15" fmla="*/ 104 h 372"/>
                    <a:gd name="T16" fmla="*/ 55 w 448"/>
                    <a:gd name="T17" fmla="*/ 222 h 372"/>
                    <a:gd name="T18" fmla="*/ 448 w 448"/>
                    <a:gd name="T19" fmla="*/ 0 h 372"/>
                    <a:gd name="T20" fmla="*/ 4 w 448"/>
                    <a:gd name="T21" fmla="*/ 193 h 372"/>
                    <a:gd name="T22" fmla="*/ 4 w 448"/>
                    <a:gd name="T23" fmla="*/ 193 h 3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48"/>
                    <a:gd name="T37" fmla="*/ 0 h 372"/>
                    <a:gd name="T38" fmla="*/ 448 w 448"/>
                    <a:gd name="T39" fmla="*/ 372 h 37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48" h="372">
                      <a:moveTo>
                        <a:pt x="4" y="193"/>
                      </a:moveTo>
                      <a:lnTo>
                        <a:pt x="0" y="340"/>
                      </a:lnTo>
                      <a:lnTo>
                        <a:pt x="174" y="372"/>
                      </a:lnTo>
                      <a:lnTo>
                        <a:pt x="209" y="358"/>
                      </a:lnTo>
                      <a:lnTo>
                        <a:pt x="44" y="308"/>
                      </a:lnTo>
                      <a:lnTo>
                        <a:pt x="284" y="170"/>
                      </a:lnTo>
                      <a:lnTo>
                        <a:pt x="59" y="261"/>
                      </a:lnTo>
                      <a:lnTo>
                        <a:pt x="354" y="104"/>
                      </a:lnTo>
                      <a:lnTo>
                        <a:pt x="55" y="222"/>
                      </a:lnTo>
                      <a:lnTo>
                        <a:pt x="448" y="0"/>
                      </a:lnTo>
                      <a:lnTo>
                        <a:pt x="4" y="1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1" name="Freeform 79"/>
                <p:cNvSpPr>
                  <a:spLocks/>
                </p:cNvSpPr>
                <p:nvPr/>
              </p:nvSpPr>
              <p:spPr bwMode="auto">
                <a:xfrm>
                  <a:off x="4865" y="2682"/>
                  <a:ext cx="97" cy="123"/>
                </a:xfrm>
                <a:custGeom>
                  <a:avLst/>
                  <a:gdLst>
                    <a:gd name="T0" fmla="*/ 9 w 293"/>
                    <a:gd name="T1" fmla="*/ 0 h 371"/>
                    <a:gd name="T2" fmla="*/ 0 w 293"/>
                    <a:gd name="T3" fmla="*/ 281 h 371"/>
                    <a:gd name="T4" fmla="*/ 249 w 293"/>
                    <a:gd name="T5" fmla="*/ 371 h 371"/>
                    <a:gd name="T6" fmla="*/ 293 w 293"/>
                    <a:gd name="T7" fmla="*/ 353 h 371"/>
                    <a:gd name="T8" fmla="*/ 47 w 293"/>
                    <a:gd name="T9" fmla="*/ 264 h 371"/>
                    <a:gd name="T10" fmla="*/ 154 w 293"/>
                    <a:gd name="T11" fmla="*/ 274 h 371"/>
                    <a:gd name="T12" fmla="*/ 51 w 293"/>
                    <a:gd name="T13" fmla="*/ 224 h 371"/>
                    <a:gd name="T14" fmla="*/ 247 w 293"/>
                    <a:gd name="T15" fmla="*/ 270 h 371"/>
                    <a:gd name="T16" fmla="*/ 41 w 293"/>
                    <a:gd name="T17" fmla="*/ 178 h 371"/>
                    <a:gd name="T18" fmla="*/ 30 w 293"/>
                    <a:gd name="T19" fmla="*/ 27 h 371"/>
                    <a:gd name="T20" fmla="*/ 9 w 293"/>
                    <a:gd name="T21" fmla="*/ 0 h 371"/>
                    <a:gd name="T22" fmla="*/ 9 w 293"/>
                    <a:gd name="T23" fmla="*/ 0 h 3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93"/>
                    <a:gd name="T37" fmla="*/ 0 h 371"/>
                    <a:gd name="T38" fmla="*/ 293 w 293"/>
                    <a:gd name="T39" fmla="*/ 371 h 3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93" h="371">
                      <a:moveTo>
                        <a:pt x="9" y="0"/>
                      </a:moveTo>
                      <a:lnTo>
                        <a:pt x="0" y="281"/>
                      </a:lnTo>
                      <a:lnTo>
                        <a:pt x="249" y="371"/>
                      </a:lnTo>
                      <a:lnTo>
                        <a:pt x="293" y="353"/>
                      </a:lnTo>
                      <a:lnTo>
                        <a:pt x="47" y="264"/>
                      </a:lnTo>
                      <a:lnTo>
                        <a:pt x="154" y="274"/>
                      </a:lnTo>
                      <a:lnTo>
                        <a:pt x="51" y="224"/>
                      </a:lnTo>
                      <a:lnTo>
                        <a:pt x="247" y="270"/>
                      </a:lnTo>
                      <a:lnTo>
                        <a:pt x="41" y="178"/>
                      </a:lnTo>
                      <a:lnTo>
                        <a:pt x="30" y="27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2" name="Freeform 80"/>
                <p:cNvSpPr>
                  <a:spLocks/>
                </p:cNvSpPr>
                <p:nvPr/>
              </p:nvSpPr>
              <p:spPr bwMode="auto">
                <a:xfrm>
                  <a:off x="5029" y="2630"/>
                  <a:ext cx="30" cy="20"/>
                </a:xfrm>
                <a:custGeom>
                  <a:avLst/>
                  <a:gdLst>
                    <a:gd name="T0" fmla="*/ 0 w 92"/>
                    <a:gd name="T1" fmla="*/ 0 h 58"/>
                    <a:gd name="T2" fmla="*/ 92 w 92"/>
                    <a:gd name="T3" fmla="*/ 31 h 58"/>
                    <a:gd name="T4" fmla="*/ 92 w 92"/>
                    <a:gd name="T5" fmla="*/ 58 h 58"/>
                    <a:gd name="T6" fmla="*/ 0 w 92"/>
                    <a:gd name="T7" fmla="*/ 27 h 58"/>
                    <a:gd name="T8" fmla="*/ 0 w 92"/>
                    <a:gd name="T9" fmla="*/ 0 h 58"/>
                    <a:gd name="T10" fmla="*/ 0 w 92"/>
                    <a:gd name="T11" fmla="*/ 0 h 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2"/>
                    <a:gd name="T19" fmla="*/ 0 h 58"/>
                    <a:gd name="T20" fmla="*/ 92 w 92"/>
                    <a:gd name="T21" fmla="*/ 58 h 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2" h="58">
                      <a:moveTo>
                        <a:pt x="0" y="0"/>
                      </a:moveTo>
                      <a:lnTo>
                        <a:pt x="92" y="31"/>
                      </a:lnTo>
                      <a:lnTo>
                        <a:pt x="92" y="58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3" name="Freeform 81"/>
                <p:cNvSpPr>
                  <a:spLocks/>
                </p:cNvSpPr>
                <p:nvPr/>
              </p:nvSpPr>
              <p:spPr bwMode="auto">
                <a:xfrm>
                  <a:off x="5078" y="2647"/>
                  <a:ext cx="32" cy="19"/>
                </a:xfrm>
                <a:custGeom>
                  <a:avLst/>
                  <a:gdLst>
                    <a:gd name="T0" fmla="*/ 6 w 96"/>
                    <a:gd name="T1" fmla="*/ 0 h 58"/>
                    <a:gd name="T2" fmla="*/ 94 w 96"/>
                    <a:gd name="T3" fmla="*/ 29 h 58"/>
                    <a:gd name="T4" fmla="*/ 96 w 96"/>
                    <a:gd name="T5" fmla="*/ 58 h 58"/>
                    <a:gd name="T6" fmla="*/ 0 w 96"/>
                    <a:gd name="T7" fmla="*/ 23 h 58"/>
                    <a:gd name="T8" fmla="*/ 6 w 96"/>
                    <a:gd name="T9" fmla="*/ 0 h 58"/>
                    <a:gd name="T10" fmla="*/ 6 w 96"/>
                    <a:gd name="T11" fmla="*/ 0 h 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58"/>
                    <a:gd name="T20" fmla="*/ 96 w 96"/>
                    <a:gd name="T21" fmla="*/ 58 h 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58">
                      <a:moveTo>
                        <a:pt x="6" y="0"/>
                      </a:moveTo>
                      <a:lnTo>
                        <a:pt x="94" y="29"/>
                      </a:lnTo>
                      <a:lnTo>
                        <a:pt x="96" y="58"/>
                      </a:lnTo>
                      <a:lnTo>
                        <a:pt x="0" y="2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4" name="Freeform 82"/>
                <p:cNvSpPr>
                  <a:spLocks/>
                </p:cNvSpPr>
                <p:nvPr/>
              </p:nvSpPr>
              <p:spPr bwMode="auto">
                <a:xfrm>
                  <a:off x="5139" y="2667"/>
                  <a:ext cx="98" cy="65"/>
                </a:xfrm>
                <a:custGeom>
                  <a:avLst/>
                  <a:gdLst>
                    <a:gd name="T0" fmla="*/ 4 w 295"/>
                    <a:gd name="T1" fmla="*/ 0 h 195"/>
                    <a:gd name="T2" fmla="*/ 295 w 295"/>
                    <a:gd name="T3" fmla="*/ 91 h 195"/>
                    <a:gd name="T4" fmla="*/ 282 w 295"/>
                    <a:gd name="T5" fmla="*/ 195 h 195"/>
                    <a:gd name="T6" fmla="*/ 261 w 295"/>
                    <a:gd name="T7" fmla="*/ 123 h 195"/>
                    <a:gd name="T8" fmla="*/ 0 w 295"/>
                    <a:gd name="T9" fmla="*/ 22 h 195"/>
                    <a:gd name="T10" fmla="*/ 4 w 295"/>
                    <a:gd name="T11" fmla="*/ 0 h 195"/>
                    <a:gd name="T12" fmla="*/ 4 w 295"/>
                    <a:gd name="T13" fmla="*/ 0 h 19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5"/>
                    <a:gd name="T22" fmla="*/ 0 h 195"/>
                    <a:gd name="T23" fmla="*/ 295 w 295"/>
                    <a:gd name="T24" fmla="*/ 195 h 19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5" h="195">
                      <a:moveTo>
                        <a:pt x="4" y="0"/>
                      </a:moveTo>
                      <a:lnTo>
                        <a:pt x="295" y="91"/>
                      </a:lnTo>
                      <a:lnTo>
                        <a:pt x="282" y="195"/>
                      </a:lnTo>
                      <a:lnTo>
                        <a:pt x="261" y="123"/>
                      </a:lnTo>
                      <a:lnTo>
                        <a:pt x="0" y="2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5" name="Freeform 83"/>
                <p:cNvSpPr>
                  <a:spLocks/>
                </p:cNvSpPr>
                <p:nvPr/>
              </p:nvSpPr>
              <p:spPr bwMode="auto">
                <a:xfrm>
                  <a:off x="5026" y="2693"/>
                  <a:ext cx="33" cy="20"/>
                </a:xfrm>
                <a:custGeom>
                  <a:avLst/>
                  <a:gdLst>
                    <a:gd name="T0" fmla="*/ 0 w 100"/>
                    <a:gd name="T1" fmla="*/ 0 h 61"/>
                    <a:gd name="T2" fmla="*/ 100 w 100"/>
                    <a:gd name="T3" fmla="*/ 28 h 61"/>
                    <a:gd name="T4" fmla="*/ 100 w 100"/>
                    <a:gd name="T5" fmla="*/ 61 h 61"/>
                    <a:gd name="T6" fmla="*/ 0 w 100"/>
                    <a:gd name="T7" fmla="*/ 29 h 61"/>
                    <a:gd name="T8" fmla="*/ 0 w 100"/>
                    <a:gd name="T9" fmla="*/ 0 h 61"/>
                    <a:gd name="T10" fmla="*/ 0 w 100"/>
                    <a:gd name="T11" fmla="*/ 0 h 6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0"/>
                    <a:gd name="T19" fmla="*/ 0 h 61"/>
                    <a:gd name="T20" fmla="*/ 100 w 100"/>
                    <a:gd name="T21" fmla="*/ 61 h 6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0" h="61">
                      <a:moveTo>
                        <a:pt x="0" y="0"/>
                      </a:moveTo>
                      <a:lnTo>
                        <a:pt x="100" y="28"/>
                      </a:lnTo>
                      <a:lnTo>
                        <a:pt x="100" y="61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6" name="Freeform 84"/>
                <p:cNvSpPr>
                  <a:spLocks/>
                </p:cNvSpPr>
                <p:nvPr/>
              </p:nvSpPr>
              <p:spPr bwMode="auto">
                <a:xfrm>
                  <a:off x="5076" y="2707"/>
                  <a:ext cx="33" cy="20"/>
                </a:xfrm>
                <a:custGeom>
                  <a:avLst/>
                  <a:gdLst>
                    <a:gd name="T0" fmla="*/ 3 w 98"/>
                    <a:gd name="T1" fmla="*/ 0 h 60"/>
                    <a:gd name="T2" fmla="*/ 98 w 98"/>
                    <a:gd name="T3" fmla="*/ 25 h 60"/>
                    <a:gd name="T4" fmla="*/ 95 w 98"/>
                    <a:gd name="T5" fmla="*/ 60 h 60"/>
                    <a:gd name="T6" fmla="*/ 0 w 98"/>
                    <a:gd name="T7" fmla="*/ 34 h 60"/>
                    <a:gd name="T8" fmla="*/ 3 w 98"/>
                    <a:gd name="T9" fmla="*/ 0 h 60"/>
                    <a:gd name="T10" fmla="*/ 3 w 98"/>
                    <a:gd name="T11" fmla="*/ 0 h 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8"/>
                    <a:gd name="T19" fmla="*/ 0 h 60"/>
                    <a:gd name="T20" fmla="*/ 98 w 98"/>
                    <a:gd name="T21" fmla="*/ 60 h 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8" h="60">
                      <a:moveTo>
                        <a:pt x="3" y="0"/>
                      </a:moveTo>
                      <a:lnTo>
                        <a:pt x="98" y="25"/>
                      </a:lnTo>
                      <a:lnTo>
                        <a:pt x="95" y="60"/>
                      </a:lnTo>
                      <a:lnTo>
                        <a:pt x="0" y="3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7" name="Freeform 85"/>
                <p:cNvSpPr>
                  <a:spLocks/>
                </p:cNvSpPr>
                <p:nvPr/>
              </p:nvSpPr>
              <p:spPr bwMode="auto">
                <a:xfrm>
                  <a:off x="5137" y="2725"/>
                  <a:ext cx="88" cy="37"/>
                </a:xfrm>
                <a:custGeom>
                  <a:avLst/>
                  <a:gdLst>
                    <a:gd name="T0" fmla="*/ 3 w 263"/>
                    <a:gd name="T1" fmla="*/ 0 h 111"/>
                    <a:gd name="T2" fmla="*/ 263 w 263"/>
                    <a:gd name="T3" fmla="*/ 80 h 111"/>
                    <a:gd name="T4" fmla="*/ 256 w 263"/>
                    <a:gd name="T5" fmla="*/ 111 h 111"/>
                    <a:gd name="T6" fmla="*/ 0 w 263"/>
                    <a:gd name="T7" fmla="*/ 29 h 111"/>
                    <a:gd name="T8" fmla="*/ 3 w 263"/>
                    <a:gd name="T9" fmla="*/ 0 h 111"/>
                    <a:gd name="T10" fmla="*/ 3 w 263"/>
                    <a:gd name="T11" fmla="*/ 0 h 1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3"/>
                    <a:gd name="T19" fmla="*/ 0 h 111"/>
                    <a:gd name="T20" fmla="*/ 263 w 263"/>
                    <a:gd name="T21" fmla="*/ 111 h 1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3" h="111">
                      <a:moveTo>
                        <a:pt x="3" y="0"/>
                      </a:moveTo>
                      <a:lnTo>
                        <a:pt x="263" y="80"/>
                      </a:lnTo>
                      <a:lnTo>
                        <a:pt x="256" y="111"/>
                      </a:lnTo>
                      <a:lnTo>
                        <a:pt x="0" y="2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8" name="Freeform 86"/>
                <p:cNvSpPr>
                  <a:spLocks/>
                </p:cNvSpPr>
                <p:nvPr/>
              </p:nvSpPr>
              <p:spPr bwMode="auto">
                <a:xfrm>
                  <a:off x="4883" y="2880"/>
                  <a:ext cx="99" cy="49"/>
                </a:xfrm>
                <a:custGeom>
                  <a:avLst/>
                  <a:gdLst>
                    <a:gd name="T0" fmla="*/ 295 w 295"/>
                    <a:gd name="T1" fmla="*/ 0 h 147"/>
                    <a:gd name="T2" fmla="*/ 291 w 295"/>
                    <a:gd name="T3" fmla="*/ 0 h 147"/>
                    <a:gd name="T4" fmla="*/ 284 w 295"/>
                    <a:gd name="T5" fmla="*/ 3 h 147"/>
                    <a:gd name="T6" fmla="*/ 270 w 295"/>
                    <a:gd name="T7" fmla="*/ 5 h 147"/>
                    <a:gd name="T8" fmla="*/ 253 w 295"/>
                    <a:gd name="T9" fmla="*/ 11 h 147"/>
                    <a:gd name="T10" fmla="*/ 233 w 295"/>
                    <a:gd name="T11" fmla="*/ 15 h 147"/>
                    <a:gd name="T12" fmla="*/ 211 w 295"/>
                    <a:gd name="T13" fmla="*/ 23 h 147"/>
                    <a:gd name="T14" fmla="*/ 186 w 295"/>
                    <a:gd name="T15" fmla="*/ 29 h 147"/>
                    <a:gd name="T16" fmla="*/ 161 w 295"/>
                    <a:gd name="T17" fmla="*/ 38 h 147"/>
                    <a:gd name="T18" fmla="*/ 135 w 295"/>
                    <a:gd name="T19" fmla="*/ 44 h 147"/>
                    <a:gd name="T20" fmla="*/ 110 w 295"/>
                    <a:gd name="T21" fmla="*/ 51 h 147"/>
                    <a:gd name="T22" fmla="*/ 85 w 295"/>
                    <a:gd name="T23" fmla="*/ 57 h 147"/>
                    <a:gd name="T24" fmla="*/ 64 w 295"/>
                    <a:gd name="T25" fmla="*/ 65 h 147"/>
                    <a:gd name="T26" fmla="*/ 46 w 295"/>
                    <a:gd name="T27" fmla="*/ 71 h 147"/>
                    <a:gd name="T28" fmla="*/ 30 w 295"/>
                    <a:gd name="T29" fmla="*/ 76 h 147"/>
                    <a:gd name="T30" fmla="*/ 18 w 295"/>
                    <a:gd name="T31" fmla="*/ 81 h 147"/>
                    <a:gd name="T32" fmla="*/ 13 w 295"/>
                    <a:gd name="T33" fmla="*/ 85 h 147"/>
                    <a:gd name="T34" fmla="*/ 0 w 295"/>
                    <a:gd name="T35" fmla="*/ 147 h 147"/>
                    <a:gd name="T36" fmla="*/ 190 w 295"/>
                    <a:gd name="T37" fmla="*/ 85 h 147"/>
                    <a:gd name="T38" fmla="*/ 291 w 295"/>
                    <a:gd name="T39" fmla="*/ 55 h 147"/>
                    <a:gd name="T40" fmla="*/ 290 w 295"/>
                    <a:gd name="T41" fmla="*/ 40 h 147"/>
                    <a:gd name="T42" fmla="*/ 114 w 295"/>
                    <a:gd name="T43" fmla="*/ 90 h 147"/>
                    <a:gd name="T44" fmla="*/ 20 w 295"/>
                    <a:gd name="T45" fmla="*/ 123 h 147"/>
                    <a:gd name="T46" fmla="*/ 27 w 295"/>
                    <a:gd name="T47" fmla="*/ 95 h 147"/>
                    <a:gd name="T48" fmla="*/ 291 w 295"/>
                    <a:gd name="T49" fmla="*/ 21 h 147"/>
                    <a:gd name="T50" fmla="*/ 295 w 295"/>
                    <a:gd name="T51" fmla="*/ 0 h 147"/>
                    <a:gd name="T52" fmla="*/ 295 w 295"/>
                    <a:gd name="T53" fmla="*/ 0 h 14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95"/>
                    <a:gd name="T82" fmla="*/ 0 h 147"/>
                    <a:gd name="T83" fmla="*/ 295 w 295"/>
                    <a:gd name="T84" fmla="*/ 147 h 14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95" h="147">
                      <a:moveTo>
                        <a:pt x="295" y="0"/>
                      </a:moveTo>
                      <a:lnTo>
                        <a:pt x="291" y="0"/>
                      </a:lnTo>
                      <a:lnTo>
                        <a:pt x="284" y="3"/>
                      </a:lnTo>
                      <a:lnTo>
                        <a:pt x="270" y="5"/>
                      </a:lnTo>
                      <a:lnTo>
                        <a:pt x="253" y="11"/>
                      </a:lnTo>
                      <a:lnTo>
                        <a:pt x="233" y="15"/>
                      </a:lnTo>
                      <a:lnTo>
                        <a:pt x="211" y="23"/>
                      </a:lnTo>
                      <a:lnTo>
                        <a:pt x="186" y="29"/>
                      </a:lnTo>
                      <a:lnTo>
                        <a:pt x="161" y="38"/>
                      </a:lnTo>
                      <a:lnTo>
                        <a:pt x="135" y="44"/>
                      </a:lnTo>
                      <a:lnTo>
                        <a:pt x="110" y="51"/>
                      </a:lnTo>
                      <a:lnTo>
                        <a:pt x="85" y="57"/>
                      </a:lnTo>
                      <a:lnTo>
                        <a:pt x="64" y="65"/>
                      </a:lnTo>
                      <a:lnTo>
                        <a:pt x="46" y="71"/>
                      </a:lnTo>
                      <a:lnTo>
                        <a:pt x="30" y="76"/>
                      </a:lnTo>
                      <a:lnTo>
                        <a:pt x="18" y="81"/>
                      </a:lnTo>
                      <a:lnTo>
                        <a:pt x="13" y="85"/>
                      </a:lnTo>
                      <a:lnTo>
                        <a:pt x="0" y="147"/>
                      </a:lnTo>
                      <a:lnTo>
                        <a:pt x="190" y="85"/>
                      </a:lnTo>
                      <a:lnTo>
                        <a:pt x="291" y="55"/>
                      </a:lnTo>
                      <a:lnTo>
                        <a:pt x="290" y="40"/>
                      </a:lnTo>
                      <a:lnTo>
                        <a:pt x="114" y="90"/>
                      </a:lnTo>
                      <a:lnTo>
                        <a:pt x="20" y="123"/>
                      </a:lnTo>
                      <a:lnTo>
                        <a:pt x="27" y="95"/>
                      </a:lnTo>
                      <a:lnTo>
                        <a:pt x="291" y="21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99" name="Freeform 87"/>
                <p:cNvSpPr>
                  <a:spLocks/>
                </p:cNvSpPr>
                <p:nvPr/>
              </p:nvSpPr>
              <p:spPr bwMode="auto">
                <a:xfrm>
                  <a:off x="4884" y="2909"/>
                  <a:ext cx="95" cy="33"/>
                </a:xfrm>
                <a:custGeom>
                  <a:avLst/>
                  <a:gdLst>
                    <a:gd name="T0" fmla="*/ 0 w 286"/>
                    <a:gd name="T1" fmla="*/ 62 h 100"/>
                    <a:gd name="T2" fmla="*/ 71 w 286"/>
                    <a:gd name="T3" fmla="*/ 100 h 100"/>
                    <a:gd name="T4" fmla="*/ 101 w 286"/>
                    <a:gd name="T5" fmla="*/ 91 h 100"/>
                    <a:gd name="T6" fmla="*/ 102 w 286"/>
                    <a:gd name="T7" fmla="*/ 90 h 100"/>
                    <a:gd name="T8" fmla="*/ 106 w 286"/>
                    <a:gd name="T9" fmla="*/ 88 h 100"/>
                    <a:gd name="T10" fmla="*/ 113 w 286"/>
                    <a:gd name="T11" fmla="*/ 83 h 100"/>
                    <a:gd name="T12" fmla="*/ 123 w 286"/>
                    <a:gd name="T13" fmla="*/ 79 h 100"/>
                    <a:gd name="T14" fmla="*/ 134 w 286"/>
                    <a:gd name="T15" fmla="*/ 73 h 100"/>
                    <a:gd name="T16" fmla="*/ 148 w 286"/>
                    <a:gd name="T17" fmla="*/ 67 h 100"/>
                    <a:gd name="T18" fmla="*/ 162 w 286"/>
                    <a:gd name="T19" fmla="*/ 60 h 100"/>
                    <a:gd name="T20" fmla="*/ 179 w 286"/>
                    <a:gd name="T21" fmla="*/ 54 h 100"/>
                    <a:gd name="T22" fmla="*/ 193 w 286"/>
                    <a:gd name="T23" fmla="*/ 47 h 100"/>
                    <a:gd name="T24" fmla="*/ 209 w 286"/>
                    <a:gd name="T25" fmla="*/ 41 h 100"/>
                    <a:gd name="T26" fmla="*/ 224 w 286"/>
                    <a:gd name="T27" fmla="*/ 34 h 100"/>
                    <a:gd name="T28" fmla="*/ 240 w 286"/>
                    <a:gd name="T29" fmla="*/ 28 h 100"/>
                    <a:gd name="T30" fmla="*/ 252 w 286"/>
                    <a:gd name="T31" fmla="*/ 23 h 100"/>
                    <a:gd name="T32" fmla="*/ 266 w 286"/>
                    <a:gd name="T33" fmla="*/ 21 h 100"/>
                    <a:gd name="T34" fmla="*/ 277 w 286"/>
                    <a:gd name="T35" fmla="*/ 17 h 100"/>
                    <a:gd name="T36" fmla="*/ 286 w 286"/>
                    <a:gd name="T37" fmla="*/ 17 h 100"/>
                    <a:gd name="T38" fmla="*/ 284 w 286"/>
                    <a:gd name="T39" fmla="*/ 0 h 100"/>
                    <a:gd name="T40" fmla="*/ 282 w 286"/>
                    <a:gd name="T41" fmla="*/ 0 h 100"/>
                    <a:gd name="T42" fmla="*/ 277 w 286"/>
                    <a:gd name="T43" fmla="*/ 1 h 100"/>
                    <a:gd name="T44" fmla="*/ 268 w 286"/>
                    <a:gd name="T45" fmla="*/ 3 h 100"/>
                    <a:gd name="T46" fmla="*/ 259 w 286"/>
                    <a:gd name="T47" fmla="*/ 6 h 100"/>
                    <a:gd name="T48" fmla="*/ 247 w 286"/>
                    <a:gd name="T49" fmla="*/ 10 h 100"/>
                    <a:gd name="T50" fmla="*/ 233 w 286"/>
                    <a:gd name="T51" fmla="*/ 15 h 100"/>
                    <a:gd name="T52" fmla="*/ 219 w 286"/>
                    <a:gd name="T53" fmla="*/ 21 h 100"/>
                    <a:gd name="T54" fmla="*/ 202 w 286"/>
                    <a:gd name="T55" fmla="*/ 27 h 100"/>
                    <a:gd name="T56" fmla="*/ 185 w 286"/>
                    <a:gd name="T57" fmla="*/ 32 h 100"/>
                    <a:gd name="T58" fmla="*/ 168 w 286"/>
                    <a:gd name="T59" fmla="*/ 39 h 100"/>
                    <a:gd name="T60" fmla="*/ 150 w 286"/>
                    <a:gd name="T61" fmla="*/ 46 h 100"/>
                    <a:gd name="T62" fmla="*/ 134 w 286"/>
                    <a:gd name="T63" fmla="*/ 53 h 100"/>
                    <a:gd name="T64" fmla="*/ 118 w 286"/>
                    <a:gd name="T65" fmla="*/ 60 h 100"/>
                    <a:gd name="T66" fmla="*/ 103 w 286"/>
                    <a:gd name="T67" fmla="*/ 68 h 100"/>
                    <a:gd name="T68" fmla="*/ 88 w 286"/>
                    <a:gd name="T69" fmla="*/ 75 h 100"/>
                    <a:gd name="T70" fmla="*/ 78 w 286"/>
                    <a:gd name="T71" fmla="*/ 83 h 100"/>
                    <a:gd name="T72" fmla="*/ 25 w 286"/>
                    <a:gd name="T73" fmla="*/ 49 h 100"/>
                    <a:gd name="T74" fmla="*/ 15 w 286"/>
                    <a:gd name="T75" fmla="*/ 46 h 100"/>
                    <a:gd name="T76" fmla="*/ 0 w 286"/>
                    <a:gd name="T77" fmla="*/ 62 h 100"/>
                    <a:gd name="T78" fmla="*/ 0 w 286"/>
                    <a:gd name="T79" fmla="*/ 62 h 10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86"/>
                    <a:gd name="T121" fmla="*/ 0 h 100"/>
                    <a:gd name="T122" fmla="*/ 286 w 286"/>
                    <a:gd name="T123" fmla="*/ 100 h 10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86" h="100">
                      <a:moveTo>
                        <a:pt x="0" y="62"/>
                      </a:moveTo>
                      <a:lnTo>
                        <a:pt x="71" y="100"/>
                      </a:lnTo>
                      <a:lnTo>
                        <a:pt x="101" y="91"/>
                      </a:lnTo>
                      <a:lnTo>
                        <a:pt x="102" y="90"/>
                      </a:lnTo>
                      <a:lnTo>
                        <a:pt x="106" y="88"/>
                      </a:lnTo>
                      <a:lnTo>
                        <a:pt x="113" y="83"/>
                      </a:lnTo>
                      <a:lnTo>
                        <a:pt x="123" y="79"/>
                      </a:lnTo>
                      <a:lnTo>
                        <a:pt x="134" y="73"/>
                      </a:lnTo>
                      <a:lnTo>
                        <a:pt x="148" y="67"/>
                      </a:lnTo>
                      <a:lnTo>
                        <a:pt x="162" y="60"/>
                      </a:lnTo>
                      <a:lnTo>
                        <a:pt x="179" y="54"/>
                      </a:lnTo>
                      <a:lnTo>
                        <a:pt x="193" y="47"/>
                      </a:lnTo>
                      <a:lnTo>
                        <a:pt x="209" y="41"/>
                      </a:lnTo>
                      <a:lnTo>
                        <a:pt x="224" y="34"/>
                      </a:lnTo>
                      <a:lnTo>
                        <a:pt x="240" y="28"/>
                      </a:lnTo>
                      <a:lnTo>
                        <a:pt x="252" y="23"/>
                      </a:lnTo>
                      <a:lnTo>
                        <a:pt x="266" y="21"/>
                      </a:lnTo>
                      <a:lnTo>
                        <a:pt x="277" y="17"/>
                      </a:lnTo>
                      <a:lnTo>
                        <a:pt x="286" y="17"/>
                      </a:lnTo>
                      <a:lnTo>
                        <a:pt x="284" y="0"/>
                      </a:lnTo>
                      <a:lnTo>
                        <a:pt x="282" y="0"/>
                      </a:lnTo>
                      <a:lnTo>
                        <a:pt x="277" y="1"/>
                      </a:lnTo>
                      <a:lnTo>
                        <a:pt x="268" y="3"/>
                      </a:lnTo>
                      <a:lnTo>
                        <a:pt x="259" y="6"/>
                      </a:lnTo>
                      <a:lnTo>
                        <a:pt x="247" y="10"/>
                      </a:lnTo>
                      <a:lnTo>
                        <a:pt x="233" y="15"/>
                      </a:lnTo>
                      <a:lnTo>
                        <a:pt x="219" y="21"/>
                      </a:lnTo>
                      <a:lnTo>
                        <a:pt x="202" y="27"/>
                      </a:lnTo>
                      <a:lnTo>
                        <a:pt x="185" y="32"/>
                      </a:lnTo>
                      <a:lnTo>
                        <a:pt x="168" y="39"/>
                      </a:lnTo>
                      <a:lnTo>
                        <a:pt x="150" y="46"/>
                      </a:lnTo>
                      <a:lnTo>
                        <a:pt x="134" y="53"/>
                      </a:lnTo>
                      <a:lnTo>
                        <a:pt x="118" y="60"/>
                      </a:lnTo>
                      <a:lnTo>
                        <a:pt x="103" y="68"/>
                      </a:lnTo>
                      <a:lnTo>
                        <a:pt x="88" y="75"/>
                      </a:lnTo>
                      <a:lnTo>
                        <a:pt x="78" y="83"/>
                      </a:lnTo>
                      <a:lnTo>
                        <a:pt x="25" y="49"/>
                      </a:lnTo>
                      <a:lnTo>
                        <a:pt x="15" y="46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0" name="Freeform 88"/>
                <p:cNvSpPr>
                  <a:spLocks/>
                </p:cNvSpPr>
                <p:nvPr/>
              </p:nvSpPr>
              <p:spPr bwMode="auto">
                <a:xfrm>
                  <a:off x="4809" y="2885"/>
                  <a:ext cx="93" cy="24"/>
                </a:xfrm>
                <a:custGeom>
                  <a:avLst/>
                  <a:gdLst>
                    <a:gd name="T0" fmla="*/ 0 w 280"/>
                    <a:gd name="T1" fmla="*/ 24 h 70"/>
                    <a:gd name="T2" fmla="*/ 248 w 280"/>
                    <a:gd name="T3" fmla="*/ 70 h 70"/>
                    <a:gd name="T4" fmla="*/ 280 w 280"/>
                    <a:gd name="T5" fmla="*/ 62 h 70"/>
                    <a:gd name="T6" fmla="*/ 46 w 280"/>
                    <a:gd name="T7" fmla="*/ 0 h 70"/>
                    <a:gd name="T8" fmla="*/ 0 w 280"/>
                    <a:gd name="T9" fmla="*/ 24 h 70"/>
                    <a:gd name="T10" fmla="*/ 0 w 280"/>
                    <a:gd name="T11" fmla="*/ 24 h 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0"/>
                    <a:gd name="T19" fmla="*/ 0 h 70"/>
                    <a:gd name="T20" fmla="*/ 280 w 280"/>
                    <a:gd name="T21" fmla="*/ 70 h 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0" h="70">
                      <a:moveTo>
                        <a:pt x="0" y="24"/>
                      </a:moveTo>
                      <a:lnTo>
                        <a:pt x="248" y="70"/>
                      </a:lnTo>
                      <a:lnTo>
                        <a:pt x="280" y="62"/>
                      </a:lnTo>
                      <a:lnTo>
                        <a:pt x="46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1" name="Freeform 89"/>
                <p:cNvSpPr>
                  <a:spLocks/>
                </p:cNvSpPr>
                <p:nvPr/>
              </p:nvSpPr>
              <p:spPr bwMode="auto">
                <a:xfrm>
                  <a:off x="4944" y="2919"/>
                  <a:ext cx="35" cy="14"/>
                </a:xfrm>
                <a:custGeom>
                  <a:avLst/>
                  <a:gdLst>
                    <a:gd name="T0" fmla="*/ 0 w 105"/>
                    <a:gd name="T1" fmla="*/ 17 h 43"/>
                    <a:gd name="T2" fmla="*/ 105 w 105"/>
                    <a:gd name="T3" fmla="*/ 43 h 43"/>
                    <a:gd name="T4" fmla="*/ 104 w 105"/>
                    <a:gd name="T5" fmla="*/ 18 h 43"/>
                    <a:gd name="T6" fmla="*/ 33 w 105"/>
                    <a:gd name="T7" fmla="*/ 0 h 43"/>
                    <a:gd name="T8" fmla="*/ 0 w 105"/>
                    <a:gd name="T9" fmla="*/ 17 h 43"/>
                    <a:gd name="T10" fmla="*/ 0 w 105"/>
                    <a:gd name="T11" fmla="*/ 17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5"/>
                    <a:gd name="T19" fmla="*/ 0 h 43"/>
                    <a:gd name="T20" fmla="*/ 105 w 105"/>
                    <a:gd name="T21" fmla="*/ 43 h 4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5" h="43">
                      <a:moveTo>
                        <a:pt x="0" y="17"/>
                      </a:moveTo>
                      <a:lnTo>
                        <a:pt x="105" y="43"/>
                      </a:lnTo>
                      <a:lnTo>
                        <a:pt x="104" y="18"/>
                      </a:lnTo>
                      <a:lnTo>
                        <a:pt x="33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2" name="Freeform 90"/>
                <p:cNvSpPr>
                  <a:spLocks/>
                </p:cNvSpPr>
                <p:nvPr/>
              </p:nvSpPr>
              <p:spPr bwMode="auto">
                <a:xfrm>
                  <a:off x="4971" y="2817"/>
                  <a:ext cx="52" cy="212"/>
                </a:xfrm>
                <a:custGeom>
                  <a:avLst/>
                  <a:gdLst>
                    <a:gd name="T0" fmla="*/ 21 w 155"/>
                    <a:gd name="T1" fmla="*/ 29 h 637"/>
                    <a:gd name="T2" fmla="*/ 81 w 155"/>
                    <a:gd name="T3" fmla="*/ 0 h 637"/>
                    <a:gd name="T4" fmla="*/ 155 w 155"/>
                    <a:gd name="T5" fmla="*/ 24 h 637"/>
                    <a:gd name="T6" fmla="*/ 128 w 155"/>
                    <a:gd name="T7" fmla="*/ 297 h 637"/>
                    <a:gd name="T8" fmla="*/ 126 w 155"/>
                    <a:gd name="T9" fmla="*/ 474 h 637"/>
                    <a:gd name="T10" fmla="*/ 128 w 155"/>
                    <a:gd name="T11" fmla="*/ 586 h 637"/>
                    <a:gd name="T12" fmla="*/ 110 w 155"/>
                    <a:gd name="T13" fmla="*/ 593 h 637"/>
                    <a:gd name="T14" fmla="*/ 110 w 155"/>
                    <a:gd name="T15" fmla="*/ 591 h 637"/>
                    <a:gd name="T16" fmla="*/ 110 w 155"/>
                    <a:gd name="T17" fmla="*/ 583 h 637"/>
                    <a:gd name="T18" fmla="*/ 110 w 155"/>
                    <a:gd name="T19" fmla="*/ 572 h 637"/>
                    <a:gd name="T20" fmla="*/ 110 w 155"/>
                    <a:gd name="T21" fmla="*/ 560 h 637"/>
                    <a:gd name="T22" fmla="*/ 110 w 155"/>
                    <a:gd name="T23" fmla="*/ 542 h 637"/>
                    <a:gd name="T24" fmla="*/ 110 w 155"/>
                    <a:gd name="T25" fmla="*/ 524 h 637"/>
                    <a:gd name="T26" fmla="*/ 110 w 155"/>
                    <a:gd name="T27" fmla="*/ 503 h 637"/>
                    <a:gd name="T28" fmla="*/ 112 w 155"/>
                    <a:gd name="T29" fmla="*/ 482 h 637"/>
                    <a:gd name="T30" fmla="*/ 112 w 155"/>
                    <a:gd name="T31" fmla="*/ 458 h 637"/>
                    <a:gd name="T32" fmla="*/ 112 w 155"/>
                    <a:gd name="T33" fmla="*/ 436 h 637"/>
                    <a:gd name="T34" fmla="*/ 112 w 155"/>
                    <a:gd name="T35" fmla="*/ 412 h 637"/>
                    <a:gd name="T36" fmla="*/ 113 w 155"/>
                    <a:gd name="T37" fmla="*/ 390 h 637"/>
                    <a:gd name="T38" fmla="*/ 113 w 155"/>
                    <a:gd name="T39" fmla="*/ 369 h 637"/>
                    <a:gd name="T40" fmla="*/ 114 w 155"/>
                    <a:gd name="T41" fmla="*/ 351 h 637"/>
                    <a:gd name="T42" fmla="*/ 114 w 155"/>
                    <a:gd name="T43" fmla="*/ 334 h 637"/>
                    <a:gd name="T44" fmla="*/ 114 w 155"/>
                    <a:gd name="T45" fmla="*/ 322 h 637"/>
                    <a:gd name="T46" fmla="*/ 114 w 155"/>
                    <a:gd name="T47" fmla="*/ 307 h 637"/>
                    <a:gd name="T48" fmla="*/ 115 w 155"/>
                    <a:gd name="T49" fmla="*/ 293 h 637"/>
                    <a:gd name="T50" fmla="*/ 117 w 155"/>
                    <a:gd name="T51" fmla="*/ 276 h 637"/>
                    <a:gd name="T52" fmla="*/ 118 w 155"/>
                    <a:gd name="T53" fmla="*/ 260 h 637"/>
                    <a:gd name="T54" fmla="*/ 119 w 155"/>
                    <a:gd name="T55" fmla="*/ 241 h 637"/>
                    <a:gd name="T56" fmla="*/ 120 w 155"/>
                    <a:gd name="T57" fmla="*/ 225 h 637"/>
                    <a:gd name="T58" fmla="*/ 121 w 155"/>
                    <a:gd name="T59" fmla="*/ 207 h 637"/>
                    <a:gd name="T60" fmla="*/ 124 w 155"/>
                    <a:gd name="T61" fmla="*/ 191 h 637"/>
                    <a:gd name="T62" fmla="*/ 125 w 155"/>
                    <a:gd name="T63" fmla="*/ 174 h 637"/>
                    <a:gd name="T64" fmla="*/ 126 w 155"/>
                    <a:gd name="T65" fmla="*/ 160 h 637"/>
                    <a:gd name="T66" fmla="*/ 128 w 155"/>
                    <a:gd name="T67" fmla="*/ 145 h 637"/>
                    <a:gd name="T68" fmla="*/ 129 w 155"/>
                    <a:gd name="T69" fmla="*/ 134 h 637"/>
                    <a:gd name="T70" fmla="*/ 130 w 155"/>
                    <a:gd name="T71" fmla="*/ 124 h 637"/>
                    <a:gd name="T72" fmla="*/ 131 w 155"/>
                    <a:gd name="T73" fmla="*/ 117 h 637"/>
                    <a:gd name="T74" fmla="*/ 131 w 155"/>
                    <a:gd name="T75" fmla="*/ 112 h 637"/>
                    <a:gd name="T76" fmla="*/ 131 w 155"/>
                    <a:gd name="T77" fmla="*/ 112 h 637"/>
                    <a:gd name="T78" fmla="*/ 138 w 155"/>
                    <a:gd name="T79" fmla="*/ 34 h 637"/>
                    <a:gd name="T80" fmla="*/ 87 w 155"/>
                    <a:gd name="T81" fmla="*/ 25 h 637"/>
                    <a:gd name="T82" fmla="*/ 81 w 155"/>
                    <a:gd name="T83" fmla="*/ 212 h 637"/>
                    <a:gd name="T84" fmla="*/ 72 w 155"/>
                    <a:gd name="T85" fmla="*/ 498 h 637"/>
                    <a:gd name="T86" fmla="*/ 69 w 155"/>
                    <a:gd name="T87" fmla="*/ 614 h 637"/>
                    <a:gd name="T88" fmla="*/ 45 w 155"/>
                    <a:gd name="T89" fmla="*/ 614 h 637"/>
                    <a:gd name="T90" fmla="*/ 58 w 155"/>
                    <a:gd name="T91" fmla="*/ 346 h 637"/>
                    <a:gd name="T92" fmla="*/ 67 w 155"/>
                    <a:gd name="T93" fmla="*/ 26 h 637"/>
                    <a:gd name="T94" fmla="*/ 45 w 155"/>
                    <a:gd name="T95" fmla="*/ 38 h 637"/>
                    <a:gd name="T96" fmla="*/ 33 w 155"/>
                    <a:gd name="T97" fmla="*/ 401 h 637"/>
                    <a:gd name="T98" fmla="*/ 21 w 155"/>
                    <a:gd name="T99" fmla="*/ 623 h 637"/>
                    <a:gd name="T100" fmla="*/ 0 w 155"/>
                    <a:gd name="T101" fmla="*/ 637 h 637"/>
                    <a:gd name="T102" fmla="*/ 17 w 155"/>
                    <a:gd name="T103" fmla="*/ 258 h 637"/>
                    <a:gd name="T104" fmla="*/ 22 w 155"/>
                    <a:gd name="T105" fmla="*/ 157 h 637"/>
                    <a:gd name="T106" fmla="*/ 21 w 155"/>
                    <a:gd name="T107" fmla="*/ 29 h 637"/>
                    <a:gd name="T108" fmla="*/ 21 w 155"/>
                    <a:gd name="T109" fmla="*/ 29 h 6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55"/>
                    <a:gd name="T166" fmla="*/ 0 h 637"/>
                    <a:gd name="T167" fmla="*/ 155 w 155"/>
                    <a:gd name="T168" fmla="*/ 637 h 6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55" h="637">
                      <a:moveTo>
                        <a:pt x="21" y="29"/>
                      </a:moveTo>
                      <a:lnTo>
                        <a:pt x="81" y="0"/>
                      </a:lnTo>
                      <a:lnTo>
                        <a:pt x="155" y="24"/>
                      </a:lnTo>
                      <a:lnTo>
                        <a:pt x="128" y="297"/>
                      </a:lnTo>
                      <a:lnTo>
                        <a:pt x="126" y="474"/>
                      </a:lnTo>
                      <a:lnTo>
                        <a:pt x="128" y="586"/>
                      </a:lnTo>
                      <a:lnTo>
                        <a:pt x="110" y="593"/>
                      </a:lnTo>
                      <a:lnTo>
                        <a:pt x="110" y="591"/>
                      </a:lnTo>
                      <a:lnTo>
                        <a:pt x="110" y="583"/>
                      </a:lnTo>
                      <a:lnTo>
                        <a:pt x="110" y="572"/>
                      </a:lnTo>
                      <a:lnTo>
                        <a:pt x="110" y="560"/>
                      </a:lnTo>
                      <a:lnTo>
                        <a:pt x="110" y="542"/>
                      </a:lnTo>
                      <a:lnTo>
                        <a:pt x="110" y="524"/>
                      </a:lnTo>
                      <a:lnTo>
                        <a:pt x="110" y="503"/>
                      </a:lnTo>
                      <a:lnTo>
                        <a:pt x="112" y="482"/>
                      </a:lnTo>
                      <a:lnTo>
                        <a:pt x="112" y="458"/>
                      </a:lnTo>
                      <a:lnTo>
                        <a:pt x="112" y="436"/>
                      </a:lnTo>
                      <a:lnTo>
                        <a:pt x="112" y="412"/>
                      </a:lnTo>
                      <a:lnTo>
                        <a:pt x="113" y="390"/>
                      </a:lnTo>
                      <a:lnTo>
                        <a:pt x="113" y="369"/>
                      </a:lnTo>
                      <a:lnTo>
                        <a:pt x="114" y="351"/>
                      </a:lnTo>
                      <a:lnTo>
                        <a:pt x="114" y="334"/>
                      </a:lnTo>
                      <a:lnTo>
                        <a:pt x="114" y="322"/>
                      </a:lnTo>
                      <a:lnTo>
                        <a:pt x="114" y="307"/>
                      </a:lnTo>
                      <a:lnTo>
                        <a:pt x="115" y="293"/>
                      </a:lnTo>
                      <a:lnTo>
                        <a:pt x="117" y="276"/>
                      </a:lnTo>
                      <a:lnTo>
                        <a:pt x="118" y="260"/>
                      </a:lnTo>
                      <a:lnTo>
                        <a:pt x="119" y="241"/>
                      </a:lnTo>
                      <a:lnTo>
                        <a:pt x="120" y="225"/>
                      </a:lnTo>
                      <a:lnTo>
                        <a:pt x="121" y="207"/>
                      </a:lnTo>
                      <a:lnTo>
                        <a:pt x="124" y="191"/>
                      </a:lnTo>
                      <a:lnTo>
                        <a:pt x="125" y="174"/>
                      </a:lnTo>
                      <a:lnTo>
                        <a:pt x="126" y="160"/>
                      </a:lnTo>
                      <a:lnTo>
                        <a:pt x="128" y="145"/>
                      </a:lnTo>
                      <a:lnTo>
                        <a:pt x="129" y="134"/>
                      </a:lnTo>
                      <a:lnTo>
                        <a:pt x="130" y="124"/>
                      </a:lnTo>
                      <a:lnTo>
                        <a:pt x="131" y="117"/>
                      </a:lnTo>
                      <a:lnTo>
                        <a:pt x="131" y="112"/>
                      </a:lnTo>
                      <a:lnTo>
                        <a:pt x="138" y="34"/>
                      </a:lnTo>
                      <a:lnTo>
                        <a:pt x="87" y="25"/>
                      </a:lnTo>
                      <a:lnTo>
                        <a:pt x="81" y="212"/>
                      </a:lnTo>
                      <a:lnTo>
                        <a:pt x="72" y="498"/>
                      </a:lnTo>
                      <a:lnTo>
                        <a:pt x="69" y="614"/>
                      </a:lnTo>
                      <a:lnTo>
                        <a:pt x="45" y="614"/>
                      </a:lnTo>
                      <a:lnTo>
                        <a:pt x="58" y="346"/>
                      </a:lnTo>
                      <a:lnTo>
                        <a:pt x="67" y="26"/>
                      </a:lnTo>
                      <a:lnTo>
                        <a:pt x="45" y="38"/>
                      </a:lnTo>
                      <a:lnTo>
                        <a:pt x="33" y="401"/>
                      </a:lnTo>
                      <a:lnTo>
                        <a:pt x="21" y="623"/>
                      </a:lnTo>
                      <a:lnTo>
                        <a:pt x="0" y="637"/>
                      </a:lnTo>
                      <a:lnTo>
                        <a:pt x="17" y="258"/>
                      </a:lnTo>
                      <a:lnTo>
                        <a:pt x="22" y="157"/>
                      </a:lnTo>
                      <a:lnTo>
                        <a:pt x="21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3" name="Freeform 91"/>
                <p:cNvSpPr>
                  <a:spLocks/>
                </p:cNvSpPr>
                <p:nvPr/>
              </p:nvSpPr>
              <p:spPr bwMode="auto">
                <a:xfrm>
                  <a:off x="5105" y="2852"/>
                  <a:ext cx="32" cy="167"/>
                </a:xfrm>
                <a:custGeom>
                  <a:avLst/>
                  <a:gdLst>
                    <a:gd name="T0" fmla="*/ 36 w 96"/>
                    <a:gd name="T1" fmla="*/ 166 h 501"/>
                    <a:gd name="T2" fmla="*/ 43 w 96"/>
                    <a:gd name="T3" fmla="*/ 31 h 501"/>
                    <a:gd name="T4" fmla="*/ 69 w 96"/>
                    <a:gd name="T5" fmla="*/ 31 h 501"/>
                    <a:gd name="T6" fmla="*/ 85 w 96"/>
                    <a:gd name="T7" fmla="*/ 501 h 501"/>
                    <a:gd name="T8" fmla="*/ 96 w 96"/>
                    <a:gd name="T9" fmla="*/ 496 h 501"/>
                    <a:gd name="T10" fmla="*/ 90 w 96"/>
                    <a:gd name="T11" fmla="*/ 222 h 501"/>
                    <a:gd name="T12" fmla="*/ 94 w 96"/>
                    <a:gd name="T13" fmla="*/ 31 h 501"/>
                    <a:gd name="T14" fmla="*/ 36 w 96"/>
                    <a:gd name="T15" fmla="*/ 0 h 501"/>
                    <a:gd name="T16" fmla="*/ 0 w 96"/>
                    <a:gd name="T17" fmla="*/ 13 h 501"/>
                    <a:gd name="T18" fmla="*/ 0 w 96"/>
                    <a:gd name="T19" fmla="*/ 165 h 501"/>
                    <a:gd name="T20" fmla="*/ 7 w 96"/>
                    <a:gd name="T21" fmla="*/ 161 h 501"/>
                    <a:gd name="T22" fmla="*/ 11 w 96"/>
                    <a:gd name="T23" fmla="*/ 31 h 501"/>
                    <a:gd name="T24" fmla="*/ 23 w 96"/>
                    <a:gd name="T25" fmla="*/ 25 h 501"/>
                    <a:gd name="T26" fmla="*/ 28 w 96"/>
                    <a:gd name="T27" fmla="*/ 168 h 501"/>
                    <a:gd name="T28" fmla="*/ 36 w 96"/>
                    <a:gd name="T29" fmla="*/ 166 h 501"/>
                    <a:gd name="T30" fmla="*/ 36 w 96"/>
                    <a:gd name="T31" fmla="*/ 166 h 50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96"/>
                    <a:gd name="T49" fmla="*/ 0 h 501"/>
                    <a:gd name="T50" fmla="*/ 96 w 96"/>
                    <a:gd name="T51" fmla="*/ 501 h 50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96" h="501">
                      <a:moveTo>
                        <a:pt x="36" y="166"/>
                      </a:moveTo>
                      <a:lnTo>
                        <a:pt x="43" y="31"/>
                      </a:lnTo>
                      <a:lnTo>
                        <a:pt x="69" y="31"/>
                      </a:lnTo>
                      <a:lnTo>
                        <a:pt x="85" y="501"/>
                      </a:lnTo>
                      <a:lnTo>
                        <a:pt x="96" y="496"/>
                      </a:lnTo>
                      <a:lnTo>
                        <a:pt x="90" y="222"/>
                      </a:lnTo>
                      <a:lnTo>
                        <a:pt x="94" y="31"/>
                      </a:lnTo>
                      <a:lnTo>
                        <a:pt x="36" y="0"/>
                      </a:lnTo>
                      <a:lnTo>
                        <a:pt x="0" y="13"/>
                      </a:lnTo>
                      <a:lnTo>
                        <a:pt x="0" y="165"/>
                      </a:lnTo>
                      <a:lnTo>
                        <a:pt x="7" y="161"/>
                      </a:lnTo>
                      <a:lnTo>
                        <a:pt x="11" y="31"/>
                      </a:lnTo>
                      <a:lnTo>
                        <a:pt x="23" y="25"/>
                      </a:lnTo>
                      <a:lnTo>
                        <a:pt x="28" y="168"/>
                      </a:lnTo>
                      <a:lnTo>
                        <a:pt x="36" y="1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4" name="Freeform 92"/>
                <p:cNvSpPr>
                  <a:spLocks/>
                </p:cNvSpPr>
                <p:nvPr/>
              </p:nvSpPr>
              <p:spPr bwMode="auto">
                <a:xfrm>
                  <a:off x="5027" y="2849"/>
                  <a:ext cx="12" cy="26"/>
                </a:xfrm>
                <a:custGeom>
                  <a:avLst/>
                  <a:gdLst>
                    <a:gd name="T0" fmla="*/ 5 w 36"/>
                    <a:gd name="T1" fmla="*/ 63 h 77"/>
                    <a:gd name="T2" fmla="*/ 5 w 36"/>
                    <a:gd name="T3" fmla="*/ 62 h 77"/>
                    <a:gd name="T4" fmla="*/ 5 w 36"/>
                    <a:gd name="T5" fmla="*/ 57 h 77"/>
                    <a:gd name="T6" fmla="*/ 5 w 36"/>
                    <a:gd name="T7" fmla="*/ 50 h 77"/>
                    <a:gd name="T8" fmla="*/ 7 w 36"/>
                    <a:gd name="T9" fmla="*/ 42 h 77"/>
                    <a:gd name="T10" fmla="*/ 7 w 36"/>
                    <a:gd name="T11" fmla="*/ 35 h 77"/>
                    <a:gd name="T12" fmla="*/ 9 w 36"/>
                    <a:gd name="T13" fmla="*/ 29 h 77"/>
                    <a:gd name="T14" fmla="*/ 9 w 36"/>
                    <a:gd name="T15" fmla="*/ 22 h 77"/>
                    <a:gd name="T16" fmla="*/ 13 w 36"/>
                    <a:gd name="T17" fmla="*/ 20 h 77"/>
                    <a:gd name="T18" fmla="*/ 16 w 36"/>
                    <a:gd name="T19" fmla="*/ 17 h 77"/>
                    <a:gd name="T20" fmla="*/ 23 w 36"/>
                    <a:gd name="T21" fmla="*/ 19 h 77"/>
                    <a:gd name="T22" fmla="*/ 26 w 36"/>
                    <a:gd name="T23" fmla="*/ 21 h 77"/>
                    <a:gd name="T24" fmla="*/ 29 w 36"/>
                    <a:gd name="T25" fmla="*/ 27 h 77"/>
                    <a:gd name="T26" fmla="*/ 28 w 36"/>
                    <a:gd name="T27" fmla="*/ 31 h 77"/>
                    <a:gd name="T28" fmla="*/ 28 w 36"/>
                    <a:gd name="T29" fmla="*/ 37 h 77"/>
                    <a:gd name="T30" fmla="*/ 28 w 36"/>
                    <a:gd name="T31" fmla="*/ 45 h 77"/>
                    <a:gd name="T32" fmla="*/ 28 w 36"/>
                    <a:gd name="T33" fmla="*/ 53 h 77"/>
                    <a:gd name="T34" fmla="*/ 26 w 36"/>
                    <a:gd name="T35" fmla="*/ 60 h 77"/>
                    <a:gd name="T36" fmla="*/ 26 w 36"/>
                    <a:gd name="T37" fmla="*/ 67 h 77"/>
                    <a:gd name="T38" fmla="*/ 26 w 36"/>
                    <a:gd name="T39" fmla="*/ 71 h 77"/>
                    <a:gd name="T40" fmla="*/ 26 w 36"/>
                    <a:gd name="T41" fmla="*/ 73 h 77"/>
                    <a:gd name="T42" fmla="*/ 34 w 36"/>
                    <a:gd name="T43" fmla="*/ 77 h 77"/>
                    <a:gd name="T44" fmla="*/ 34 w 36"/>
                    <a:gd name="T45" fmla="*/ 74 h 77"/>
                    <a:gd name="T46" fmla="*/ 34 w 36"/>
                    <a:gd name="T47" fmla="*/ 67 h 77"/>
                    <a:gd name="T48" fmla="*/ 34 w 36"/>
                    <a:gd name="T49" fmla="*/ 61 h 77"/>
                    <a:gd name="T50" fmla="*/ 35 w 36"/>
                    <a:gd name="T51" fmla="*/ 57 h 77"/>
                    <a:gd name="T52" fmla="*/ 35 w 36"/>
                    <a:gd name="T53" fmla="*/ 50 h 77"/>
                    <a:gd name="T54" fmla="*/ 36 w 36"/>
                    <a:gd name="T55" fmla="*/ 45 h 77"/>
                    <a:gd name="T56" fmla="*/ 36 w 36"/>
                    <a:gd name="T57" fmla="*/ 37 h 77"/>
                    <a:gd name="T58" fmla="*/ 36 w 36"/>
                    <a:gd name="T59" fmla="*/ 31 h 77"/>
                    <a:gd name="T60" fmla="*/ 36 w 36"/>
                    <a:gd name="T61" fmla="*/ 25 h 77"/>
                    <a:gd name="T62" fmla="*/ 36 w 36"/>
                    <a:gd name="T63" fmla="*/ 20 h 77"/>
                    <a:gd name="T64" fmla="*/ 36 w 36"/>
                    <a:gd name="T65" fmla="*/ 15 h 77"/>
                    <a:gd name="T66" fmla="*/ 36 w 36"/>
                    <a:gd name="T67" fmla="*/ 10 h 77"/>
                    <a:gd name="T68" fmla="*/ 36 w 36"/>
                    <a:gd name="T69" fmla="*/ 7 h 77"/>
                    <a:gd name="T70" fmla="*/ 36 w 36"/>
                    <a:gd name="T71" fmla="*/ 5 h 77"/>
                    <a:gd name="T72" fmla="*/ 31 w 36"/>
                    <a:gd name="T73" fmla="*/ 1 h 77"/>
                    <a:gd name="T74" fmla="*/ 26 w 36"/>
                    <a:gd name="T75" fmla="*/ 1 h 77"/>
                    <a:gd name="T76" fmla="*/ 20 w 36"/>
                    <a:gd name="T77" fmla="*/ 0 h 77"/>
                    <a:gd name="T78" fmla="*/ 15 w 36"/>
                    <a:gd name="T79" fmla="*/ 1 h 77"/>
                    <a:gd name="T80" fmla="*/ 9 w 36"/>
                    <a:gd name="T81" fmla="*/ 1 h 77"/>
                    <a:gd name="T82" fmla="*/ 4 w 36"/>
                    <a:gd name="T83" fmla="*/ 4 h 77"/>
                    <a:gd name="T84" fmla="*/ 0 w 36"/>
                    <a:gd name="T85" fmla="*/ 6 h 77"/>
                    <a:gd name="T86" fmla="*/ 0 w 36"/>
                    <a:gd name="T87" fmla="*/ 11 h 77"/>
                    <a:gd name="T88" fmla="*/ 0 w 36"/>
                    <a:gd name="T89" fmla="*/ 16 h 77"/>
                    <a:gd name="T90" fmla="*/ 0 w 36"/>
                    <a:gd name="T91" fmla="*/ 25 h 77"/>
                    <a:gd name="T92" fmla="*/ 0 w 36"/>
                    <a:gd name="T93" fmla="*/ 29 h 77"/>
                    <a:gd name="T94" fmla="*/ 0 w 36"/>
                    <a:gd name="T95" fmla="*/ 35 h 77"/>
                    <a:gd name="T96" fmla="*/ 0 w 36"/>
                    <a:gd name="T97" fmla="*/ 40 h 77"/>
                    <a:gd name="T98" fmla="*/ 2 w 36"/>
                    <a:gd name="T99" fmla="*/ 46 h 77"/>
                    <a:gd name="T100" fmla="*/ 2 w 36"/>
                    <a:gd name="T101" fmla="*/ 51 h 77"/>
                    <a:gd name="T102" fmla="*/ 2 w 36"/>
                    <a:gd name="T103" fmla="*/ 57 h 77"/>
                    <a:gd name="T104" fmla="*/ 2 w 36"/>
                    <a:gd name="T105" fmla="*/ 61 h 77"/>
                    <a:gd name="T106" fmla="*/ 2 w 36"/>
                    <a:gd name="T107" fmla="*/ 66 h 77"/>
                    <a:gd name="T108" fmla="*/ 2 w 36"/>
                    <a:gd name="T109" fmla="*/ 72 h 77"/>
                    <a:gd name="T110" fmla="*/ 2 w 36"/>
                    <a:gd name="T111" fmla="*/ 74 h 77"/>
                    <a:gd name="T112" fmla="*/ 8 w 36"/>
                    <a:gd name="T113" fmla="*/ 73 h 77"/>
                    <a:gd name="T114" fmla="*/ 5 w 36"/>
                    <a:gd name="T115" fmla="*/ 63 h 77"/>
                    <a:gd name="T116" fmla="*/ 5 w 36"/>
                    <a:gd name="T117" fmla="*/ 63 h 7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6"/>
                    <a:gd name="T178" fmla="*/ 0 h 77"/>
                    <a:gd name="T179" fmla="*/ 36 w 36"/>
                    <a:gd name="T180" fmla="*/ 77 h 7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6" h="77">
                      <a:moveTo>
                        <a:pt x="5" y="63"/>
                      </a:moveTo>
                      <a:lnTo>
                        <a:pt x="5" y="62"/>
                      </a:lnTo>
                      <a:lnTo>
                        <a:pt x="5" y="57"/>
                      </a:lnTo>
                      <a:lnTo>
                        <a:pt x="5" y="50"/>
                      </a:lnTo>
                      <a:lnTo>
                        <a:pt x="7" y="42"/>
                      </a:lnTo>
                      <a:lnTo>
                        <a:pt x="7" y="35"/>
                      </a:lnTo>
                      <a:lnTo>
                        <a:pt x="9" y="29"/>
                      </a:lnTo>
                      <a:lnTo>
                        <a:pt x="9" y="22"/>
                      </a:lnTo>
                      <a:lnTo>
                        <a:pt x="13" y="20"/>
                      </a:lnTo>
                      <a:lnTo>
                        <a:pt x="16" y="17"/>
                      </a:lnTo>
                      <a:lnTo>
                        <a:pt x="23" y="19"/>
                      </a:lnTo>
                      <a:lnTo>
                        <a:pt x="26" y="21"/>
                      </a:lnTo>
                      <a:lnTo>
                        <a:pt x="29" y="27"/>
                      </a:lnTo>
                      <a:lnTo>
                        <a:pt x="28" y="31"/>
                      </a:lnTo>
                      <a:lnTo>
                        <a:pt x="28" y="37"/>
                      </a:lnTo>
                      <a:lnTo>
                        <a:pt x="28" y="45"/>
                      </a:lnTo>
                      <a:lnTo>
                        <a:pt x="28" y="53"/>
                      </a:lnTo>
                      <a:lnTo>
                        <a:pt x="26" y="60"/>
                      </a:lnTo>
                      <a:lnTo>
                        <a:pt x="26" y="67"/>
                      </a:lnTo>
                      <a:lnTo>
                        <a:pt x="26" y="71"/>
                      </a:lnTo>
                      <a:lnTo>
                        <a:pt x="26" y="73"/>
                      </a:lnTo>
                      <a:lnTo>
                        <a:pt x="34" y="77"/>
                      </a:lnTo>
                      <a:lnTo>
                        <a:pt x="34" y="74"/>
                      </a:lnTo>
                      <a:lnTo>
                        <a:pt x="34" y="67"/>
                      </a:lnTo>
                      <a:lnTo>
                        <a:pt x="34" y="61"/>
                      </a:lnTo>
                      <a:lnTo>
                        <a:pt x="35" y="57"/>
                      </a:lnTo>
                      <a:lnTo>
                        <a:pt x="35" y="50"/>
                      </a:lnTo>
                      <a:lnTo>
                        <a:pt x="36" y="45"/>
                      </a:lnTo>
                      <a:lnTo>
                        <a:pt x="36" y="37"/>
                      </a:lnTo>
                      <a:lnTo>
                        <a:pt x="36" y="31"/>
                      </a:lnTo>
                      <a:lnTo>
                        <a:pt x="36" y="25"/>
                      </a:lnTo>
                      <a:lnTo>
                        <a:pt x="36" y="20"/>
                      </a:lnTo>
                      <a:lnTo>
                        <a:pt x="36" y="15"/>
                      </a:lnTo>
                      <a:lnTo>
                        <a:pt x="36" y="10"/>
                      </a:lnTo>
                      <a:lnTo>
                        <a:pt x="36" y="7"/>
                      </a:lnTo>
                      <a:lnTo>
                        <a:pt x="36" y="5"/>
                      </a:lnTo>
                      <a:lnTo>
                        <a:pt x="31" y="1"/>
                      </a:lnTo>
                      <a:lnTo>
                        <a:pt x="26" y="1"/>
                      </a:lnTo>
                      <a:lnTo>
                        <a:pt x="20" y="0"/>
                      </a:lnTo>
                      <a:lnTo>
                        <a:pt x="15" y="1"/>
                      </a:lnTo>
                      <a:lnTo>
                        <a:pt x="9" y="1"/>
                      </a:ln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6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5"/>
                      </a:lnTo>
                      <a:lnTo>
                        <a:pt x="0" y="40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2" y="66"/>
                      </a:lnTo>
                      <a:lnTo>
                        <a:pt x="2" y="72"/>
                      </a:lnTo>
                      <a:lnTo>
                        <a:pt x="2" y="74"/>
                      </a:lnTo>
                      <a:lnTo>
                        <a:pt x="8" y="73"/>
                      </a:lnTo>
                      <a:lnTo>
                        <a:pt x="5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5" name="Freeform 93"/>
                <p:cNvSpPr>
                  <a:spLocks/>
                </p:cNvSpPr>
                <p:nvPr/>
              </p:nvSpPr>
              <p:spPr bwMode="auto">
                <a:xfrm>
                  <a:off x="5021" y="2871"/>
                  <a:ext cx="28" cy="71"/>
                </a:xfrm>
                <a:custGeom>
                  <a:avLst/>
                  <a:gdLst>
                    <a:gd name="T0" fmla="*/ 82 w 83"/>
                    <a:gd name="T1" fmla="*/ 208 h 212"/>
                    <a:gd name="T2" fmla="*/ 80 w 83"/>
                    <a:gd name="T3" fmla="*/ 195 h 212"/>
                    <a:gd name="T4" fmla="*/ 78 w 83"/>
                    <a:gd name="T5" fmla="*/ 170 h 212"/>
                    <a:gd name="T6" fmla="*/ 75 w 83"/>
                    <a:gd name="T7" fmla="*/ 139 h 212"/>
                    <a:gd name="T8" fmla="*/ 73 w 83"/>
                    <a:gd name="T9" fmla="*/ 104 h 212"/>
                    <a:gd name="T10" fmla="*/ 69 w 83"/>
                    <a:gd name="T11" fmla="*/ 72 h 212"/>
                    <a:gd name="T12" fmla="*/ 65 w 83"/>
                    <a:gd name="T13" fmla="*/ 42 h 212"/>
                    <a:gd name="T14" fmla="*/ 62 w 83"/>
                    <a:gd name="T15" fmla="*/ 21 h 212"/>
                    <a:gd name="T16" fmla="*/ 58 w 83"/>
                    <a:gd name="T17" fmla="*/ 10 h 212"/>
                    <a:gd name="T18" fmla="*/ 52 w 83"/>
                    <a:gd name="T19" fmla="*/ 4 h 212"/>
                    <a:gd name="T20" fmla="*/ 42 w 83"/>
                    <a:gd name="T21" fmla="*/ 0 h 212"/>
                    <a:gd name="T22" fmla="*/ 27 w 83"/>
                    <a:gd name="T23" fmla="*/ 0 h 212"/>
                    <a:gd name="T24" fmla="*/ 13 w 83"/>
                    <a:gd name="T25" fmla="*/ 7 h 212"/>
                    <a:gd name="T26" fmla="*/ 6 w 83"/>
                    <a:gd name="T27" fmla="*/ 17 h 212"/>
                    <a:gd name="T28" fmla="*/ 2 w 83"/>
                    <a:gd name="T29" fmla="*/ 27 h 212"/>
                    <a:gd name="T30" fmla="*/ 0 w 83"/>
                    <a:gd name="T31" fmla="*/ 37 h 212"/>
                    <a:gd name="T32" fmla="*/ 0 w 83"/>
                    <a:gd name="T33" fmla="*/ 47 h 212"/>
                    <a:gd name="T34" fmla="*/ 0 w 83"/>
                    <a:gd name="T35" fmla="*/ 60 h 212"/>
                    <a:gd name="T36" fmla="*/ 0 w 83"/>
                    <a:gd name="T37" fmla="*/ 71 h 212"/>
                    <a:gd name="T38" fmla="*/ 0 w 83"/>
                    <a:gd name="T39" fmla="*/ 86 h 212"/>
                    <a:gd name="T40" fmla="*/ 1 w 83"/>
                    <a:gd name="T41" fmla="*/ 100 h 212"/>
                    <a:gd name="T42" fmla="*/ 3 w 83"/>
                    <a:gd name="T43" fmla="*/ 118 h 212"/>
                    <a:gd name="T44" fmla="*/ 6 w 83"/>
                    <a:gd name="T45" fmla="*/ 136 h 212"/>
                    <a:gd name="T46" fmla="*/ 10 w 83"/>
                    <a:gd name="T47" fmla="*/ 156 h 212"/>
                    <a:gd name="T48" fmla="*/ 13 w 83"/>
                    <a:gd name="T49" fmla="*/ 175 h 212"/>
                    <a:gd name="T50" fmla="*/ 16 w 83"/>
                    <a:gd name="T51" fmla="*/ 191 h 212"/>
                    <a:gd name="T52" fmla="*/ 18 w 83"/>
                    <a:gd name="T53" fmla="*/ 202 h 212"/>
                    <a:gd name="T54" fmla="*/ 20 w 83"/>
                    <a:gd name="T55" fmla="*/ 210 h 212"/>
                    <a:gd name="T56" fmla="*/ 27 w 83"/>
                    <a:gd name="T57" fmla="*/ 211 h 212"/>
                    <a:gd name="T58" fmla="*/ 26 w 83"/>
                    <a:gd name="T59" fmla="*/ 202 h 212"/>
                    <a:gd name="T60" fmla="*/ 23 w 83"/>
                    <a:gd name="T61" fmla="*/ 184 h 212"/>
                    <a:gd name="T62" fmla="*/ 21 w 83"/>
                    <a:gd name="T63" fmla="*/ 155 h 212"/>
                    <a:gd name="T64" fmla="*/ 20 w 83"/>
                    <a:gd name="T65" fmla="*/ 124 h 212"/>
                    <a:gd name="T66" fmla="*/ 17 w 83"/>
                    <a:gd name="T67" fmla="*/ 91 h 212"/>
                    <a:gd name="T68" fmla="*/ 17 w 83"/>
                    <a:gd name="T69" fmla="*/ 61 h 212"/>
                    <a:gd name="T70" fmla="*/ 20 w 83"/>
                    <a:gd name="T71" fmla="*/ 38 h 212"/>
                    <a:gd name="T72" fmla="*/ 26 w 83"/>
                    <a:gd name="T73" fmla="*/ 27 h 212"/>
                    <a:gd name="T74" fmla="*/ 36 w 83"/>
                    <a:gd name="T75" fmla="*/ 21 h 212"/>
                    <a:gd name="T76" fmla="*/ 44 w 83"/>
                    <a:gd name="T77" fmla="*/ 27 h 212"/>
                    <a:gd name="T78" fmla="*/ 51 w 83"/>
                    <a:gd name="T79" fmla="*/ 38 h 212"/>
                    <a:gd name="T80" fmla="*/ 56 w 83"/>
                    <a:gd name="T81" fmla="*/ 53 h 212"/>
                    <a:gd name="T82" fmla="*/ 56 w 83"/>
                    <a:gd name="T83" fmla="*/ 66 h 212"/>
                    <a:gd name="T84" fmla="*/ 58 w 83"/>
                    <a:gd name="T85" fmla="*/ 87 h 212"/>
                    <a:gd name="T86" fmla="*/ 62 w 83"/>
                    <a:gd name="T87" fmla="*/ 112 h 212"/>
                    <a:gd name="T88" fmla="*/ 64 w 83"/>
                    <a:gd name="T89" fmla="*/ 139 h 212"/>
                    <a:gd name="T90" fmla="*/ 65 w 83"/>
                    <a:gd name="T91" fmla="*/ 165 h 212"/>
                    <a:gd name="T92" fmla="*/ 69 w 83"/>
                    <a:gd name="T93" fmla="*/ 189 h 212"/>
                    <a:gd name="T94" fmla="*/ 70 w 83"/>
                    <a:gd name="T95" fmla="*/ 205 h 212"/>
                    <a:gd name="T96" fmla="*/ 72 w 83"/>
                    <a:gd name="T97" fmla="*/ 211 h 212"/>
                    <a:gd name="T98" fmla="*/ 83 w 83"/>
                    <a:gd name="T99" fmla="*/ 212 h 21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3"/>
                    <a:gd name="T151" fmla="*/ 0 h 212"/>
                    <a:gd name="T152" fmla="*/ 83 w 83"/>
                    <a:gd name="T153" fmla="*/ 212 h 21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3" h="212">
                      <a:moveTo>
                        <a:pt x="83" y="212"/>
                      </a:moveTo>
                      <a:lnTo>
                        <a:pt x="82" y="208"/>
                      </a:lnTo>
                      <a:lnTo>
                        <a:pt x="82" y="203"/>
                      </a:lnTo>
                      <a:lnTo>
                        <a:pt x="80" y="195"/>
                      </a:lnTo>
                      <a:lnTo>
                        <a:pt x="79" y="185"/>
                      </a:lnTo>
                      <a:lnTo>
                        <a:pt x="78" y="170"/>
                      </a:lnTo>
                      <a:lnTo>
                        <a:pt x="77" y="156"/>
                      </a:lnTo>
                      <a:lnTo>
                        <a:pt x="75" y="139"/>
                      </a:lnTo>
                      <a:lnTo>
                        <a:pt x="74" y="123"/>
                      </a:lnTo>
                      <a:lnTo>
                        <a:pt x="73" y="104"/>
                      </a:lnTo>
                      <a:lnTo>
                        <a:pt x="70" y="88"/>
                      </a:lnTo>
                      <a:lnTo>
                        <a:pt x="69" y="72"/>
                      </a:lnTo>
                      <a:lnTo>
                        <a:pt x="67" y="56"/>
                      </a:lnTo>
                      <a:lnTo>
                        <a:pt x="65" y="42"/>
                      </a:lnTo>
                      <a:lnTo>
                        <a:pt x="63" y="31"/>
                      </a:lnTo>
                      <a:lnTo>
                        <a:pt x="62" y="21"/>
                      </a:lnTo>
                      <a:lnTo>
                        <a:pt x="61" y="16"/>
                      </a:lnTo>
                      <a:lnTo>
                        <a:pt x="58" y="10"/>
                      </a:lnTo>
                      <a:lnTo>
                        <a:pt x="54" y="7"/>
                      </a:lnTo>
                      <a:lnTo>
                        <a:pt x="52" y="4"/>
                      </a:lnTo>
                      <a:lnTo>
                        <a:pt x="49" y="3"/>
                      </a:lnTo>
                      <a:lnTo>
                        <a:pt x="42" y="0"/>
                      </a:lnTo>
                      <a:lnTo>
                        <a:pt x="36" y="0"/>
                      </a:lnTo>
                      <a:lnTo>
                        <a:pt x="27" y="0"/>
                      </a:lnTo>
                      <a:lnTo>
                        <a:pt x="20" y="4"/>
                      </a:lnTo>
                      <a:lnTo>
                        <a:pt x="13" y="7"/>
                      </a:lnTo>
                      <a:lnTo>
                        <a:pt x="10" y="12"/>
                      </a:lnTo>
                      <a:lnTo>
                        <a:pt x="6" y="17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1" y="32"/>
                      </a:lnTo>
                      <a:lnTo>
                        <a:pt x="0" y="37"/>
                      </a:lnTo>
                      <a:lnTo>
                        <a:pt x="0" y="42"/>
                      </a:lnTo>
                      <a:lnTo>
                        <a:pt x="0" y="47"/>
                      </a:lnTo>
                      <a:lnTo>
                        <a:pt x="0" y="52"/>
                      </a:lnTo>
                      <a:lnTo>
                        <a:pt x="0" y="60"/>
                      </a:lnTo>
                      <a:lnTo>
                        <a:pt x="0" y="66"/>
                      </a:lnTo>
                      <a:lnTo>
                        <a:pt x="0" y="71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1" y="94"/>
                      </a:lnTo>
                      <a:lnTo>
                        <a:pt x="1" y="100"/>
                      </a:lnTo>
                      <a:lnTo>
                        <a:pt x="2" y="109"/>
                      </a:lnTo>
                      <a:lnTo>
                        <a:pt x="3" y="118"/>
                      </a:lnTo>
                      <a:lnTo>
                        <a:pt x="5" y="128"/>
                      </a:lnTo>
                      <a:lnTo>
                        <a:pt x="6" y="136"/>
                      </a:lnTo>
                      <a:lnTo>
                        <a:pt x="8" y="146"/>
                      </a:lnTo>
                      <a:lnTo>
                        <a:pt x="10" y="156"/>
                      </a:lnTo>
                      <a:lnTo>
                        <a:pt x="12" y="167"/>
                      </a:lnTo>
                      <a:lnTo>
                        <a:pt x="13" y="175"/>
                      </a:lnTo>
                      <a:lnTo>
                        <a:pt x="15" y="184"/>
                      </a:lnTo>
                      <a:lnTo>
                        <a:pt x="16" y="191"/>
                      </a:lnTo>
                      <a:lnTo>
                        <a:pt x="17" y="198"/>
                      </a:lnTo>
                      <a:lnTo>
                        <a:pt x="18" y="202"/>
                      </a:lnTo>
                      <a:lnTo>
                        <a:pt x="20" y="207"/>
                      </a:lnTo>
                      <a:lnTo>
                        <a:pt x="20" y="210"/>
                      </a:lnTo>
                      <a:lnTo>
                        <a:pt x="20" y="212"/>
                      </a:lnTo>
                      <a:lnTo>
                        <a:pt x="27" y="211"/>
                      </a:lnTo>
                      <a:lnTo>
                        <a:pt x="27" y="208"/>
                      </a:lnTo>
                      <a:lnTo>
                        <a:pt x="26" y="202"/>
                      </a:lnTo>
                      <a:lnTo>
                        <a:pt x="25" y="195"/>
                      </a:lnTo>
                      <a:lnTo>
                        <a:pt x="23" y="184"/>
                      </a:lnTo>
                      <a:lnTo>
                        <a:pt x="22" y="170"/>
                      </a:lnTo>
                      <a:lnTo>
                        <a:pt x="21" y="155"/>
                      </a:lnTo>
                      <a:lnTo>
                        <a:pt x="20" y="139"/>
                      </a:lnTo>
                      <a:lnTo>
                        <a:pt x="20" y="124"/>
                      </a:lnTo>
                      <a:lnTo>
                        <a:pt x="17" y="107"/>
                      </a:lnTo>
                      <a:lnTo>
                        <a:pt x="17" y="91"/>
                      </a:lnTo>
                      <a:lnTo>
                        <a:pt x="17" y="73"/>
                      </a:lnTo>
                      <a:lnTo>
                        <a:pt x="17" y="61"/>
                      </a:lnTo>
                      <a:lnTo>
                        <a:pt x="17" y="48"/>
                      </a:lnTo>
                      <a:lnTo>
                        <a:pt x="20" y="38"/>
                      </a:lnTo>
                      <a:lnTo>
                        <a:pt x="22" y="30"/>
                      </a:lnTo>
                      <a:lnTo>
                        <a:pt x="26" y="27"/>
                      </a:lnTo>
                      <a:lnTo>
                        <a:pt x="31" y="22"/>
                      </a:lnTo>
                      <a:lnTo>
                        <a:pt x="36" y="21"/>
                      </a:lnTo>
                      <a:lnTo>
                        <a:pt x="39" y="24"/>
                      </a:lnTo>
                      <a:lnTo>
                        <a:pt x="44" y="27"/>
                      </a:lnTo>
                      <a:lnTo>
                        <a:pt x="47" y="31"/>
                      </a:lnTo>
                      <a:lnTo>
                        <a:pt x="51" y="38"/>
                      </a:lnTo>
                      <a:lnTo>
                        <a:pt x="53" y="45"/>
                      </a:lnTo>
                      <a:lnTo>
                        <a:pt x="56" y="53"/>
                      </a:lnTo>
                      <a:lnTo>
                        <a:pt x="56" y="58"/>
                      </a:lnTo>
                      <a:lnTo>
                        <a:pt x="56" y="66"/>
                      </a:lnTo>
                      <a:lnTo>
                        <a:pt x="57" y="74"/>
                      </a:lnTo>
                      <a:lnTo>
                        <a:pt x="58" y="87"/>
                      </a:lnTo>
                      <a:lnTo>
                        <a:pt x="59" y="98"/>
                      </a:lnTo>
                      <a:lnTo>
                        <a:pt x="62" y="112"/>
                      </a:lnTo>
                      <a:lnTo>
                        <a:pt x="62" y="125"/>
                      </a:lnTo>
                      <a:lnTo>
                        <a:pt x="64" y="139"/>
                      </a:lnTo>
                      <a:lnTo>
                        <a:pt x="65" y="153"/>
                      </a:lnTo>
                      <a:lnTo>
                        <a:pt x="65" y="165"/>
                      </a:lnTo>
                      <a:lnTo>
                        <a:pt x="67" y="177"/>
                      </a:lnTo>
                      <a:lnTo>
                        <a:pt x="69" y="189"/>
                      </a:lnTo>
                      <a:lnTo>
                        <a:pt x="69" y="197"/>
                      </a:lnTo>
                      <a:lnTo>
                        <a:pt x="70" y="205"/>
                      </a:lnTo>
                      <a:lnTo>
                        <a:pt x="70" y="208"/>
                      </a:lnTo>
                      <a:lnTo>
                        <a:pt x="72" y="211"/>
                      </a:lnTo>
                      <a:lnTo>
                        <a:pt x="83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6" name="Freeform 94"/>
                <p:cNvSpPr>
                  <a:spLocks/>
                </p:cNvSpPr>
                <p:nvPr/>
              </p:nvSpPr>
              <p:spPr bwMode="auto">
                <a:xfrm>
                  <a:off x="5025" y="2956"/>
                  <a:ext cx="34" cy="32"/>
                </a:xfrm>
                <a:custGeom>
                  <a:avLst/>
                  <a:gdLst>
                    <a:gd name="T0" fmla="*/ 44 w 101"/>
                    <a:gd name="T1" fmla="*/ 87 h 97"/>
                    <a:gd name="T2" fmla="*/ 54 w 101"/>
                    <a:gd name="T3" fmla="*/ 87 h 97"/>
                    <a:gd name="T4" fmla="*/ 67 w 101"/>
                    <a:gd name="T5" fmla="*/ 78 h 97"/>
                    <a:gd name="T6" fmla="*/ 76 w 101"/>
                    <a:gd name="T7" fmla="*/ 65 h 97"/>
                    <a:gd name="T8" fmla="*/ 80 w 101"/>
                    <a:gd name="T9" fmla="*/ 52 h 97"/>
                    <a:gd name="T10" fmla="*/ 80 w 101"/>
                    <a:gd name="T11" fmla="*/ 35 h 97"/>
                    <a:gd name="T12" fmla="*/ 77 w 101"/>
                    <a:gd name="T13" fmla="*/ 24 h 97"/>
                    <a:gd name="T14" fmla="*/ 70 w 101"/>
                    <a:gd name="T15" fmla="*/ 16 h 97"/>
                    <a:gd name="T16" fmla="*/ 60 w 101"/>
                    <a:gd name="T17" fmla="*/ 14 h 97"/>
                    <a:gd name="T18" fmla="*/ 49 w 101"/>
                    <a:gd name="T19" fmla="*/ 14 h 97"/>
                    <a:gd name="T20" fmla="*/ 38 w 101"/>
                    <a:gd name="T21" fmla="*/ 18 h 97"/>
                    <a:gd name="T22" fmla="*/ 24 w 101"/>
                    <a:gd name="T23" fmla="*/ 25 h 97"/>
                    <a:gd name="T24" fmla="*/ 17 w 101"/>
                    <a:gd name="T25" fmla="*/ 39 h 97"/>
                    <a:gd name="T26" fmla="*/ 14 w 101"/>
                    <a:gd name="T27" fmla="*/ 52 h 97"/>
                    <a:gd name="T28" fmla="*/ 15 w 101"/>
                    <a:gd name="T29" fmla="*/ 65 h 97"/>
                    <a:gd name="T30" fmla="*/ 18 w 101"/>
                    <a:gd name="T31" fmla="*/ 75 h 97"/>
                    <a:gd name="T32" fmla="*/ 10 w 101"/>
                    <a:gd name="T33" fmla="*/ 85 h 97"/>
                    <a:gd name="T34" fmla="*/ 7 w 101"/>
                    <a:gd name="T35" fmla="*/ 77 h 97"/>
                    <a:gd name="T36" fmla="*/ 3 w 101"/>
                    <a:gd name="T37" fmla="*/ 62 h 97"/>
                    <a:gd name="T38" fmla="*/ 0 w 101"/>
                    <a:gd name="T39" fmla="*/ 51 h 97"/>
                    <a:gd name="T40" fmla="*/ 0 w 101"/>
                    <a:gd name="T41" fmla="*/ 40 h 97"/>
                    <a:gd name="T42" fmla="*/ 4 w 101"/>
                    <a:gd name="T43" fmla="*/ 28 h 97"/>
                    <a:gd name="T44" fmla="*/ 10 w 101"/>
                    <a:gd name="T45" fmla="*/ 18 h 97"/>
                    <a:gd name="T46" fmla="*/ 26 w 101"/>
                    <a:gd name="T47" fmla="*/ 6 h 97"/>
                    <a:gd name="T48" fmla="*/ 35 w 101"/>
                    <a:gd name="T49" fmla="*/ 3 h 97"/>
                    <a:gd name="T50" fmla="*/ 46 w 101"/>
                    <a:gd name="T51" fmla="*/ 0 h 97"/>
                    <a:gd name="T52" fmla="*/ 56 w 101"/>
                    <a:gd name="T53" fmla="*/ 0 h 97"/>
                    <a:gd name="T54" fmla="*/ 66 w 101"/>
                    <a:gd name="T55" fmla="*/ 0 h 97"/>
                    <a:gd name="T56" fmla="*/ 83 w 101"/>
                    <a:gd name="T57" fmla="*/ 6 h 97"/>
                    <a:gd name="T58" fmla="*/ 93 w 101"/>
                    <a:gd name="T59" fmla="*/ 16 h 97"/>
                    <a:gd name="T60" fmla="*/ 101 w 101"/>
                    <a:gd name="T61" fmla="*/ 33 h 97"/>
                    <a:gd name="T62" fmla="*/ 101 w 101"/>
                    <a:gd name="T63" fmla="*/ 52 h 97"/>
                    <a:gd name="T64" fmla="*/ 98 w 101"/>
                    <a:gd name="T65" fmla="*/ 62 h 97"/>
                    <a:gd name="T66" fmla="*/ 96 w 101"/>
                    <a:gd name="T67" fmla="*/ 73 h 97"/>
                    <a:gd name="T68" fmla="*/ 82 w 101"/>
                    <a:gd name="T69" fmla="*/ 87 h 97"/>
                    <a:gd name="T70" fmla="*/ 67 w 101"/>
                    <a:gd name="T71" fmla="*/ 93 h 97"/>
                    <a:gd name="T72" fmla="*/ 56 w 101"/>
                    <a:gd name="T73" fmla="*/ 97 h 97"/>
                    <a:gd name="T74" fmla="*/ 51 w 101"/>
                    <a:gd name="T75" fmla="*/ 97 h 97"/>
                    <a:gd name="T76" fmla="*/ 43 w 101"/>
                    <a:gd name="T77" fmla="*/ 88 h 97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1"/>
                    <a:gd name="T118" fmla="*/ 0 h 97"/>
                    <a:gd name="T119" fmla="*/ 101 w 101"/>
                    <a:gd name="T120" fmla="*/ 97 h 97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1" h="97">
                      <a:moveTo>
                        <a:pt x="43" y="88"/>
                      </a:moveTo>
                      <a:lnTo>
                        <a:pt x="44" y="87"/>
                      </a:lnTo>
                      <a:lnTo>
                        <a:pt x="49" y="87"/>
                      </a:lnTo>
                      <a:lnTo>
                        <a:pt x="54" y="87"/>
                      </a:lnTo>
                      <a:lnTo>
                        <a:pt x="61" y="83"/>
                      </a:lnTo>
                      <a:lnTo>
                        <a:pt x="67" y="78"/>
                      </a:lnTo>
                      <a:lnTo>
                        <a:pt x="74" y="71"/>
                      </a:lnTo>
                      <a:lnTo>
                        <a:pt x="76" y="65"/>
                      </a:lnTo>
                      <a:lnTo>
                        <a:pt x="79" y="59"/>
                      </a:lnTo>
                      <a:lnTo>
                        <a:pt x="80" y="52"/>
                      </a:lnTo>
                      <a:lnTo>
                        <a:pt x="81" y="45"/>
                      </a:lnTo>
                      <a:lnTo>
                        <a:pt x="80" y="35"/>
                      </a:lnTo>
                      <a:lnTo>
                        <a:pt x="80" y="29"/>
                      </a:lnTo>
                      <a:lnTo>
                        <a:pt x="77" y="24"/>
                      </a:lnTo>
                      <a:lnTo>
                        <a:pt x="74" y="20"/>
                      </a:lnTo>
                      <a:lnTo>
                        <a:pt x="70" y="16"/>
                      </a:lnTo>
                      <a:lnTo>
                        <a:pt x="65" y="14"/>
                      </a:lnTo>
                      <a:lnTo>
                        <a:pt x="60" y="14"/>
                      </a:lnTo>
                      <a:lnTo>
                        <a:pt x="55" y="14"/>
                      </a:lnTo>
                      <a:lnTo>
                        <a:pt x="49" y="14"/>
                      </a:lnTo>
                      <a:lnTo>
                        <a:pt x="43" y="15"/>
                      </a:lnTo>
                      <a:lnTo>
                        <a:pt x="38" y="18"/>
                      </a:lnTo>
                      <a:lnTo>
                        <a:pt x="33" y="20"/>
                      </a:lnTo>
                      <a:lnTo>
                        <a:pt x="24" y="25"/>
                      </a:lnTo>
                      <a:lnTo>
                        <a:pt x="19" y="33"/>
                      </a:lnTo>
                      <a:lnTo>
                        <a:pt x="17" y="39"/>
                      </a:lnTo>
                      <a:lnTo>
                        <a:pt x="15" y="46"/>
                      </a:lnTo>
                      <a:lnTo>
                        <a:pt x="14" y="52"/>
                      </a:lnTo>
                      <a:lnTo>
                        <a:pt x="15" y="59"/>
                      </a:lnTo>
                      <a:lnTo>
                        <a:pt x="15" y="65"/>
                      </a:lnTo>
                      <a:lnTo>
                        <a:pt x="18" y="70"/>
                      </a:lnTo>
                      <a:lnTo>
                        <a:pt x="18" y="75"/>
                      </a:lnTo>
                      <a:lnTo>
                        <a:pt x="21" y="78"/>
                      </a:lnTo>
                      <a:lnTo>
                        <a:pt x="10" y="85"/>
                      </a:lnTo>
                      <a:lnTo>
                        <a:pt x="9" y="82"/>
                      </a:lnTo>
                      <a:lnTo>
                        <a:pt x="7" y="77"/>
                      </a:lnTo>
                      <a:lnTo>
                        <a:pt x="4" y="70"/>
                      </a:lnTo>
                      <a:lnTo>
                        <a:pt x="3" y="62"/>
                      </a:lnTo>
                      <a:lnTo>
                        <a:pt x="0" y="56"/>
                      </a:lnTo>
                      <a:lnTo>
                        <a:pt x="0" y="51"/>
                      </a:lnTo>
                      <a:lnTo>
                        <a:pt x="0" y="45"/>
                      </a:lnTo>
                      <a:lnTo>
                        <a:pt x="0" y="40"/>
                      </a:lnTo>
                      <a:lnTo>
                        <a:pt x="2" y="34"/>
                      </a:lnTo>
                      <a:lnTo>
                        <a:pt x="4" y="28"/>
                      </a:lnTo>
                      <a:lnTo>
                        <a:pt x="7" y="23"/>
                      </a:lnTo>
                      <a:lnTo>
                        <a:pt x="10" y="18"/>
                      </a:lnTo>
                      <a:lnTo>
                        <a:pt x="18" y="10"/>
                      </a:lnTo>
                      <a:lnTo>
                        <a:pt x="26" y="6"/>
                      </a:lnTo>
                      <a:lnTo>
                        <a:pt x="31" y="3"/>
                      </a:lnTo>
                      <a:lnTo>
                        <a:pt x="35" y="3"/>
                      </a:lnTo>
                      <a:lnTo>
                        <a:pt x="41" y="0"/>
                      </a:lnTo>
                      <a:lnTo>
                        <a:pt x="46" y="0"/>
                      </a:lnTo>
                      <a:lnTo>
                        <a:pt x="51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6" y="0"/>
                      </a:lnTo>
                      <a:lnTo>
                        <a:pt x="75" y="3"/>
                      </a:lnTo>
                      <a:lnTo>
                        <a:pt x="83" y="6"/>
                      </a:lnTo>
                      <a:lnTo>
                        <a:pt x="87" y="10"/>
                      </a:lnTo>
                      <a:lnTo>
                        <a:pt x="93" y="16"/>
                      </a:lnTo>
                      <a:lnTo>
                        <a:pt x="97" y="24"/>
                      </a:lnTo>
                      <a:lnTo>
                        <a:pt x="101" y="33"/>
                      </a:lnTo>
                      <a:lnTo>
                        <a:pt x="101" y="41"/>
                      </a:lnTo>
                      <a:lnTo>
                        <a:pt x="101" y="52"/>
                      </a:lnTo>
                      <a:lnTo>
                        <a:pt x="100" y="56"/>
                      </a:lnTo>
                      <a:lnTo>
                        <a:pt x="98" y="62"/>
                      </a:lnTo>
                      <a:lnTo>
                        <a:pt x="97" y="67"/>
                      </a:lnTo>
                      <a:lnTo>
                        <a:pt x="96" y="73"/>
                      </a:lnTo>
                      <a:lnTo>
                        <a:pt x="88" y="80"/>
                      </a:lnTo>
                      <a:lnTo>
                        <a:pt x="82" y="87"/>
                      </a:lnTo>
                      <a:lnTo>
                        <a:pt x="74" y="91"/>
                      </a:lnTo>
                      <a:lnTo>
                        <a:pt x="67" y="93"/>
                      </a:lnTo>
                      <a:lnTo>
                        <a:pt x="60" y="96"/>
                      </a:lnTo>
                      <a:lnTo>
                        <a:pt x="56" y="97"/>
                      </a:lnTo>
                      <a:lnTo>
                        <a:pt x="52" y="97"/>
                      </a:lnTo>
                      <a:lnTo>
                        <a:pt x="51" y="97"/>
                      </a:lnTo>
                      <a:lnTo>
                        <a:pt x="38" y="97"/>
                      </a:lnTo>
                      <a:lnTo>
                        <a:pt x="43" y="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7" name="Freeform 95"/>
                <p:cNvSpPr>
                  <a:spLocks/>
                </p:cNvSpPr>
                <p:nvPr/>
              </p:nvSpPr>
              <p:spPr bwMode="auto">
                <a:xfrm>
                  <a:off x="5049" y="2980"/>
                  <a:ext cx="4" cy="31"/>
                </a:xfrm>
                <a:custGeom>
                  <a:avLst/>
                  <a:gdLst>
                    <a:gd name="T0" fmla="*/ 0 w 13"/>
                    <a:gd name="T1" fmla="*/ 87 h 91"/>
                    <a:gd name="T2" fmla="*/ 0 w 13"/>
                    <a:gd name="T3" fmla="*/ 18 h 91"/>
                    <a:gd name="T4" fmla="*/ 13 w 13"/>
                    <a:gd name="T5" fmla="*/ 0 h 91"/>
                    <a:gd name="T6" fmla="*/ 13 w 13"/>
                    <a:gd name="T7" fmla="*/ 91 h 91"/>
                    <a:gd name="T8" fmla="*/ 0 w 13"/>
                    <a:gd name="T9" fmla="*/ 87 h 91"/>
                    <a:gd name="T10" fmla="*/ 0 w 13"/>
                    <a:gd name="T11" fmla="*/ 87 h 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"/>
                    <a:gd name="T19" fmla="*/ 0 h 91"/>
                    <a:gd name="T20" fmla="*/ 13 w 13"/>
                    <a:gd name="T21" fmla="*/ 91 h 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" h="91">
                      <a:moveTo>
                        <a:pt x="0" y="87"/>
                      </a:moveTo>
                      <a:lnTo>
                        <a:pt x="0" y="18"/>
                      </a:lnTo>
                      <a:lnTo>
                        <a:pt x="13" y="0"/>
                      </a:lnTo>
                      <a:lnTo>
                        <a:pt x="13" y="91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8" name="Freeform 96"/>
                <p:cNvSpPr>
                  <a:spLocks/>
                </p:cNvSpPr>
                <p:nvPr/>
              </p:nvSpPr>
              <p:spPr bwMode="auto">
                <a:xfrm>
                  <a:off x="5020" y="2936"/>
                  <a:ext cx="34" cy="61"/>
                </a:xfrm>
                <a:custGeom>
                  <a:avLst/>
                  <a:gdLst>
                    <a:gd name="T0" fmla="*/ 104 w 104"/>
                    <a:gd name="T1" fmla="*/ 69 h 183"/>
                    <a:gd name="T2" fmla="*/ 104 w 104"/>
                    <a:gd name="T3" fmla="*/ 56 h 183"/>
                    <a:gd name="T4" fmla="*/ 103 w 104"/>
                    <a:gd name="T5" fmla="*/ 42 h 183"/>
                    <a:gd name="T6" fmla="*/ 100 w 104"/>
                    <a:gd name="T7" fmla="*/ 28 h 183"/>
                    <a:gd name="T8" fmla="*/ 94 w 104"/>
                    <a:gd name="T9" fmla="*/ 16 h 183"/>
                    <a:gd name="T10" fmla="*/ 83 w 104"/>
                    <a:gd name="T11" fmla="*/ 6 h 183"/>
                    <a:gd name="T12" fmla="*/ 67 w 104"/>
                    <a:gd name="T13" fmla="*/ 0 h 183"/>
                    <a:gd name="T14" fmla="*/ 46 w 104"/>
                    <a:gd name="T15" fmla="*/ 1 h 183"/>
                    <a:gd name="T16" fmla="*/ 29 w 104"/>
                    <a:gd name="T17" fmla="*/ 5 h 183"/>
                    <a:gd name="T18" fmla="*/ 17 w 104"/>
                    <a:gd name="T19" fmla="*/ 11 h 183"/>
                    <a:gd name="T20" fmla="*/ 9 w 104"/>
                    <a:gd name="T21" fmla="*/ 21 h 183"/>
                    <a:gd name="T22" fmla="*/ 4 w 104"/>
                    <a:gd name="T23" fmla="*/ 31 h 183"/>
                    <a:gd name="T24" fmla="*/ 0 w 104"/>
                    <a:gd name="T25" fmla="*/ 42 h 183"/>
                    <a:gd name="T26" fmla="*/ 0 w 104"/>
                    <a:gd name="T27" fmla="*/ 53 h 183"/>
                    <a:gd name="T28" fmla="*/ 0 w 104"/>
                    <a:gd name="T29" fmla="*/ 64 h 183"/>
                    <a:gd name="T30" fmla="*/ 0 w 104"/>
                    <a:gd name="T31" fmla="*/ 74 h 183"/>
                    <a:gd name="T32" fmla="*/ 0 w 104"/>
                    <a:gd name="T33" fmla="*/ 87 h 183"/>
                    <a:gd name="T34" fmla="*/ 0 w 104"/>
                    <a:gd name="T35" fmla="*/ 100 h 183"/>
                    <a:gd name="T36" fmla="*/ 0 w 104"/>
                    <a:gd name="T37" fmla="*/ 116 h 183"/>
                    <a:gd name="T38" fmla="*/ 0 w 104"/>
                    <a:gd name="T39" fmla="*/ 131 h 183"/>
                    <a:gd name="T40" fmla="*/ 0 w 104"/>
                    <a:gd name="T41" fmla="*/ 144 h 183"/>
                    <a:gd name="T42" fmla="*/ 0 w 104"/>
                    <a:gd name="T43" fmla="*/ 155 h 183"/>
                    <a:gd name="T44" fmla="*/ 0 w 104"/>
                    <a:gd name="T45" fmla="*/ 160 h 183"/>
                    <a:gd name="T46" fmla="*/ 1 w 104"/>
                    <a:gd name="T47" fmla="*/ 183 h 183"/>
                    <a:gd name="T48" fmla="*/ 7 w 104"/>
                    <a:gd name="T49" fmla="*/ 173 h 183"/>
                    <a:gd name="T50" fmla="*/ 7 w 104"/>
                    <a:gd name="T51" fmla="*/ 163 h 183"/>
                    <a:gd name="T52" fmla="*/ 7 w 104"/>
                    <a:gd name="T53" fmla="*/ 146 h 183"/>
                    <a:gd name="T54" fmla="*/ 9 w 104"/>
                    <a:gd name="T55" fmla="*/ 123 h 183"/>
                    <a:gd name="T56" fmla="*/ 10 w 104"/>
                    <a:gd name="T57" fmla="*/ 99 h 183"/>
                    <a:gd name="T58" fmla="*/ 14 w 104"/>
                    <a:gd name="T59" fmla="*/ 74 h 183"/>
                    <a:gd name="T60" fmla="*/ 17 w 104"/>
                    <a:gd name="T61" fmla="*/ 52 h 183"/>
                    <a:gd name="T62" fmla="*/ 22 w 104"/>
                    <a:gd name="T63" fmla="*/ 38 h 183"/>
                    <a:gd name="T64" fmla="*/ 31 w 104"/>
                    <a:gd name="T65" fmla="*/ 27 h 183"/>
                    <a:gd name="T66" fmla="*/ 46 w 104"/>
                    <a:gd name="T67" fmla="*/ 20 h 183"/>
                    <a:gd name="T68" fmla="*/ 62 w 104"/>
                    <a:gd name="T69" fmla="*/ 16 h 183"/>
                    <a:gd name="T70" fmla="*/ 74 w 104"/>
                    <a:gd name="T71" fmla="*/ 18 h 183"/>
                    <a:gd name="T72" fmla="*/ 87 w 104"/>
                    <a:gd name="T73" fmla="*/ 31 h 183"/>
                    <a:gd name="T74" fmla="*/ 92 w 104"/>
                    <a:gd name="T75" fmla="*/ 44 h 183"/>
                    <a:gd name="T76" fmla="*/ 93 w 104"/>
                    <a:gd name="T77" fmla="*/ 58 h 183"/>
                    <a:gd name="T78" fmla="*/ 104 w 104"/>
                    <a:gd name="T79" fmla="*/ 73 h 183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04"/>
                    <a:gd name="T121" fmla="*/ 0 h 183"/>
                    <a:gd name="T122" fmla="*/ 104 w 104"/>
                    <a:gd name="T123" fmla="*/ 183 h 183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04" h="183">
                      <a:moveTo>
                        <a:pt x="104" y="73"/>
                      </a:moveTo>
                      <a:lnTo>
                        <a:pt x="104" y="69"/>
                      </a:lnTo>
                      <a:lnTo>
                        <a:pt x="104" y="62"/>
                      </a:lnTo>
                      <a:lnTo>
                        <a:pt x="104" y="56"/>
                      </a:lnTo>
                      <a:lnTo>
                        <a:pt x="104" y="48"/>
                      </a:lnTo>
                      <a:lnTo>
                        <a:pt x="103" y="42"/>
                      </a:lnTo>
                      <a:lnTo>
                        <a:pt x="103" y="36"/>
                      </a:lnTo>
                      <a:lnTo>
                        <a:pt x="100" y="28"/>
                      </a:lnTo>
                      <a:lnTo>
                        <a:pt x="97" y="22"/>
                      </a:lnTo>
                      <a:lnTo>
                        <a:pt x="94" y="16"/>
                      </a:lnTo>
                      <a:lnTo>
                        <a:pt x="91" y="11"/>
                      </a:lnTo>
                      <a:lnTo>
                        <a:pt x="83" y="6"/>
                      </a:lnTo>
                      <a:lnTo>
                        <a:pt x="77" y="3"/>
                      </a:lnTo>
                      <a:lnTo>
                        <a:pt x="67" y="0"/>
                      </a:lnTo>
                      <a:lnTo>
                        <a:pt x="58" y="1"/>
                      </a:lnTo>
                      <a:lnTo>
                        <a:pt x="46" y="1"/>
                      </a:lnTo>
                      <a:lnTo>
                        <a:pt x="38" y="3"/>
                      </a:lnTo>
                      <a:lnTo>
                        <a:pt x="29" y="5"/>
                      </a:lnTo>
                      <a:lnTo>
                        <a:pt x="24" y="8"/>
                      </a:lnTo>
                      <a:lnTo>
                        <a:pt x="17" y="11"/>
                      </a:lnTo>
                      <a:lnTo>
                        <a:pt x="12" y="16"/>
                      </a:lnTo>
                      <a:lnTo>
                        <a:pt x="9" y="21"/>
                      </a:lnTo>
                      <a:lnTo>
                        <a:pt x="7" y="27"/>
                      </a:lnTo>
                      <a:lnTo>
                        <a:pt x="4" y="31"/>
                      </a:lnTo>
                      <a:lnTo>
                        <a:pt x="3" y="37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0" y="53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0" y="69"/>
                      </a:lnTo>
                      <a:lnTo>
                        <a:pt x="0" y="74"/>
                      </a:lnTo>
                      <a:lnTo>
                        <a:pt x="0" y="80"/>
                      </a:lnTo>
                      <a:lnTo>
                        <a:pt x="0" y="87"/>
                      </a:lnTo>
                      <a:lnTo>
                        <a:pt x="0" y="94"/>
                      </a:lnTo>
                      <a:lnTo>
                        <a:pt x="0" y="100"/>
                      </a:lnTo>
                      <a:lnTo>
                        <a:pt x="0" y="109"/>
                      </a:lnTo>
                      <a:lnTo>
                        <a:pt x="0" y="116"/>
                      </a:lnTo>
                      <a:lnTo>
                        <a:pt x="0" y="125"/>
                      </a:lnTo>
                      <a:lnTo>
                        <a:pt x="0" y="131"/>
                      </a:lnTo>
                      <a:lnTo>
                        <a:pt x="0" y="139"/>
                      </a:lnTo>
                      <a:lnTo>
                        <a:pt x="0" y="144"/>
                      </a:lnTo>
                      <a:lnTo>
                        <a:pt x="0" y="150"/>
                      </a:lnTo>
                      <a:lnTo>
                        <a:pt x="0" y="155"/>
                      </a:lnTo>
                      <a:lnTo>
                        <a:pt x="0" y="158"/>
                      </a:lnTo>
                      <a:lnTo>
                        <a:pt x="0" y="160"/>
                      </a:lnTo>
                      <a:lnTo>
                        <a:pt x="1" y="162"/>
                      </a:lnTo>
                      <a:lnTo>
                        <a:pt x="1" y="183"/>
                      </a:lnTo>
                      <a:lnTo>
                        <a:pt x="7" y="176"/>
                      </a:lnTo>
                      <a:lnTo>
                        <a:pt x="7" y="173"/>
                      </a:lnTo>
                      <a:lnTo>
                        <a:pt x="7" y="170"/>
                      </a:lnTo>
                      <a:lnTo>
                        <a:pt x="7" y="163"/>
                      </a:lnTo>
                      <a:lnTo>
                        <a:pt x="7" y="156"/>
                      </a:lnTo>
                      <a:lnTo>
                        <a:pt x="7" y="146"/>
                      </a:lnTo>
                      <a:lnTo>
                        <a:pt x="7" y="135"/>
                      </a:lnTo>
                      <a:lnTo>
                        <a:pt x="9" y="123"/>
                      </a:lnTo>
                      <a:lnTo>
                        <a:pt x="10" y="111"/>
                      </a:lnTo>
                      <a:lnTo>
                        <a:pt x="10" y="99"/>
                      </a:lnTo>
                      <a:lnTo>
                        <a:pt x="12" y="87"/>
                      </a:lnTo>
                      <a:lnTo>
                        <a:pt x="14" y="74"/>
                      </a:lnTo>
                      <a:lnTo>
                        <a:pt x="16" y="63"/>
                      </a:lnTo>
                      <a:lnTo>
                        <a:pt x="17" y="52"/>
                      </a:lnTo>
                      <a:lnTo>
                        <a:pt x="20" y="44"/>
                      </a:lnTo>
                      <a:lnTo>
                        <a:pt x="22" y="38"/>
                      </a:lnTo>
                      <a:lnTo>
                        <a:pt x="26" y="34"/>
                      </a:lnTo>
                      <a:lnTo>
                        <a:pt x="31" y="27"/>
                      </a:lnTo>
                      <a:lnTo>
                        <a:pt x="38" y="23"/>
                      </a:lnTo>
                      <a:lnTo>
                        <a:pt x="46" y="20"/>
                      </a:lnTo>
                      <a:lnTo>
                        <a:pt x="55" y="17"/>
                      </a:lnTo>
                      <a:lnTo>
                        <a:pt x="62" y="16"/>
                      </a:lnTo>
                      <a:lnTo>
                        <a:pt x="69" y="17"/>
                      </a:lnTo>
                      <a:lnTo>
                        <a:pt x="74" y="18"/>
                      </a:lnTo>
                      <a:lnTo>
                        <a:pt x="81" y="22"/>
                      </a:lnTo>
                      <a:lnTo>
                        <a:pt x="87" y="31"/>
                      </a:lnTo>
                      <a:lnTo>
                        <a:pt x="91" y="39"/>
                      </a:lnTo>
                      <a:lnTo>
                        <a:pt x="92" y="44"/>
                      </a:lnTo>
                      <a:lnTo>
                        <a:pt x="93" y="51"/>
                      </a:lnTo>
                      <a:lnTo>
                        <a:pt x="93" y="58"/>
                      </a:lnTo>
                      <a:lnTo>
                        <a:pt x="93" y="67"/>
                      </a:lnTo>
                      <a:lnTo>
                        <a:pt x="104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9" name="Freeform 97"/>
                <p:cNvSpPr>
                  <a:spLocks/>
                </p:cNvSpPr>
                <p:nvPr/>
              </p:nvSpPr>
              <p:spPr bwMode="auto">
                <a:xfrm>
                  <a:off x="5053" y="2842"/>
                  <a:ext cx="21" cy="129"/>
                </a:xfrm>
                <a:custGeom>
                  <a:avLst/>
                  <a:gdLst>
                    <a:gd name="T0" fmla="*/ 46 w 65"/>
                    <a:gd name="T1" fmla="*/ 84 h 388"/>
                    <a:gd name="T2" fmla="*/ 36 w 65"/>
                    <a:gd name="T3" fmla="*/ 19 h 388"/>
                    <a:gd name="T4" fmla="*/ 25 w 65"/>
                    <a:gd name="T5" fmla="*/ 20 h 388"/>
                    <a:gd name="T6" fmla="*/ 19 w 65"/>
                    <a:gd name="T7" fmla="*/ 28 h 388"/>
                    <a:gd name="T8" fmla="*/ 15 w 65"/>
                    <a:gd name="T9" fmla="*/ 40 h 388"/>
                    <a:gd name="T10" fmla="*/ 14 w 65"/>
                    <a:gd name="T11" fmla="*/ 57 h 388"/>
                    <a:gd name="T12" fmla="*/ 13 w 65"/>
                    <a:gd name="T13" fmla="*/ 81 h 388"/>
                    <a:gd name="T14" fmla="*/ 13 w 65"/>
                    <a:gd name="T15" fmla="*/ 113 h 388"/>
                    <a:gd name="T16" fmla="*/ 13 w 65"/>
                    <a:gd name="T17" fmla="*/ 149 h 388"/>
                    <a:gd name="T18" fmla="*/ 13 w 65"/>
                    <a:gd name="T19" fmla="*/ 184 h 388"/>
                    <a:gd name="T20" fmla="*/ 13 w 65"/>
                    <a:gd name="T21" fmla="*/ 215 h 388"/>
                    <a:gd name="T22" fmla="*/ 13 w 65"/>
                    <a:gd name="T23" fmla="*/ 239 h 388"/>
                    <a:gd name="T24" fmla="*/ 13 w 65"/>
                    <a:gd name="T25" fmla="*/ 253 h 388"/>
                    <a:gd name="T26" fmla="*/ 13 w 65"/>
                    <a:gd name="T27" fmla="*/ 366 h 388"/>
                    <a:gd name="T28" fmla="*/ 1 w 65"/>
                    <a:gd name="T29" fmla="*/ 341 h 388"/>
                    <a:gd name="T30" fmla="*/ 0 w 65"/>
                    <a:gd name="T31" fmla="*/ 50 h 388"/>
                    <a:gd name="T32" fmla="*/ 0 w 65"/>
                    <a:gd name="T33" fmla="*/ 40 h 388"/>
                    <a:gd name="T34" fmla="*/ 1 w 65"/>
                    <a:gd name="T35" fmla="*/ 30 h 388"/>
                    <a:gd name="T36" fmla="*/ 3 w 65"/>
                    <a:gd name="T37" fmla="*/ 20 h 388"/>
                    <a:gd name="T38" fmla="*/ 6 w 65"/>
                    <a:gd name="T39" fmla="*/ 10 h 388"/>
                    <a:gd name="T40" fmla="*/ 15 w 65"/>
                    <a:gd name="T41" fmla="*/ 1 h 388"/>
                    <a:gd name="T42" fmla="*/ 33 w 65"/>
                    <a:gd name="T43" fmla="*/ 0 h 388"/>
                    <a:gd name="T44" fmla="*/ 46 w 65"/>
                    <a:gd name="T45" fmla="*/ 5 h 388"/>
                    <a:gd name="T46" fmla="*/ 57 w 65"/>
                    <a:gd name="T47" fmla="*/ 12 h 388"/>
                    <a:gd name="T48" fmla="*/ 64 w 65"/>
                    <a:gd name="T49" fmla="*/ 24 h 388"/>
                    <a:gd name="T50" fmla="*/ 64 w 65"/>
                    <a:gd name="T51" fmla="*/ 33 h 388"/>
                    <a:gd name="T52" fmla="*/ 64 w 65"/>
                    <a:gd name="T53" fmla="*/ 51 h 388"/>
                    <a:gd name="T54" fmla="*/ 62 w 65"/>
                    <a:gd name="T55" fmla="*/ 77 h 388"/>
                    <a:gd name="T56" fmla="*/ 61 w 65"/>
                    <a:gd name="T57" fmla="*/ 109 h 388"/>
                    <a:gd name="T58" fmla="*/ 59 w 65"/>
                    <a:gd name="T59" fmla="*/ 141 h 388"/>
                    <a:gd name="T60" fmla="*/ 57 w 65"/>
                    <a:gd name="T61" fmla="*/ 171 h 388"/>
                    <a:gd name="T62" fmla="*/ 56 w 65"/>
                    <a:gd name="T63" fmla="*/ 196 h 388"/>
                    <a:gd name="T64" fmla="*/ 56 w 65"/>
                    <a:gd name="T65" fmla="*/ 210 h 388"/>
                    <a:gd name="T66" fmla="*/ 57 w 65"/>
                    <a:gd name="T67" fmla="*/ 384 h 388"/>
                    <a:gd name="T68" fmla="*/ 44 w 65"/>
                    <a:gd name="T69" fmla="*/ 388 h 38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5"/>
                    <a:gd name="T106" fmla="*/ 0 h 388"/>
                    <a:gd name="T107" fmla="*/ 65 w 65"/>
                    <a:gd name="T108" fmla="*/ 388 h 38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5" h="388">
                      <a:moveTo>
                        <a:pt x="44" y="388"/>
                      </a:moveTo>
                      <a:lnTo>
                        <a:pt x="46" y="84"/>
                      </a:lnTo>
                      <a:lnTo>
                        <a:pt x="40" y="22"/>
                      </a:lnTo>
                      <a:lnTo>
                        <a:pt x="36" y="19"/>
                      </a:lnTo>
                      <a:lnTo>
                        <a:pt x="29" y="19"/>
                      </a:lnTo>
                      <a:lnTo>
                        <a:pt x="25" y="20"/>
                      </a:lnTo>
                      <a:lnTo>
                        <a:pt x="20" y="26"/>
                      </a:lnTo>
                      <a:lnTo>
                        <a:pt x="19" y="28"/>
                      </a:lnTo>
                      <a:lnTo>
                        <a:pt x="16" y="33"/>
                      </a:lnTo>
                      <a:lnTo>
                        <a:pt x="15" y="40"/>
                      </a:lnTo>
                      <a:lnTo>
                        <a:pt x="15" y="48"/>
                      </a:lnTo>
                      <a:lnTo>
                        <a:pt x="14" y="57"/>
                      </a:lnTo>
                      <a:lnTo>
                        <a:pt x="13" y="68"/>
                      </a:lnTo>
                      <a:lnTo>
                        <a:pt x="13" y="81"/>
                      </a:lnTo>
                      <a:lnTo>
                        <a:pt x="13" y="98"/>
                      </a:lnTo>
                      <a:lnTo>
                        <a:pt x="13" y="113"/>
                      </a:lnTo>
                      <a:lnTo>
                        <a:pt x="13" y="130"/>
                      </a:lnTo>
                      <a:lnTo>
                        <a:pt x="13" y="149"/>
                      </a:lnTo>
                      <a:lnTo>
                        <a:pt x="13" y="167"/>
                      </a:lnTo>
                      <a:lnTo>
                        <a:pt x="13" y="184"/>
                      </a:lnTo>
                      <a:lnTo>
                        <a:pt x="13" y="200"/>
                      </a:lnTo>
                      <a:lnTo>
                        <a:pt x="13" y="215"/>
                      </a:lnTo>
                      <a:lnTo>
                        <a:pt x="13" y="228"/>
                      </a:lnTo>
                      <a:lnTo>
                        <a:pt x="13" y="239"/>
                      </a:lnTo>
                      <a:lnTo>
                        <a:pt x="13" y="248"/>
                      </a:lnTo>
                      <a:lnTo>
                        <a:pt x="13" y="253"/>
                      </a:lnTo>
                      <a:lnTo>
                        <a:pt x="13" y="255"/>
                      </a:lnTo>
                      <a:lnTo>
                        <a:pt x="13" y="366"/>
                      </a:lnTo>
                      <a:lnTo>
                        <a:pt x="1" y="360"/>
                      </a:lnTo>
                      <a:lnTo>
                        <a:pt x="1" y="341"/>
                      </a:lnTo>
                      <a:lnTo>
                        <a:pt x="1" y="53"/>
                      </a:lnTo>
                      <a:lnTo>
                        <a:pt x="0" y="50"/>
                      </a:lnTo>
                      <a:lnTo>
                        <a:pt x="0" y="43"/>
                      </a:lnTo>
                      <a:lnTo>
                        <a:pt x="0" y="40"/>
                      </a:lnTo>
                      <a:lnTo>
                        <a:pt x="1" y="35"/>
                      </a:lnTo>
                      <a:lnTo>
                        <a:pt x="1" y="30"/>
                      </a:lnTo>
                      <a:lnTo>
                        <a:pt x="3" y="26"/>
                      </a:lnTo>
                      <a:lnTo>
                        <a:pt x="3" y="20"/>
                      </a:lnTo>
                      <a:lnTo>
                        <a:pt x="5" y="15"/>
                      </a:lnTo>
                      <a:lnTo>
                        <a:pt x="6" y="10"/>
                      </a:lnTo>
                      <a:lnTo>
                        <a:pt x="9" y="7"/>
                      </a:lnTo>
                      <a:lnTo>
                        <a:pt x="15" y="1"/>
                      </a:lnTo>
                      <a:lnTo>
                        <a:pt x="24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6" y="5"/>
                      </a:lnTo>
                      <a:lnTo>
                        <a:pt x="54" y="9"/>
                      </a:lnTo>
                      <a:lnTo>
                        <a:pt x="57" y="12"/>
                      </a:lnTo>
                      <a:lnTo>
                        <a:pt x="61" y="19"/>
                      </a:lnTo>
                      <a:lnTo>
                        <a:pt x="64" y="24"/>
                      </a:lnTo>
                      <a:lnTo>
                        <a:pt x="65" y="30"/>
                      </a:lnTo>
                      <a:lnTo>
                        <a:pt x="64" y="33"/>
                      </a:lnTo>
                      <a:lnTo>
                        <a:pt x="64" y="41"/>
                      </a:lnTo>
                      <a:lnTo>
                        <a:pt x="64" y="51"/>
                      </a:lnTo>
                      <a:lnTo>
                        <a:pt x="64" y="63"/>
                      </a:lnTo>
                      <a:lnTo>
                        <a:pt x="62" y="77"/>
                      </a:lnTo>
                      <a:lnTo>
                        <a:pt x="62" y="93"/>
                      </a:lnTo>
                      <a:lnTo>
                        <a:pt x="61" y="109"/>
                      </a:lnTo>
                      <a:lnTo>
                        <a:pt x="61" y="126"/>
                      </a:lnTo>
                      <a:lnTo>
                        <a:pt x="59" y="141"/>
                      </a:lnTo>
                      <a:lnTo>
                        <a:pt x="59" y="157"/>
                      </a:lnTo>
                      <a:lnTo>
                        <a:pt x="57" y="171"/>
                      </a:lnTo>
                      <a:lnTo>
                        <a:pt x="57" y="186"/>
                      </a:lnTo>
                      <a:lnTo>
                        <a:pt x="56" y="196"/>
                      </a:lnTo>
                      <a:lnTo>
                        <a:pt x="56" y="203"/>
                      </a:lnTo>
                      <a:lnTo>
                        <a:pt x="56" y="210"/>
                      </a:lnTo>
                      <a:lnTo>
                        <a:pt x="56" y="212"/>
                      </a:lnTo>
                      <a:lnTo>
                        <a:pt x="57" y="384"/>
                      </a:lnTo>
                      <a:lnTo>
                        <a:pt x="44" y="3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0" name="Freeform 98"/>
                <p:cNvSpPr>
                  <a:spLocks/>
                </p:cNvSpPr>
                <p:nvPr/>
              </p:nvSpPr>
              <p:spPr bwMode="auto">
                <a:xfrm>
                  <a:off x="5090" y="2902"/>
                  <a:ext cx="25" cy="49"/>
                </a:xfrm>
                <a:custGeom>
                  <a:avLst/>
                  <a:gdLst>
                    <a:gd name="T0" fmla="*/ 74 w 74"/>
                    <a:gd name="T1" fmla="*/ 74 h 145"/>
                    <a:gd name="T2" fmla="*/ 73 w 74"/>
                    <a:gd name="T3" fmla="*/ 71 h 145"/>
                    <a:gd name="T4" fmla="*/ 69 w 74"/>
                    <a:gd name="T5" fmla="*/ 65 h 145"/>
                    <a:gd name="T6" fmla="*/ 63 w 74"/>
                    <a:gd name="T7" fmla="*/ 56 h 145"/>
                    <a:gd name="T8" fmla="*/ 58 w 74"/>
                    <a:gd name="T9" fmla="*/ 46 h 145"/>
                    <a:gd name="T10" fmla="*/ 51 w 74"/>
                    <a:gd name="T11" fmla="*/ 37 h 145"/>
                    <a:gd name="T12" fmla="*/ 43 w 74"/>
                    <a:gd name="T13" fmla="*/ 31 h 145"/>
                    <a:gd name="T14" fmla="*/ 35 w 74"/>
                    <a:gd name="T15" fmla="*/ 29 h 145"/>
                    <a:gd name="T16" fmla="*/ 28 w 74"/>
                    <a:gd name="T17" fmla="*/ 31 h 145"/>
                    <a:gd name="T18" fmla="*/ 21 w 74"/>
                    <a:gd name="T19" fmla="*/ 36 h 145"/>
                    <a:gd name="T20" fmla="*/ 17 w 74"/>
                    <a:gd name="T21" fmla="*/ 41 h 145"/>
                    <a:gd name="T22" fmla="*/ 15 w 74"/>
                    <a:gd name="T23" fmla="*/ 46 h 145"/>
                    <a:gd name="T24" fmla="*/ 15 w 74"/>
                    <a:gd name="T25" fmla="*/ 53 h 145"/>
                    <a:gd name="T26" fmla="*/ 14 w 74"/>
                    <a:gd name="T27" fmla="*/ 61 h 145"/>
                    <a:gd name="T28" fmla="*/ 15 w 74"/>
                    <a:gd name="T29" fmla="*/ 71 h 145"/>
                    <a:gd name="T30" fmla="*/ 15 w 74"/>
                    <a:gd name="T31" fmla="*/ 77 h 145"/>
                    <a:gd name="T32" fmla="*/ 15 w 74"/>
                    <a:gd name="T33" fmla="*/ 83 h 145"/>
                    <a:gd name="T34" fmla="*/ 15 w 74"/>
                    <a:gd name="T35" fmla="*/ 89 h 145"/>
                    <a:gd name="T36" fmla="*/ 16 w 74"/>
                    <a:gd name="T37" fmla="*/ 98 h 145"/>
                    <a:gd name="T38" fmla="*/ 23 w 74"/>
                    <a:gd name="T39" fmla="*/ 143 h 145"/>
                    <a:gd name="T40" fmla="*/ 20 w 74"/>
                    <a:gd name="T41" fmla="*/ 145 h 145"/>
                    <a:gd name="T42" fmla="*/ 11 w 74"/>
                    <a:gd name="T43" fmla="*/ 144 h 145"/>
                    <a:gd name="T44" fmla="*/ 10 w 74"/>
                    <a:gd name="T45" fmla="*/ 141 h 145"/>
                    <a:gd name="T46" fmla="*/ 9 w 74"/>
                    <a:gd name="T47" fmla="*/ 138 h 145"/>
                    <a:gd name="T48" fmla="*/ 7 w 74"/>
                    <a:gd name="T49" fmla="*/ 133 h 145"/>
                    <a:gd name="T50" fmla="*/ 7 w 74"/>
                    <a:gd name="T51" fmla="*/ 125 h 145"/>
                    <a:gd name="T52" fmla="*/ 5 w 74"/>
                    <a:gd name="T53" fmla="*/ 115 h 145"/>
                    <a:gd name="T54" fmla="*/ 4 w 74"/>
                    <a:gd name="T55" fmla="*/ 107 h 145"/>
                    <a:gd name="T56" fmla="*/ 2 w 74"/>
                    <a:gd name="T57" fmla="*/ 96 h 145"/>
                    <a:gd name="T58" fmla="*/ 2 w 74"/>
                    <a:gd name="T59" fmla="*/ 86 h 145"/>
                    <a:gd name="T60" fmla="*/ 0 w 74"/>
                    <a:gd name="T61" fmla="*/ 74 h 145"/>
                    <a:gd name="T62" fmla="*/ 0 w 74"/>
                    <a:gd name="T63" fmla="*/ 62 h 145"/>
                    <a:gd name="T64" fmla="*/ 0 w 74"/>
                    <a:gd name="T65" fmla="*/ 51 h 145"/>
                    <a:gd name="T66" fmla="*/ 0 w 74"/>
                    <a:gd name="T67" fmla="*/ 41 h 145"/>
                    <a:gd name="T68" fmla="*/ 0 w 74"/>
                    <a:gd name="T69" fmla="*/ 31 h 145"/>
                    <a:gd name="T70" fmla="*/ 2 w 74"/>
                    <a:gd name="T71" fmla="*/ 24 h 145"/>
                    <a:gd name="T72" fmla="*/ 4 w 74"/>
                    <a:gd name="T73" fmla="*/ 16 h 145"/>
                    <a:gd name="T74" fmla="*/ 7 w 74"/>
                    <a:gd name="T75" fmla="*/ 11 h 145"/>
                    <a:gd name="T76" fmla="*/ 14 w 74"/>
                    <a:gd name="T77" fmla="*/ 5 h 145"/>
                    <a:gd name="T78" fmla="*/ 21 w 74"/>
                    <a:gd name="T79" fmla="*/ 1 h 145"/>
                    <a:gd name="T80" fmla="*/ 30 w 74"/>
                    <a:gd name="T81" fmla="*/ 0 h 145"/>
                    <a:gd name="T82" fmla="*/ 38 w 74"/>
                    <a:gd name="T83" fmla="*/ 1 h 145"/>
                    <a:gd name="T84" fmla="*/ 45 w 74"/>
                    <a:gd name="T85" fmla="*/ 4 h 145"/>
                    <a:gd name="T86" fmla="*/ 52 w 74"/>
                    <a:gd name="T87" fmla="*/ 7 h 145"/>
                    <a:gd name="T88" fmla="*/ 57 w 74"/>
                    <a:gd name="T89" fmla="*/ 14 h 145"/>
                    <a:gd name="T90" fmla="*/ 63 w 74"/>
                    <a:gd name="T91" fmla="*/ 20 h 145"/>
                    <a:gd name="T92" fmla="*/ 64 w 74"/>
                    <a:gd name="T93" fmla="*/ 26 h 145"/>
                    <a:gd name="T94" fmla="*/ 66 w 74"/>
                    <a:gd name="T95" fmla="*/ 35 h 145"/>
                    <a:gd name="T96" fmla="*/ 68 w 74"/>
                    <a:gd name="T97" fmla="*/ 43 h 145"/>
                    <a:gd name="T98" fmla="*/ 71 w 74"/>
                    <a:gd name="T99" fmla="*/ 53 h 145"/>
                    <a:gd name="T100" fmla="*/ 72 w 74"/>
                    <a:gd name="T101" fmla="*/ 60 h 145"/>
                    <a:gd name="T102" fmla="*/ 73 w 74"/>
                    <a:gd name="T103" fmla="*/ 67 h 145"/>
                    <a:gd name="T104" fmla="*/ 73 w 74"/>
                    <a:gd name="T105" fmla="*/ 72 h 145"/>
                    <a:gd name="T106" fmla="*/ 74 w 74"/>
                    <a:gd name="T107" fmla="*/ 74 h 145"/>
                    <a:gd name="T108" fmla="*/ 74 w 74"/>
                    <a:gd name="T109" fmla="*/ 74 h 1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4"/>
                    <a:gd name="T166" fmla="*/ 0 h 145"/>
                    <a:gd name="T167" fmla="*/ 74 w 74"/>
                    <a:gd name="T168" fmla="*/ 145 h 1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4" h="145">
                      <a:moveTo>
                        <a:pt x="74" y="74"/>
                      </a:moveTo>
                      <a:lnTo>
                        <a:pt x="73" y="71"/>
                      </a:lnTo>
                      <a:lnTo>
                        <a:pt x="69" y="65"/>
                      </a:lnTo>
                      <a:lnTo>
                        <a:pt x="63" y="56"/>
                      </a:lnTo>
                      <a:lnTo>
                        <a:pt x="58" y="46"/>
                      </a:lnTo>
                      <a:lnTo>
                        <a:pt x="51" y="37"/>
                      </a:lnTo>
                      <a:lnTo>
                        <a:pt x="43" y="31"/>
                      </a:lnTo>
                      <a:lnTo>
                        <a:pt x="35" y="29"/>
                      </a:lnTo>
                      <a:lnTo>
                        <a:pt x="28" y="31"/>
                      </a:lnTo>
                      <a:lnTo>
                        <a:pt x="21" y="36"/>
                      </a:lnTo>
                      <a:lnTo>
                        <a:pt x="17" y="41"/>
                      </a:lnTo>
                      <a:lnTo>
                        <a:pt x="15" y="46"/>
                      </a:lnTo>
                      <a:lnTo>
                        <a:pt x="15" y="53"/>
                      </a:lnTo>
                      <a:lnTo>
                        <a:pt x="14" y="61"/>
                      </a:lnTo>
                      <a:lnTo>
                        <a:pt x="15" y="71"/>
                      </a:lnTo>
                      <a:lnTo>
                        <a:pt x="15" y="77"/>
                      </a:lnTo>
                      <a:lnTo>
                        <a:pt x="15" y="83"/>
                      </a:lnTo>
                      <a:lnTo>
                        <a:pt x="15" y="89"/>
                      </a:lnTo>
                      <a:lnTo>
                        <a:pt x="16" y="98"/>
                      </a:lnTo>
                      <a:lnTo>
                        <a:pt x="23" y="143"/>
                      </a:lnTo>
                      <a:lnTo>
                        <a:pt x="20" y="145"/>
                      </a:lnTo>
                      <a:lnTo>
                        <a:pt x="11" y="144"/>
                      </a:lnTo>
                      <a:lnTo>
                        <a:pt x="10" y="141"/>
                      </a:lnTo>
                      <a:lnTo>
                        <a:pt x="9" y="138"/>
                      </a:lnTo>
                      <a:lnTo>
                        <a:pt x="7" y="133"/>
                      </a:lnTo>
                      <a:lnTo>
                        <a:pt x="7" y="125"/>
                      </a:lnTo>
                      <a:lnTo>
                        <a:pt x="5" y="115"/>
                      </a:lnTo>
                      <a:lnTo>
                        <a:pt x="4" y="107"/>
                      </a:lnTo>
                      <a:lnTo>
                        <a:pt x="2" y="96"/>
                      </a:lnTo>
                      <a:lnTo>
                        <a:pt x="2" y="86"/>
                      </a:lnTo>
                      <a:lnTo>
                        <a:pt x="0" y="74"/>
                      </a:lnTo>
                      <a:lnTo>
                        <a:pt x="0" y="62"/>
                      </a:lnTo>
                      <a:lnTo>
                        <a:pt x="0" y="51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7" y="11"/>
                      </a:lnTo>
                      <a:lnTo>
                        <a:pt x="14" y="5"/>
                      </a:lnTo>
                      <a:lnTo>
                        <a:pt x="21" y="1"/>
                      </a:lnTo>
                      <a:lnTo>
                        <a:pt x="30" y="0"/>
                      </a:lnTo>
                      <a:lnTo>
                        <a:pt x="38" y="1"/>
                      </a:lnTo>
                      <a:lnTo>
                        <a:pt x="45" y="4"/>
                      </a:lnTo>
                      <a:lnTo>
                        <a:pt x="52" y="7"/>
                      </a:lnTo>
                      <a:lnTo>
                        <a:pt x="57" y="14"/>
                      </a:lnTo>
                      <a:lnTo>
                        <a:pt x="63" y="20"/>
                      </a:lnTo>
                      <a:lnTo>
                        <a:pt x="64" y="26"/>
                      </a:lnTo>
                      <a:lnTo>
                        <a:pt x="66" y="35"/>
                      </a:lnTo>
                      <a:lnTo>
                        <a:pt x="68" y="43"/>
                      </a:lnTo>
                      <a:lnTo>
                        <a:pt x="71" y="53"/>
                      </a:lnTo>
                      <a:lnTo>
                        <a:pt x="72" y="60"/>
                      </a:lnTo>
                      <a:lnTo>
                        <a:pt x="73" y="67"/>
                      </a:lnTo>
                      <a:lnTo>
                        <a:pt x="73" y="72"/>
                      </a:lnTo>
                      <a:lnTo>
                        <a:pt x="74" y="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1" name="Freeform 99"/>
                <p:cNvSpPr>
                  <a:spLocks/>
                </p:cNvSpPr>
                <p:nvPr/>
              </p:nvSpPr>
              <p:spPr bwMode="auto">
                <a:xfrm>
                  <a:off x="5099" y="2981"/>
                  <a:ext cx="21" cy="35"/>
                </a:xfrm>
                <a:custGeom>
                  <a:avLst/>
                  <a:gdLst>
                    <a:gd name="T0" fmla="*/ 0 w 62"/>
                    <a:gd name="T1" fmla="*/ 2 h 104"/>
                    <a:gd name="T2" fmla="*/ 0 w 62"/>
                    <a:gd name="T3" fmla="*/ 4 h 104"/>
                    <a:gd name="T4" fmla="*/ 2 w 62"/>
                    <a:gd name="T5" fmla="*/ 9 h 104"/>
                    <a:gd name="T6" fmla="*/ 3 w 62"/>
                    <a:gd name="T7" fmla="*/ 16 h 104"/>
                    <a:gd name="T8" fmla="*/ 5 w 62"/>
                    <a:gd name="T9" fmla="*/ 25 h 104"/>
                    <a:gd name="T10" fmla="*/ 8 w 62"/>
                    <a:gd name="T11" fmla="*/ 33 h 104"/>
                    <a:gd name="T12" fmla="*/ 14 w 62"/>
                    <a:gd name="T13" fmla="*/ 42 h 104"/>
                    <a:gd name="T14" fmla="*/ 19 w 62"/>
                    <a:gd name="T15" fmla="*/ 47 h 104"/>
                    <a:gd name="T16" fmla="*/ 28 w 62"/>
                    <a:gd name="T17" fmla="*/ 50 h 104"/>
                    <a:gd name="T18" fmla="*/ 28 w 62"/>
                    <a:gd name="T19" fmla="*/ 52 h 104"/>
                    <a:gd name="T20" fmla="*/ 30 w 62"/>
                    <a:gd name="T21" fmla="*/ 59 h 104"/>
                    <a:gd name="T22" fmla="*/ 30 w 62"/>
                    <a:gd name="T23" fmla="*/ 62 h 104"/>
                    <a:gd name="T24" fmla="*/ 31 w 62"/>
                    <a:gd name="T25" fmla="*/ 67 h 104"/>
                    <a:gd name="T26" fmla="*/ 31 w 62"/>
                    <a:gd name="T27" fmla="*/ 72 h 104"/>
                    <a:gd name="T28" fmla="*/ 33 w 62"/>
                    <a:gd name="T29" fmla="*/ 77 h 104"/>
                    <a:gd name="T30" fmla="*/ 33 w 62"/>
                    <a:gd name="T31" fmla="*/ 82 h 104"/>
                    <a:gd name="T32" fmla="*/ 33 w 62"/>
                    <a:gd name="T33" fmla="*/ 87 h 104"/>
                    <a:gd name="T34" fmla="*/ 33 w 62"/>
                    <a:gd name="T35" fmla="*/ 90 h 104"/>
                    <a:gd name="T36" fmla="*/ 34 w 62"/>
                    <a:gd name="T37" fmla="*/ 95 h 104"/>
                    <a:gd name="T38" fmla="*/ 34 w 62"/>
                    <a:gd name="T39" fmla="*/ 102 h 104"/>
                    <a:gd name="T40" fmla="*/ 35 w 62"/>
                    <a:gd name="T41" fmla="*/ 104 h 104"/>
                    <a:gd name="T42" fmla="*/ 38 w 62"/>
                    <a:gd name="T43" fmla="*/ 99 h 104"/>
                    <a:gd name="T44" fmla="*/ 43 w 62"/>
                    <a:gd name="T45" fmla="*/ 57 h 104"/>
                    <a:gd name="T46" fmla="*/ 52 w 62"/>
                    <a:gd name="T47" fmla="*/ 52 h 104"/>
                    <a:gd name="T48" fmla="*/ 62 w 62"/>
                    <a:gd name="T49" fmla="*/ 37 h 104"/>
                    <a:gd name="T50" fmla="*/ 60 w 62"/>
                    <a:gd name="T51" fmla="*/ 37 h 104"/>
                    <a:gd name="T52" fmla="*/ 57 w 62"/>
                    <a:gd name="T53" fmla="*/ 37 h 104"/>
                    <a:gd name="T54" fmla="*/ 52 w 62"/>
                    <a:gd name="T55" fmla="*/ 37 h 104"/>
                    <a:gd name="T56" fmla="*/ 49 w 62"/>
                    <a:gd name="T57" fmla="*/ 37 h 104"/>
                    <a:gd name="T58" fmla="*/ 41 w 62"/>
                    <a:gd name="T59" fmla="*/ 35 h 104"/>
                    <a:gd name="T60" fmla="*/ 36 w 62"/>
                    <a:gd name="T61" fmla="*/ 33 h 104"/>
                    <a:gd name="T62" fmla="*/ 30 w 62"/>
                    <a:gd name="T63" fmla="*/ 31 h 104"/>
                    <a:gd name="T64" fmla="*/ 25 w 62"/>
                    <a:gd name="T65" fmla="*/ 27 h 104"/>
                    <a:gd name="T66" fmla="*/ 19 w 62"/>
                    <a:gd name="T67" fmla="*/ 21 h 104"/>
                    <a:gd name="T68" fmla="*/ 15 w 62"/>
                    <a:gd name="T69" fmla="*/ 15 h 104"/>
                    <a:gd name="T70" fmla="*/ 12 w 62"/>
                    <a:gd name="T71" fmla="*/ 10 h 104"/>
                    <a:gd name="T72" fmla="*/ 10 w 62"/>
                    <a:gd name="T73" fmla="*/ 7 h 104"/>
                    <a:gd name="T74" fmla="*/ 9 w 62"/>
                    <a:gd name="T75" fmla="*/ 1 h 104"/>
                    <a:gd name="T76" fmla="*/ 9 w 62"/>
                    <a:gd name="T77" fmla="*/ 0 h 104"/>
                    <a:gd name="T78" fmla="*/ 0 w 62"/>
                    <a:gd name="T79" fmla="*/ 2 h 104"/>
                    <a:gd name="T80" fmla="*/ 0 w 62"/>
                    <a:gd name="T81" fmla="*/ 2 h 10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62"/>
                    <a:gd name="T124" fmla="*/ 0 h 104"/>
                    <a:gd name="T125" fmla="*/ 62 w 62"/>
                    <a:gd name="T126" fmla="*/ 104 h 10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62" h="104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2" y="9"/>
                      </a:lnTo>
                      <a:lnTo>
                        <a:pt x="3" y="16"/>
                      </a:lnTo>
                      <a:lnTo>
                        <a:pt x="5" y="25"/>
                      </a:lnTo>
                      <a:lnTo>
                        <a:pt x="8" y="33"/>
                      </a:lnTo>
                      <a:lnTo>
                        <a:pt x="14" y="42"/>
                      </a:lnTo>
                      <a:lnTo>
                        <a:pt x="19" y="47"/>
                      </a:lnTo>
                      <a:lnTo>
                        <a:pt x="28" y="50"/>
                      </a:lnTo>
                      <a:lnTo>
                        <a:pt x="28" y="52"/>
                      </a:lnTo>
                      <a:lnTo>
                        <a:pt x="30" y="59"/>
                      </a:lnTo>
                      <a:lnTo>
                        <a:pt x="30" y="62"/>
                      </a:lnTo>
                      <a:lnTo>
                        <a:pt x="31" y="67"/>
                      </a:lnTo>
                      <a:lnTo>
                        <a:pt x="31" y="72"/>
                      </a:lnTo>
                      <a:lnTo>
                        <a:pt x="33" y="77"/>
                      </a:lnTo>
                      <a:lnTo>
                        <a:pt x="33" y="82"/>
                      </a:lnTo>
                      <a:lnTo>
                        <a:pt x="33" y="87"/>
                      </a:lnTo>
                      <a:lnTo>
                        <a:pt x="33" y="90"/>
                      </a:lnTo>
                      <a:lnTo>
                        <a:pt x="34" y="95"/>
                      </a:lnTo>
                      <a:lnTo>
                        <a:pt x="34" y="102"/>
                      </a:lnTo>
                      <a:lnTo>
                        <a:pt x="35" y="104"/>
                      </a:lnTo>
                      <a:lnTo>
                        <a:pt x="38" y="99"/>
                      </a:lnTo>
                      <a:lnTo>
                        <a:pt x="43" y="57"/>
                      </a:lnTo>
                      <a:lnTo>
                        <a:pt x="52" y="52"/>
                      </a:lnTo>
                      <a:lnTo>
                        <a:pt x="62" y="37"/>
                      </a:lnTo>
                      <a:lnTo>
                        <a:pt x="60" y="37"/>
                      </a:lnTo>
                      <a:lnTo>
                        <a:pt x="57" y="37"/>
                      </a:lnTo>
                      <a:lnTo>
                        <a:pt x="52" y="37"/>
                      </a:lnTo>
                      <a:lnTo>
                        <a:pt x="49" y="37"/>
                      </a:lnTo>
                      <a:lnTo>
                        <a:pt x="41" y="35"/>
                      </a:lnTo>
                      <a:lnTo>
                        <a:pt x="36" y="33"/>
                      </a:lnTo>
                      <a:lnTo>
                        <a:pt x="30" y="31"/>
                      </a:lnTo>
                      <a:lnTo>
                        <a:pt x="25" y="27"/>
                      </a:lnTo>
                      <a:lnTo>
                        <a:pt x="19" y="21"/>
                      </a:lnTo>
                      <a:lnTo>
                        <a:pt x="15" y="15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1"/>
                      </a:lnTo>
                      <a:lnTo>
                        <a:pt x="9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2" name="Freeform 100"/>
                <p:cNvSpPr>
                  <a:spLocks/>
                </p:cNvSpPr>
                <p:nvPr/>
              </p:nvSpPr>
              <p:spPr bwMode="auto">
                <a:xfrm>
                  <a:off x="5119" y="2978"/>
                  <a:ext cx="5" cy="38"/>
                </a:xfrm>
                <a:custGeom>
                  <a:avLst/>
                  <a:gdLst>
                    <a:gd name="T0" fmla="*/ 0 w 16"/>
                    <a:gd name="T1" fmla="*/ 0 h 112"/>
                    <a:gd name="T2" fmla="*/ 11 w 16"/>
                    <a:gd name="T3" fmla="*/ 111 h 112"/>
                    <a:gd name="T4" fmla="*/ 16 w 16"/>
                    <a:gd name="T5" fmla="*/ 112 h 112"/>
                    <a:gd name="T6" fmla="*/ 11 w 16"/>
                    <a:gd name="T7" fmla="*/ 8 h 112"/>
                    <a:gd name="T8" fmla="*/ 0 w 16"/>
                    <a:gd name="T9" fmla="*/ 0 h 112"/>
                    <a:gd name="T10" fmla="*/ 0 w 16"/>
                    <a:gd name="T11" fmla="*/ 0 h 1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"/>
                    <a:gd name="T19" fmla="*/ 0 h 112"/>
                    <a:gd name="T20" fmla="*/ 16 w 16"/>
                    <a:gd name="T21" fmla="*/ 112 h 1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" h="112">
                      <a:moveTo>
                        <a:pt x="0" y="0"/>
                      </a:moveTo>
                      <a:lnTo>
                        <a:pt x="11" y="111"/>
                      </a:lnTo>
                      <a:lnTo>
                        <a:pt x="16" y="112"/>
                      </a:lnTo>
                      <a:lnTo>
                        <a:pt x="11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3" name="Freeform 101"/>
                <p:cNvSpPr>
                  <a:spLocks/>
                </p:cNvSpPr>
                <p:nvPr/>
              </p:nvSpPr>
              <p:spPr bwMode="auto">
                <a:xfrm>
                  <a:off x="5074" y="2887"/>
                  <a:ext cx="24" cy="83"/>
                </a:xfrm>
                <a:custGeom>
                  <a:avLst/>
                  <a:gdLst>
                    <a:gd name="T0" fmla="*/ 13 w 70"/>
                    <a:gd name="T1" fmla="*/ 249 h 249"/>
                    <a:gd name="T2" fmla="*/ 13 w 70"/>
                    <a:gd name="T3" fmla="*/ 192 h 249"/>
                    <a:gd name="T4" fmla="*/ 27 w 70"/>
                    <a:gd name="T5" fmla="*/ 190 h 249"/>
                    <a:gd name="T6" fmla="*/ 28 w 70"/>
                    <a:gd name="T7" fmla="*/ 19 h 249"/>
                    <a:gd name="T8" fmla="*/ 28 w 70"/>
                    <a:gd name="T9" fmla="*/ 18 h 249"/>
                    <a:gd name="T10" fmla="*/ 32 w 70"/>
                    <a:gd name="T11" fmla="*/ 18 h 249"/>
                    <a:gd name="T12" fmla="*/ 37 w 70"/>
                    <a:gd name="T13" fmla="*/ 18 h 249"/>
                    <a:gd name="T14" fmla="*/ 42 w 70"/>
                    <a:gd name="T15" fmla="*/ 18 h 249"/>
                    <a:gd name="T16" fmla="*/ 47 w 70"/>
                    <a:gd name="T17" fmla="*/ 18 h 249"/>
                    <a:gd name="T18" fmla="*/ 52 w 70"/>
                    <a:gd name="T19" fmla="*/ 19 h 249"/>
                    <a:gd name="T20" fmla="*/ 56 w 70"/>
                    <a:gd name="T21" fmla="*/ 22 h 249"/>
                    <a:gd name="T22" fmla="*/ 59 w 70"/>
                    <a:gd name="T23" fmla="*/ 26 h 249"/>
                    <a:gd name="T24" fmla="*/ 61 w 70"/>
                    <a:gd name="T25" fmla="*/ 30 h 249"/>
                    <a:gd name="T26" fmla="*/ 62 w 70"/>
                    <a:gd name="T27" fmla="*/ 36 h 249"/>
                    <a:gd name="T28" fmla="*/ 63 w 70"/>
                    <a:gd name="T29" fmla="*/ 42 h 249"/>
                    <a:gd name="T30" fmla="*/ 64 w 70"/>
                    <a:gd name="T31" fmla="*/ 49 h 249"/>
                    <a:gd name="T32" fmla="*/ 64 w 70"/>
                    <a:gd name="T33" fmla="*/ 53 h 249"/>
                    <a:gd name="T34" fmla="*/ 64 w 70"/>
                    <a:gd name="T35" fmla="*/ 58 h 249"/>
                    <a:gd name="T36" fmla="*/ 64 w 70"/>
                    <a:gd name="T37" fmla="*/ 61 h 249"/>
                    <a:gd name="T38" fmla="*/ 64 w 70"/>
                    <a:gd name="T39" fmla="*/ 63 h 249"/>
                    <a:gd name="T40" fmla="*/ 70 w 70"/>
                    <a:gd name="T41" fmla="*/ 63 h 249"/>
                    <a:gd name="T42" fmla="*/ 67 w 70"/>
                    <a:gd name="T43" fmla="*/ 9 h 249"/>
                    <a:gd name="T44" fmla="*/ 64 w 70"/>
                    <a:gd name="T45" fmla="*/ 8 h 249"/>
                    <a:gd name="T46" fmla="*/ 61 w 70"/>
                    <a:gd name="T47" fmla="*/ 5 h 249"/>
                    <a:gd name="T48" fmla="*/ 54 w 70"/>
                    <a:gd name="T49" fmla="*/ 4 h 249"/>
                    <a:gd name="T50" fmla="*/ 47 w 70"/>
                    <a:gd name="T51" fmla="*/ 3 h 249"/>
                    <a:gd name="T52" fmla="*/ 41 w 70"/>
                    <a:gd name="T53" fmla="*/ 0 h 249"/>
                    <a:gd name="T54" fmla="*/ 33 w 70"/>
                    <a:gd name="T55" fmla="*/ 0 h 249"/>
                    <a:gd name="T56" fmla="*/ 26 w 70"/>
                    <a:gd name="T57" fmla="*/ 0 h 249"/>
                    <a:gd name="T58" fmla="*/ 21 w 70"/>
                    <a:gd name="T59" fmla="*/ 3 h 249"/>
                    <a:gd name="T60" fmla="*/ 18 w 70"/>
                    <a:gd name="T61" fmla="*/ 5 h 249"/>
                    <a:gd name="T62" fmla="*/ 16 w 70"/>
                    <a:gd name="T63" fmla="*/ 13 h 249"/>
                    <a:gd name="T64" fmla="*/ 15 w 70"/>
                    <a:gd name="T65" fmla="*/ 21 h 249"/>
                    <a:gd name="T66" fmla="*/ 15 w 70"/>
                    <a:gd name="T67" fmla="*/ 32 h 249"/>
                    <a:gd name="T68" fmla="*/ 12 w 70"/>
                    <a:gd name="T69" fmla="*/ 46 h 249"/>
                    <a:gd name="T70" fmla="*/ 12 w 70"/>
                    <a:gd name="T71" fmla="*/ 61 h 249"/>
                    <a:gd name="T72" fmla="*/ 12 w 70"/>
                    <a:gd name="T73" fmla="*/ 77 h 249"/>
                    <a:gd name="T74" fmla="*/ 12 w 70"/>
                    <a:gd name="T75" fmla="*/ 93 h 249"/>
                    <a:gd name="T76" fmla="*/ 11 w 70"/>
                    <a:gd name="T77" fmla="*/ 109 h 249"/>
                    <a:gd name="T78" fmla="*/ 11 w 70"/>
                    <a:gd name="T79" fmla="*/ 124 h 249"/>
                    <a:gd name="T80" fmla="*/ 11 w 70"/>
                    <a:gd name="T81" fmla="*/ 138 h 249"/>
                    <a:gd name="T82" fmla="*/ 11 w 70"/>
                    <a:gd name="T83" fmla="*/ 151 h 249"/>
                    <a:gd name="T84" fmla="*/ 11 w 70"/>
                    <a:gd name="T85" fmla="*/ 163 h 249"/>
                    <a:gd name="T86" fmla="*/ 11 w 70"/>
                    <a:gd name="T87" fmla="*/ 171 h 249"/>
                    <a:gd name="T88" fmla="*/ 11 w 70"/>
                    <a:gd name="T89" fmla="*/ 176 h 249"/>
                    <a:gd name="T90" fmla="*/ 12 w 70"/>
                    <a:gd name="T91" fmla="*/ 179 h 249"/>
                    <a:gd name="T92" fmla="*/ 0 w 70"/>
                    <a:gd name="T93" fmla="*/ 182 h 249"/>
                    <a:gd name="T94" fmla="*/ 2 w 70"/>
                    <a:gd name="T95" fmla="*/ 248 h 249"/>
                    <a:gd name="T96" fmla="*/ 13 w 70"/>
                    <a:gd name="T97" fmla="*/ 249 h 249"/>
                    <a:gd name="T98" fmla="*/ 13 w 70"/>
                    <a:gd name="T99" fmla="*/ 249 h 2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0"/>
                    <a:gd name="T151" fmla="*/ 0 h 249"/>
                    <a:gd name="T152" fmla="*/ 70 w 70"/>
                    <a:gd name="T153" fmla="*/ 249 h 2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0" h="249">
                      <a:moveTo>
                        <a:pt x="13" y="249"/>
                      </a:moveTo>
                      <a:lnTo>
                        <a:pt x="13" y="192"/>
                      </a:lnTo>
                      <a:lnTo>
                        <a:pt x="27" y="190"/>
                      </a:lnTo>
                      <a:lnTo>
                        <a:pt x="28" y="19"/>
                      </a:lnTo>
                      <a:lnTo>
                        <a:pt x="28" y="18"/>
                      </a:lnTo>
                      <a:lnTo>
                        <a:pt x="32" y="18"/>
                      </a:lnTo>
                      <a:lnTo>
                        <a:pt x="37" y="18"/>
                      </a:lnTo>
                      <a:lnTo>
                        <a:pt x="42" y="18"/>
                      </a:lnTo>
                      <a:lnTo>
                        <a:pt x="47" y="18"/>
                      </a:lnTo>
                      <a:lnTo>
                        <a:pt x="52" y="19"/>
                      </a:lnTo>
                      <a:lnTo>
                        <a:pt x="56" y="22"/>
                      </a:lnTo>
                      <a:lnTo>
                        <a:pt x="59" y="26"/>
                      </a:lnTo>
                      <a:lnTo>
                        <a:pt x="61" y="30"/>
                      </a:lnTo>
                      <a:lnTo>
                        <a:pt x="62" y="36"/>
                      </a:lnTo>
                      <a:lnTo>
                        <a:pt x="63" y="42"/>
                      </a:lnTo>
                      <a:lnTo>
                        <a:pt x="64" y="49"/>
                      </a:lnTo>
                      <a:lnTo>
                        <a:pt x="64" y="53"/>
                      </a:lnTo>
                      <a:lnTo>
                        <a:pt x="64" y="58"/>
                      </a:lnTo>
                      <a:lnTo>
                        <a:pt x="64" y="61"/>
                      </a:lnTo>
                      <a:lnTo>
                        <a:pt x="64" y="63"/>
                      </a:lnTo>
                      <a:lnTo>
                        <a:pt x="70" y="63"/>
                      </a:lnTo>
                      <a:lnTo>
                        <a:pt x="67" y="9"/>
                      </a:lnTo>
                      <a:lnTo>
                        <a:pt x="64" y="8"/>
                      </a:lnTo>
                      <a:lnTo>
                        <a:pt x="61" y="5"/>
                      </a:lnTo>
                      <a:lnTo>
                        <a:pt x="54" y="4"/>
                      </a:lnTo>
                      <a:lnTo>
                        <a:pt x="47" y="3"/>
                      </a:lnTo>
                      <a:lnTo>
                        <a:pt x="41" y="0"/>
                      </a:lnTo>
                      <a:lnTo>
                        <a:pt x="33" y="0"/>
                      </a:lnTo>
                      <a:lnTo>
                        <a:pt x="26" y="0"/>
                      </a:lnTo>
                      <a:lnTo>
                        <a:pt x="21" y="3"/>
                      </a:lnTo>
                      <a:lnTo>
                        <a:pt x="18" y="5"/>
                      </a:lnTo>
                      <a:lnTo>
                        <a:pt x="16" y="13"/>
                      </a:lnTo>
                      <a:lnTo>
                        <a:pt x="15" y="21"/>
                      </a:lnTo>
                      <a:lnTo>
                        <a:pt x="15" y="32"/>
                      </a:lnTo>
                      <a:lnTo>
                        <a:pt x="12" y="46"/>
                      </a:lnTo>
                      <a:lnTo>
                        <a:pt x="12" y="61"/>
                      </a:lnTo>
                      <a:lnTo>
                        <a:pt x="12" y="77"/>
                      </a:lnTo>
                      <a:lnTo>
                        <a:pt x="12" y="93"/>
                      </a:lnTo>
                      <a:lnTo>
                        <a:pt x="11" y="109"/>
                      </a:lnTo>
                      <a:lnTo>
                        <a:pt x="11" y="124"/>
                      </a:lnTo>
                      <a:lnTo>
                        <a:pt x="11" y="138"/>
                      </a:lnTo>
                      <a:lnTo>
                        <a:pt x="11" y="151"/>
                      </a:lnTo>
                      <a:lnTo>
                        <a:pt x="11" y="163"/>
                      </a:lnTo>
                      <a:lnTo>
                        <a:pt x="11" y="171"/>
                      </a:lnTo>
                      <a:lnTo>
                        <a:pt x="11" y="176"/>
                      </a:lnTo>
                      <a:lnTo>
                        <a:pt x="12" y="179"/>
                      </a:lnTo>
                      <a:lnTo>
                        <a:pt x="0" y="182"/>
                      </a:lnTo>
                      <a:lnTo>
                        <a:pt x="2" y="248"/>
                      </a:lnTo>
                      <a:lnTo>
                        <a:pt x="13" y="24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4" name="Freeform 102"/>
                <p:cNvSpPr>
                  <a:spLocks/>
                </p:cNvSpPr>
                <p:nvPr/>
              </p:nvSpPr>
              <p:spPr bwMode="auto">
                <a:xfrm>
                  <a:off x="5080" y="2857"/>
                  <a:ext cx="16" cy="35"/>
                </a:xfrm>
                <a:custGeom>
                  <a:avLst/>
                  <a:gdLst>
                    <a:gd name="T0" fmla="*/ 4 w 48"/>
                    <a:gd name="T1" fmla="*/ 98 h 104"/>
                    <a:gd name="T2" fmla="*/ 4 w 48"/>
                    <a:gd name="T3" fmla="*/ 89 h 104"/>
                    <a:gd name="T4" fmla="*/ 2 w 48"/>
                    <a:gd name="T5" fmla="*/ 77 h 104"/>
                    <a:gd name="T6" fmla="*/ 0 w 48"/>
                    <a:gd name="T7" fmla="*/ 59 h 104"/>
                    <a:gd name="T8" fmla="*/ 0 w 48"/>
                    <a:gd name="T9" fmla="*/ 42 h 104"/>
                    <a:gd name="T10" fmla="*/ 0 w 48"/>
                    <a:gd name="T11" fmla="*/ 25 h 104"/>
                    <a:gd name="T12" fmla="*/ 0 w 48"/>
                    <a:gd name="T13" fmla="*/ 11 h 104"/>
                    <a:gd name="T14" fmla="*/ 2 w 48"/>
                    <a:gd name="T15" fmla="*/ 2 h 104"/>
                    <a:gd name="T16" fmla="*/ 7 w 48"/>
                    <a:gd name="T17" fmla="*/ 0 h 104"/>
                    <a:gd name="T18" fmla="*/ 18 w 48"/>
                    <a:gd name="T19" fmla="*/ 0 h 104"/>
                    <a:gd name="T20" fmla="*/ 28 w 48"/>
                    <a:gd name="T21" fmla="*/ 5 h 104"/>
                    <a:gd name="T22" fmla="*/ 37 w 48"/>
                    <a:gd name="T23" fmla="*/ 12 h 104"/>
                    <a:gd name="T24" fmla="*/ 41 w 48"/>
                    <a:gd name="T25" fmla="*/ 20 h 104"/>
                    <a:gd name="T26" fmla="*/ 42 w 48"/>
                    <a:gd name="T27" fmla="*/ 28 h 104"/>
                    <a:gd name="T28" fmla="*/ 43 w 48"/>
                    <a:gd name="T29" fmla="*/ 42 h 104"/>
                    <a:gd name="T30" fmla="*/ 45 w 48"/>
                    <a:gd name="T31" fmla="*/ 56 h 104"/>
                    <a:gd name="T32" fmla="*/ 46 w 48"/>
                    <a:gd name="T33" fmla="*/ 71 h 104"/>
                    <a:gd name="T34" fmla="*/ 47 w 48"/>
                    <a:gd name="T35" fmla="*/ 84 h 104"/>
                    <a:gd name="T36" fmla="*/ 48 w 48"/>
                    <a:gd name="T37" fmla="*/ 95 h 104"/>
                    <a:gd name="T38" fmla="*/ 48 w 48"/>
                    <a:gd name="T39" fmla="*/ 102 h 104"/>
                    <a:gd name="T40" fmla="*/ 38 w 48"/>
                    <a:gd name="T41" fmla="*/ 99 h 104"/>
                    <a:gd name="T42" fmla="*/ 38 w 48"/>
                    <a:gd name="T43" fmla="*/ 88 h 104"/>
                    <a:gd name="T44" fmla="*/ 37 w 48"/>
                    <a:gd name="T45" fmla="*/ 77 h 104"/>
                    <a:gd name="T46" fmla="*/ 37 w 48"/>
                    <a:gd name="T47" fmla="*/ 64 h 104"/>
                    <a:gd name="T48" fmla="*/ 35 w 48"/>
                    <a:gd name="T49" fmla="*/ 51 h 104"/>
                    <a:gd name="T50" fmla="*/ 33 w 48"/>
                    <a:gd name="T51" fmla="*/ 38 h 104"/>
                    <a:gd name="T52" fmla="*/ 28 w 48"/>
                    <a:gd name="T53" fmla="*/ 25 h 104"/>
                    <a:gd name="T54" fmla="*/ 14 w 48"/>
                    <a:gd name="T55" fmla="*/ 21 h 104"/>
                    <a:gd name="T56" fmla="*/ 9 w 48"/>
                    <a:gd name="T57" fmla="*/ 32 h 104"/>
                    <a:gd name="T58" fmla="*/ 9 w 48"/>
                    <a:gd name="T59" fmla="*/ 46 h 104"/>
                    <a:gd name="T60" fmla="*/ 9 w 48"/>
                    <a:gd name="T61" fmla="*/ 56 h 104"/>
                    <a:gd name="T62" fmla="*/ 10 w 48"/>
                    <a:gd name="T63" fmla="*/ 67 h 104"/>
                    <a:gd name="T64" fmla="*/ 10 w 48"/>
                    <a:gd name="T65" fmla="*/ 77 h 104"/>
                    <a:gd name="T66" fmla="*/ 10 w 48"/>
                    <a:gd name="T67" fmla="*/ 87 h 104"/>
                    <a:gd name="T68" fmla="*/ 11 w 48"/>
                    <a:gd name="T69" fmla="*/ 95 h 104"/>
                    <a:gd name="T70" fmla="*/ 5 w 48"/>
                    <a:gd name="T71" fmla="*/ 99 h 10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8"/>
                    <a:gd name="T109" fmla="*/ 0 h 104"/>
                    <a:gd name="T110" fmla="*/ 48 w 48"/>
                    <a:gd name="T111" fmla="*/ 104 h 10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8" h="104">
                      <a:moveTo>
                        <a:pt x="5" y="99"/>
                      </a:moveTo>
                      <a:lnTo>
                        <a:pt x="4" y="98"/>
                      </a:lnTo>
                      <a:lnTo>
                        <a:pt x="4" y="94"/>
                      </a:lnTo>
                      <a:lnTo>
                        <a:pt x="4" y="89"/>
                      </a:lnTo>
                      <a:lnTo>
                        <a:pt x="4" y="84"/>
                      </a:lnTo>
                      <a:lnTo>
                        <a:pt x="2" y="77"/>
                      </a:lnTo>
                      <a:lnTo>
                        <a:pt x="1" y="69"/>
                      </a:lnTo>
                      <a:lnTo>
                        <a:pt x="0" y="59"/>
                      </a:lnTo>
                      <a:lnTo>
                        <a:pt x="0" y="52"/>
                      </a:lnTo>
                      <a:lnTo>
                        <a:pt x="0" y="42"/>
                      </a:lnTo>
                      <a:lnTo>
                        <a:pt x="0" y="33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1" y="6"/>
                      </a:lnTo>
                      <a:lnTo>
                        <a:pt x="2" y="2"/>
                      </a:lnTo>
                      <a:lnTo>
                        <a:pt x="5" y="2"/>
                      </a:lnTo>
                      <a:lnTo>
                        <a:pt x="7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3" y="9"/>
                      </a:lnTo>
                      <a:lnTo>
                        <a:pt x="37" y="12"/>
                      </a:lnTo>
                      <a:lnTo>
                        <a:pt x="41" y="17"/>
                      </a:lnTo>
                      <a:lnTo>
                        <a:pt x="41" y="20"/>
                      </a:lnTo>
                      <a:lnTo>
                        <a:pt x="42" y="25"/>
                      </a:lnTo>
                      <a:lnTo>
                        <a:pt x="42" y="28"/>
                      </a:lnTo>
                      <a:lnTo>
                        <a:pt x="43" y="35"/>
                      </a:lnTo>
                      <a:lnTo>
                        <a:pt x="43" y="42"/>
                      </a:lnTo>
                      <a:lnTo>
                        <a:pt x="45" y="49"/>
                      </a:lnTo>
                      <a:lnTo>
                        <a:pt x="45" y="56"/>
                      </a:lnTo>
                      <a:lnTo>
                        <a:pt x="46" y="64"/>
                      </a:lnTo>
                      <a:lnTo>
                        <a:pt x="46" y="71"/>
                      </a:lnTo>
                      <a:lnTo>
                        <a:pt x="47" y="78"/>
                      </a:lnTo>
                      <a:lnTo>
                        <a:pt x="47" y="84"/>
                      </a:lnTo>
                      <a:lnTo>
                        <a:pt x="48" y="90"/>
                      </a:lnTo>
                      <a:lnTo>
                        <a:pt x="48" y="95"/>
                      </a:lnTo>
                      <a:lnTo>
                        <a:pt x="48" y="100"/>
                      </a:lnTo>
                      <a:lnTo>
                        <a:pt x="48" y="102"/>
                      </a:lnTo>
                      <a:lnTo>
                        <a:pt x="48" y="104"/>
                      </a:lnTo>
                      <a:lnTo>
                        <a:pt x="38" y="99"/>
                      </a:lnTo>
                      <a:lnTo>
                        <a:pt x="38" y="95"/>
                      </a:lnTo>
                      <a:lnTo>
                        <a:pt x="38" y="88"/>
                      </a:lnTo>
                      <a:lnTo>
                        <a:pt x="37" y="83"/>
                      </a:lnTo>
                      <a:lnTo>
                        <a:pt x="37" y="77"/>
                      </a:lnTo>
                      <a:lnTo>
                        <a:pt x="37" y="71"/>
                      </a:lnTo>
                      <a:lnTo>
                        <a:pt x="37" y="64"/>
                      </a:lnTo>
                      <a:lnTo>
                        <a:pt x="36" y="57"/>
                      </a:lnTo>
                      <a:lnTo>
                        <a:pt x="35" y="51"/>
                      </a:lnTo>
                      <a:lnTo>
                        <a:pt x="35" y="45"/>
                      </a:lnTo>
                      <a:lnTo>
                        <a:pt x="33" y="38"/>
                      </a:lnTo>
                      <a:lnTo>
                        <a:pt x="31" y="30"/>
                      </a:lnTo>
                      <a:lnTo>
                        <a:pt x="28" y="25"/>
                      </a:lnTo>
                      <a:lnTo>
                        <a:pt x="20" y="21"/>
                      </a:lnTo>
                      <a:lnTo>
                        <a:pt x="14" y="21"/>
                      </a:lnTo>
                      <a:lnTo>
                        <a:pt x="10" y="25"/>
                      </a:lnTo>
                      <a:lnTo>
                        <a:pt x="9" y="32"/>
                      </a:lnTo>
                      <a:lnTo>
                        <a:pt x="9" y="37"/>
                      </a:lnTo>
                      <a:lnTo>
                        <a:pt x="9" y="46"/>
                      </a:lnTo>
                      <a:lnTo>
                        <a:pt x="9" y="49"/>
                      </a:lnTo>
                      <a:lnTo>
                        <a:pt x="9" y="56"/>
                      </a:lnTo>
                      <a:lnTo>
                        <a:pt x="9" y="61"/>
                      </a:lnTo>
                      <a:lnTo>
                        <a:pt x="10" y="67"/>
                      </a:lnTo>
                      <a:lnTo>
                        <a:pt x="10" y="72"/>
                      </a:lnTo>
                      <a:lnTo>
                        <a:pt x="10" y="77"/>
                      </a:lnTo>
                      <a:lnTo>
                        <a:pt x="10" y="82"/>
                      </a:lnTo>
                      <a:lnTo>
                        <a:pt x="10" y="87"/>
                      </a:lnTo>
                      <a:lnTo>
                        <a:pt x="10" y="93"/>
                      </a:lnTo>
                      <a:lnTo>
                        <a:pt x="11" y="95"/>
                      </a:lnTo>
                      <a:lnTo>
                        <a:pt x="5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5" name="Freeform 103"/>
                <p:cNvSpPr>
                  <a:spLocks/>
                </p:cNvSpPr>
                <p:nvPr/>
              </p:nvSpPr>
              <p:spPr bwMode="auto">
                <a:xfrm>
                  <a:off x="5286" y="2733"/>
                  <a:ext cx="22" cy="47"/>
                </a:xfrm>
                <a:custGeom>
                  <a:avLst/>
                  <a:gdLst>
                    <a:gd name="T0" fmla="*/ 26 w 64"/>
                    <a:gd name="T1" fmla="*/ 0 h 141"/>
                    <a:gd name="T2" fmla="*/ 42 w 64"/>
                    <a:gd name="T3" fmla="*/ 9 h 141"/>
                    <a:gd name="T4" fmla="*/ 42 w 64"/>
                    <a:gd name="T5" fmla="*/ 12 h 141"/>
                    <a:gd name="T6" fmla="*/ 42 w 64"/>
                    <a:gd name="T7" fmla="*/ 16 h 141"/>
                    <a:gd name="T8" fmla="*/ 45 w 64"/>
                    <a:gd name="T9" fmla="*/ 21 h 141"/>
                    <a:gd name="T10" fmla="*/ 46 w 64"/>
                    <a:gd name="T11" fmla="*/ 26 h 141"/>
                    <a:gd name="T12" fmla="*/ 48 w 64"/>
                    <a:gd name="T13" fmla="*/ 33 h 141"/>
                    <a:gd name="T14" fmla="*/ 51 w 64"/>
                    <a:gd name="T15" fmla="*/ 40 h 141"/>
                    <a:gd name="T16" fmla="*/ 53 w 64"/>
                    <a:gd name="T17" fmla="*/ 50 h 141"/>
                    <a:gd name="T18" fmla="*/ 56 w 64"/>
                    <a:gd name="T19" fmla="*/ 59 h 141"/>
                    <a:gd name="T20" fmla="*/ 57 w 64"/>
                    <a:gd name="T21" fmla="*/ 70 h 141"/>
                    <a:gd name="T22" fmla="*/ 58 w 64"/>
                    <a:gd name="T23" fmla="*/ 81 h 141"/>
                    <a:gd name="T24" fmla="*/ 61 w 64"/>
                    <a:gd name="T25" fmla="*/ 91 h 141"/>
                    <a:gd name="T26" fmla="*/ 62 w 64"/>
                    <a:gd name="T27" fmla="*/ 102 h 141"/>
                    <a:gd name="T28" fmla="*/ 63 w 64"/>
                    <a:gd name="T29" fmla="*/ 115 h 141"/>
                    <a:gd name="T30" fmla="*/ 63 w 64"/>
                    <a:gd name="T31" fmla="*/ 126 h 141"/>
                    <a:gd name="T32" fmla="*/ 64 w 64"/>
                    <a:gd name="T33" fmla="*/ 138 h 141"/>
                    <a:gd name="T34" fmla="*/ 0 w 64"/>
                    <a:gd name="T35" fmla="*/ 141 h 141"/>
                    <a:gd name="T36" fmla="*/ 0 w 64"/>
                    <a:gd name="T37" fmla="*/ 125 h 141"/>
                    <a:gd name="T38" fmla="*/ 47 w 64"/>
                    <a:gd name="T39" fmla="*/ 125 h 141"/>
                    <a:gd name="T40" fmla="*/ 47 w 64"/>
                    <a:gd name="T41" fmla="*/ 116 h 141"/>
                    <a:gd name="T42" fmla="*/ 1 w 64"/>
                    <a:gd name="T43" fmla="*/ 114 h 141"/>
                    <a:gd name="T44" fmla="*/ 1 w 64"/>
                    <a:gd name="T45" fmla="*/ 99 h 141"/>
                    <a:gd name="T46" fmla="*/ 47 w 64"/>
                    <a:gd name="T47" fmla="*/ 99 h 141"/>
                    <a:gd name="T48" fmla="*/ 47 w 64"/>
                    <a:gd name="T49" fmla="*/ 88 h 141"/>
                    <a:gd name="T50" fmla="*/ 4 w 64"/>
                    <a:gd name="T51" fmla="*/ 88 h 141"/>
                    <a:gd name="T52" fmla="*/ 4 w 64"/>
                    <a:gd name="T53" fmla="*/ 74 h 141"/>
                    <a:gd name="T54" fmla="*/ 45 w 64"/>
                    <a:gd name="T55" fmla="*/ 74 h 141"/>
                    <a:gd name="T56" fmla="*/ 42 w 64"/>
                    <a:gd name="T57" fmla="*/ 55 h 141"/>
                    <a:gd name="T58" fmla="*/ 7 w 64"/>
                    <a:gd name="T59" fmla="*/ 55 h 141"/>
                    <a:gd name="T60" fmla="*/ 7 w 64"/>
                    <a:gd name="T61" fmla="*/ 38 h 141"/>
                    <a:gd name="T62" fmla="*/ 36 w 64"/>
                    <a:gd name="T63" fmla="*/ 39 h 141"/>
                    <a:gd name="T64" fmla="*/ 26 w 64"/>
                    <a:gd name="T65" fmla="*/ 0 h 141"/>
                    <a:gd name="T66" fmla="*/ 26 w 64"/>
                    <a:gd name="T67" fmla="*/ 0 h 14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4"/>
                    <a:gd name="T103" fmla="*/ 0 h 141"/>
                    <a:gd name="T104" fmla="*/ 64 w 64"/>
                    <a:gd name="T105" fmla="*/ 141 h 14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4" h="141">
                      <a:moveTo>
                        <a:pt x="26" y="0"/>
                      </a:moveTo>
                      <a:lnTo>
                        <a:pt x="42" y="9"/>
                      </a:lnTo>
                      <a:lnTo>
                        <a:pt x="42" y="12"/>
                      </a:lnTo>
                      <a:lnTo>
                        <a:pt x="42" y="16"/>
                      </a:lnTo>
                      <a:lnTo>
                        <a:pt x="45" y="21"/>
                      </a:lnTo>
                      <a:lnTo>
                        <a:pt x="46" y="26"/>
                      </a:lnTo>
                      <a:lnTo>
                        <a:pt x="48" y="33"/>
                      </a:lnTo>
                      <a:lnTo>
                        <a:pt x="51" y="40"/>
                      </a:lnTo>
                      <a:lnTo>
                        <a:pt x="53" y="50"/>
                      </a:lnTo>
                      <a:lnTo>
                        <a:pt x="56" y="59"/>
                      </a:lnTo>
                      <a:lnTo>
                        <a:pt x="57" y="70"/>
                      </a:lnTo>
                      <a:lnTo>
                        <a:pt x="58" y="81"/>
                      </a:lnTo>
                      <a:lnTo>
                        <a:pt x="61" y="91"/>
                      </a:lnTo>
                      <a:lnTo>
                        <a:pt x="62" y="102"/>
                      </a:lnTo>
                      <a:lnTo>
                        <a:pt x="63" y="115"/>
                      </a:lnTo>
                      <a:lnTo>
                        <a:pt x="63" y="126"/>
                      </a:lnTo>
                      <a:lnTo>
                        <a:pt x="64" y="138"/>
                      </a:lnTo>
                      <a:lnTo>
                        <a:pt x="0" y="141"/>
                      </a:lnTo>
                      <a:lnTo>
                        <a:pt x="0" y="125"/>
                      </a:lnTo>
                      <a:lnTo>
                        <a:pt x="47" y="125"/>
                      </a:lnTo>
                      <a:lnTo>
                        <a:pt x="47" y="116"/>
                      </a:lnTo>
                      <a:lnTo>
                        <a:pt x="1" y="114"/>
                      </a:lnTo>
                      <a:lnTo>
                        <a:pt x="1" y="99"/>
                      </a:lnTo>
                      <a:lnTo>
                        <a:pt x="47" y="99"/>
                      </a:lnTo>
                      <a:lnTo>
                        <a:pt x="47" y="88"/>
                      </a:lnTo>
                      <a:lnTo>
                        <a:pt x="4" y="88"/>
                      </a:lnTo>
                      <a:lnTo>
                        <a:pt x="4" y="74"/>
                      </a:lnTo>
                      <a:lnTo>
                        <a:pt x="45" y="74"/>
                      </a:lnTo>
                      <a:lnTo>
                        <a:pt x="42" y="55"/>
                      </a:lnTo>
                      <a:lnTo>
                        <a:pt x="7" y="55"/>
                      </a:lnTo>
                      <a:lnTo>
                        <a:pt x="7" y="38"/>
                      </a:lnTo>
                      <a:lnTo>
                        <a:pt x="36" y="39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6" name="Freeform 104"/>
                <p:cNvSpPr>
                  <a:spLocks/>
                </p:cNvSpPr>
                <p:nvPr/>
              </p:nvSpPr>
              <p:spPr bwMode="auto">
                <a:xfrm>
                  <a:off x="5281" y="2720"/>
                  <a:ext cx="62" cy="81"/>
                </a:xfrm>
                <a:custGeom>
                  <a:avLst/>
                  <a:gdLst>
                    <a:gd name="T0" fmla="*/ 3 w 187"/>
                    <a:gd name="T1" fmla="*/ 0 h 243"/>
                    <a:gd name="T2" fmla="*/ 13 w 187"/>
                    <a:gd name="T3" fmla="*/ 4 h 243"/>
                    <a:gd name="T4" fmla="*/ 28 w 187"/>
                    <a:gd name="T5" fmla="*/ 6 h 243"/>
                    <a:gd name="T6" fmla="*/ 47 w 187"/>
                    <a:gd name="T7" fmla="*/ 15 h 243"/>
                    <a:gd name="T8" fmla="*/ 65 w 187"/>
                    <a:gd name="T9" fmla="*/ 25 h 243"/>
                    <a:gd name="T10" fmla="*/ 83 w 187"/>
                    <a:gd name="T11" fmla="*/ 40 h 243"/>
                    <a:gd name="T12" fmla="*/ 97 w 187"/>
                    <a:gd name="T13" fmla="*/ 58 h 243"/>
                    <a:gd name="T14" fmla="*/ 110 w 187"/>
                    <a:gd name="T15" fmla="*/ 82 h 243"/>
                    <a:gd name="T16" fmla="*/ 115 w 187"/>
                    <a:gd name="T17" fmla="*/ 104 h 243"/>
                    <a:gd name="T18" fmla="*/ 121 w 187"/>
                    <a:gd name="T19" fmla="*/ 126 h 243"/>
                    <a:gd name="T20" fmla="*/ 124 w 187"/>
                    <a:gd name="T21" fmla="*/ 145 h 243"/>
                    <a:gd name="T22" fmla="*/ 126 w 187"/>
                    <a:gd name="T23" fmla="*/ 161 h 243"/>
                    <a:gd name="T24" fmla="*/ 126 w 187"/>
                    <a:gd name="T25" fmla="*/ 173 h 243"/>
                    <a:gd name="T26" fmla="*/ 127 w 187"/>
                    <a:gd name="T27" fmla="*/ 183 h 243"/>
                    <a:gd name="T28" fmla="*/ 127 w 187"/>
                    <a:gd name="T29" fmla="*/ 192 h 243"/>
                    <a:gd name="T30" fmla="*/ 148 w 187"/>
                    <a:gd name="T31" fmla="*/ 224 h 243"/>
                    <a:gd name="T32" fmla="*/ 93 w 187"/>
                    <a:gd name="T33" fmla="*/ 243 h 243"/>
                    <a:gd name="T34" fmla="*/ 187 w 187"/>
                    <a:gd name="T35" fmla="*/ 198 h 243"/>
                    <a:gd name="T36" fmla="*/ 181 w 187"/>
                    <a:gd name="T37" fmla="*/ 195 h 243"/>
                    <a:gd name="T38" fmla="*/ 167 w 187"/>
                    <a:gd name="T39" fmla="*/ 187 h 243"/>
                    <a:gd name="T40" fmla="*/ 151 w 187"/>
                    <a:gd name="T41" fmla="*/ 172 h 243"/>
                    <a:gd name="T42" fmla="*/ 142 w 187"/>
                    <a:gd name="T43" fmla="*/ 160 h 243"/>
                    <a:gd name="T44" fmla="*/ 138 w 187"/>
                    <a:gd name="T45" fmla="*/ 146 h 243"/>
                    <a:gd name="T46" fmla="*/ 135 w 187"/>
                    <a:gd name="T47" fmla="*/ 130 h 243"/>
                    <a:gd name="T48" fmla="*/ 131 w 187"/>
                    <a:gd name="T49" fmla="*/ 114 h 243"/>
                    <a:gd name="T50" fmla="*/ 128 w 187"/>
                    <a:gd name="T51" fmla="*/ 99 h 243"/>
                    <a:gd name="T52" fmla="*/ 126 w 187"/>
                    <a:gd name="T53" fmla="*/ 85 h 243"/>
                    <a:gd name="T54" fmla="*/ 122 w 187"/>
                    <a:gd name="T55" fmla="*/ 72 h 243"/>
                    <a:gd name="T56" fmla="*/ 117 w 187"/>
                    <a:gd name="T57" fmla="*/ 58 h 243"/>
                    <a:gd name="T58" fmla="*/ 110 w 187"/>
                    <a:gd name="T59" fmla="*/ 46 h 243"/>
                    <a:gd name="T60" fmla="*/ 101 w 187"/>
                    <a:gd name="T61" fmla="*/ 36 h 243"/>
                    <a:gd name="T62" fmla="*/ 89 w 187"/>
                    <a:gd name="T63" fmla="*/ 25 h 243"/>
                    <a:gd name="T64" fmla="*/ 76 w 187"/>
                    <a:gd name="T65" fmla="*/ 17 h 243"/>
                    <a:gd name="T66" fmla="*/ 63 w 187"/>
                    <a:gd name="T67" fmla="*/ 11 h 243"/>
                    <a:gd name="T68" fmla="*/ 52 w 187"/>
                    <a:gd name="T69" fmla="*/ 6 h 243"/>
                    <a:gd name="T70" fmla="*/ 42 w 187"/>
                    <a:gd name="T71" fmla="*/ 4 h 243"/>
                    <a:gd name="T72" fmla="*/ 34 w 187"/>
                    <a:gd name="T73" fmla="*/ 1 h 243"/>
                    <a:gd name="T74" fmla="*/ 27 w 187"/>
                    <a:gd name="T75" fmla="*/ 0 h 243"/>
                    <a:gd name="T76" fmla="*/ 0 w 187"/>
                    <a:gd name="T77" fmla="*/ 0 h 24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87"/>
                    <a:gd name="T118" fmla="*/ 0 h 243"/>
                    <a:gd name="T119" fmla="*/ 187 w 187"/>
                    <a:gd name="T120" fmla="*/ 243 h 243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87" h="243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7" y="0"/>
                      </a:lnTo>
                      <a:lnTo>
                        <a:pt x="13" y="4"/>
                      </a:lnTo>
                      <a:lnTo>
                        <a:pt x="21" y="4"/>
                      </a:lnTo>
                      <a:lnTo>
                        <a:pt x="28" y="6"/>
                      </a:lnTo>
                      <a:lnTo>
                        <a:pt x="37" y="10"/>
                      </a:lnTo>
                      <a:lnTo>
                        <a:pt x="47" y="15"/>
                      </a:lnTo>
                      <a:lnTo>
                        <a:pt x="55" y="18"/>
                      </a:lnTo>
                      <a:lnTo>
                        <a:pt x="65" y="25"/>
                      </a:lnTo>
                      <a:lnTo>
                        <a:pt x="73" y="31"/>
                      </a:lnTo>
                      <a:lnTo>
                        <a:pt x="83" y="40"/>
                      </a:lnTo>
                      <a:lnTo>
                        <a:pt x="90" y="48"/>
                      </a:lnTo>
                      <a:lnTo>
                        <a:pt x="97" y="58"/>
                      </a:lnTo>
                      <a:lnTo>
                        <a:pt x="104" y="69"/>
                      </a:lnTo>
                      <a:lnTo>
                        <a:pt x="110" y="82"/>
                      </a:lnTo>
                      <a:lnTo>
                        <a:pt x="112" y="93"/>
                      </a:lnTo>
                      <a:lnTo>
                        <a:pt x="115" y="104"/>
                      </a:lnTo>
                      <a:lnTo>
                        <a:pt x="117" y="115"/>
                      </a:lnTo>
                      <a:lnTo>
                        <a:pt x="121" y="126"/>
                      </a:lnTo>
                      <a:lnTo>
                        <a:pt x="121" y="135"/>
                      </a:lnTo>
                      <a:lnTo>
                        <a:pt x="124" y="145"/>
                      </a:lnTo>
                      <a:lnTo>
                        <a:pt x="124" y="152"/>
                      </a:lnTo>
                      <a:lnTo>
                        <a:pt x="126" y="161"/>
                      </a:lnTo>
                      <a:lnTo>
                        <a:pt x="126" y="167"/>
                      </a:lnTo>
                      <a:lnTo>
                        <a:pt x="126" y="173"/>
                      </a:lnTo>
                      <a:lnTo>
                        <a:pt x="126" y="178"/>
                      </a:lnTo>
                      <a:lnTo>
                        <a:pt x="127" y="183"/>
                      </a:lnTo>
                      <a:lnTo>
                        <a:pt x="127" y="190"/>
                      </a:lnTo>
                      <a:lnTo>
                        <a:pt x="127" y="192"/>
                      </a:lnTo>
                      <a:lnTo>
                        <a:pt x="156" y="200"/>
                      </a:lnTo>
                      <a:lnTo>
                        <a:pt x="148" y="224"/>
                      </a:lnTo>
                      <a:lnTo>
                        <a:pt x="93" y="228"/>
                      </a:lnTo>
                      <a:lnTo>
                        <a:pt x="93" y="243"/>
                      </a:lnTo>
                      <a:lnTo>
                        <a:pt x="169" y="242"/>
                      </a:lnTo>
                      <a:lnTo>
                        <a:pt x="187" y="198"/>
                      </a:lnTo>
                      <a:lnTo>
                        <a:pt x="186" y="197"/>
                      </a:lnTo>
                      <a:lnTo>
                        <a:pt x="181" y="195"/>
                      </a:lnTo>
                      <a:lnTo>
                        <a:pt x="174" y="191"/>
                      </a:lnTo>
                      <a:lnTo>
                        <a:pt x="167" y="187"/>
                      </a:lnTo>
                      <a:lnTo>
                        <a:pt x="158" y="181"/>
                      </a:lnTo>
                      <a:lnTo>
                        <a:pt x="151" y="172"/>
                      </a:lnTo>
                      <a:lnTo>
                        <a:pt x="146" y="166"/>
                      </a:lnTo>
                      <a:lnTo>
                        <a:pt x="142" y="160"/>
                      </a:lnTo>
                      <a:lnTo>
                        <a:pt x="140" y="152"/>
                      </a:lnTo>
                      <a:lnTo>
                        <a:pt x="138" y="146"/>
                      </a:lnTo>
                      <a:lnTo>
                        <a:pt x="135" y="139"/>
                      </a:lnTo>
                      <a:lnTo>
                        <a:pt x="135" y="130"/>
                      </a:lnTo>
                      <a:lnTo>
                        <a:pt x="132" y="121"/>
                      </a:lnTo>
                      <a:lnTo>
                        <a:pt x="131" y="114"/>
                      </a:lnTo>
                      <a:lnTo>
                        <a:pt x="130" y="107"/>
                      </a:lnTo>
                      <a:lnTo>
                        <a:pt x="128" y="99"/>
                      </a:lnTo>
                      <a:lnTo>
                        <a:pt x="127" y="92"/>
                      </a:lnTo>
                      <a:lnTo>
                        <a:pt x="126" y="85"/>
                      </a:lnTo>
                      <a:lnTo>
                        <a:pt x="124" y="78"/>
                      </a:lnTo>
                      <a:lnTo>
                        <a:pt x="122" y="72"/>
                      </a:lnTo>
                      <a:lnTo>
                        <a:pt x="120" y="64"/>
                      </a:lnTo>
                      <a:lnTo>
                        <a:pt x="117" y="58"/>
                      </a:lnTo>
                      <a:lnTo>
                        <a:pt x="114" y="52"/>
                      </a:lnTo>
                      <a:lnTo>
                        <a:pt x="110" y="46"/>
                      </a:lnTo>
                      <a:lnTo>
                        <a:pt x="106" y="41"/>
                      </a:lnTo>
                      <a:lnTo>
                        <a:pt x="101" y="36"/>
                      </a:lnTo>
                      <a:lnTo>
                        <a:pt x="95" y="31"/>
                      </a:lnTo>
                      <a:lnTo>
                        <a:pt x="89" y="25"/>
                      </a:lnTo>
                      <a:lnTo>
                        <a:pt x="83" y="21"/>
                      </a:lnTo>
                      <a:lnTo>
                        <a:pt x="76" y="17"/>
                      </a:lnTo>
                      <a:lnTo>
                        <a:pt x="69" y="13"/>
                      </a:lnTo>
                      <a:lnTo>
                        <a:pt x="63" y="11"/>
                      </a:lnTo>
                      <a:lnTo>
                        <a:pt x="58" y="9"/>
                      </a:lnTo>
                      <a:lnTo>
                        <a:pt x="52" y="6"/>
                      </a:lnTo>
                      <a:lnTo>
                        <a:pt x="47" y="4"/>
                      </a:lnTo>
                      <a:lnTo>
                        <a:pt x="42" y="4"/>
                      </a:lnTo>
                      <a:lnTo>
                        <a:pt x="37" y="1"/>
                      </a:lnTo>
                      <a:lnTo>
                        <a:pt x="34" y="1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7" name="Freeform 105"/>
                <p:cNvSpPr>
                  <a:spLocks/>
                </p:cNvSpPr>
                <p:nvPr/>
              </p:nvSpPr>
              <p:spPr bwMode="auto">
                <a:xfrm>
                  <a:off x="5240" y="2792"/>
                  <a:ext cx="70" cy="15"/>
                </a:xfrm>
                <a:custGeom>
                  <a:avLst/>
                  <a:gdLst>
                    <a:gd name="T0" fmla="*/ 17 w 211"/>
                    <a:gd name="T1" fmla="*/ 0 h 46"/>
                    <a:gd name="T2" fmla="*/ 17 w 211"/>
                    <a:gd name="T3" fmla="*/ 0 h 46"/>
                    <a:gd name="T4" fmla="*/ 21 w 211"/>
                    <a:gd name="T5" fmla="*/ 3 h 46"/>
                    <a:gd name="T6" fmla="*/ 26 w 211"/>
                    <a:gd name="T7" fmla="*/ 8 h 46"/>
                    <a:gd name="T8" fmla="*/ 36 w 211"/>
                    <a:gd name="T9" fmla="*/ 13 h 46"/>
                    <a:gd name="T10" fmla="*/ 39 w 211"/>
                    <a:gd name="T11" fmla="*/ 17 h 46"/>
                    <a:gd name="T12" fmla="*/ 46 w 211"/>
                    <a:gd name="T13" fmla="*/ 19 h 46"/>
                    <a:gd name="T14" fmla="*/ 51 w 211"/>
                    <a:gd name="T15" fmla="*/ 22 h 46"/>
                    <a:gd name="T16" fmla="*/ 59 w 211"/>
                    <a:gd name="T17" fmla="*/ 24 h 46"/>
                    <a:gd name="T18" fmla="*/ 65 w 211"/>
                    <a:gd name="T19" fmla="*/ 27 h 46"/>
                    <a:gd name="T20" fmla="*/ 74 w 211"/>
                    <a:gd name="T21" fmla="*/ 28 h 46"/>
                    <a:gd name="T22" fmla="*/ 83 w 211"/>
                    <a:gd name="T23" fmla="*/ 29 h 46"/>
                    <a:gd name="T24" fmla="*/ 93 w 211"/>
                    <a:gd name="T25" fmla="*/ 31 h 46"/>
                    <a:gd name="T26" fmla="*/ 101 w 211"/>
                    <a:gd name="T27" fmla="*/ 31 h 46"/>
                    <a:gd name="T28" fmla="*/ 111 w 211"/>
                    <a:gd name="T29" fmla="*/ 29 h 46"/>
                    <a:gd name="T30" fmla="*/ 119 w 211"/>
                    <a:gd name="T31" fmla="*/ 27 h 46"/>
                    <a:gd name="T32" fmla="*/ 129 w 211"/>
                    <a:gd name="T33" fmla="*/ 27 h 46"/>
                    <a:gd name="T34" fmla="*/ 136 w 211"/>
                    <a:gd name="T35" fmla="*/ 23 h 46"/>
                    <a:gd name="T36" fmla="*/ 145 w 211"/>
                    <a:gd name="T37" fmla="*/ 22 h 46"/>
                    <a:gd name="T38" fmla="*/ 151 w 211"/>
                    <a:gd name="T39" fmla="*/ 19 h 46"/>
                    <a:gd name="T40" fmla="*/ 158 w 211"/>
                    <a:gd name="T41" fmla="*/ 18 h 46"/>
                    <a:gd name="T42" fmla="*/ 165 w 211"/>
                    <a:gd name="T43" fmla="*/ 16 h 46"/>
                    <a:gd name="T44" fmla="*/ 170 w 211"/>
                    <a:gd name="T45" fmla="*/ 13 h 46"/>
                    <a:gd name="T46" fmla="*/ 175 w 211"/>
                    <a:gd name="T47" fmla="*/ 11 h 46"/>
                    <a:gd name="T48" fmla="*/ 178 w 211"/>
                    <a:gd name="T49" fmla="*/ 10 h 46"/>
                    <a:gd name="T50" fmla="*/ 187 w 211"/>
                    <a:gd name="T51" fmla="*/ 6 h 46"/>
                    <a:gd name="T52" fmla="*/ 211 w 211"/>
                    <a:gd name="T53" fmla="*/ 2 h 46"/>
                    <a:gd name="T54" fmla="*/ 209 w 211"/>
                    <a:gd name="T55" fmla="*/ 6 h 46"/>
                    <a:gd name="T56" fmla="*/ 204 w 211"/>
                    <a:gd name="T57" fmla="*/ 11 h 46"/>
                    <a:gd name="T58" fmla="*/ 198 w 211"/>
                    <a:gd name="T59" fmla="*/ 17 h 46"/>
                    <a:gd name="T60" fmla="*/ 192 w 211"/>
                    <a:gd name="T61" fmla="*/ 19 h 46"/>
                    <a:gd name="T62" fmla="*/ 188 w 211"/>
                    <a:gd name="T63" fmla="*/ 23 h 46"/>
                    <a:gd name="T64" fmla="*/ 182 w 211"/>
                    <a:gd name="T65" fmla="*/ 27 h 46"/>
                    <a:gd name="T66" fmla="*/ 176 w 211"/>
                    <a:gd name="T67" fmla="*/ 31 h 46"/>
                    <a:gd name="T68" fmla="*/ 167 w 211"/>
                    <a:gd name="T69" fmla="*/ 33 h 46"/>
                    <a:gd name="T70" fmla="*/ 161 w 211"/>
                    <a:gd name="T71" fmla="*/ 36 h 46"/>
                    <a:gd name="T72" fmla="*/ 151 w 211"/>
                    <a:gd name="T73" fmla="*/ 38 h 46"/>
                    <a:gd name="T74" fmla="*/ 141 w 211"/>
                    <a:gd name="T75" fmla="*/ 42 h 46"/>
                    <a:gd name="T76" fmla="*/ 130 w 211"/>
                    <a:gd name="T77" fmla="*/ 43 h 46"/>
                    <a:gd name="T78" fmla="*/ 119 w 211"/>
                    <a:gd name="T79" fmla="*/ 44 h 46"/>
                    <a:gd name="T80" fmla="*/ 109 w 211"/>
                    <a:gd name="T81" fmla="*/ 44 h 46"/>
                    <a:gd name="T82" fmla="*/ 100 w 211"/>
                    <a:gd name="T83" fmla="*/ 46 h 46"/>
                    <a:gd name="T84" fmla="*/ 92 w 211"/>
                    <a:gd name="T85" fmla="*/ 44 h 46"/>
                    <a:gd name="T86" fmla="*/ 83 w 211"/>
                    <a:gd name="T87" fmla="*/ 44 h 46"/>
                    <a:gd name="T88" fmla="*/ 74 w 211"/>
                    <a:gd name="T89" fmla="*/ 43 h 46"/>
                    <a:gd name="T90" fmla="*/ 68 w 211"/>
                    <a:gd name="T91" fmla="*/ 42 h 46"/>
                    <a:gd name="T92" fmla="*/ 61 w 211"/>
                    <a:gd name="T93" fmla="*/ 41 h 46"/>
                    <a:gd name="T94" fmla="*/ 56 w 211"/>
                    <a:gd name="T95" fmla="*/ 38 h 46"/>
                    <a:gd name="T96" fmla="*/ 49 w 211"/>
                    <a:gd name="T97" fmla="*/ 37 h 46"/>
                    <a:gd name="T98" fmla="*/ 46 w 211"/>
                    <a:gd name="T99" fmla="*/ 36 h 46"/>
                    <a:gd name="T100" fmla="*/ 41 w 211"/>
                    <a:gd name="T101" fmla="*/ 33 h 46"/>
                    <a:gd name="T102" fmla="*/ 39 w 211"/>
                    <a:gd name="T103" fmla="*/ 33 h 46"/>
                    <a:gd name="T104" fmla="*/ 0 w 211"/>
                    <a:gd name="T105" fmla="*/ 1 h 46"/>
                    <a:gd name="T106" fmla="*/ 17 w 211"/>
                    <a:gd name="T107" fmla="*/ 0 h 46"/>
                    <a:gd name="T108" fmla="*/ 17 w 211"/>
                    <a:gd name="T109" fmla="*/ 0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11"/>
                    <a:gd name="T166" fmla="*/ 0 h 46"/>
                    <a:gd name="T167" fmla="*/ 211 w 211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11" h="4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21" y="3"/>
                      </a:lnTo>
                      <a:lnTo>
                        <a:pt x="26" y="8"/>
                      </a:lnTo>
                      <a:lnTo>
                        <a:pt x="36" y="13"/>
                      </a:lnTo>
                      <a:lnTo>
                        <a:pt x="39" y="17"/>
                      </a:lnTo>
                      <a:lnTo>
                        <a:pt x="46" y="19"/>
                      </a:lnTo>
                      <a:lnTo>
                        <a:pt x="51" y="22"/>
                      </a:lnTo>
                      <a:lnTo>
                        <a:pt x="59" y="24"/>
                      </a:lnTo>
                      <a:lnTo>
                        <a:pt x="65" y="27"/>
                      </a:lnTo>
                      <a:lnTo>
                        <a:pt x="74" y="28"/>
                      </a:lnTo>
                      <a:lnTo>
                        <a:pt x="83" y="29"/>
                      </a:lnTo>
                      <a:lnTo>
                        <a:pt x="93" y="31"/>
                      </a:lnTo>
                      <a:lnTo>
                        <a:pt x="101" y="31"/>
                      </a:lnTo>
                      <a:lnTo>
                        <a:pt x="111" y="29"/>
                      </a:lnTo>
                      <a:lnTo>
                        <a:pt x="119" y="27"/>
                      </a:lnTo>
                      <a:lnTo>
                        <a:pt x="129" y="27"/>
                      </a:lnTo>
                      <a:lnTo>
                        <a:pt x="136" y="23"/>
                      </a:lnTo>
                      <a:lnTo>
                        <a:pt x="145" y="22"/>
                      </a:lnTo>
                      <a:lnTo>
                        <a:pt x="151" y="19"/>
                      </a:lnTo>
                      <a:lnTo>
                        <a:pt x="158" y="18"/>
                      </a:lnTo>
                      <a:lnTo>
                        <a:pt x="165" y="16"/>
                      </a:lnTo>
                      <a:lnTo>
                        <a:pt x="170" y="13"/>
                      </a:lnTo>
                      <a:lnTo>
                        <a:pt x="175" y="11"/>
                      </a:lnTo>
                      <a:lnTo>
                        <a:pt x="178" y="10"/>
                      </a:lnTo>
                      <a:lnTo>
                        <a:pt x="187" y="6"/>
                      </a:lnTo>
                      <a:lnTo>
                        <a:pt x="211" y="2"/>
                      </a:lnTo>
                      <a:lnTo>
                        <a:pt x="209" y="6"/>
                      </a:lnTo>
                      <a:lnTo>
                        <a:pt x="204" y="11"/>
                      </a:lnTo>
                      <a:lnTo>
                        <a:pt x="198" y="17"/>
                      </a:lnTo>
                      <a:lnTo>
                        <a:pt x="192" y="19"/>
                      </a:lnTo>
                      <a:lnTo>
                        <a:pt x="188" y="23"/>
                      </a:lnTo>
                      <a:lnTo>
                        <a:pt x="182" y="27"/>
                      </a:lnTo>
                      <a:lnTo>
                        <a:pt x="176" y="31"/>
                      </a:lnTo>
                      <a:lnTo>
                        <a:pt x="167" y="33"/>
                      </a:lnTo>
                      <a:lnTo>
                        <a:pt x="161" y="36"/>
                      </a:lnTo>
                      <a:lnTo>
                        <a:pt x="151" y="38"/>
                      </a:lnTo>
                      <a:lnTo>
                        <a:pt x="141" y="42"/>
                      </a:lnTo>
                      <a:lnTo>
                        <a:pt x="130" y="43"/>
                      </a:lnTo>
                      <a:lnTo>
                        <a:pt x="119" y="44"/>
                      </a:lnTo>
                      <a:lnTo>
                        <a:pt x="109" y="44"/>
                      </a:lnTo>
                      <a:lnTo>
                        <a:pt x="100" y="46"/>
                      </a:lnTo>
                      <a:lnTo>
                        <a:pt x="92" y="44"/>
                      </a:lnTo>
                      <a:lnTo>
                        <a:pt x="83" y="44"/>
                      </a:lnTo>
                      <a:lnTo>
                        <a:pt x="74" y="43"/>
                      </a:lnTo>
                      <a:lnTo>
                        <a:pt x="68" y="42"/>
                      </a:lnTo>
                      <a:lnTo>
                        <a:pt x="61" y="41"/>
                      </a:lnTo>
                      <a:lnTo>
                        <a:pt x="56" y="38"/>
                      </a:lnTo>
                      <a:lnTo>
                        <a:pt x="49" y="37"/>
                      </a:lnTo>
                      <a:lnTo>
                        <a:pt x="46" y="36"/>
                      </a:lnTo>
                      <a:lnTo>
                        <a:pt x="41" y="33"/>
                      </a:lnTo>
                      <a:lnTo>
                        <a:pt x="39" y="33"/>
                      </a:lnTo>
                      <a:lnTo>
                        <a:pt x="0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8" name="Freeform 106"/>
                <p:cNvSpPr>
                  <a:spLocks/>
                </p:cNvSpPr>
                <p:nvPr/>
              </p:nvSpPr>
              <p:spPr bwMode="auto">
                <a:xfrm>
                  <a:off x="5261" y="2789"/>
                  <a:ext cx="10" cy="14"/>
                </a:xfrm>
                <a:custGeom>
                  <a:avLst/>
                  <a:gdLst>
                    <a:gd name="T0" fmla="*/ 3 w 29"/>
                    <a:gd name="T1" fmla="*/ 4 h 42"/>
                    <a:gd name="T2" fmla="*/ 1 w 29"/>
                    <a:gd name="T3" fmla="*/ 5 h 42"/>
                    <a:gd name="T4" fmla="*/ 0 w 29"/>
                    <a:gd name="T5" fmla="*/ 9 h 42"/>
                    <a:gd name="T6" fmla="*/ 0 w 29"/>
                    <a:gd name="T7" fmla="*/ 14 h 42"/>
                    <a:gd name="T8" fmla="*/ 0 w 29"/>
                    <a:gd name="T9" fmla="*/ 21 h 42"/>
                    <a:gd name="T10" fmla="*/ 0 w 29"/>
                    <a:gd name="T11" fmla="*/ 27 h 42"/>
                    <a:gd name="T12" fmla="*/ 3 w 29"/>
                    <a:gd name="T13" fmla="*/ 35 h 42"/>
                    <a:gd name="T14" fmla="*/ 6 w 29"/>
                    <a:gd name="T15" fmla="*/ 39 h 42"/>
                    <a:gd name="T16" fmla="*/ 15 w 29"/>
                    <a:gd name="T17" fmla="*/ 42 h 42"/>
                    <a:gd name="T18" fmla="*/ 21 w 29"/>
                    <a:gd name="T19" fmla="*/ 42 h 42"/>
                    <a:gd name="T20" fmla="*/ 26 w 29"/>
                    <a:gd name="T21" fmla="*/ 40 h 42"/>
                    <a:gd name="T22" fmla="*/ 28 w 29"/>
                    <a:gd name="T23" fmla="*/ 35 h 42"/>
                    <a:gd name="T24" fmla="*/ 29 w 29"/>
                    <a:gd name="T25" fmla="*/ 30 h 42"/>
                    <a:gd name="T26" fmla="*/ 28 w 29"/>
                    <a:gd name="T27" fmla="*/ 23 h 42"/>
                    <a:gd name="T28" fmla="*/ 28 w 29"/>
                    <a:gd name="T29" fmla="*/ 16 h 42"/>
                    <a:gd name="T30" fmla="*/ 25 w 29"/>
                    <a:gd name="T31" fmla="*/ 10 h 42"/>
                    <a:gd name="T32" fmla="*/ 24 w 29"/>
                    <a:gd name="T33" fmla="*/ 6 h 42"/>
                    <a:gd name="T34" fmla="*/ 20 w 29"/>
                    <a:gd name="T35" fmla="*/ 0 h 42"/>
                    <a:gd name="T36" fmla="*/ 13 w 29"/>
                    <a:gd name="T37" fmla="*/ 0 h 42"/>
                    <a:gd name="T38" fmla="*/ 5 w 29"/>
                    <a:gd name="T39" fmla="*/ 3 h 42"/>
                    <a:gd name="T40" fmla="*/ 3 w 29"/>
                    <a:gd name="T41" fmla="*/ 4 h 42"/>
                    <a:gd name="T42" fmla="*/ 3 w 29"/>
                    <a:gd name="T43" fmla="*/ 4 h 4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"/>
                    <a:gd name="T67" fmla="*/ 0 h 42"/>
                    <a:gd name="T68" fmla="*/ 29 w 29"/>
                    <a:gd name="T69" fmla="*/ 42 h 4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" h="42">
                      <a:moveTo>
                        <a:pt x="3" y="4"/>
                      </a:moveTo>
                      <a:lnTo>
                        <a:pt x="1" y="5"/>
                      </a:lnTo>
                      <a:lnTo>
                        <a:pt x="0" y="9"/>
                      </a:lnTo>
                      <a:lnTo>
                        <a:pt x="0" y="14"/>
                      </a:lnTo>
                      <a:lnTo>
                        <a:pt x="0" y="21"/>
                      </a:lnTo>
                      <a:lnTo>
                        <a:pt x="0" y="27"/>
                      </a:lnTo>
                      <a:lnTo>
                        <a:pt x="3" y="35"/>
                      </a:lnTo>
                      <a:lnTo>
                        <a:pt x="6" y="39"/>
                      </a:lnTo>
                      <a:lnTo>
                        <a:pt x="15" y="42"/>
                      </a:lnTo>
                      <a:lnTo>
                        <a:pt x="21" y="42"/>
                      </a:lnTo>
                      <a:lnTo>
                        <a:pt x="26" y="40"/>
                      </a:lnTo>
                      <a:lnTo>
                        <a:pt x="28" y="35"/>
                      </a:lnTo>
                      <a:lnTo>
                        <a:pt x="29" y="30"/>
                      </a:lnTo>
                      <a:lnTo>
                        <a:pt x="28" y="23"/>
                      </a:lnTo>
                      <a:lnTo>
                        <a:pt x="28" y="16"/>
                      </a:lnTo>
                      <a:lnTo>
                        <a:pt x="25" y="10"/>
                      </a:lnTo>
                      <a:lnTo>
                        <a:pt x="24" y="6"/>
                      </a:lnTo>
                      <a:lnTo>
                        <a:pt x="20" y="0"/>
                      </a:lnTo>
                      <a:lnTo>
                        <a:pt x="13" y="0"/>
                      </a:lnTo>
                      <a:lnTo>
                        <a:pt x="5" y="3"/>
                      </a:lnTo>
                      <a:lnTo>
                        <a:pt x="3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9" name="Freeform 107"/>
                <p:cNvSpPr>
                  <a:spLocks/>
                </p:cNvSpPr>
                <p:nvPr/>
              </p:nvSpPr>
              <p:spPr bwMode="auto">
                <a:xfrm>
                  <a:off x="5251" y="2808"/>
                  <a:ext cx="5" cy="11"/>
                </a:xfrm>
                <a:custGeom>
                  <a:avLst/>
                  <a:gdLst>
                    <a:gd name="T0" fmla="*/ 6 w 15"/>
                    <a:gd name="T1" fmla="*/ 0 h 34"/>
                    <a:gd name="T2" fmla="*/ 14 w 15"/>
                    <a:gd name="T3" fmla="*/ 2 h 34"/>
                    <a:gd name="T4" fmla="*/ 14 w 15"/>
                    <a:gd name="T5" fmla="*/ 3 h 34"/>
                    <a:gd name="T6" fmla="*/ 14 w 15"/>
                    <a:gd name="T7" fmla="*/ 5 h 34"/>
                    <a:gd name="T8" fmla="*/ 14 w 15"/>
                    <a:gd name="T9" fmla="*/ 10 h 34"/>
                    <a:gd name="T10" fmla="*/ 15 w 15"/>
                    <a:gd name="T11" fmla="*/ 16 h 34"/>
                    <a:gd name="T12" fmla="*/ 14 w 15"/>
                    <a:gd name="T13" fmla="*/ 21 h 34"/>
                    <a:gd name="T14" fmla="*/ 14 w 15"/>
                    <a:gd name="T15" fmla="*/ 26 h 34"/>
                    <a:gd name="T16" fmla="*/ 13 w 15"/>
                    <a:gd name="T17" fmla="*/ 30 h 34"/>
                    <a:gd name="T18" fmla="*/ 13 w 15"/>
                    <a:gd name="T19" fmla="*/ 34 h 34"/>
                    <a:gd name="T20" fmla="*/ 4 w 15"/>
                    <a:gd name="T21" fmla="*/ 33 h 34"/>
                    <a:gd name="T22" fmla="*/ 0 w 15"/>
                    <a:gd name="T23" fmla="*/ 28 h 34"/>
                    <a:gd name="T24" fmla="*/ 0 w 15"/>
                    <a:gd name="T25" fmla="*/ 21 h 34"/>
                    <a:gd name="T26" fmla="*/ 3 w 15"/>
                    <a:gd name="T27" fmla="*/ 13 h 34"/>
                    <a:gd name="T28" fmla="*/ 4 w 15"/>
                    <a:gd name="T29" fmla="*/ 3 h 34"/>
                    <a:gd name="T30" fmla="*/ 6 w 15"/>
                    <a:gd name="T31" fmla="*/ 0 h 34"/>
                    <a:gd name="T32" fmla="*/ 6 w 15"/>
                    <a:gd name="T33" fmla="*/ 0 h 3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"/>
                    <a:gd name="T52" fmla="*/ 0 h 34"/>
                    <a:gd name="T53" fmla="*/ 15 w 15"/>
                    <a:gd name="T54" fmla="*/ 34 h 3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" h="34">
                      <a:moveTo>
                        <a:pt x="6" y="0"/>
                      </a:moveTo>
                      <a:lnTo>
                        <a:pt x="14" y="2"/>
                      </a:lnTo>
                      <a:lnTo>
                        <a:pt x="14" y="3"/>
                      </a:lnTo>
                      <a:lnTo>
                        <a:pt x="14" y="5"/>
                      </a:lnTo>
                      <a:lnTo>
                        <a:pt x="14" y="10"/>
                      </a:lnTo>
                      <a:lnTo>
                        <a:pt x="15" y="16"/>
                      </a:lnTo>
                      <a:lnTo>
                        <a:pt x="14" y="21"/>
                      </a:lnTo>
                      <a:lnTo>
                        <a:pt x="14" y="26"/>
                      </a:lnTo>
                      <a:lnTo>
                        <a:pt x="13" y="30"/>
                      </a:lnTo>
                      <a:lnTo>
                        <a:pt x="13" y="34"/>
                      </a:lnTo>
                      <a:lnTo>
                        <a:pt x="4" y="33"/>
                      </a:lnTo>
                      <a:lnTo>
                        <a:pt x="0" y="28"/>
                      </a:lnTo>
                      <a:lnTo>
                        <a:pt x="0" y="21"/>
                      </a:lnTo>
                      <a:lnTo>
                        <a:pt x="3" y="13"/>
                      </a:lnTo>
                      <a:lnTo>
                        <a:pt x="4" y="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0" name="Freeform 108"/>
                <p:cNvSpPr>
                  <a:spLocks/>
                </p:cNvSpPr>
                <p:nvPr/>
              </p:nvSpPr>
              <p:spPr bwMode="auto">
                <a:xfrm>
                  <a:off x="5261" y="2810"/>
                  <a:ext cx="4" cy="10"/>
                </a:xfrm>
                <a:custGeom>
                  <a:avLst/>
                  <a:gdLst>
                    <a:gd name="T0" fmla="*/ 1 w 11"/>
                    <a:gd name="T1" fmla="*/ 0 h 32"/>
                    <a:gd name="T2" fmla="*/ 10 w 11"/>
                    <a:gd name="T3" fmla="*/ 1 h 32"/>
                    <a:gd name="T4" fmla="*/ 10 w 11"/>
                    <a:gd name="T5" fmla="*/ 5 h 32"/>
                    <a:gd name="T6" fmla="*/ 10 w 11"/>
                    <a:gd name="T7" fmla="*/ 9 h 32"/>
                    <a:gd name="T8" fmla="*/ 11 w 11"/>
                    <a:gd name="T9" fmla="*/ 15 h 32"/>
                    <a:gd name="T10" fmla="*/ 11 w 11"/>
                    <a:gd name="T11" fmla="*/ 19 h 32"/>
                    <a:gd name="T12" fmla="*/ 11 w 11"/>
                    <a:gd name="T13" fmla="*/ 24 h 32"/>
                    <a:gd name="T14" fmla="*/ 10 w 11"/>
                    <a:gd name="T15" fmla="*/ 28 h 32"/>
                    <a:gd name="T16" fmla="*/ 10 w 11"/>
                    <a:gd name="T17" fmla="*/ 30 h 32"/>
                    <a:gd name="T18" fmla="*/ 5 w 11"/>
                    <a:gd name="T19" fmla="*/ 32 h 32"/>
                    <a:gd name="T20" fmla="*/ 3 w 11"/>
                    <a:gd name="T21" fmla="*/ 31 h 32"/>
                    <a:gd name="T22" fmla="*/ 0 w 11"/>
                    <a:gd name="T23" fmla="*/ 29 h 32"/>
                    <a:gd name="T24" fmla="*/ 0 w 11"/>
                    <a:gd name="T25" fmla="*/ 29 h 32"/>
                    <a:gd name="T26" fmla="*/ 1 w 11"/>
                    <a:gd name="T27" fmla="*/ 0 h 32"/>
                    <a:gd name="T28" fmla="*/ 1 w 11"/>
                    <a:gd name="T29" fmla="*/ 0 h 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"/>
                    <a:gd name="T46" fmla="*/ 0 h 32"/>
                    <a:gd name="T47" fmla="*/ 11 w 11"/>
                    <a:gd name="T48" fmla="*/ 32 h 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" h="32">
                      <a:moveTo>
                        <a:pt x="1" y="0"/>
                      </a:moveTo>
                      <a:lnTo>
                        <a:pt x="10" y="1"/>
                      </a:lnTo>
                      <a:lnTo>
                        <a:pt x="10" y="5"/>
                      </a:lnTo>
                      <a:lnTo>
                        <a:pt x="10" y="9"/>
                      </a:lnTo>
                      <a:lnTo>
                        <a:pt x="11" y="15"/>
                      </a:lnTo>
                      <a:lnTo>
                        <a:pt x="11" y="19"/>
                      </a:lnTo>
                      <a:lnTo>
                        <a:pt x="11" y="24"/>
                      </a:lnTo>
                      <a:lnTo>
                        <a:pt x="10" y="28"/>
                      </a:lnTo>
                      <a:lnTo>
                        <a:pt x="10" y="30"/>
                      </a:lnTo>
                      <a:lnTo>
                        <a:pt x="5" y="32"/>
                      </a:lnTo>
                      <a:lnTo>
                        <a:pt x="3" y="31"/>
                      </a:lnTo>
                      <a:lnTo>
                        <a:pt x="0" y="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1" name="Freeform 109"/>
                <p:cNvSpPr>
                  <a:spLocks/>
                </p:cNvSpPr>
                <p:nvPr/>
              </p:nvSpPr>
              <p:spPr bwMode="auto">
                <a:xfrm>
                  <a:off x="5271" y="2811"/>
                  <a:ext cx="5" cy="11"/>
                </a:xfrm>
                <a:custGeom>
                  <a:avLst/>
                  <a:gdLst>
                    <a:gd name="T0" fmla="*/ 0 w 15"/>
                    <a:gd name="T1" fmla="*/ 0 h 33"/>
                    <a:gd name="T2" fmla="*/ 11 w 15"/>
                    <a:gd name="T3" fmla="*/ 0 h 33"/>
                    <a:gd name="T4" fmla="*/ 11 w 15"/>
                    <a:gd name="T5" fmla="*/ 0 h 33"/>
                    <a:gd name="T6" fmla="*/ 12 w 15"/>
                    <a:gd name="T7" fmla="*/ 4 h 33"/>
                    <a:gd name="T8" fmla="*/ 12 w 15"/>
                    <a:gd name="T9" fmla="*/ 9 h 33"/>
                    <a:gd name="T10" fmla="*/ 13 w 15"/>
                    <a:gd name="T11" fmla="*/ 15 h 33"/>
                    <a:gd name="T12" fmla="*/ 13 w 15"/>
                    <a:gd name="T13" fmla="*/ 21 h 33"/>
                    <a:gd name="T14" fmla="*/ 15 w 15"/>
                    <a:gd name="T15" fmla="*/ 26 h 33"/>
                    <a:gd name="T16" fmla="*/ 12 w 15"/>
                    <a:gd name="T17" fmla="*/ 31 h 33"/>
                    <a:gd name="T18" fmla="*/ 11 w 15"/>
                    <a:gd name="T19" fmla="*/ 33 h 33"/>
                    <a:gd name="T20" fmla="*/ 5 w 15"/>
                    <a:gd name="T21" fmla="*/ 32 h 33"/>
                    <a:gd name="T22" fmla="*/ 2 w 15"/>
                    <a:gd name="T23" fmla="*/ 30 h 33"/>
                    <a:gd name="T24" fmla="*/ 0 w 15"/>
                    <a:gd name="T25" fmla="*/ 25 h 33"/>
                    <a:gd name="T26" fmla="*/ 0 w 15"/>
                    <a:gd name="T27" fmla="*/ 25 h 33"/>
                    <a:gd name="T28" fmla="*/ 0 w 15"/>
                    <a:gd name="T29" fmla="*/ 0 h 33"/>
                    <a:gd name="T30" fmla="*/ 0 w 15"/>
                    <a:gd name="T31" fmla="*/ 0 h 3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"/>
                    <a:gd name="T49" fmla="*/ 0 h 33"/>
                    <a:gd name="T50" fmla="*/ 15 w 15"/>
                    <a:gd name="T51" fmla="*/ 33 h 3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" h="33">
                      <a:moveTo>
                        <a:pt x="0" y="0"/>
                      </a:moveTo>
                      <a:lnTo>
                        <a:pt x="11" y="0"/>
                      </a:lnTo>
                      <a:lnTo>
                        <a:pt x="12" y="4"/>
                      </a:lnTo>
                      <a:lnTo>
                        <a:pt x="12" y="9"/>
                      </a:lnTo>
                      <a:lnTo>
                        <a:pt x="13" y="15"/>
                      </a:lnTo>
                      <a:lnTo>
                        <a:pt x="13" y="21"/>
                      </a:lnTo>
                      <a:lnTo>
                        <a:pt x="15" y="26"/>
                      </a:lnTo>
                      <a:lnTo>
                        <a:pt x="12" y="31"/>
                      </a:lnTo>
                      <a:lnTo>
                        <a:pt x="11" y="33"/>
                      </a:lnTo>
                      <a:lnTo>
                        <a:pt x="5" y="32"/>
                      </a:lnTo>
                      <a:lnTo>
                        <a:pt x="2" y="30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2" name="Freeform 110"/>
                <p:cNvSpPr>
                  <a:spLocks/>
                </p:cNvSpPr>
                <p:nvPr/>
              </p:nvSpPr>
              <p:spPr bwMode="auto">
                <a:xfrm>
                  <a:off x="5282" y="2811"/>
                  <a:ext cx="5" cy="10"/>
                </a:xfrm>
                <a:custGeom>
                  <a:avLst/>
                  <a:gdLst>
                    <a:gd name="T0" fmla="*/ 0 w 15"/>
                    <a:gd name="T1" fmla="*/ 0 h 31"/>
                    <a:gd name="T2" fmla="*/ 14 w 15"/>
                    <a:gd name="T3" fmla="*/ 0 h 31"/>
                    <a:gd name="T4" fmla="*/ 14 w 15"/>
                    <a:gd name="T5" fmla="*/ 4 h 31"/>
                    <a:gd name="T6" fmla="*/ 14 w 15"/>
                    <a:gd name="T7" fmla="*/ 7 h 31"/>
                    <a:gd name="T8" fmla="*/ 15 w 15"/>
                    <a:gd name="T9" fmla="*/ 14 h 31"/>
                    <a:gd name="T10" fmla="*/ 15 w 15"/>
                    <a:gd name="T11" fmla="*/ 17 h 31"/>
                    <a:gd name="T12" fmla="*/ 15 w 15"/>
                    <a:gd name="T13" fmla="*/ 24 h 31"/>
                    <a:gd name="T14" fmla="*/ 14 w 15"/>
                    <a:gd name="T15" fmla="*/ 27 h 31"/>
                    <a:gd name="T16" fmla="*/ 14 w 15"/>
                    <a:gd name="T17" fmla="*/ 30 h 31"/>
                    <a:gd name="T18" fmla="*/ 8 w 15"/>
                    <a:gd name="T19" fmla="*/ 31 h 31"/>
                    <a:gd name="T20" fmla="*/ 4 w 15"/>
                    <a:gd name="T21" fmla="*/ 31 h 31"/>
                    <a:gd name="T22" fmla="*/ 0 w 15"/>
                    <a:gd name="T23" fmla="*/ 28 h 31"/>
                    <a:gd name="T24" fmla="*/ 0 w 15"/>
                    <a:gd name="T25" fmla="*/ 26 h 31"/>
                    <a:gd name="T26" fmla="*/ 0 w 15"/>
                    <a:gd name="T27" fmla="*/ 22 h 31"/>
                    <a:gd name="T28" fmla="*/ 0 w 15"/>
                    <a:gd name="T29" fmla="*/ 19 h 31"/>
                    <a:gd name="T30" fmla="*/ 0 w 15"/>
                    <a:gd name="T31" fmla="*/ 14 h 31"/>
                    <a:gd name="T32" fmla="*/ 0 w 15"/>
                    <a:gd name="T33" fmla="*/ 11 h 31"/>
                    <a:gd name="T34" fmla="*/ 0 w 15"/>
                    <a:gd name="T35" fmla="*/ 2 h 31"/>
                    <a:gd name="T36" fmla="*/ 0 w 15"/>
                    <a:gd name="T37" fmla="*/ 0 h 31"/>
                    <a:gd name="T38" fmla="*/ 0 w 15"/>
                    <a:gd name="T39" fmla="*/ 0 h 3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5"/>
                    <a:gd name="T61" fmla="*/ 0 h 31"/>
                    <a:gd name="T62" fmla="*/ 15 w 15"/>
                    <a:gd name="T63" fmla="*/ 31 h 31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5" h="31">
                      <a:moveTo>
                        <a:pt x="0" y="0"/>
                      </a:moveTo>
                      <a:lnTo>
                        <a:pt x="14" y="0"/>
                      </a:lnTo>
                      <a:lnTo>
                        <a:pt x="14" y="4"/>
                      </a:lnTo>
                      <a:lnTo>
                        <a:pt x="14" y="7"/>
                      </a:lnTo>
                      <a:lnTo>
                        <a:pt x="15" y="14"/>
                      </a:lnTo>
                      <a:lnTo>
                        <a:pt x="15" y="17"/>
                      </a:lnTo>
                      <a:lnTo>
                        <a:pt x="15" y="24"/>
                      </a:lnTo>
                      <a:lnTo>
                        <a:pt x="14" y="27"/>
                      </a:lnTo>
                      <a:lnTo>
                        <a:pt x="14" y="30"/>
                      </a:lnTo>
                      <a:lnTo>
                        <a:pt x="8" y="31"/>
                      </a:lnTo>
                      <a:lnTo>
                        <a:pt x="4" y="31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3" name="Freeform 111"/>
                <p:cNvSpPr>
                  <a:spLocks/>
                </p:cNvSpPr>
                <p:nvPr/>
              </p:nvSpPr>
              <p:spPr bwMode="auto">
                <a:xfrm>
                  <a:off x="5292" y="2809"/>
                  <a:ext cx="5" cy="12"/>
                </a:xfrm>
                <a:custGeom>
                  <a:avLst/>
                  <a:gdLst>
                    <a:gd name="T0" fmla="*/ 0 w 15"/>
                    <a:gd name="T1" fmla="*/ 3 h 38"/>
                    <a:gd name="T2" fmla="*/ 9 w 15"/>
                    <a:gd name="T3" fmla="*/ 0 h 38"/>
                    <a:gd name="T4" fmla="*/ 9 w 15"/>
                    <a:gd name="T5" fmla="*/ 1 h 38"/>
                    <a:gd name="T6" fmla="*/ 10 w 15"/>
                    <a:gd name="T7" fmla="*/ 3 h 38"/>
                    <a:gd name="T8" fmla="*/ 11 w 15"/>
                    <a:gd name="T9" fmla="*/ 8 h 38"/>
                    <a:gd name="T10" fmla="*/ 14 w 15"/>
                    <a:gd name="T11" fmla="*/ 14 h 38"/>
                    <a:gd name="T12" fmla="*/ 14 w 15"/>
                    <a:gd name="T13" fmla="*/ 21 h 38"/>
                    <a:gd name="T14" fmla="*/ 15 w 15"/>
                    <a:gd name="T15" fmla="*/ 27 h 38"/>
                    <a:gd name="T16" fmla="*/ 15 w 15"/>
                    <a:gd name="T17" fmla="*/ 32 h 38"/>
                    <a:gd name="T18" fmla="*/ 14 w 15"/>
                    <a:gd name="T19" fmla="*/ 35 h 38"/>
                    <a:gd name="T20" fmla="*/ 10 w 15"/>
                    <a:gd name="T21" fmla="*/ 38 h 38"/>
                    <a:gd name="T22" fmla="*/ 6 w 15"/>
                    <a:gd name="T23" fmla="*/ 38 h 38"/>
                    <a:gd name="T24" fmla="*/ 4 w 15"/>
                    <a:gd name="T25" fmla="*/ 35 h 38"/>
                    <a:gd name="T26" fmla="*/ 4 w 15"/>
                    <a:gd name="T27" fmla="*/ 35 h 38"/>
                    <a:gd name="T28" fmla="*/ 0 w 15"/>
                    <a:gd name="T29" fmla="*/ 3 h 38"/>
                    <a:gd name="T30" fmla="*/ 0 w 15"/>
                    <a:gd name="T31" fmla="*/ 3 h 3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"/>
                    <a:gd name="T49" fmla="*/ 0 h 38"/>
                    <a:gd name="T50" fmla="*/ 15 w 15"/>
                    <a:gd name="T51" fmla="*/ 38 h 3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" h="38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9" y="1"/>
                      </a:lnTo>
                      <a:lnTo>
                        <a:pt x="10" y="3"/>
                      </a:lnTo>
                      <a:lnTo>
                        <a:pt x="11" y="8"/>
                      </a:lnTo>
                      <a:lnTo>
                        <a:pt x="14" y="14"/>
                      </a:lnTo>
                      <a:lnTo>
                        <a:pt x="14" y="21"/>
                      </a:lnTo>
                      <a:lnTo>
                        <a:pt x="15" y="27"/>
                      </a:lnTo>
                      <a:lnTo>
                        <a:pt x="15" y="32"/>
                      </a:lnTo>
                      <a:lnTo>
                        <a:pt x="14" y="35"/>
                      </a:lnTo>
                      <a:lnTo>
                        <a:pt x="10" y="38"/>
                      </a:lnTo>
                      <a:lnTo>
                        <a:pt x="6" y="38"/>
                      </a:lnTo>
                      <a:lnTo>
                        <a:pt x="4" y="35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4" name="Freeform 112"/>
                <p:cNvSpPr>
                  <a:spLocks/>
                </p:cNvSpPr>
                <p:nvPr/>
              </p:nvSpPr>
              <p:spPr bwMode="auto">
                <a:xfrm>
                  <a:off x="5233" y="2876"/>
                  <a:ext cx="20" cy="9"/>
                </a:xfrm>
                <a:custGeom>
                  <a:avLst/>
                  <a:gdLst>
                    <a:gd name="T0" fmla="*/ 0 w 58"/>
                    <a:gd name="T1" fmla="*/ 27 h 27"/>
                    <a:gd name="T2" fmla="*/ 51 w 58"/>
                    <a:gd name="T3" fmla="*/ 27 h 27"/>
                    <a:gd name="T4" fmla="*/ 52 w 58"/>
                    <a:gd name="T5" fmla="*/ 23 h 27"/>
                    <a:gd name="T6" fmla="*/ 57 w 58"/>
                    <a:gd name="T7" fmla="*/ 17 h 27"/>
                    <a:gd name="T8" fmla="*/ 58 w 58"/>
                    <a:gd name="T9" fmla="*/ 12 h 27"/>
                    <a:gd name="T10" fmla="*/ 58 w 58"/>
                    <a:gd name="T11" fmla="*/ 8 h 27"/>
                    <a:gd name="T12" fmla="*/ 55 w 58"/>
                    <a:gd name="T13" fmla="*/ 5 h 27"/>
                    <a:gd name="T14" fmla="*/ 51 w 58"/>
                    <a:gd name="T15" fmla="*/ 2 h 27"/>
                    <a:gd name="T16" fmla="*/ 42 w 58"/>
                    <a:gd name="T17" fmla="*/ 0 h 27"/>
                    <a:gd name="T18" fmla="*/ 34 w 58"/>
                    <a:gd name="T19" fmla="*/ 0 h 27"/>
                    <a:gd name="T20" fmla="*/ 26 w 58"/>
                    <a:gd name="T21" fmla="*/ 2 h 27"/>
                    <a:gd name="T22" fmla="*/ 19 w 58"/>
                    <a:gd name="T23" fmla="*/ 7 h 27"/>
                    <a:gd name="T24" fmla="*/ 10 w 58"/>
                    <a:gd name="T25" fmla="*/ 13 h 27"/>
                    <a:gd name="T26" fmla="*/ 5 w 58"/>
                    <a:gd name="T27" fmla="*/ 20 h 27"/>
                    <a:gd name="T28" fmla="*/ 0 w 58"/>
                    <a:gd name="T29" fmla="*/ 24 h 27"/>
                    <a:gd name="T30" fmla="*/ 0 w 58"/>
                    <a:gd name="T31" fmla="*/ 27 h 27"/>
                    <a:gd name="T32" fmla="*/ 0 w 58"/>
                    <a:gd name="T33" fmla="*/ 27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8"/>
                    <a:gd name="T52" fmla="*/ 0 h 27"/>
                    <a:gd name="T53" fmla="*/ 58 w 58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8" h="27">
                      <a:moveTo>
                        <a:pt x="0" y="27"/>
                      </a:moveTo>
                      <a:lnTo>
                        <a:pt x="51" y="27"/>
                      </a:lnTo>
                      <a:lnTo>
                        <a:pt x="52" y="23"/>
                      </a:lnTo>
                      <a:lnTo>
                        <a:pt x="57" y="17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5" y="5"/>
                      </a:lnTo>
                      <a:lnTo>
                        <a:pt x="51" y="2"/>
                      </a:lnTo>
                      <a:lnTo>
                        <a:pt x="42" y="0"/>
                      </a:lnTo>
                      <a:lnTo>
                        <a:pt x="34" y="0"/>
                      </a:lnTo>
                      <a:lnTo>
                        <a:pt x="26" y="2"/>
                      </a:lnTo>
                      <a:lnTo>
                        <a:pt x="19" y="7"/>
                      </a:lnTo>
                      <a:lnTo>
                        <a:pt x="10" y="13"/>
                      </a:lnTo>
                      <a:lnTo>
                        <a:pt x="5" y="20"/>
                      </a:lnTo>
                      <a:lnTo>
                        <a:pt x="0" y="24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5" name="Freeform 113"/>
                <p:cNvSpPr>
                  <a:spLocks/>
                </p:cNvSpPr>
                <p:nvPr/>
              </p:nvSpPr>
              <p:spPr bwMode="auto">
                <a:xfrm>
                  <a:off x="5239" y="2889"/>
                  <a:ext cx="18" cy="9"/>
                </a:xfrm>
                <a:custGeom>
                  <a:avLst/>
                  <a:gdLst>
                    <a:gd name="T0" fmla="*/ 0 w 56"/>
                    <a:gd name="T1" fmla="*/ 8 h 27"/>
                    <a:gd name="T2" fmla="*/ 54 w 56"/>
                    <a:gd name="T3" fmla="*/ 0 h 27"/>
                    <a:gd name="T4" fmla="*/ 55 w 56"/>
                    <a:gd name="T5" fmla="*/ 3 h 27"/>
                    <a:gd name="T6" fmla="*/ 56 w 56"/>
                    <a:gd name="T7" fmla="*/ 11 h 27"/>
                    <a:gd name="T8" fmla="*/ 56 w 56"/>
                    <a:gd name="T9" fmla="*/ 16 h 27"/>
                    <a:gd name="T10" fmla="*/ 54 w 56"/>
                    <a:gd name="T11" fmla="*/ 21 h 27"/>
                    <a:gd name="T12" fmla="*/ 50 w 56"/>
                    <a:gd name="T13" fmla="*/ 25 h 27"/>
                    <a:gd name="T14" fmla="*/ 45 w 56"/>
                    <a:gd name="T15" fmla="*/ 27 h 27"/>
                    <a:gd name="T16" fmla="*/ 37 w 56"/>
                    <a:gd name="T17" fmla="*/ 27 h 27"/>
                    <a:gd name="T18" fmla="*/ 30 w 56"/>
                    <a:gd name="T19" fmla="*/ 27 h 27"/>
                    <a:gd name="T20" fmla="*/ 23 w 56"/>
                    <a:gd name="T21" fmla="*/ 25 h 27"/>
                    <a:gd name="T22" fmla="*/ 18 w 56"/>
                    <a:gd name="T23" fmla="*/ 25 h 27"/>
                    <a:gd name="T24" fmla="*/ 11 w 56"/>
                    <a:gd name="T25" fmla="*/ 21 h 27"/>
                    <a:gd name="T26" fmla="*/ 8 w 56"/>
                    <a:gd name="T27" fmla="*/ 20 h 27"/>
                    <a:gd name="T28" fmla="*/ 4 w 56"/>
                    <a:gd name="T29" fmla="*/ 19 h 27"/>
                    <a:gd name="T30" fmla="*/ 0 w 56"/>
                    <a:gd name="T31" fmla="*/ 8 h 27"/>
                    <a:gd name="T32" fmla="*/ 0 w 56"/>
                    <a:gd name="T33" fmla="*/ 8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6"/>
                    <a:gd name="T52" fmla="*/ 0 h 27"/>
                    <a:gd name="T53" fmla="*/ 56 w 56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6" h="27">
                      <a:moveTo>
                        <a:pt x="0" y="8"/>
                      </a:moveTo>
                      <a:lnTo>
                        <a:pt x="54" y="0"/>
                      </a:lnTo>
                      <a:lnTo>
                        <a:pt x="55" y="3"/>
                      </a:lnTo>
                      <a:lnTo>
                        <a:pt x="56" y="11"/>
                      </a:lnTo>
                      <a:lnTo>
                        <a:pt x="56" y="16"/>
                      </a:lnTo>
                      <a:lnTo>
                        <a:pt x="54" y="21"/>
                      </a:lnTo>
                      <a:lnTo>
                        <a:pt x="50" y="25"/>
                      </a:lnTo>
                      <a:lnTo>
                        <a:pt x="45" y="27"/>
                      </a:lnTo>
                      <a:lnTo>
                        <a:pt x="37" y="27"/>
                      </a:lnTo>
                      <a:lnTo>
                        <a:pt x="30" y="27"/>
                      </a:lnTo>
                      <a:lnTo>
                        <a:pt x="23" y="25"/>
                      </a:lnTo>
                      <a:lnTo>
                        <a:pt x="18" y="25"/>
                      </a:lnTo>
                      <a:lnTo>
                        <a:pt x="11" y="21"/>
                      </a:lnTo>
                      <a:lnTo>
                        <a:pt x="8" y="20"/>
                      </a:lnTo>
                      <a:lnTo>
                        <a:pt x="4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6" name="Freeform 114"/>
                <p:cNvSpPr>
                  <a:spLocks/>
                </p:cNvSpPr>
                <p:nvPr/>
              </p:nvSpPr>
              <p:spPr bwMode="auto">
                <a:xfrm>
                  <a:off x="5131" y="2857"/>
                  <a:ext cx="23" cy="9"/>
                </a:xfrm>
                <a:custGeom>
                  <a:avLst/>
                  <a:gdLst>
                    <a:gd name="T0" fmla="*/ 69 w 69"/>
                    <a:gd name="T1" fmla="*/ 12 h 27"/>
                    <a:gd name="T2" fmla="*/ 5 w 69"/>
                    <a:gd name="T3" fmla="*/ 27 h 27"/>
                    <a:gd name="T4" fmla="*/ 0 w 69"/>
                    <a:gd name="T5" fmla="*/ 16 h 27"/>
                    <a:gd name="T6" fmla="*/ 49 w 69"/>
                    <a:gd name="T7" fmla="*/ 0 h 27"/>
                    <a:gd name="T8" fmla="*/ 69 w 69"/>
                    <a:gd name="T9" fmla="*/ 12 h 27"/>
                    <a:gd name="T10" fmla="*/ 69 w 69"/>
                    <a:gd name="T11" fmla="*/ 12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"/>
                    <a:gd name="T19" fmla="*/ 0 h 27"/>
                    <a:gd name="T20" fmla="*/ 69 w 69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" h="27">
                      <a:moveTo>
                        <a:pt x="69" y="12"/>
                      </a:moveTo>
                      <a:lnTo>
                        <a:pt x="5" y="27"/>
                      </a:lnTo>
                      <a:lnTo>
                        <a:pt x="0" y="16"/>
                      </a:lnTo>
                      <a:lnTo>
                        <a:pt x="49" y="0"/>
                      </a:lnTo>
                      <a:lnTo>
                        <a:pt x="69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7" name="Freeform 115"/>
                <p:cNvSpPr>
                  <a:spLocks/>
                </p:cNvSpPr>
                <p:nvPr/>
              </p:nvSpPr>
              <p:spPr bwMode="auto">
                <a:xfrm>
                  <a:off x="5093" y="2871"/>
                  <a:ext cx="14" cy="9"/>
                </a:xfrm>
                <a:custGeom>
                  <a:avLst/>
                  <a:gdLst>
                    <a:gd name="T0" fmla="*/ 39 w 42"/>
                    <a:gd name="T1" fmla="*/ 0 h 25"/>
                    <a:gd name="T2" fmla="*/ 0 w 42"/>
                    <a:gd name="T3" fmla="*/ 12 h 25"/>
                    <a:gd name="T4" fmla="*/ 1 w 42"/>
                    <a:gd name="T5" fmla="*/ 25 h 25"/>
                    <a:gd name="T6" fmla="*/ 42 w 42"/>
                    <a:gd name="T7" fmla="*/ 12 h 25"/>
                    <a:gd name="T8" fmla="*/ 39 w 42"/>
                    <a:gd name="T9" fmla="*/ 0 h 25"/>
                    <a:gd name="T10" fmla="*/ 39 w 42"/>
                    <a:gd name="T11" fmla="*/ 0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"/>
                    <a:gd name="T19" fmla="*/ 0 h 25"/>
                    <a:gd name="T20" fmla="*/ 42 w 42"/>
                    <a:gd name="T21" fmla="*/ 25 h 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" h="25">
                      <a:moveTo>
                        <a:pt x="39" y="0"/>
                      </a:moveTo>
                      <a:lnTo>
                        <a:pt x="0" y="12"/>
                      </a:lnTo>
                      <a:lnTo>
                        <a:pt x="1" y="25"/>
                      </a:lnTo>
                      <a:lnTo>
                        <a:pt x="42" y="12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8" name="Freeform 116"/>
                <p:cNvSpPr>
                  <a:spLocks/>
                </p:cNvSpPr>
                <p:nvPr/>
              </p:nvSpPr>
              <p:spPr bwMode="auto">
                <a:xfrm>
                  <a:off x="5042" y="2889"/>
                  <a:ext cx="13" cy="8"/>
                </a:xfrm>
                <a:custGeom>
                  <a:avLst/>
                  <a:gdLst>
                    <a:gd name="T0" fmla="*/ 39 w 39"/>
                    <a:gd name="T1" fmla="*/ 0 h 25"/>
                    <a:gd name="T2" fmla="*/ 0 w 39"/>
                    <a:gd name="T3" fmla="*/ 18 h 25"/>
                    <a:gd name="T4" fmla="*/ 0 w 39"/>
                    <a:gd name="T5" fmla="*/ 25 h 25"/>
                    <a:gd name="T6" fmla="*/ 38 w 39"/>
                    <a:gd name="T7" fmla="*/ 18 h 25"/>
                    <a:gd name="T8" fmla="*/ 39 w 39"/>
                    <a:gd name="T9" fmla="*/ 0 h 25"/>
                    <a:gd name="T10" fmla="*/ 39 w 39"/>
                    <a:gd name="T11" fmla="*/ 0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25"/>
                    <a:gd name="T20" fmla="*/ 39 w 39"/>
                    <a:gd name="T21" fmla="*/ 25 h 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25">
                      <a:moveTo>
                        <a:pt x="39" y="0"/>
                      </a:moveTo>
                      <a:lnTo>
                        <a:pt x="0" y="18"/>
                      </a:lnTo>
                      <a:lnTo>
                        <a:pt x="0" y="25"/>
                      </a:lnTo>
                      <a:lnTo>
                        <a:pt x="38" y="1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9" name="Freeform 117"/>
                <p:cNvSpPr>
                  <a:spLocks/>
                </p:cNvSpPr>
                <p:nvPr/>
              </p:nvSpPr>
              <p:spPr bwMode="auto">
                <a:xfrm>
                  <a:off x="5015" y="2869"/>
                  <a:ext cx="13" cy="9"/>
                </a:xfrm>
                <a:custGeom>
                  <a:avLst/>
                  <a:gdLst>
                    <a:gd name="T0" fmla="*/ 0 w 41"/>
                    <a:gd name="T1" fmla="*/ 13 h 27"/>
                    <a:gd name="T2" fmla="*/ 41 w 41"/>
                    <a:gd name="T3" fmla="*/ 0 h 27"/>
                    <a:gd name="T4" fmla="*/ 41 w 41"/>
                    <a:gd name="T5" fmla="*/ 17 h 27"/>
                    <a:gd name="T6" fmla="*/ 0 w 41"/>
                    <a:gd name="T7" fmla="*/ 27 h 27"/>
                    <a:gd name="T8" fmla="*/ 0 w 41"/>
                    <a:gd name="T9" fmla="*/ 13 h 27"/>
                    <a:gd name="T10" fmla="*/ 0 w 41"/>
                    <a:gd name="T11" fmla="*/ 13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1"/>
                    <a:gd name="T19" fmla="*/ 0 h 27"/>
                    <a:gd name="T20" fmla="*/ 41 w 41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1" h="27">
                      <a:moveTo>
                        <a:pt x="0" y="13"/>
                      </a:moveTo>
                      <a:lnTo>
                        <a:pt x="41" y="0"/>
                      </a:lnTo>
                      <a:lnTo>
                        <a:pt x="41" y="17"/>
                      </a:lnTo>
                      <a:lnTo>
                        <a:pt x="0" y="27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0" name="Freeform 118"/>
                <p:cNvSpPr>
                  <a:spLocks/>
                </p:cNvSpPr>
                <p:nvPr/>
              </p:nvSpPr>
              <p:spPr bwMode="auto">
                <a:xfrm>
                  <a:off x="5013" y="2898"/>
                  <a:ext cx="10" cy="6"/>
                </a:xfrm>
                <a:custGeom>
                  <a:avLst/>
                  <a:gdLst>
                    <a:gd name="T0" fmla="*/ 1 w 31"/>
                    <a:gd name="T1" fmla="*/ 9 h 19"/>
                    <a:gd name="T2" fmla="*/ 27 w 31"/>
                    <a:gd name="T3" fmla="*/ 0 h 19"/>
                    <a:gd name="T4" fmla="*/ 31 w 31"/>
                    <a:gd name="T5" fmla="*/ 9 h 19"/>
                    <a:gd name="T6" fmla="*/ 0 w 31"/>
                    <a:gd name="T7" fmla="*/ 19 h 19"/>
                    <a:gd name="T8" fmla="*/ 1 w 31"/>
                    <a:gd name="T9" fmla="*/ 9 h 19"/>
                    <a:gd name="T10" fmla="*/ 1 w 31"/>
                    <a:gd name="T11" fmla="*/ 9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1"/>
                    <a:gd name="T19" fmla="*/ 0 h 19"/>
                    <a:gd name="T20" fmla="*/ 31 w 31"/>
                    <a:gd name="T21" fmla="*/ 19 h 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1" h="19">
                      <a:moveTo>
                        <a:pt x="1" y="9"/>
                      </a:moveTo>
                      <a:lnTo>
                        <a:pt x="27" y="0"/>
                      </a:lnTo>
                      <a:lnTo>
                        <a:pt x="31" y="9"/>
                      </a:lnTo>
                      <a:lnTo>
                        <a:pt x="0" y="19"/>
                      </a:ln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1" name="Freeform 119"/>
                <p:cNvSpPr>
                  <a:spLocks/>
                </p:cNvSpPr>
                <p:nvPr/>
              </p:nvSpPr>
              <p:spPr bwMode="auto">
                <a:xfrm>
                  <a:off x="5142" y="2855"/>
                  <a:ext cx="86" cy="30"/>
                </a:xfrm>
                <a:custGeom>
                  <a:avLst/>
                  <a:gdLst>
                    <a:gd name="T0" fmla="*/ 0 w 259"/>
                    <a:gd name="T1" fmla="*/ 23 h 89"/>
                    <a:gd name="T2" fmla="*/ 242 w 259"/>
                    <a:gd name="T3" fmla="*/ 89 h 89"/>
                    <a:gd name="T4" fmla="*/ 259 w 259"/>
                    <a:gd name="T5" fmla="*/ 72 h 89"/>
                    <a:gd name="T6" fmla="*/ 27 w 259"/>
                    <a:gd name="T7" fmla="*/ 0 h 89"/>
                    <a:gd name="T8" fmla="*/ 0 w 259"/>
                    <a:gd name="T9" fmla="*/ 23 h 89"/>
                    <a:gd name="T10" fmla="*/ 0 w 259"/>
                    <a:gd name="T11" fmla="*/ 23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9"/>
                    <a:gd name="T19" fmla="*/ 0 h 89"/>
                    <a:gd name="T20" fmla="*/ 259 w 259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9" h="89">
                      <a:moveTo>
                        <a:pt x="0" y="23"/>
                      </a:moveTo>
                      <a:lnTo>
                        <a:pt x="242" y="89"/>
                      </a:lnTo>
                      <a:lnTo>
                        <a:pt x="259" y="72"/>
                      </a:lnTo>
                      <a:lnTo>
                        <a:pt x="27" y="0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2" name="Freeform 120"/>
                <p:cNvSpPr>
                  <a:spLocks/>
                </p:cNvSpPr>
                <p:nvPr/>
              </p:nvSpPr>
              <p:spPr bwMode="auto">
                <a:xfrm>
                  <a:off x="5139" y="2893"/>
                  <a:ext cx="85" cy="58"/>
                </a:xfrm>
                <a:custGeom>
                  <a:avLst/>
                  <a:gdLst>
                    <a:gd name="T0" fmla="*/ 257 w 257"/>
                    <a:gd name="T1" fmla="*/ 0 h 173"/>
                    <a:gd name="T2" fmla="*/ 0 w 257"/>
                    <a:gd name="T3" fmla="*/ 172 h 173"/>
                    <a:gd name="T4" fmla="*/ 29 w 257"/>
                    <a:gd name="T5" fmla="*/ 173 h 173"/>
                    <a:gd name="T6" fmla="*/ 244 w 257"/>
                    <a:gd name="T7" fmla="*/ 42 h 173"/>
                    <a:gd name="T8" fmla="*/ 257 w 257"/>
                    <a:gd name="T9" fmla="*/ 0 h 173"/>
                    <a:gd name="T10" fmla="*/ 257 w 257"/>
                    <a:gd name="T11" fmla="*/ 0 h 1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7"/>
                    <a:gd name="T19" fmla="*/ 0 h 173"/>
                    <a:gd name="T20" fmla="*/ 257 w 257"/>
                    <a:gd name="T21" fmla="*/ 173 h 17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7" h="173">
                      <a:moveTo>
                        <a:pt x="257" y="0"/>
                      </a:moveTo>
                      <a:lnTo>
                        <a:pt x="0" y="172"/>
                      </a:lnTo>
                      <a:lnTo>
                        <a:pt x="29" y="173"/>
                      </a:lnTo>
                      <a:lnTo>
                        <a:pt x="244" y="42"/>
                      </a:lnTo>
                      <a:lnTo>
                        <a:pt x="25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3" name="Freeform 121"/>
                <p:cNvSpPr>
                  <a:spLocks/>
                </p:cNvSpPr>
                <p:nvPr/>
              </p:nvSpPr>
              <p:spPr bwMode="auto">
                <a:xfrm>
                  <a:off x="5157" y="2946"/>
                  <a:ext cx="4" cy="33"/>
                </a:xfrm>
                <a:custGeom>
                  <a:avLst/>
                  <a:gdLst>
                    <a:gd name="T0" fmla="*/ 0 w 11"/>
                    <a:gd name="T1" fmla="*/ 0 h 99"/>
                    <a:gd name="T2" fmla="*/ 0 w 11"/>
                    <a:gd name="T3" fmla="*/ 99 h 99"/>
                    <a:gd name="T4" fmla="*/ 11 w 11"/>
                    <a:gd name="T5" fmla="*/ 95 h 99"/>
                    <a:gd name="T6" fmla="*/ 11 w 11"/>
                    <a:gd name="T7" fmla="*/ 0 h 99"/>
                    <a:gd name="T8" fmla="*/ 0 w 11"/>
                    <a:gd name="T9" fmla="*/ 0 h 99"/>
                    <a:gd name="T10" fmla="*/ 0 w 11"/>
                    <a:gd name="T11" fmla="*/ 0 h 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9"/>
                    <a:gd name="T20" fmla="*/ 11 w 11"/>
                    <a:gd name="T21" fmla="*/ 99 h 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9">
                      <a:moveTo>
                        <a:pt x="0" y="0"/>
                      </a:moveTo>
                      <a:lnTo>
                        <a:pt x="0" y="99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4" name="Freeform 122"/>
                <p:cNvSpPr>
                  <a:spLocks/>
                </p:cNvSpPr>
                <p:nvPr/>
              </p:nvSpPr>
              <p:spPr bwMode="auto">
                <a:xfrm>
                  <a:off x="5168" y="2946"/>
                  <a:ext cx="3" cy="32"/>
                </a:xfrm>
                <a:custGeom>
                  <a:avLst/>
                  <a:gdLst>
                    <a:gd name="T0" fmla="*/ 0 w 11"/>
                    <a:gd name="T1" fmla="*/ 0 h 95"/>
                    <a:gd name="T2" fmla="*/ 0 w 11"/>
                    <a:gd name="T3" fmla="*/ 95 h 95"/>
                    <a:gd name="T4" fmla="*/ 11 w 11"/>
                    <a:gd name="T5" fmla="*/ 95 h 95"/>
                    <a:gd name="T6" fmla="*/ 11 w 11"/>
                    <a:gd name="T7" fmla="*/ 0 h 95"/>
                    <a:gd name="T8" fmla="*/ 0 w 11"/>
                    <a:gd name="T9" fmla="*/ 0 h 95"/>
                    <a:gd name="T10" fmla="*/ 0 w 11"/>
                    <a:gd name="T11" fmla="*/ 0 h 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5"/>
                    <a:gd name="T20" fmla="*/ 11 w 11"/>
                    <a:gd name="T21" fmla="*/ 95 h 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5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11" y="9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5" name="Freeform 123"/>
                <p:cNvSpPr>
                  <a:spLocks/>
                </p:cNvSpPr>
                <p:nvPr/>
              </p:nvSpPr>
              <p:spPr bwMode="auto">
                <a:xfrm>
                  <a:off x="5177" y="2946"/>
                  <a:ext cx="4" cy="31"/>
                </a:xfrm>
                <a:custGeom>
                  <a:avLst/>
                  <a:gdLst>
                    <a:gd name="T0" fmla="*/ 0 w 11"/>
                    <a:gd name="T1" fmla="*/ 0 h 93"/>
                    <a:gd name="T2" fmla="*/ 0 w 11"/>
                    <a:gd name="T3" fmla="*/ 93 h 93"/>
                    <a:gd name="T4" fmla="*/ 11 w 11"/>
                    <a:gd name="T5" fmla="*/ 93 h 93"/>
                    <a:gd name="T6" fmla="*/ 11 w 11"/>
                    <a:gd name="T7" fmla="*/ 0 h 93"/>
                    <a:gd name="T8" fmla="*/ 0 w 11"/>
                    <a:gd name="T9" fmla="*/ 0 h 93"/>
                    <a:gd name="T10" fmla="*/ 0 w 11"/>
                    <a:gd name="T11" fmla="*/ 0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11" y="93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6" name="Freeform 124"/>
                <p:cNvSpPr>
                  <a:spLocks/>
                </p:cNvSpPr>
                <p:nvPr/>
              </p:nvSpPr>
              <p:spPr bwMode="auto">
                <a:xfrm>
                  <a:off x="5187" y="2945"/>
                  <a:ext cx="3" cy="31"/>
                </a:xfrm>
                <a:custGeom>
                  <a:avLst/>
                  <a:gdLst>
                    <a:gd name="T0" fmla="*/ 0 w 11"/>
                    <a:gd name="T1" fmla="*/ 0 h 93"/>
                    <a:gd name="T2" fmla="*/ 0 w 11"/>
                    <a:gd name="T3" fmla="*/ 93 h 93"/>
                    <a:gd name="T4" fmla="*/ 11 w 11"/>
                    <a:gd name="T5" fmla="*/ 93 h 93"/>
                    <a:gd name="T6" fmla="*/ 11 w 11"/>
                    <a:gd name="T7" fmla="*/ 0 h 93"/>
                    <a:gd name="T8" fmla="*/ 0 w 11"/>
                    <a:gd name="T9" fmla="*/ 0 h 93"/>
                    <a:gd name="T10" fmla="*/ 0 w 11"/>
                    <a:gd name="T11" fmla="*/ 0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11" y="93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7" name="Freeform 125"/>
                <p:cNvSpPr>
                  <a:spLocks/>
                </p:cNvSpPr>
                <p:nvPr/>
              </p:nvSpPr>
              <p:spPr bwMode="auto">
                <a:xfrm>
                  <a:off x="5195" y="2944"/>
                  <a:ext cx="4" cy="32"/>
                </a:xfrm>
                <a:custGeom>
                  <a:avLst/>
                  <a:gdLst>
                    <a:gd name="T0" fmla="*/ 3 w 11"/>
                    <a:gd name="T1" fmla="*/ 3 h 97"/>
                    <a:gd name="T2" fmla="*/ 0 w 11"/>
                    <a:gd name="T3" fmla="*/ 97 h 97"/>
                    <a:gd name="T4" fmla="*/ 11 w 11"/>
                    <a:gd name="T5" fmla="*/ 96 h 97"/>
                    <a:gd name="T6" fmla="*/ 11 w 11"/>
                    <a:gd name="T7" fmla="*/ 0 h 97"/>
                    <a:gd name="T8" fmla="*/ 3 w 11"/>
                    <a:gd name="T9" fmla="*/ 3 h 97"/>
                    <a:gd name="T10" fmla="*/ 3 w 11"/>
                    <a:gd name="T11" fmla="*/ 3 h 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7"/>
                    <a:gd name="T20" fmla="*/ 11 w 11"/>
                    <a:gd name="T21" fmla="*/ 97 h 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7">
                      <a:moveTo>
                        <a:pt x="3" y="3"/>
                      </a:moveTo>
                      <a:lnTo>
                        <a:pt x="0" y="97"/>
                      </a:lnTo>
                      <a:lnTo>
                        <a:pt x="11" y="96"/>
                      </a:lnTo>
                      <a:lnTo>
                        <a:pt x="11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8" name="Freeform 126"/>
                <p:cNvSpPr>
                  <a:spLocks/>
                </p:cNvSpPr>
                <p:nvPr/>
              </p:nvSpPr>
              <p:spPr bwMode="auto">
                <a:xfrm>
                  <a:off x="5204" y="2942"/>
                  <a:ext cx="4" cy="33"/>
                </a:xfrm>
                <a:custGeom>
                  <a:avLst/>
                  <a:gdLst>
                    <a:gd name="T0" fmla="*/ 0 w 10"/>
                    <a:gd name="T1" fmla="*/ 0 h 98"/>
                    <a:gd name="T2" fmla="*/ 0 w 10"/>
                    <a:gd name="T3" fmla="*/ 98 h 98"/>
                    <a:gd name="T4" fmla="*/ 9 w 10"/>
                    <a:gd name="T5" fmla="*/ 98 h 98"/>
                    <a:gd name="T6" fmla="*/ 10 w 10"/>
                    <a:gd name="T7" fmla="*/ 0 h 98"/>
                    <a:gd name="T8" fmla="*/ 0 w 10"/>
                    <a:gd name="T9" fmla="*/ 0 h 98"/>
                    <a:gd name="T10" fmla="*/ 0 w 10"/>
                    <a:gd name="T11" fmla="*/ 0 h 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8"/>
                    <a:gd name="T20" fmla="*/ 10 w 10"/>
                    <a:gd name="T21" fmla="*/ 98 h 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8">
                      <a:moveTo>
                        <a:pt x="0" y="0"/>
                      </a:moveTo>
                      <a:lnTo>
                        <a:pt x="0" y="98"/>
                      </a:lnTo>
                      <a:lnTo>
                        <a:pt x="9" y="98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9" name="Freeform 127"/>
                <p:cNvSpPr>
                  <a:spLocks/>
                </p:cNvSpPr>
                <p:nvPr/>
              </p:nvSpPr>
              <p:spPr bwMode="auto">
                <a:xfrm>
                  <a:off x="5214" y="2941"/>
                  <a:ext cx="3" cy="34"/>
                </a:xfrm>
                <a:custGeom>
                  <a:avLst/>
                  <a:gdLst>
                    <a:gd name="T0" fmla="*/ 0 w 10"/>
                    <a:gd name="T1" fmla="*/ 4 h 102"/>
                    <a:gd name="T2" fmla="*/ 0 w 10"/>
                    <a:gd name="T3" fmla="*/ 102 h 102"/>
                    <a:gd name="T4" fmla="*/ 10 w 10"/>
                    <a:gd name="T5" fmla="*/ 102 h 102"/>
                    <a:gd name="T6" fmla="*/ 10 w 10"/>
                    <a:gd name="T7" fmla="*/ 0 h 102"/>
                    <a:gd name="T8" fmla="*/ 0 w 10"/>
                    <a:gd name="T9" fmla="*/ 4 h 102"/>
                    <a:gd name="T10" fmla="*/ 0 w 10"/>
                    <a:gd name="T11" fmla="*/ 4 h 10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2"/>
                    <a:gd name="T20" fmla="*/ 10 w 10"/>
                    <a:gd name="T21" fmla="*/ 102 h 10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2">
                      <a:moveTo>
                        <a:pt x="0" y="4"/>
                      </a:moveTo>
                      <a:lnTo>
                        <a:pt x="0" y="102"/>
                      </a:lnTo>
                      <a:lnTo>
                        <a:pt x="10" y="102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0" name="Freeform 128"/>
                <p:cNvSpPr>
                  <a:spLocks/>
                </p:cNvSpPr>
                <p:nvPr/>
              </p:nvSpPr>
              <p:spPr bwMode="auto">
                <a:xfrm>
                  <a:off x="5223" y="2940"/>
                  <a:ext cx="3" cy="34"/>
                </a:xfrm>
                <a:custGeom>
                  <a:avLst/>
                  <a:gdLst>
                    <a:gd name="T0" fmla="*/ 0 w 10"/>
                    <a:gd name="T1" fmla="*/ 2 h 103"/>
                    <a:gd name="T2" fmla="*/ 0 w 10"/>
                    <a:gd name="T3" fmla="*/ 103 h 103"/>
                    <a:gd name="T4" fmla="*/ 10 w 10"/>
                    <a:gd name="T5" fmla="*/ 101 h 103"/>
                    <a:gd name="T6" fmla="*/ 10 w 10"/>
                    <a:gd name="T7" fmla="*/ 0 h 103"/>
                    <a:gd name="T8" fmla="*/ 0 w 10"/>
                    <a:gd name="T9" fmla="*/ 2 h 103"/>
                    <a:gd name="T10" fmla="*/ 0 w 10"/>
                    <a:gd name="T11" fmla="*/ 2 h 1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3"/>
                    <a:gd name="T20" fmla="*/ 10 w 10"/>
                    <a:gd name="T21" fmla="*/ 103 h 1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3">
                      <a:moveTo>
                        <a:pt x="0" y="2"/>
                      </a:moveTo>
                      <a:lnTo>
                        <a:pt x="0" y="103"/>
                      </a:lnTo>
                      <a:lnTo>
                        <a:pt x="10" y="101"/>
                      </a:lnTo>
                      <a:lnTo>
                        <a:pt x="1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1" name="Freeform 129"/>
                <p:cNvSpPr>
                  <a:spLocks/>
                </p:cNvSpPr>
                <p:nvPr/>
              </p:nvSpPr>
              <p:spPr bwMode="auto">
                <a:xfrm>
                  <a:off x="5232" y="2937"/>
                  <a:ext cx="3" cy="36"/>
                </a:xfrm>
                <a:custGeom>
                  <a:avLst/>
                  <a:gdLst>
                    <a:gd name="T0" fmla="*/ 0 w 10"/>
                    <a:gd name="T1" fmla="*/ 4 h 106"/>
                    <a:gd name="T2" fmla="*/ 2 w 10"/>
                    <a:gd name="T3" fmla="*/ 106 h 106"/>
                    <a:gd name="T4" fmla="*/ 10 w 10"/>
                    <a:gd name="T5" fmla="*/ 106 h 106"/>
                    <a:gd name="T6" fmla="*/ 10 w 10"/>
                    <a:gd name="T7" fmla="*/ 0 h 106"/>
                    <a:gd name="T8" fmla="*/ 0 w 10"/>
                    <a:gd name="T9" fmla="*/ 4 h 106"/>
                    <a:gd name="T10" fmla="*/ 0 w 10"/>
                    <a:gd name="T11" fmla="*/ 4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06"/>
                    <a:gd name="T20" fmla="*/ 10 w 10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06">
                      <a:moveTo>
                        <a:pt x="0" y="4"/>
                      </a:moveTo>
                      <a:lnTo>
                        <a:pt x="2" y="106"/>
                      </a:lnTo>
                      <a:lnTo>
                        <a:pt x="10" y="106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2" name="Freeform 130"/>
                <p:cNvSpPr>
                  <a:spLocks/>
                </p:cNvSpPr>
                <p:nvPr/>
              </p:nvSpPr>
              <p:spPr bwMode="auto">
                <a:xfrm>
                  <a:off x="5241" y="2935"/>
                  <a:ext cx="4" cy="36"/>
                </a:xfrm>
                <a:custGeom>
                  <a:avLst/>
                  <a:gdLst>
                    <a:gd name="T0" fmla="*/ 0 w 12"/>
                    <a:gd name="T1" fmla="*/ 4 h 109"/>
                    <a:gd name="T2" fmla="*/ 0 w 12"/>
                    <a:gd name="T3" fmla="*/ 109 h 109"/>
                    <a:gd name="T4" fmla="*/ 10 w 12"/>
                    <a:gd name="T5" fmla="*/ 105 h 109"/>
                    <a:gd name="T6" fmla="*/ 12 w 12"/>
                    <a:gd name="T7" fmla="*/ 0 h 109"/>
                    <a:gd name="T8" fmla="*/ 0 w 12"/>
                    <a:gd name="T9" fmla="*/ 4 h 109"/>
                    <a:gd name="T10" fmla="*/ 0 w 12"/>
                    <a:gd name="T11" fmla="*/ 4 h 10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109"/>
                    <a:gd name="T20" fmla="*/ 12 w 12"/>
                    <a:gd name="T21" fmla="*/ 109 h 10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109">
                      <a:moveTo>
                        <a:pt x="0" y="4"/>
                      </a:moveTo>
                      <a:lnTo>
                        <a:pt x="0" y="109"/>
                      </a:lnTo>
                      <a:lnTo>
                        <a:pt x="10" y="105"/>
                      </a:lnTo>
                      <a:lnTo>
                        <a:pt x="1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3" name="Freeform 131"/>
                <p:cNvSpPr>
                  <a:spLocks/>
                </p:cNvSpPr>
                <p:nvPr/>
              </p:nvSpPr>
              <p:spPr bwMode="auto">
                <a:xfrm>
                  <a:off x="5250" y="2933"/>
                  <a:ext cx="4" cy="39"/>
                </a:xfrm>
                <a:custGeom>
                  <a:avLst/>
                  <a:gdLst>
                    <a:gd name="T0" fmla="*/ 0 w 10"/>
                    <a:gd name="T1" fmla="*/ 3 h 117"/>
                    <a:gd name="T2" fmla="*/ 0 w 10"/>
                    <a:gd name="T3" fmla="*/ 117 h 117"/>
                    <a:gd name="T4" fmla="*/ 10 w 10"/>
                    <a:gd name="T5" fmla="*/ 102 h 117"/>
                    <a:gd name="T6" fmla="*/ 10 w 10"/>
                    <a:gd name="T7" fmla="*/ 0 h 117"/>
                    <a:gd name="T8" fmla="*/ 0 w 10"/>
                    <a:gd name="T9" fmla="*/ 3 h 117"/>
                    <a:gd name="T10" fmla="*/ 0 w 10"/>
                    <a:gd name="T11" fmla="*/ 3 h 1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117"/>
                    <a:gd name="T20" fmla="*/ 10 w 10"/>
                    <a:gd name="T21" fmla="*/ 117 h 1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117">
                      <a:moveTo>
                        <a:pt x="0" y="3"/>
                      </a:moveTo>
                      <a:lnTo>
                        <a:pt x="0" y="117"/>
                      </a:lnTo>
                      <a:lnTo>
                        <a:pt x="10" y="102"/>
                      </a:lnTo>
                      <a:lnTo>
                        <a:pt x="1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4" name="Freeform 132"/>
                <p:cNvSpPr>
                  <a:spLocks/>
                </p:cNvSpPr>
                <p:nvPr/>
              </p:nvSpPr>
              <p:spPr bwMode="auto">
                <a:xfrm>
                  <a:off x="5259" y="2930"/>
                  <a:ext cx="3" cy="31"/>
                </a:xfrm>
                <a:custGeom>
                  <a:avLst/>
                  <a:gdLst>
                    <a:gd name="T0" fmla="*/ 0 w 10"/>
                    <a:gd name="T1" fmla="*/ 5 h 93"/>
                    <a:gd name="T2" fmla="*/ 0 w 10"/>
                    <a:gd name="T3" fmla="*/ 93 h 93"/>
                    <a:gd name="T4" fmla="*/ 10 w 10"/>
                    <a:gd name="T5" fmla="*/ 91 h 93"/>
                    <a:gd name="T6" fmla="*/ 10 w 10"/>
                    <a:gd name="T7" fmla="*/ 0 h 93"/>
                    <a:gd name="T8" fmla="*/ 0 w 10"/>
                    <a:gd name="T9" fmla="*/ 5 h 93"/>
                    <a:gd name="T10" fmla="*/ 0 w 10"/>
                    <a:gd name="T11" fmla="*/ 5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3"/>
                    <a:gd name="T20" fmla="*/ 10 w 10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3">
                      <a:moveTo>
                        <a:pt x="0" y="5"/>
                      </a:moveTo>
                      <a:lnTo>
                        <a:pt x="0" y="93"/>
                      </a:lnTo>
                      <a:lnTo>
                        <a:pt x="10" y="91"/>
                      </a:lnTo>
                      <a:lnTo>
                        <a:pt x="1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5" name="Freeform 133"/>
                <p:cNvSpPr>
                  <a:spLocks/>
                </p:cNvSpPr>
                <p:nvPr/>
              </p:nvSpPr>
              <p:spPr bwMode="auto">
                <a:xfrm>
                  <a:off x="5268" y="2928"/>
                  <a:ext cx="3" cy="31"/>
                </a:xfrm>
                <a:custGeom>
                  <a:avLst/>
                  <a:gdLst>
                    <a:gd name="T0" fmla="*/ 0 w 11"/>
                    <a:gd name="T1" fmla="*/ 4 h 92"/>
                    <a:gd name="T2" fmla="*/ 0 w 11"/>
                    <a:gd name="T3" fmla="*/ 92 h 92"/>
                    <a:gd name="T4" fmla="*/ 8 w 11"/>
                    <a:gd name="T5" fmla="*/ 92 h 92"/>
                    <a:gd name="T6" fmla="*/ 11 w 11"/>
                    <a:gd name="T7" fmla="*/ 0 h 92"/>
                    <a:gd name="T8" fmla="*/ 0 w 11"/>
                    <a:gd name="T9" fmla="*/ 4 h 92"/>
                    <a:gd name="T10" fmla="*/ 0 w 11"/>
                    <a:gd name="T11" fmla="*/ 4 h 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2"/>
                    <a:gd name="T20" fmla="*/ 11 w 11"/>
                    <a:gd name="T21" fmla="*/ 92 h 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2">
                      <a:moveTo>
                        <a:pt x="0" y="4"/>
                      </a:moveTo>
                      <a:lnTo>
                        <a:pt x="0" y="92"/>
                      </a:lnTo>
                      <a:lnTo>
                        <a:pt x="8" y="92"/>
                      </a:lnTo>
                      <a:lnTo>
                        <a:pt x="11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6" name="Freeform 134"/>
                <p:cNvSpPr>
                  <a:spLocks/>
                </p:cNvSpPr>
                <p:nvPr/>
              </p:nvSpPr>
              <p:spPr bwMode="auto">
                <a:xfrm>
                  <a:off x="5277" y="2925"/>
                  <a:ext cx="4" cy="30"/>
                </a:xfrm>
                <a:custGeom>
                  <a:avLst/>
                  <a:gdLst>
                    <a:gd name="T0" fmla="*/ 0 w 12"/>
                    <a:gd name="T1" fmla="*/ 4 h 89"/>
                    <a:gd name="T2" fmla="*/ 0 w 12"/>
                    <a:gd name="T3" fmla="*/ 87 h 89"/>
                    <a:gd name="T4" fmla="*/ 8 w 12"/>
                    <a:gd name="T5" fmla="*/ 89 h 89"/>
                    <a:gd name="T6" fmla="*/ 12 w 12"/>
                    <a:gd name="T7" fmla="*/ 0 h 89"/>
                    <a:gd name="T8" fmla="*/ 0 w 12"/>
                    <a:gd name="T9" fmla="*/ 4 h 89"/>
                    <a:gd name="T10" fmla="*/ 0 w 12"/>
                    <a:gd name="T11" fmla="*/ 4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89"/>
                    <a:gd name="T20" fmla="*/ 12 w 12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89">
                      <a:moveTo>
                        <a:pt x="0" y="4"/>
                      </a:moveTo>
                      <a:lnTo>
                        <a:pt x="0" y="87"/>
                      </a:lnTo>
                      <a:lnTo>
                        <a:pt x="8" y="89"/>
                      </a:lnTo>
                      <a:lnTo>
                        <a:pt x="1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7" name="Freeform 135"/>
                <p:cNvSpPr>
                  <a:spLocks/>
                </p:cNvSpPr>
                <p:nvPr/>
              </p:nvSpPr>
              <p:spPr bwMode="auto">
                <a:xfrm>
                  <a:off x="5285" y="2923"/>
                  <a:ext cx="4" cy="31"/>
                </a:xfrm>
                <a:custGeom>
                  <a:avLst/>
                  <a:gdLst>
                    <a:gd name="T0" fmla="*/ 4 w 11"/>
                    <a:gd name="T1" fmla="*/ 4 h 91"/>
                    <a:gd name="T2" fmla="*/ 0 w 11"/>
                    <a:gd name="T3" fmla="*/ 91 h 91"/>
                    <a:gd name="T4" fmla="*/ 9 w 11"/>
                    <a:gd name="T5" fmla="*/ 90 h 91"/>
                    <a:gd name="T6" fmla="*/ 11 w 11"/>
                    <a:gd name="T7" fmla="*/ 0 h 91"/>
                    <a:gd name="T8" fmla="*/ 4 w 11"/>
                    <a:gd name="T9" fmla="*/ 4 h 91"/>
                    <a:gd name="T10" fmla="*/ 4 w 11"/>
                    <a:gd name="T11" fmla="*/ 4 h 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1"/>
                    <a:gd name="T20" fmla="*/ 11 w 11"/>
                    <a:gd name="T21" fmla="*/ 91 h 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1">
                      <a:moveTo>
                        <a:pt x="4" y="4"/>
                      </a:moveTo>
                      <a:lnTo>
                        <a:pt x="0" y="91"/>
                      </a:lnTo>
                      <a:lnTo>
                        <a:pt x="9" y="90"/>
                      </a:lnTo>
                      <a:lnTo>
                        <a:pt x="11" y="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8" name="Freeform 136"/>
                <p:cNvSpPr>
                  <a:spLocks/>
                </p:cNvSpPr>
                <p:nvPr/>
              </p:nvSpPr>
              <p:spPr bwMode="auto">
                <a:xfrm>
                  <a:off x="5295" y="2921"/>
                  <a:ext cx="3" cy="30"/>
                </a:xfrm>
                <a:custGeom>
                  <a:avLst/>
                  <a:gdLst>
                    <a:gd name="T0" fmla="*/ 0 w 10"/>
                    <a:gd name="T1" fmla="*/ 4 h 90"/>
                    <a:gd name="T2" fmla="*/ 0 w 10"/>
                    <a:gd name="T3" fmla="*/ 90 h 90"/>
                    <a:gd name="T4" fmla="*/ 7 w 10"/>
                    <a:gd name="T5" fmla="*/ 90 h 90"/>
                    <a:gd name="T6" fmla="*/ 10 w 10"/>
                    <a:gd name="T7" fmla="*/ 0 h 90"/>
                    <a:gd name="T8" fmla="*/ 0 w 10"/>
                    <a:gd name="T9" fmla="*/ 4 h 90"/>
                    <a:gd name="T10" fmla="*/ 0 w 10"/>
                    <a:gd name="T11" fmla="*/ 4 h 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90"/>
                    <a:gd name="T20" fmla="*/ 10 w 10"/>
                    <a:gd name="T21" fmla="*/ 90 h 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90">
                      <a:moveTo>
                        <a:pt x="0" y="4"/>
                      </a:moveTo>
                      <a:lnTo>
                        <a:pt x="0" y="90"/>
                      </a:lnTo>
                      <a:lnTo>
                        <a:pt x="7" y="90"/>
                      </a:lnTo>
                      <a:lnTo>
                        <a:pt x="1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9" name="Freeform 137"/>
                <p:cNvSpPr>
                  <a:spLocks/>
                </p:cNvSpPr>
                <p:nvPr/>
              </p:nvSpPr>
              <p:spPr bwMode="auto">
                <a:xfrm>
                  <a:off x="5303" y="2918"/>
                  <a:ext cx="4" cy="31"/>
                </a:xfrm>
                <a:custGeom>
                  <a:avLst/>
                  <a:gdLst>
                    <a:gd name="T0" fmla="*/ 0 w 11"/>
                    <a:gd name="T1" fmla="*/ 4 h 93"/>
                    <a:gd name="T2" fmla="*/ 1 w 11"/>
                    <a:gd name="T3" fmla="*/ 93 h 93"/>
                    <a:gd name="T4" fmla="*/ 7 w 11"/>
                    <a:gd name="T5" fmla="*/ 93 h 93"/>
                    <a:gd name="T6" fmla="*/ 11 w 11"/>
                    <a:gd name="T7" fmla="*/ 0 h 93"/>
                    <a:gd name="T8" fmla="*/ 0 w 11"/>
                    <a:gd name="T9" fmla="*/ 4 h 93"/>
                    <a:gd name="T10" fmla="*/ 0 w 11"/>
                    <a:gd name="T11" fmla="*/ 4 h 9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"/>
                    <a:gd name="T19" fmla="*/ 0 h 93"/>
                    <a:gd name="T20" fmla="*/ 11 w 11"/>
                    <a:gd name="T21" fmla="*/ 93 h 9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" h="93">
                      <a:moveTo>
                        <a:pt x="0" y="4"/>
                      </a:moveTo>
                      <a:lnTo>
                        <a:pt x="1" y="93"/>
                      </a:lnTo>
                      <a:lnTo>
                        <a:pt x="7" y="93"/>
                      </a:lnTo>
                      <a:lnTo>
                        <a:pt x="11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0" name="Freeform 138"/>
                <p:cNvSpPr>
                  <a:spLocks/>
                </p:cNvSpPr>
                <p:nvPr/>
              </p:nvSpPr>
              <p:spPr bwMode="auto">
                <a:xfrm>
                  <a:off x="4944" y="3129"/>
                  <a:ext cx="17" cy="51"/>
                </a:xfrm>
                <a:custGeom>
                  <a:avLst/>
                  <a:gdLst>
                    <a:gd name="T0" fmla="*/ 49 w 51"/>
                    <a:gd name="T1" fmla="*/ 146 h 153"/>
                    <a:gd name="T2" fmla="*/ 49 w 51"/>
                    <a:gd name="T3" fmla="*/ 140 h 153"/>
                    <a:gd name="T4" fmla="*/ 50 w 51"/>
                    <a:gd name="T5" fmla="*/ 125 h 153"/>
                    <a:gd name="T6" fmla="*/ 50 w 51"/>
                    <a:gd name="T7" fmla="*/ 104 h 153"/>
                    <a:gd name="T8" fmla="*/ 51 w 51"/>
                    <a:gd name="T9" fmla="*/ 79 h 153"/>
                    <a:gd name="T10" fmla="*/ 50 w 51"/>
                    <a:gd name="T11" fmla="*/ 53 h 153"/>
                    <a:gd name="T12" fmla="*/ 47 w 51"/>
                    <a:gd name="T13" fmla="*/ 31 h 153"/>
                    <a:gd name="T14" fmla="*/ 43 w 51"/>
                    <a:gd name="T15" fmla="*/ 13 h 153"/>
                    <a:gd name="T16" fmla="*/ 36 w 51"/>
                    <a:gd name="T17" fmla="*/ 3 h 153"/>
                    <a:gd name="T18" fmla="*/ 20 w 51"/>
                    <a:gd name="T19" fmla="*/ 3 h 153"/>
                    <a:gd name="T20" fmla="*/ 14 w 51"/>
                    <a:gd name="T21" fmla="*/ 10 h 153"/>
                    <a:gd name="T22" fmla="*/ 10 w 51"/>
                    <a:gd name="T23" fmla="*/ 22 h 153"/>
                    <a:gd name="T24" fmla="*/ 7 w 51"/>
                    <a:gd name="T25" fmla="*/ 38 h 153"/>
                    <a:gd name="T26" fmla="*/ 4 w 51"/>
                    <a:gd name="T27" fmla="*/ 58 h 153"/>
                    <a:gd name="T28" fmla="*/ 2 w 51"/>
                    <a:gd name="T29" fmla="*/ 82 h 153"/>
                    <a:gd name="T30" fmla="*/ 0 w 51"/>
                    <a:gd name="T31" fmla="*/ 110 h 153"/>
                    <a:gd name="T32" fmla="*/ 12 w 51"/>
                    <a:gd name="T33" fmla="*/ 153 h 153"/>
                    <a:gd name="T34" fmla="*/ 12 w 51"/>
                    <a:gd name="T35" fmla="*/ 149 h 153"/>
                    <a:gd name="T36" fmla="*/ 12 w 51"/>
                    <a:gd name="T37" fmla="*/ 139 h 153"/>
                    <a:gd name="T38" fmla="*/ 12 w 51"/>
                    <a:gd name="T39" fmla="*/ 122 h 153"/>
                    <a:gd name="T40" fmla="*/ 13 w 51"/>
                    <a:gd name="T41" fmla="*/ 105 h 153"/>
                    <a:gd name="T42" fmla="*/ 14 w 51"/>
                    <a:gd name="T43" fmla="*/ 87 h 153"/>
                    <a:gd name="T44" fmla="*/ 16 w 51"/>
                    <a:gd name="T45" fmla="*/ 70 h 153"/>
                    <a:gd name="T46" fmla="*/ 19 w 51"/>
                    <a:gd name="T47" fmla="*/ 58 h 153"/>
                    <a:gd name="T48" fmla="*/ 24 w 51"/>
                    <a:gd name="T49" fmla="*/ 52 h 153"/>
                    <a:gd name="T50" fmla="*/ 29 w 51"/>
                    <a:gd name="T51" fmla="*/ 56 h 153"/>
                    <a:gd name="T52" fmla="*/ 30 w 51"/>
                    <a:gd name="T53" fmla="*/ 64 h 153"/>
                    <a:gd name="T54" fmla="*/ 31 w 51"/>
                    <a:gd name="T55" fmla="*/ 75 h 153"/>
                    <a:gd name="T56" fmla="*/ 31 w 51"/>
                    <a:gd name="T57" fmla="*/ 87 h 153"/>
                    <a:gd name="T58" fmla="*/ 31 w 51"/>
                    <a:gd name="T59" fmla="*/ 96 h 153"/>
                    <a:gd name="T60" fmla="*/ 31 w 51"/>
                    <a:gd name="T61" fmla="*/ 108 h 153"/>
                    <a:gd name="T62" fmla="*/ 35 w 51"/>
                    <a:gd name="T63" fmla="*/ 145 h 15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1"/>
                    <a:gd name="T97" fmla="*/ 0 h 153"/>
                    <a:gd name="T98" fmla="*/ 51 w 51"/>
                    <a:gd name="T99" fmla="*/ 153 h 15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1" h="153">
                      <a:moveTo>
                        <a:pt x="35" y="145"/>
                      </a:moveTo>
                      <a:lnTo>
                        <a:pt x="49" y="146"/>
                      </a:lnTo>
                      <a:lnTo>
                        <a:pt x="49" y="145"/>
                      </a:lnTo>
                      <a:lnTo>
                        <a:pt x="49" y="140"/>
                      </a:lnTo>
                      <a:lnTo>
                        <a:pt x="49" y="134"/>
                      </a:lnTo>
                      <a:lnTo>
                        <a:pt x="50" y="125"/>
                      </a:lnTo>
                      <a:lnTo>
                        <a:pt x="50" y="114"/>
                      </a:lnTo>
                      <a:lnTo>
                        <a:pt x="50" y="104"/>
                      </a:lnTo>
                      <a:lnTo>
                        <a:pt x="50" y="90"/>
                      </a:lnTo>
                      <a:lnTo>
                        <a:pt x="51" y="79"/>
                      </a:lnTo>
                      <a:lnTo>
                        <a:pt x="50" y="65"/>
                      </a:lnTo>
                      <a:lnTo>
                        <a:pt x="50" y="53"/>
                      </a:lnTo>
                      <a:lnTo>
                        <a:pt x="49" y="41"/>
                      </a:lnTo>
                      <a:lnTo>
                        <a:pt x="47" y="31"/>
                      </a:lnTo>
                      <a:lnTo>
                        <a:pt x="45" y="21"/>
                      </a:lnTo>
                      <a:lnTo>
                        <a:pt x="43" y="13"/>
                      </a:lnTo>
                      <a:lnTo>
                        <a:pt x="39" y="6"/>
                      </a:lnTo>
                      <a:lnTo>
                        <a:pt x="36" y="3"/>
                      </a:lnTo>
                      <a:lnTo>
                        <a:pt x="28" y="0"/>
                      </a:lnTo>
                      <a:lnTo>
                        <a:pt x="20" y="3"/>
                      </a:lnTo>
                      <a:lnTo>
                        <a:pt x="16" y="6"/>
                      </a:lnTo>
                      <a:lnTo>
                        <a:pt x="14" y="10"/>
                      </a:lnTo>
                      <a:lnTo>
                        <a:pt x="12" y="15"/>
                      </a:lnTo>
                      <a:lnTo>
                        <a:pt x="10" y="22"/>
                      </a:lnTo>
                      <a:lnTo>
                        <a:pt x="8" y="28"/>
                      </a:lnTo>
                      <a:lnTo>
                        <a:pt x="7" y="38"/>
                      </a:lnTo>
                      <a:lnTo>
                        <a:pt x="4" y="47"/>
                      </a:lnTo>
                      <a:lnTo>
                        <a:pt x="4" y="58"/>
                      </a:lnTo>
                      <a:lnTo>
                        <a:pt x="3" y="69"/>
                      </a:lnTo>
                      <a:lnTo>
                        <a:pt x="2" y="82"/>
                      </a:lnTo>
                      <a:lnTo>
                        <a:pt x="0" y="94"/>
                      </a:lnTo>
                      <a:lnTo>
                        <a:pt x="0" y="110"/>
                      </a:lnTo>
                      <a:lnTo>
                        <a:pt x="4" y="153"/>
                      </a:lnTo>
                      <a:lnTo>
                        <a:pt x="12" y="153"/>
                      </a:lnTo>
                      <a:lnTo>
                        <a:pt x="12" y="152"/>
                      </a:lnTo>
                      <a:lnTo>
                        <a:pt x="12" y="149"/>
                      </a:lnTo>
                      <a:lnTo>
                        <a:pt x="12" y="144"/>
                      </a:lnTo>
                      <a:lnTo>
                        <a:pt x="12" y="139"/>
                      </a:lnTo>
                      <a:lnTo>
                        <a:pt x="12" y="130"/>
                      </a:lnTo>
                      <a:lnTo>
                        <a:pt x="12" y="122"/>
                      </a:lnTo>
                      <a:lnTo>
                        <a:pt x="12" y="114"/>
                      </a:lnTo>
                      <a:lnTo>
                        <a:pt x="13" y="105"/>
                      </a:lnTo>
                      <a:lnTo>
                        <a:pt x="13" y="95"/>
                      </a:lnTo>
                      <a:lnTo>
                        <a:pt x="14" y="87"/>
                      </a:lnTo>
                      <a:lnTo>
                        <a:pt x="15" y="78"/>
                      </a:lnTo>
                      <a:lnTo>
                        <a:pt x="16" y="70"/>
                      </a:lnTo>
                      <a:lnTo>
                        <a:pt x="18" y="62"/>
                      </a:lnTo>
                      <a:lnTo>
                        <a:pt x="19" y="58"/>
                      </a:lnTo>
                      <a:lnTo>
                        <a:pt x="21" y="53"/>
                      </a:lnTo>
                      <a:lnTo>
                        <a:pt x="24" y="52"/>
                      </a:lnTo>
                      <a:lnTo>
                        <a:pt x="26" y="51"/>
                      </a:lnTo>
                      <a:lnTo>
                        <a:pt x="29" y="56"/>
                      </a:lnTo>
                      <a:lnTo>
                        <a:pt x="29" y="58"/>
                      </a:lnTo>
                      <a:lnTo>
                        <a:pt x="30" y="64"/>
                      </a:lnTo>
                      <a:lnTo>
                        <a:pt x="30" y="69"/>
                      </a:lnTo>
                      <a:lnTo>
                        <a:pt x="31" y="75"/>
                      </a:lnTo>
                      <a:lnTo>
                        <a:pt x="31" y="82"/>
                      </a:lnTo>
                      <a:lnTo>
                        <a:pt x="31" y="87"/>
                      </a:lnTo>
                      <a:lnTo>
                        <a:pt x="31" y="91"/>
                      </a:lnTo>
                      <a:lnTo>
                        <a:pt x="31" y="96"/>
                      </a:lnTo>
                      <a:lnTo>
                        <a:pt x="31" y="104"/>
                      </a:lnTo>
                      <a:lnTo>
                        <a:pt x="31" y="108"/>
                      </a:lnTo>
                      <a:lnTo>
                        <a:pt x="35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1" name="Freeform 139"/>
                <p:cNvSpPr>
                  <a:spLocks/>
                </p:cNvSpPr>
                <p:nvPr/>
              </p:nvSpPr>
              <p:spPr bwMode="auto">
                <a:xfrm>
                  <a:off x="4963" y="3121"/>
                  <a:ext cx="16" cy="55"/>
                </a:xfrm>
                <a:custGeom>
                  <a:avLst/>
                  <a:gdLst>
                    <a:gd name="T0" fmla="*/ 10 w 48"/>
                    <a:gd name="T1" fmla="*/ 165 h 165"/>
                    <a:gd name="T2" fmla="*/ 10 w 48"/>
                    <a:gd name="T3" fmla="*/ 160 h 165"/>
                    <a:gd name="T4" fmla="*/ 10 w 48"/>
                    <a:gd name="T5" fmla="*/ 147 h 165"/>
                    <a:gd name="T6" fmla="*/ 10 w 48"/>
                    <a:gd name="T7" fmla="*/ 127 h 165"/>
                    <a:gd name="T8" fmla="*/ 12 w 48"/>
                    <a:gd name="T9" fmla="*/ 106 h 165"/>
                    <a:gd name="T10" fmla="*/ 13 w 48"/>
                    <a:gd name="T11" fmla="*/ 82 h 165"/>
                    <a:gd name="T12" fmla="*/ 15 w 48"/>
                    <a:gd name="T13" fmla="*/ 62 h 165"/>
                    <a:gd name="T14" fmla="*/ 17 w 48"/>
                    <a:gd name="T15" fmla="*/ 48 h 165"/>
                    <a:gd name="T16" fmla="*/ 21 w 48"/>
                    <a:gd name="T17" fmla="*/ 43 h 165"/>
                    <a:gd name="T18" fmla="*/ 28 w 48"/>
                    <a:gd name="T19" fmla="*/ 44 h 165"/>
                    <a:gd name="T20" fmla="*/ 30 w 48"/>
                    <a:gd name="T21" fmla="*/ 52 h 165"/>
                    <a:gd name="T22" fmla="*/ 30 w 48"/>
                    <a:gd name="T23" fmla="*/ 64 h 165"/>
                    <a:gd name="T24" fmla="*/ 33 w 48"/>
                    <a:gd name="T25" fmla="*/ 80 h 165"/>
                    <a:gd name="T26" fmla="*/ 33 w 48"/>
                    <a:gd name="T27" fmla="*/ 90 h 165"/>
                    <a:gd name="T28" fmla="*/ 33 w 48"/>
                    <a:gd name="T29" fmla="*/ 102 h 165"/>
                    <a:gd name="T30" fmla="*/ 33 w 48"/>
                    <a:gd name="T31" fmla="*/ 116 h 165"/>
                    <a:gd name="T32" fmla="*/ 33 w 48"/>
                    <a:gd name="T33" fmla="*/ 131 h 165"/>
                    <a:gd name="T34" fmla="*/ 33 w 48"/>
                    <a:gd name="T35" fmla="*/ 144 h 165"/>
                    <a:gd name="T36" fmla="*/ 33 w 48"/>
                    <a:gd name="T37" fmla="*/ 154 h 165"/>
                    <a:gd name="T38" fmla="*/ 33 w 48"/>
                    <a:gd name="T39" fmla="*/ 165 h 165"/>
                    <a:gd name="T40" fmla="*/ 46 w 48"/>
                    <a:gd name="T41" fmla="*/ 164 h 165"/>
                    <a:gd name="T42" fmla="*/ 46 w 48"/>
                    <a:gd name="T43" fmla="*/ 152 h 165"/>
                    <a:gd name="T44" fmla="*/ 48 w 48"/>
                    <a:gd name="T45" fmla="*/ 132 h 165"/>
                    <a:gd name="T46" fmla="*/ 48 w 48"/>
                    <a:gd name="T47" fmla="*/ 106 h 165"/>
                    <a:gd name="T48" fmla="*/ 48 w 48"/>
                    <a:gd name="T49" fmla="*/ 79 h 165"/>
                    <a:gd name="T50" fmla="*/ 46 w 48"/>
                    <a:gd name="T51" fmla="*/ 51 h 165"/>
                    <a:gd name="T52" fmla="*/ 44 w 48"/>
                    <a:gd name="T53" fmla="*/ 28 h 165"/>
                    <a:gd name="T54" fmla="*/ 39 w 48"/>
                    <a:gd name="T55" fmla="*/ 12 h 165"/>
                    <a:gd name="T56" fmla="*/ 29 w 48"/>
                    <a:gd name="T57" fmla="*/ 2 h 165"/>
                    <a:gd name="T58" fmla="*/ 17 w 48"/>
                    <a:gd name="T59" fmla="*/ 3 h 165"/>
                    <a:gd name="T60" fmla="*/ 9 w 48"/>
                    <a:gd name="T61" fmla="*/ 15 h 165"/>
                    <a:gd name="T62" fmla="*/ 4 w 48"/>
                    <a:gd name="T63" fmla="*/ 30 h 165"/>
                    <a:gd name="T64" fmla="*/ 4 w 48"/>
                    <a:gd name="T65" fmla="*/ 43 h 165"/>
                    <a:gd name="T66" fmla="*/ 3 w 48"/>
                    <a:gd name="T67" fmla="*/ 56 h 165"/>
                    <a:gd name="T68" fmla="*/ 3 w 48"/>
                    <a:gd name="T69" fmla="*/ 72 h 165"/>
                    <a:gd name="T70" fmla="*/ 3 w 48"/>
                    <a:gd name="T71" fmla="*/ 91 h 165"/>
                    <a:gd name="T72" fmla="*/ 3 w 48"/>
                    <a:gd name="T73" fmla="*/ 111 h 165"/>
                    <a:gd name="T74" fmla="*/ 2 w 48"/>
                    <a:gd name="T75" fmla="*/ 129 h 165"/>
                    <a:gd name="T76" fmla="*/ 0 w 48"/>
                    <a:gd name="T77" fmla="*/ 144 h 165"/>
                    <a:gd name="T78" fmla="*/ 0 w 48"/>
                    <a:gd name="T79" fmla="*/ 157 h 165"/>
                    <a:gd name="T80" fmla="*/ 0 w 48"/>
                    <a:gd name="T81" fmla="*/ 164 h 165"/>
                    <a:gd name="T82" fmla="*/ 0 w 48"/>
                    <a:gd name="T83" fmla="*/ 165 h 16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8"/>
                    <a:gd name="T127" fmla="*/ 0 h 165"/>
                    <a:gd name="T128" fmla="*/ 48 w 48"/>
                    <a:gd name="T129" fmla="*/ 165 h 16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8" h="165">
                      <a:moveTo>
                        <a:pt x="0" y="165"/>
                      </a:moveTo>
                      <a:lnTo>
                        <a:pt x="10" y="165"/>
                      </a:lnTo>
                      <a:lnTo>
                        <a:pt x="10" y="164"/>
                      </a:lnTo>
                      <a:lnTo>
                        <a:pt x="10" y="160"/>
                      </a:lnTo>
                      <a:lnTo>
                        <a:pt x="10" y="154"/>
                      </a:lnTo>
                      <a:lnTo>
                        <a:pt x="10" y="147"/>
                      </a:lnTo>
                      <a:lnTo>
                        <a:pt x="10" y="137"/>
                      </a:lnTo>
                      <a:lnTo>
                        <a:pt x="10" y="127"/>
                      </a:lnTo>
                      <a:lnTo>
                        <a:pt x="10" y="116"/>
                      </a:lnTo>
                      <a:lnTo>
                        <a:pt x="12" y="106"/>
                      </a:lnTo>
                      <a:lnTo>
                        <a:pt x="12" y="93"/>
                      </a:lnTo>
                      <a:lnTo>
                        <a:pt x="13" y="82"/>
                      </a:lnTo>
                      <a:lnTo>
                        <a:pt x="13" y="71"/>
                      </a:lnTo>
                      <a:lnTo>
                        <a:pt x="15" y="62"/>
                      </a:lnTo>
                      <a:lnTo>
                        <a:pt x="15" y="54"/>
                      </a:lnTo>
                      <a:lnTo>
                        <a:pt x="17" y="48"/>
                      </a:lnTo>
                      <a:lnTo>
                        <a:pt x="19" y="44"/>
                      </a:lnTo>
                      <a:lnTo>
                        <a:pt x="21" y="43"/>
                      </a:lnTo>
                      <a:lnTo>
                        <a:pt x="24" y="41"/>
                      </a:lnTo>
                      <a:lnTo>
                        <a:pt x="28" y="44"/>
                      </a:lnTo>
                      <a:lnTo>
                        <a:pt x="28" y="46"/>
                      </a:lnTo>
                      <a:lnTo>
                        <a:pt x="30" y="52"/>
                      </a:lnTo>
                      <a:lnTo>
                        <a:pt x="30" y="57"/>
                      </a:lnTo>
                      <a:lnTo>
                        <a:pt x="30" y="64"/>
                      </a:lnTo>
                      <a:lnTo>
                        <a:pt x="31" y="71"/>
                      </a:lnTo>
                      <a:lnTo>
                        <a:pt x="33" y="80"/>
                      </a:lnTo>
                      <a:lnTo>
                        <a:pt x="33" y="83"/>
                      </a:lnTo>
                      <a:lnTo>
                        <a:pt x="33" y="90"/>
                      </a:lnTo>
                      <a:lnTo>
                        <a:pt x="33" y="96"/>
                      </a:lnTo>
                      <a:lnTo>
                        <a:pt x="33" y="102"/>
                      </a:lnTo>
                      <a:lnTo>
                        <a:pt x="33" y="110"/>
                      </a:lnTo>
                      <a:lnTo>
                        <a:pt x="33" y="116"/>
                      </a:lnTo>
                      <a:lnTo>
                        <a:pt x="33" y="123"/>
                      </a:lnTo>
                      <a:lnTo>
                        <a:pt x="33" y="131"/>
                      </a:lnTo>
                      <a:lnTo>
                        <a:pt x="33" y="137"/>
                      </a:lnTo>
                      <a:lnTo>
                        <a:pt x="33" y="144"/>
                      </a:lnTo>
                      <a:lnTo>
                        <a:pt x="33" y="149"/>
                      </a:lnTo>
                      <a:lnTo>
                        <a:pt x="33" y="154"/>
                      </a:lnTo>
                      <a:lnTo>
                        <a:pt x="33" y="162"/>
                      </a:lnTo>
                      <a:lnTo>
                        <a:pt x="33" y="165"/>
                      </a:lnTo>
                      <a:lnTo>
                        <a:pt x="46" y="165"/>
                      </a:lnTo>
                      <a:lnTo>
                        <a:pt x="46" y="164"/>
                      </a:lnTo>
                      <a:lnTo>
                        <a:pt x="46" y="159"/>
                      </a:lnTo>
                      <a:lnTo>
                        <a:pt x="46" y="152"/>
                      </a:lnTo>
                      <a:lnTo>
                        <a:pt x="48" y="143"/>
                      </a:lnTo>
                      <a:lnTo>
                        <a:pt x="48" y="132"/>
                      </a:lnTo>
                      <a:lnTo>
                        <a:pt x="48" y="119"/>
                      </a:lnTo>
                      <a:lnTo>
                        <a:pt x="48" y="106"/>
                      </a:lnTo>
                      <a:lnTo>
                        <a:pt x="48" y="93"/>
                      </a:lnTo>
                      <a:lnTo>
                        <a:pt x="48" y="79"/>
                      </a:lnTo>
                      <a:lnTo>
                        <a:pt x="48" y="65"/>
                      </a:lnTo>
                      <a:lnTo>
                        <a:pt x="46" y="51"/>
                      </a:lnTo>
                      <a:lnTo>
                        <a:pt x="45" y="40"/>
                      </a:lnTo>
                      <a:lnTo>
                        <a:pt x="44" y="28"/>
                      </a:lnTo>
                      <a:lnTo>
                        <a:pt x="41" y="19"/>
                      </a:lnTo>
                      <a:lnTo>
                        <a:pt x="39" y="12"/>
                      </a:lnTo>
                      <a:lnTo>
                        <a:pt x="36" y="8"/>
                      </a:lnTo>
                      <a:lnTo>
                        <a:pt x="29" y="2"/>
                      </a:lnTo>
                      <a:lnTo>
                        <a:pt x="24" y="0"/>
                      </a:lnTo>
                      <a:lnTo>
                        <a:pt x="17" y="3"/>
                      </a:lnTo>
                      <a:lnTo>
                        <a:pt x="13" y="8"/>
                      </a:lnTo>
                      <a:lnTo>
                        <a:pt x="9" y="15"/>
                      </a:lnTo>
                      <a:lnTo>
                        <a:pt x="7" y="25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4" y="43"/>
                      </a:lnTo>
                      <a:lnTo>
                        <a:pt x="4" y="50"/>
                      </a:lnTo>
                      <a:lnTo>
                        <a:pt x="3" y="56"/>
                      </a:lnTo>
                      <a:lnTo>
                        <a:pt x="3" y="64"/>
                      </a:lnTo>
                      <a:lnTo>
                        <a:pt x="3" y="72"/>
                      </a:lnTo>
                      <a:lnTo>
                        <a:pt x="3" y="82"/>
                      </a:lnTo>
                      <a:lnTo>
                        <a:pt x="3" y="91"/>
                      </a:lnTo>
                      <a:lnTo>
                        <a:pt x="3" y="101"/>
                      </a:lnTo>
                      <a:lnTo>
                        <a:pt x="3" y="111"/>
                      </a:lnTo>
                      <a:lnTo>
                        <a:pt x="3" y="121"/>
                      </a:lnTo>
                      <a:lnTo>
                        <a:pt x="2" y="129"/>
                      </a:lnTo>
                      <a:lnTo>
                        <a:pt x="2" y="137"/>
                      </a:lnTo>
                      <a:lnTo>
                        <a:pt x="0" y="144"/>
                      </a:lnTo>
                      <a:lnTo>
                        <a:pt x="0" y="152"/>
                      </a:lnTo>
                      <a:lnTo>
                        <a:pt x="0" y="157"/>
                      </a:lnTo>
                      <a:lnTo>
                        <a:pt x="0" y="162"/>
                      </a:lnTo>
                      <a:lnTo>
                        <a:pt x="0" y="164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2" name="Freeform 140"/>
                <p:cNvSpPr>
                  <a:spLocks/>
                </p:cNvSpPr>
                <p:nvPr/>
              </p:nvSpPr>
              <p:spPr bwMode="auto">
                <a:xfrm>
                  <a:off x="4982" y="3120"/>
                  <a:ext cx="17" cy="59"/>
                </a:xfrm>
                <a:custGeom>
                  <a:avLst/>
                  <a:gdLst>
                    <a:gd name="T0" fmla="*/ 0 w 53"/>
                    <a:gd name="T1" fmla="*/ 166 h 175"/>
                    <a:gd name="T2" fmla="*/ 0 w 53"/>
                    <a:gd name="T3" fmla="*/ 155 h 175"/>
                    <a:gd name="T4" fmla="*/ 0 w 53"/>
                    <a:gd name="T5" fmla="*/ 132 h 175"/>
                    <a:gd name="T6" fmla="*/ 0 w 53"/>
                    <a:gd name="T7" fmla="*/ 105 h 175"/>
                    <a:gd name="T8" fmla="*/ 0 w 53"/>
                    <a:gd name="T9" fmla="*/ 77 h 175"/>
                    <a:gd name="T10" fmla="*/ 1 w 53"/>
                    <a:gd name="T11" fmla="*/ 48 h 175"/>
                    <a:gd name="T12" fmla="*/ 5 w 53"/>
                    <a:gd name="T13" fmla="*/ 24 h 175"/>
                    <a:gd name="T14" fmla="*/ 10 w 53"/>
                    <a:gd name="T15" fmla="*/ 10 h 175"/>
                    <a:gd name="T16" fmla="*/ 17 w 53"/>
                    <a:gd name="T17" fmla="*/ 2 h 175"/>
                    <a:gd name="T18" fmla="*/ 30 w 53"/>
                    <a:gd name="T19" fmla="*/ 0 h 175"/>
                    <a:gd name="T20" fmla="*/ 41 w 53"/>
                    <a:gd name="T21" fmla="*/ 2 h 175"/>
                    <a:gd name="T22" fmla="*/ 48 w 53"/>
                    <a:gd name="T23" fmla="*/ 11 h 175"/>
                    <a:gd name="T24" fmla="*/ 52 w 53"/>
                    <a:gd name="T25" fmla="*/ 21 h 175"/>
                    <a:gd name="T26" fmla="*/ 52 w 53"/>
                    <a:gd name="T27" fmla="*/ 36 h 175"/>
                    <a:gd name="T28" fmla="*/ 52 w 53"/>
                    <a:gd name="T29" fmla="*/ 58 h 175"/>
                    <a:gd name="T30" fmla="*/ 52 w 53"/>
                    <a:gd name="T31" fmla="*/ 84 h 175"/>
                    <a:gd name="T32" fmla="*/ 53 w 53"/>
                    <a:gd name="T33" fmla="*/ 111 h 175"/>
                    <a:gd name="T34" fmla="*/ 53 w 53"/>
                    <a:gd name="T35" fmla="*/ 136 h 175"/>
                    <a:gd name="T36" fmla="*/ 53 w 53"/>
                    <a:gd name="T37" fmla="*/ 155 h 175"/>
                    <a:gd name="T38" fmla="*/ 53 w 53"/>
                    <a:gd name="T39" fmla="*/ 167 h 175"/>
                    <a:gd name="T40" fmla="*/ 36 w 53"/>
                    <a:gd name="T41" fmla="*/ 175 h 175"/>
                    <a:gd name="T42" fmla="*/ 36 w 53"/>
                    <a:gd name="T43" fmla="*/ 168 h 175"/>
                    <a:gd name="T44" fmla="*/ 36 w 53"/>
                    <a:gd name="T45" fmla="*/ 157 h 175"/>
                    <a:gd name="T46" fmla="*/ 37 w 53"/>
                    <a:gd name="T47" fmla="*/ 139 h 175"/>
                    <a:gd name="T48" fmla="*/ 38 w 53"/>
                    <a:gd name="T49" fmla="*/ 117 h 175"/>
                    <a:gd name="T50" fmla="*/ 37 w 53"/>
                    <a:gd name="T51" fmla="*/ 95 h 175"/>
                    <a:gd name="T52" fmla="*/ 37 w 53"/>
                    <a:gd name="T53" fmla="*/ 77 h 175"/>
                    <a:gd name="T54" fmla="*/ 36 w 53"/>
                    <a:gd name="T55" fmla="*/ 60 h 175"/>
                    <a:gd name="T56" fmla="*/ 35 w 53"/>
                    <a:gd name="T57" fmla="*/ 53 h 175"/>
                    <a:gd name="T58" fmla="*/ 21 w 53"/>
                    <a:gd name="T59" fmla="*/ 49 h 175"/>
                    <a:gd name="T60" fmla="*/ 14 w 53"/>
                    <a:gd name="T61" fmla="*/ 60 h 175"/>
                    <a:gd name="T62" fmla="*/ 11 w 53"/>
                    <a:gd name="T63" fmla="*/ 68 h 175"/>
                    <a:gd name="T64" fmla="*/ 11 w 53"/>
                    <a:gd name="T65" fmla="*/ 79 h 175"/>
                    <a:gd name="T66" fmla="*/ 10 w 53"/>
                    <a:gd name="T67" fmla="*/ 90 h 175"/>
                    <a:gd name="T68" fmla="*/ 10 w 53"/>
                    <a:gd name="T69" fmla="*/ 105 h 175"/>
                    <a:gd name="T70" fmla="*/ 9 w 53"/>
                    <a:gd name="T71" fmla="*/ 119 h 175"/>
                    <a:gd name="T72" fmla="*/ 9 w 53"/>
                    <a:gd name="T73" fmla="*/ 135 h 175"/>
                    <a:gd name="T74" fmla="*/ 7 w 53"/>
                    <a:gd name="T75" fmla="*/ 147 h 175"/>
                    <a:gd name="T76" fmla="*/ 7 w 53"/>
                    <a:gd name="T77" fmla="*/ 160 h 175"/>
                    <a:gd name="T78" fmla="*/ 7 w 53"/>
                    <a:gd name="T79" fmla="*/ 171 h 175"/>
                    <a:gd name="T80" fmla="*/ 0 w 53"/>
                    <a:gd name="T81" fmla="*/ 168 h 17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53"/>
                    <a:gd name="T124" fmla="*/ 0 h 175"/>
                    <a:gd name="T125" fmla="*/ 53 w 53"/>
                    <a:gd name="T126" fmla="*/ 175 h 17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53" h="175">
                      <a:moveTo>
                        <a:pt x="0" y="168"/>
                      </a:moveTo>
                      <a:lnTo>
                        <a:pt x="0" y="166"/>
                      </a:lnTo>
                      <a:lnTo>
                        <a:pt x="0" y="161"/>
                      </a:lnTo>
                      <a:lnTo>
                        <a:pt x="0" y="155"/>
                      </a:lnTo>
                      <a:lnTo>
                        <a:pt x="0" y="145"/>
                      </a:lnTo>
                      <a:lnTo>
                        <a:pt x="0" y="132"/>
                      </a:lnTo>
                      <a:lnTo>
                        <a:pt x="0" y="119"/>
                      </a:lnTo>
                      <a:lnTo>
                        <a:pt x="0" y="105"/>
                      </a:lnTo>
                      <a:lnTo>
                        <a:pt x="0" y="91"/>
                      </a:lnTo>
                      <a:lnTo>
                        <a:pt x="0" y="77"/>
                      </a:lnTo>
                      <a:lnTo>
                        <a:pt x="0" y="62"/>
                      </a:lnTo>
                      <a:lnTo>
                        <a:pt x="1" y="48"/>
                      </a:lnTo>
                      <a:lnTo>
                        <a:pt x="4" y="36"/>
                      </a:lnTo>
                      <a:lnTo>
                        <a:pt x="5" y="24"/>
                      </a:lnTo>
                      <a:lnTo>
                        <a:pt x="7" y="16"/>
                      </a:lnTo>
                      <a:lnTo>
                        <a:pt x="10" y="10"/>
                      </a:lnTo>
                      <a:lnTo>
                        <a:pt x="14" y="7"/>
                      </a:lnTo>
                      <a:lnTo>
                        <a:pt x="17" y="2"/>
                      </a:lnTo>
                      <a:lnTo>
                        <a:pt x="25" y="1"/>
                      </a:lnTo>
                      <a:lnTo>
                        <a:pt x="30" y="0"/>
                      </a:lnTo>
                      <a:lnTo>
                        <a:pt x="36" y="1"/>
                      </a:lnTo>
                      <a:lnTo>
                        <a:pt x="41" y="2"/>
                      </a:lnTo>
                      <a:lnTo>
                        <a:pt x="45" y="6"/>
                      </a:lnTo>
                      <a:lnTo>
                        <a:pt x="48" y="11"/>
                      </a:lnTo>
                      <a:lnTo>
                        <a:pt x="52" y="17"/>
                      </a:lnTo>
                      <a:lnTo>
                        <a:pt x="52" y="21"/>
                      </a:lnTo>
                      <a:lnTo>
                        <a:pt x="52" y="28"/>
                      </a:lnTo>
                      <a:lnTo>
                        <a:pt x="52" y="36"/>
                      </a:lnTo>
                      <a:lnTo>
                        <a:pt x="52" y="47"/>
                      </a:lnTo>
                      <a:lnTo>
                        <a:pt x="52" y="58"/>
                      </a:lnTo>
                      <a:lnTo>
                        <a:pt x="52" y="70"/>
                      </a:lnTo>
                      <a:lnTo>
                        <a:pt x="52" y="84"/>
                      </a:lnTo>
                      <a:lnTo>
                        <a:pt x="53" y="99"/>
                      </a:lnTo>
                      <a:lnTo>
                        <a:pt x="53" y="111"/>
                      </a:lnTo>
                      <a:lnTo>
                        <a:pt x="53" y="124"/>
                      </a:lnTo>
                      <a:lnTo>
                        <a:pt x="53" y="136"/>
                      </a:lnTo>
                      <a:lnTo>
                        <a:pt x="53" y="147"/>
                      </a:lnTo>
                      <a:lnTo>
                        <a:pt x="53" y="155"/>
                      </a:lnTo>
                      <a:lnTo>
                        <a:pt x="53" y="162"/>
                      </a:lnTo>
                      <a:lnTo>
                        <a:pt x="53" y="167"/>
                      </a:lnTo>
                      <a:lnTo>
                        <a:pt x="53" y="168"/>
                      </a:lnTo>
                      <a:lnTo>
                        <a:pt x="36" y="175"/>
                      </a:lnTo>
                      <a:lnTo>
                        <a:pt x="36" y="172"/>
                      </a:lnTo>
                      <a:lnTo>
                        <a:pt x="36" y="168"/>
                      </a:lnTo>
                      <a:lnTo>
                        <a:pt x="36" y="163"/>
                      </a:lnTo>
                      <a:lnTo>
                        <a:pt x="36" y="157"/>
                      </a:lnTo>
                      <a:lnTo>
                        <a:pt x="36" y="147"/>
                      </a:lnTo>
                      <a:lnTo>
                        <a:pt x="37" y="139"/>
                      </a:lnTo>
                      <a:lnTo>
                        <a:pt x="37" y="127"/>
                      </a:lnTo>
                      <a:lnTo>
                        <a:pt x="38" y="117"/>
                      </a:lnTo>
                      <a:lnTo>
                        <a:pt x="37" y="106"/>
                      </a:lnTo>
                      <a:lnTo>
                        <a:pt x="37" y="95"/>
                      </a:lnTo>
                      <a:lnTo>
                        <a:pt x="37" y="84"/>
                      </a:lnTo>
                      <a:lnTo>
                        <a:pt x="37" y="77"/>
                      </a:lnTo>
                      <a:lnTo>
                        <a:pt x="36" y="67"/>
                      </a:lnTo>
                      <a:lnTo>
                        <a:pt x="36" y="60"/>
                      </a:lnTo>
                      <a:lnTo>
                        <a:pt x="35" y="55"/>
                      </a:lnTo>
                      <a:lnTo>
                        <a:pt x="35" y="53"/>
                      </a:lnTo>
                      <a:lnTo>
                        <a:pt x="27" y="47"/>
                      </a:lnTo>
                      <a:lnTo>
                        <a:pt x="21" y="49"/>
                      </a:lnTo>
                      <a:lnTo>
                        <a:pt x="17" y="53"/>
                      </a:lnTo>
                      <a:lnTo>
                        <a:pt x="14" y="60"/>
                      </a:lnTo>
                      <a:lnTo>
                        <a:pt x="12" y="63"/>
                      </a:lnTo>
                      <a:lnTo>
                        <a:pt x="11" y="68"/>
                      </a:lnTo>
                      <a:lnTo>
                        <a:pt x="11" y="73"/>
                      </a:lnTo>
                      <a:lnTo>
                        <a:pt x="11" y="79"/>
                      </a:lnTo>
                      <a:lnTo>
                        <a:pt x="10" y="84"/>
                      </a:lnTo>
                      <a:lnTo>
                        <a:pt x="10" y="90"/>
                      </a:lnTo>
                      <a:lnTo>
                        <a:pt x="10" y="96"/>
                      </a:lnTo>
                      <a:lnTo>
                        <a:pt x="10" y="105"/>
                      </a:lnTo>
                      <a:lnTo>
                        <a:pt x="9" y="113"/>
                      </a:lnTo>
                      <a:lnTo>
                        <a:pt x="9" y="119"/>
                      </a:lnTo>
                      <a:lnTo>
                        <a:pt x="9" y="126"/>
                      </a:lnTo>
                      <a:lnTo>
                        <a:pt x="9" y="135"/>
                      </a:lnTo>
                      <a:lnTo>
                        <a:pt x="7" y="141"/>
                      </a:lnTo>
                      <a:lnTo>
                        <a:pt x="7" y="147"/>
                      </a:lnTo>
                      <a:lnTo>
                        <a:pt x="7" y="153"/>
                      </a:lnTo>
                      <a:lnTo>
                        <a:pt x="7" y="160"/>
                      </a:lnTo>
                      <a:lnTo>
                        <a:pt x="7" y="167"/>
                      </a:lnTo>
                      <a:lnTo>
                        <a:pt x="7" y="171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3" name="Freeform 141"/>
                <p:cNvSpPr>
                  <a:spLocks/>
                </p:cNvSpPr>
                <p:nvPr/>
              </p:nvSpPr>
              <p:spPr bwMode="auto">
                <a:xfrm>
                  <a:off x="5199" y="3073"/>
                  <a:ext cx="28" cy="113"/>
                </a:xfrm>
                <a:custGeom>
                  <a:avLst/>
                  <a:gdLst>
                    <a:gd name="T0" fmla="*/ 60 w 84"/>
                    <a:gd name="T1" fmla="*/ 0 h 339"/>
                    <a:gd name="T2" fmla="*/ 84 w 84"/>
                    <a:gd name="T3" fmla="*/ 0 h 339"/>
                    <a:gd name="T4" fmla="*/ 82 w 84"/>
                    <a:gd name="T5" fmla="*/ 3 h 339"/>
                    <a:gd name="T6" fmla="*/ 81 w 84"/>
                    <a:gd name="T7" fmla="*/ 9 h 339"/>
                    <a:gd name="T8" fmla="*/ 77 w 84"/>
                    <a:gd name="T9" fmla="*/ 19 h 339"/>
                    <a:gd name="T10" fmla="*/ 76 w 84"/>
                    <a:gd name="T11" fmla="*/ 34 h 339"/>
                    <a:gd name="T12" fmla="*/ 72 w 84"/>
                    <a:gd name="T13" fmla="*/ 50 h 339"/>
                    <a:gd name="T14" fmla="*/ 69 w 84"/>
                    <a:gd name="T15" fmla="*/ 70 h 339"/>
                    <a:gd name="T16" fmla="*/ 64 w 84"/>
                    <a:gd name="T17" fmla="*/ 91 h 339"/>
                    <a:gd name="T18" fmla="*/ 60 w 84"/>
                    <a:gd name="T19" fmla="*/ 117 h 339"/>
                    <a:gd name="T20" fmla="*/ 54 w 84"/>
                    <a:gd name="T21" fmla="*/ 142 h 339"/>
                    <a:gd name="T22" fmla="*/ 49 w 84"/>
                    <a:gd name="T23" fmla="*/ 168 h 339"/>
                    <a:gd name="T24" fmla="*/ 43 w 84"/>
                    <a:gd name="T25" fmla="*/ 195 h 339"/>
                    <a:gd name="T26" fmla="*/ 39 w 84"/>
                    <a:gd name="T27" fmla="*/ 224 h 339"/>
                    <a:gd name="T28" fmla="*/ 33 w 84"/>
                    <a:gd name="T29" fmla="*/ 251 h 339"/>
                    <a:gd name="T30" fmla="*/ 29 w 84"/>
                    <a:gd name="T31" fmla="*/ 279 h 339"/>
                    <a:gd name="T32" fmla="*/ 24 w 84"/>
                    <a:gd name="T33" fmla="*/ 307 h 339"/>
                    <a:gd name="T34" fmla="*/ 20 w 84"/>
                    <a:gd name="T35" fmla="*/ 333 h 339"/>
                    <a:gd name="T36" fmla="*/ 18 w 84"/>
                    <a:gd name="T37" fmla="*/ 336 h 339"/>
                    <a:gd name="T38" fmla="*/ 15 w 84"/>
                    <a:gd name="T39" fmla="*/ 339 h 339"/>
                    <a:gd name="T40" fmla="*/ 12 w 84"/>
                    <a:gd name="T41" fmla="*/ 339 h 339"/>
                    <a:gd name="T42" fmla="*/ 9 w 84"/>
                    <a:gd name="T43" fmla="*/ 339 h 339"/>
                    <a:gd name="T44" fmla="*/ 3 w 84"/>
                    <a:gd name="T45" fmla="*/ 336 h 339"/>
                    <a:gd name="T46" fmla="*/ 0 w 84"/>
                    <a:gd name="T47" fmla="*/ 335 h 339"/>
                    <a:gd name="T48" fmla="*/ 45 w 84"/>
                    <a:gd name="T49" fmla="*/ 39 h 339"/>
                    <a:gd name="T50" fmla="*/ 60 w 84"/>
                    <a:gd name="T51" fmla="*/ 0 h 339"/>
                    <a:gd name="T52" fmla="*/ 60 w 84"/>
                    <a:gd name="T53" fmla="*/ 0 h 3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84"/>
                    <a:gd name="T82" fmla="*/ 0 h 339"/>
                    <a:gd name="T83" fmla="*/ 84 w 84"/>
                    <a:gd name="T84" fmla="*/ 339 h 339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84" h="339">
                      <a:moveTo>
                        <a:pt x="60" y="0"/>
                      </a:moveTo>
                      <a:lnTo>
                        <a:pt x="84" y="0"/>
                      </a:lnTo>
                      <a:lnTo>
                        <a:pt x="82" y="3"/>
                      </a:lnTo>
                      <a:lnTo>
                        <a:pt x="81" y="9"/>
                      </a:lnTo>
                      <a:lnTo>
                        <a:pt x="77" y="19"/>
                      </a:lnTo>
                      <a:lnTo>
                        <a:pt x="76" y="34"/>
                      </a:lnTo>
                      <a:lnTo>
                        <a:pt x="72" y="50"/>
                      </a:lnTo>
                      <a:lnTo>
                        <a:pt x="69" y="70"/>
                      </a:lnTo>
                      <a:lnTo>
                        <a:pt x="64" y="91"/>
                      </a:lnTo>
                      <a:lnTo>
                        <a:pt x="60" y="117"/>
                      </a:lnTo>
                      <a:lnTo>
                        <a:pt x="54" y="142"/>
                      </a:lnTo>
                      <a:lnTo>
                        <a:pt x="49" y="168"/>
                      </a:lnTo>
                      <a:lnTo>
                        <a:pt x="43" y="195"/>
                      </a:lnTo>
                      <a:lnTo>
                        <a:pt x="39" y="224"/>
                      </a:lnTo>
                      <a:lnTo>
                        <a:pt x="33" y="251"/>
                      </a:lnTo>
                      <a:lnTo>
                        <a:pt x="29" y="279"/>
                      </a:lnTo>
                      <a:lnTo>
                        <a:pt x="24" y="307"/>
                      </a:lnTo>
                      <a:lnTo>
                        <a:pt x="20" y="333"/>
                      </a:lnTo>
                      <a:lnTo>
                        <a:pt x="18" y="336"/>
                      </a:lnTo>
                      <a:lnTo>
                        <a:pt x="15" y="339"/>
                      </a:lnTo>
                      <a:lnTo>
                        <a:pt x="12" y="339"/>
                      </a:lnTo>
                      <a:lnTo>
                        <a:pt x="9" y="339"/>
                      </a:lnTo>
                      <a:lnTo>
                        <a:pt x="3" y="336"/>
                      </a:lnTo>
                      <a:lnTo>
                        <a:pt x="0" y="335"/>
                      </a:lnTo>
                      <a:lnTo>
                        <a:pt x="45" y="39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4" name="Freeform 142"/>
                <p:cNvSpPr>
                  <a:spLocks/>
                </p:cNvSpPr>
                <p:nvPr/>
              </p:nvSpPr>
              <p:spPr bwMode="auto">
                <a:xfrm>
                  <a:off x="5197" y="3076"/>
                  <a:ext cx="23" cy="70"/>
                </a:xfrm>
                <a:custGeom>
                  <a:avLst/>
                  <a:gdLst>
                    <a:gd name="T0" fmla="*/ 44 w 68"/>
                    <a:gd name="T1" fmla="*/ 0 h 210"/>
                    <a:gd name="T2" fmla="*/ 6 w 68"/>
                    <a:gd name="T3" fmla="*/ 60 h 210"/>
                    <a:gd name="T4" fmla="*/ 49 w 68"/>
                    <a:gd name="T5" fmla="*/ 60 h 210"/>
                    <a:gd name="T6" fmla="*/ 0 w 68"/>
                    <a:gd name="T7" fmla="*/ 133 h 210"/>
                    <a:gd name="T8" fmla="*/ 33 w 68"/>
                    <a:gd name="T9" fmla="*/ 137 h 210"/>
                    <a:gd name="T10" fmla="*/ 0 w 68"/>
                    <a:gd name="T11" fmla="*/ 210 h 210"/>
                    <a:gd name="T12" fmla="*/ 29 w 68"/>
                    <a:gd name="T13" fmla="*/ 210 h 210"/>
                    <a:gd name="T14" fmla="*/ 52 w 68"/>
                    <a:gd name="T15" fmla="*/ 91 h 210"/>
                    <a:gd name="T16" fmla="*/ 68 w 68"/>
                    <a:gd name="T17" fmla="*/ 3 h 210"/>
                    <a:gd name="T18" fmla="*/ 44 w 68"/>
                    <a:gd name="T19" fmla="*/ 0 h 210"/>
                    <a:gd name="T20" fmla="*/ 44 w 68"/>
                    <a:gd name="T21" fmla="*/ 0 h 21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8"/>
                    <a:gd name="T34" fmla="*/ 0 h 210"/>
                    <a:gd name="T35" fmla="*/ 68 w 68"/>
                    <a:gd name="T36" fmla="*/ 210 h 21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8" h="210">
                      <a:moveTo>
                        <a:pt x="44" y="0"/>
                      </a:moveTo>
                      <a:lnTo>
                        <a:pt x="6" y="60"/>
                      </a:lnTo>
                      <a:lnTo>
                        <a:pt x="49" y="60"/>
                      </a:lnTo>
                      <a:lnTo>
                        <a:pt x="0" y="133"/>
                      </a:lnTo>
                      <a:lnTo>
                        <a:pt x="33" y="137"/>
                      </a:lnTo>
                      <a:lnTo>
                        <a:pt x="0" y="210"/>
                      </a:lnTo>
                      <a:lnTo>
                        <a:pt x="29" y="210"/>
                      </a:lnTo>
                      <a:lnTo>
                        <a:pt x="52" y="91"/>
                      </a:lnTo>
                      <a:lnTo>
                        <a:pt x="68" y="3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5" name="Freeform 143"/>
                <p:cNvSpPr>
                  <a:spLocks/>
                </p:cNvSpPr>
                <p:nvPr/>
              </p:nvSpPr>
              <p:spPr bwMode="auto">
                <a:xfrm>
                  <a:off x="5109" y="3079"/>
                  <a:ext cx="108" cy="25"/>
                </a:xfrm>
                <a:custGeom>
                  <a:avLst/>
                  <a:gdLst>
                    <a:gd name="T0" fmla="*/ 58 w 326"/>
                    <a:gd name="T1" fmla="*/ 0 h 74"/>
                    <a:gd name="T2" fmla="*/ 0 w 326"/>
                    <a:gd name="T3" fmla="*/ 74 h 74"/>
                    <a:gd name="T4" fmla="*/ 326 w 326"/>
                    <a:gd name="T5" fmla="*/ 52 h 74"/>
                    <a:gd name="T6" fmla="*/ 281 w 326"/>
                    <a:gd name="T7" fmla="*/ 46 h 74"/>
                    <a:gd name="T8" fmla="*/ 48 w 326"/>
                    <a:gd name="T9" fmla="*/ 44 h 74"/>
                    <a:gd name="T10" fmla="*/ 58 w 326"/>
                    <a:gd name="T11" fmla="*/ 0 h 74"/>
                    <a:gd name="T12" fmla="*/ 58 w 326"/>
                    <a:gd name="T13" fmla="*/ 0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6"/>
                    <a:gd name="T22" fmla="*/ 0 h 74"/>
                    <a:gd name="T23" fmla="*/ 326 w 326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6" h="74">
                      <a:moveTo>
                        <a:pt x="58" y="0"/>
                      </a:moveTo>
                      <a:lnTo>
                        <a:pt x="0" y="74"/>
                      </a:lnTo>
                      <a:lnTo>
                        <a:pt x="326" y="52"/>
                      </a:lnTo>
                      <a:lnTo>
                        <a:pt x="281" y="46"/>
                      </a:lnTo>
                      <a:lnTo>
                        <a:pt x="48" y="4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6" name="Freeform 144"/>
                <p:cNvSpPr>
                  <a:spLocks/>
                </p:cNvSpPr>
                <p:nvPr/>
              </p:nvSpPr>
              <p:spPr bwMode="auto">
                <a:xfrm>
                  <a:off x="5091" y="3077"/>
                  <a:ext cx="25" cy="135"/>
                </a:xfrm>
                <a:custGeom>
                  <a:avLst/>
                  <a:gdLst>
                    <a:gd name="T0" fmla="*/ 73 w 74"/>
                    <a:gd name="T1" fmla="*/ 1 h 404"/>
                    <a:gd name="T2" fmla="*/ 70 w 74"/>
                    <a:gd name="T3" fmla="*/ 11 h 404"/>
                    <a:gd name="T4" fmla="*/ 65 w 74"/>
                    <a:gd name="T5" fmla="*/ 31 h 404"/>
                    <a:gd name="T6" fmla="*/ 60 w 74"/>
                    <a:gd name="T7" fmla="*/ 57 h 404"/>
                    <a:gd name="T8" fmla="*/ 54 w 74"/>
                    <a:gd name="T9" fmla="*/ 89 h 404"/>
                    <a:gd name="T10" fmla="*/ 48 w 74"/>
                    <a:gd name="T11" fmla="*/ 122 h 404"/>
                    <a:gd name="T12" fmla="*/ 43 w 74"/>
                    <a:gd name="T13" fmla="*/ 158 h 404"/>
                    <a:gd name="T14" fmla="*/ 41 w 74"/>
                    <a:gd name="T15" fmla="*/ 192 h 404"/>
                    <a:gd name="T16" fmla="*/ 39 w 74"/>
                    <a:gd name="T17" fmla="*/ 220 h 404"/>
                    <a:gd name="T18" fmla="*/ 38 w 74"/>
                    <a:gd name="T19" fmla="*/ 248 h 404"/>
                    <a:gd name="T20" fmla="*/ 37 w 74"/>
                    <a:gd name="T21" fmla="*/ 269 h 404"/>
                    <a:gd name="T22" fmla="*/ 37 w 74"/>
                    <a:gd name="T23" fmla="*/ 290 h 404"/>
                    <a:gd name="T24" fmla="*/ 37 w 74"/>
                    <a:gd name="T25" fmla="*/ 307 h 404"/>
                    <a:gd name="T26" fmla="*/ 37 w 74"/>
                    <a:gd name="T27" fmla="*/ 318 h 404"/>
                    <a:gd name="T28" fmla="*/ 37 w 74"/>
                    <a:gd name="T29" fmla="*/ 331 h 404"/>
                    <a:gd name="T30" fmla="*/ 0 w 74"/>
                    <a:gd name="T31" fmla="*/ 404 h 404"/>
                    <a:gd name="T32" fmla="*/ 0 w 74"/>
                    <a:gd name="T33" fmla="*/ 398 h 404"/>
                    <a:gd name="T34" fmla="*/ 0 w 74"/>
                    <a:gd name="T35" fmla="*/ 384 h 404"/>
                    <a:gd name="T36" fmla="*/ 0 w 74"/>
                    <a:gd name="T37" fmla="*/ 363 h 404"/>
                    <a:gd name="T38" fmla="*/ 2 w 74"/>
                    <a:gd name="T39" fmla="*/ 335 h 404"/>
                    <a:gd name="T40" fmla="*/ 3 w 74"/>
                    <a:gd name="T41" fmla="*/ 299 h 404"/>
                    <a:gd name="T42" fmla="*/ 7 w 74"/>
                    <a:gd name="T43" fmla="*/ 260 h 404"/>
                    <a:gd name="T44" fmla="*/ 11 w 74"/>
                    <a:gd name="T45" fmla="*/ 218 h 404"/>
                    <a:gd name="T46" fmla="*/ 17 w 74"/>
                    <a:gd name="T47" fmla="*/ 175 h 404"/>
                    <a:gd name="T48" fmla="*/ 24 w 74"/>
                    <a:gd name="T49" fmla="*/ 132 h 404"/>
                    <a:gd name="T50" fmla="*/ 32 w 74"/>
                    <a:gd name="T51" fmla="*/ 96 h 404"/>
                    <a:gd name="T52" fmla="*/ 42 w 74"/>
                    <a:gd name="T53" fmla="*/ 67 h 404"/>
                    <a:gd name="T54" fmla="*/ 52 w 74"/>
                    <a:gd name="T55" fmla="*/ 43 h 404"/>
                    <a:gd name="T56" fmla="*/ 59 w 74"/>
                    <a:gd name="T57" fmla="*/ 23 h 404"/>
                    <a:gd name="T58" fmla="*/ 67 w 74"/>
                    <a:gd name="T59" fmla="*/ 10 h 404"/>
                    <a:gd name="T60" fmla="*/ 72 w 74"/>
                    <a:gd name="T61" fmla="*/ 1 h 404"/>
                    <a:gd name="T62" fmla="*/ 74 w 74"/>
                    <a:gd name="T63" fmla="*/ 0 h 40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4"/>
                    <a:gd name="T97" fmla="*/ 0 h 404"/>
                    <a:gd name="T98" fmla="*/ 74 w 74"/>
                    <a:gd name="T99" fmla="*/ 404 h 40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4" h="404">
                      <a:moveTo>
                        <a:pt x="74" y="0"/>
                      </a:moveTo>
                      <a:lnTo>
                        <a:pt x="73" y="1"/>
                      </a:lnTo>
                      <a:lnTo>
                        <a:pt x="73" y="5"/>
                      </a:lnTo>
                      <a:lnTo>
                        <a:pt x="70" y="11"/>
                      </a:lnTo>
                      <a:lnTo>
                        <a:pt x="69" y="21"/>
                      </a:lnTo>
                      <a:lnTo>
                        <a:pt x="65" y="31"/>
                      </a:lnTo>
                      <a:lnTo>
                        <a:pt x="63" y="43"/>
                      </a:lnTo>
                      <a:lnTo>
                        <a:pt x="60" y="57"/>
                      </a:lnTo>
                      <a:lnTo>
                        <a:pt x="58" y="74"/>
                      </a:lnTo>
                      <a:lnTo>
                        <a:pt x="54" y="89"/>
                      </a:lnTo>
                      <a:lnTo>
                        <a:pt x="52" y="105"/>
                      </a:lnTo>
                      <a:lnTo>
                        <a:pt x="48" y="122"/>
                      </a:lnTo>
                      <a:lnTo>
                        <a:pt x="45" y="141"/>
                      </a:lnTo>
                      <a:lnTo>
                        <a:pt x="43" y="158"/>
                      </a:lnTo>
                      <a:lnTo>
                        <a:pt x="42" y="176"/>
                      </a:lnTo>
                      <a:lnTo>
                        <a:pt x="41" y="192"/>
                      </a:lnTo>
                      <a:lnTo>
                        <a:pt x="41" y="208"/>
                      </a:lnTo>
                      <a:lnTo>
                        <a:pt x="39" y="220"/>
                      </a:lnTo>
                      <a:lnTo>
                        <a:pt x="38" y="234"/>
                      </a:lnTo>
                      <a:lnTo>
                        <a:pt x="38" y="248"/>
                      </a:lnTo>
                      <a:lnTo>
                        <a:pt x="38" y="259"/>
                      </a:lnTo>
                      <a:lnTo>
                        <a:pt x="37" y="269"/>
                      </a:lnTo>
                      <a:lnTo>
                        <a:pt x="37" y="280"/>
                      </a:lnTo>
                      <a:lnTo>
                        <a:pt x="37" y="290"/>
                      </a:lnTo>
                      <a:lnTo>
                        <a:pt x="37" y="300"/>
                      </a:lnTo>
                      <a:lnTo>
                        <a:pt x="37" y="307"/>
                      </a:lnTo>
                      <a:lnTo>
                        <a:pt x="37" y="313"/>
                      </a:lnTo>
                      <a:lnTo>
                        <a:pt x="37" y="318"/>
                      </a:lnTo>
                      <a:lnTo>
                        <a:pt x="37" y="325"/>
                      </a:lnTo>
                      <a:lnTo>
                        <a:pt x="37" y="331"/>
                      </a:lnTo>
                      <a:lnTo>
                        <a:pt x="37" y="333"/>
                      </a:lnTo>
                      <a:lnTo>
                        <a:pt x="0" y="404"/>
                      </a:lnTo>
                      <a:lnTo>
                        <a:pt x="0" y="402"/>
                      </a:lnTo>
                      <a:lnTo>
                        <a:pt x="0" y="398"/>
                      </a:lnTo>
                      <a:lnTo>
                        <a:pt x="0" y="392"/>
                      </a:lnTo>
                      <a:lnTo>
                        <a:pt x="0" y="384"/>
                      </a:lnTo>
                      <a:lnTo>
                        <a:pt x="0" y="374"/>
                      </a:lnTo>
                      <a:lnTo>
                        <a:pt x="0" y="363"/>
                      </a:lnTo>
                      <a:lnTo>
                        <a:pt x="1" y="349"/>
                      </a:lnTo>
                      <a:lnTo>
                        <a:pt x="2" y="335"/>
                      </a:lnTo>
                      <a:lnTo>
                        <a:pt x="2" y="317"/>
                      </a:lnTo>
                      <a:lnTo>
                        <a:pt x="3" y="299"/>
                      </a:lnTo>
                      <a:lnTo>
                        <a:pt x="3" y="280"/>
                      </a:lnTo>
                      <a:lnTo>
                        <a:pt x="7" y="260"/>
                      </a:lnTo>
                      <a:lnTo>
                        <a:pt x="8" y="239"/>
                      </a:lnTo>
                      <a:lnTo>
                        <a:pt x="11" y="218"/>
                      </a:lnTo>
                      <a:lnTo>
                        <a:pt x="13" y="196"/>
                      </a:lnTo>
                      <a:lnTo>
                        <a:pt x="17" y="175"/>
                      </a:lnTo>
                      <a:lnTo>
                        <a:pt x="21" y="151"/>
                      </a:lnTo>
                      <a:lnTo>
                        <a:pt x="24" y="132"/>
                      </a:lnTo>
                      <a:lnTo>
                        <a:pt x="27" y="113"/>
                      </a:lnTo>
                      <a:lnTo>
                        <a:pt x="32" y="96"/>
                      </a:lnTo>
                      <a:lnTo>
                        <a:pt x="37" y="80"/>
                      </a:lnTo>
                      <a:lnTo>
                        <a:pt x="42" y="67"/>
                      </a:lnTo>
                      <a:lnTo>
                        <a:pt x="45" y="53"/>
                      </a:lnTo>
                      <a:lnTo>
                        <a:pt x="52" y="43"/>
                      </a:lnTo>
                      <a:lnTo>
                        <a:pt x="55" y="32"/>
                      </a:lnTo>
                      <a:lnTo>
                        <a:pt x="59" y="23"/>
                      </a:lnTo>
                      <a:lnTo>
                        <a:pt x="62" y="15"/>
                      </a:lnTo>
                      <a:lnTo>
                        <a:pt x="67" y="10"/>
                      </a:lnTo>
                      <a:lnTo>
                        <a:pt x="69" y="5"/>
                      </a:lnTo>
                      <a:lnTo>
                        <a:pt x="72" y="1"/>
                      </a:lnTo>
                      <a:lnTo>
                        <a:pt x="73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7" name="Freeform 145"/>
                <p:cNvSpPr>
                  <a:spLocks/>
                </p:cNvSpPr>
                <p:nvPr/>
              </p:nvSpPr>
              <p:spPr bwMode="auto">
                <a:xfrm>
                  <a:off x="5117" y="3073"/>
                  <a:ext cx="106" cy="11"/>
                </a:xfrm>
                <a:custGeom>
                  <a:avLst/>
                  <a:gdLst>
                    <a:gd name="T0" fmla="*/ 316 w 316"/>
                    <a:gd name="T1" fmla="*/ 0 h 33"/>
                    <a:gd name="T2" fmla="*/ 0 w 316"/>
                    <a:gd name="T3" fmla="*/ 20 h 33"/>
                    <a:gd name="T4" fmla="*/ 302 w 316"/>
                    <a:gd name="T5" fmla="*/ 33 h 33"/>
                    <a:gd name="T6" fmla="*/ 316 w 316"/>
                    <a:gd name="T7" fmla="*/ 0 h 33"/>
                    <a:gd name="T8" fmla="*/ 316 w 316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6"/>
                    <a:gd name="T16" fmla="*/ 0 h 33"/>
                    <a:gd name="T17" fmla="*/ 316 w 316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6" h="33">
                      <a:moveTo>
                        <a:pt x="316" y="0"/>
                      </a:moveTo>
                      <a:lnTo>
                        <a:pt x="0" y="20"/>
                      </a:lnTo>
                      <a:lnTo>
                        <a:pt x="302" y="33"/>
                      </a:lnTo>
                      <a:lnTo>
                        <a:pt x="3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8" name="Freeform 146"/>
                <p:cNvSpPr>
                  <a:spLocks/>
                </p:cNvSpPr>
                <p:nvPr/>
              </p:nvSpPr>
              <p:spPr bwMode="auto">
                <a:xfrm>
                  <a:off x="5110" y="3106"/>
                  <a:ext cx="100" cy="21"/>
                </a:xfrm>
                <a:custGeom>
                  <a:avLst/>
                  <a:gdLst>
                    <a:gd name="T0" fmla="*/ 40 w 302"/>
                    <a:gd name="T1" fmla="*/ 0 h 65"/>
                    <a:gd name="T2" fmla="*/ 70 w 302"/>
                    <a:gd name="T3" fmla="*/ 0 h 65"/>
                    <a:gd name="T4" fmla="*/ 51 w 302"/>
                    <a:gd name="T5" fmla="*/ 36 h 65"/>
                    <a:gd name="T6" fmla="*/ 302 w 302"/>
                    <a:gd name="T7" fmla="*/ 44 h 65"/>
                    <a:gd name="T8" fmla="*/ 302 w 302"/>
                    <a:gd name="T9" fmla="*/ 52 h 65"/>
                    <a:gd name="T10" fmla="*/ 0 w 302"/>
                    <a:gd name="T11" fmla="*/ 65 h 65"/>
                    <a:gd name="T12" fmla="*/ 40 w 302"/>
                    <a:gd name="T13" fmla="*/ 0 h 65"/>
                    <a:gd name="T14" fmla="*/ 40 w 302"/>
                    <a:gd name="T15" fmla="*/ 0 h 6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2"/>
                    <a:gd name="T25" fmla="*/ 0 h 65"/>
                    <a:gd name="T26" fmla="*/ 302 w 302"/>
                    <a:gd name="T27" fmla="*/ 65 h 6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2" h="65">
                      <a:moveTo>
                        <a:pt x="40" y="0"/>
                      </a:moveTo>
                      <a:lnTo>
                        <a:pt x="70" y="0"/>
                      </a:lnTo>
                      <a:lnTo>
                        <a:pt x="51" y="36"/>
                      </a:lnTo>
                      <a:lnTo>
                        <a:pt x="302" y="44"/>
                      </a:lnTo>
                      <a:lnTo>
                        <a:pt x="302" y="52"/>
                      </a:lnTo>
                      <a:lnTo>
                        <a:pt x="0" y="65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9" name="Freeform 147"/>
                <p:cNvSpPr>
                  <a:spLocks/>
                </p:cNvSpPr>
                <p:nvPr/>
              </p:nvSpPr>
              <p:spPr bwMode="auto">
                <a:xfrm>
                  <a:off x="5105" y="3130"/>
                  <a:ext cx="102" cy="21"/>
                </a:xfrm>
                <a:custGeom>
                  <a:avLst/>
                  <a:gdLst>
                    <a:gd name="T0" fmla="*/ 41 w 306"/>
                    <a:gd name="T1" fmla="*/ 0 h 63"/>
                    <a:gd name="T2" fmla="*/ 68 w 306"/>
                    <a:gd name="T3" fmla="*/ 0 h 63"/>
                    <a:gd name="T4" fmla="*/ 49 w 306"/>
                    <a:gd name="T5" fmla="*/ 42 h 63"/>
                    <a:gd name="T6" fmla="*/ 294 w 306"/>
                    <a:gd name="T7" fmla="*/ 40 h 63"/>
                    <a:gd name="T8" fmla="*/ 306 w 306"/>
                    <a:gd name="T9" fmla="*/ 50 h 63"/>
                    <a:gd name="T10" fmla="*/ 0 w 306"/>
                    <a:gd name="T11" fmla="*/ 63 h 63"/>
                    <a:gd name="T12" fmla="*/ 41 w 306"/>
                    <a:gd name="T13" fmla="*/ 0 h 63"/>
                    <a:gd name="T14" fmla="*/ 41 w 306"/>
                    <a:gd name="T15" fmla="*/ 0 h 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6"/>
                    <a:gd name="T25" fmla="*/ 0 h 63"/>
                    <a:gd name="T26" fmla="*/ 306 w 306"/>
                    <a:gd name="T27" fmla="*/ 63 h 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6" h="63">
                      <a:moveTo>
                        <a:pt x="41" y="0"/>
                      </a:moveTo>
                      <a:lnTo>
                        <a:pt x="68" y="0"/>
                      </a:lnTo>
                      <a:lnTo>
                        <a:pt x="49" y="42"/>
                      </a:lnTo>
                      <a:lnTo>
                        <a:pt x="294" y="40"/>
                      </a:lnTo>
                      <a:lnTo>
                        <a:pt x="306" y="50"/>
                      </a:lnTo>
                      <a:lnTo>
                        <a:pt x="0" y="6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0" name="Freeform 148"/>
                <p:cNvSpPr>
                  <a:spLocks/>
                </p:cNvSpPr>
                <p:nvPr/>
              </p:nvSpPr>
              <p:spPr bwMode="auto">
                <a:xfrm>
                  <a:off x="5101" y="3151"/>
                  <a:ext cx="105" cy="30"/>
                </a:xfrm>
                <a:custGeom>
                  <a:avLst/>
                  <a:gdLst>
                    <a:gd name="T0" fmla="*/ 48 w 316"/>
                    <a:gd name="T1" fmla="*/ 7 h 89"/>
                    <a:gd name="T2" fmla="*/ 0 w 316"/>
                    <a:gd name="T3" fmla="*/ 89 h 89"/>
                    <a:gd name="T4" fmla="*/ 283 w 316"/>
                    <a:gd name="T5" fmla="*/ 79 h 89"/>
                    <a:gd name="T6" fmla="*/ 316 w 316"/>
                    <a:gd name="T7" fmla="*/ 0 h 89"/>
                    <a:gd name="T8" fmla="*/ 272 w 316"/>
                    <a:gd name="T9" fmla="*/ 3 h 89"/>
                    <a:gd name="T10" fmla="*/ 251 w 316"/>
                    <a:gd name="T11" fmla="*/ 53 h 89"/>
                    <a:gd name="T12" fmla="*/ 46 w 316"/>
                    <a:gd name="T13" fmla="*/ 53 h 89"/>
                    <a:gd name="T14" fmla="*/ 48 w 316"/>
                    <a:gd name="T15" fmla="*/ 7 h 89"/>
                    <a:gd name="T16" fmla="*/ 48 w 316"/>
                    <a:gd name="T17" fmla="*/ 7 h 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6"/>
                    <a:gd name="T28" fmla="*/ 0 h 89"/>
                    <a:gd name="T29" fmla="*/ 316 w 316"/>
                    <a:gd name="T30" fmla="*/ 89 h 8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6" h="89">
                      <a:moveTo>
                        <a:pt x="48" y="7"/>
                      </a:moveTo>
                      <a:lnTo>
                        <a:pt x="0" y="89"/>
                      </a:lnTo>
                      <a:lnTo>
                        <a:pt x="283" y="79"/>
                      </a:lnTo>
                      <a:lnTo>
                        <a:pt x="316" y="0"/>
                      </a:lnTo>
                      <a:lnTo>
                        <a:pt x="272" y="3"/>
                      </a:lnTo>
                      <a:lnTo>
                        <a:pt x="251" y="53"/>
                      </a:lnTo>
                      <a:lnTo>
                        <a:pt x="46" y="53"/>
                      </a:lnTo>
                      <a:lnTo>
                        <a:pt x="48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1" name="Freeform 149"/>
                <p:cNvSpPr>
                  <a:spLocks/>
                </p:cNvSpPr>
                <p:nvPr/>
              </p:nvSpPr>
              <p:spPr bwMode="auto">
                <a:xfrm>
                  <a:off x="4925" y="3233"/>
                  <a:ext cx="22" cy="64"/>
                </a:xfrm>
                <a:custGeom>
                  <a:avLst/>
                  <a:gdLst>
                    <a:gd name="T0" fmla="*/ 65 w 66"/>
                    <a:gd name="T1" fmla="*/ 29 h 192"/>
                    <a:gd name="T2" fmla="*/ 55 w 66"/>
                    <a:gd name="T3" fmla="*/ 31 h 192"/>
                    <a:gd name="T4" fmla="*/ 45 w 66"/>
                    <a:gd name="T5" fmla="*/ 36 h 192"/>
                    <a:gd name="T6" fmla="*/ 37 w 66"/>
                    <a:gd name="T7" fmla="*/ 44 h 192"/>
                    <a:gd name="T8" fmla="*/ 31 w 66"/>
                    <a:gd name="T9" fmla="*/ 55 h 192"/>
                    <a:gd name="T10" fmla="*/ 27 w 66"/>
                    <a:gd name="T11" fmla="*/ 70 h 192"/>
                    <a:gd name="T12" fmla="*/ 26 w 66"/>
                    <a:gd name="T13" fmla="*/ 87 h 192"/>
                    <a:gd name="T14" fmla="*/ 25 w 66"/>
                    <a:gd name="T15" fmla="*/ 107 h 192"/>
                    <a:gd name="T16" fmla="*/ 25 w 66"/>
                    <a:gd name="T17" fmla="*/ 126 h 192"/>
                    <a:gd name="T18" fmla="*/ 27 w 66"/>
                    <a:gd name="T19" fmla="*/ 142 h 192"/>
                    <a:gd name="T20" fmla="*/ 31 w 66"/>
                    <a:gd name="T21" fmla="*/ 155 h 192"/>
                    <a:gd name="T22" fmla="*/ 36 w 66"/>
                    <a:gd name="T23" fmla="*/ 165 h 192"/>
                    <a:gd name="T24" fmla="*/ 43 w 66"/>
                    <a:gd name="T25" fmla="*/ 170 h 192"/>
                    <a:gd name="T26" fmla="*/ 53 w 66"/>
                    <a:gd name="T27" fmla="*/ 169 h 192"/>
                    <a:gd name="T28" fmla="*/ 58 w 66"/>
                    <a:gd name="T29" fmla="*/ 168 h 192"/>
                    <a:gd name="T30" fmla="*/ 52 w 66"/>
                    <a:gd name="T31" fmla="*/ 179 h 192"/>
                    <a:gd name="T32" fmla="*/ 40 w 66"/>
                    <a:gd name="T33" fmla="*/ 190 h 192"/>
                    <a:gd name="T34" fmla="*/ 27 w 66"/>
                    <a:gd name="T35" fmla="*/ 191 h 192"/>
                    <a:gd name="T36" fmla="*/ 19 w 66"/>
                    <a:gd name="T37" fmla="*/ 185 h 192"/>
                    <a:gd name="T38" fmla="*/ 10 w 66"/>
                    <a:gd name="T39" fmla="*/ 171 h 192"/>
                    <a:gd name="T40" fmla="*/ 3 w 66"/>
                    <a:gd name="T41" fmla="*/ 150 h 192"/>
                    <a:gd name="T42" fmla="*/ 0 w 66"/>
                    <a:gd name="T43" fmla="*/ 124 h 192"/>
                    <a:gd name="T44" fmla="*/ 0 w 66"/>
                    <a:gd name="T45" fmla="*/ 96 h 192"/>
                    <a:gd name="T46" fmla="*/ 4 w 66"/>
                    <a:gd name="T47" fmla="*/ 67 h 192"/>
                    <a:gd name="T48" fmla="*/ 9 w 66"/>
                    <a:gd name="T49" fmla="*/ 40 h 192"/>
                    <a:gd name="T50" fmla="*/ 17 w 66"/>
                    <a:gd name="T51" fmla="*/ 19 h 192"/>
                    <a:gd name="T52" fmla="*/ 27 w 66"/>
                    <a:gd name="T53" fmla="*/ 5 h 192"/>
                    <a:gd name="T54" fmla="*/ 41 w 66"/>
                    <a:gd name="T55" fmla="*/ 0 h 192"/>
                    <a:gd name="T56" fmla="*/ 53 w 66"/>
                    <a:gd name="T57" fmla="*/ 5 h 192"/>
                    <a:gd name="T58" fmla="*/ 62 w 66"/>
                    <a:gd name="T59" fmla="*/ 18 h 192"/>
                    <a:gd name="T60" fmla="*/ 66 w 66"/>
                    <a:gd name="T61" fmla="*/ 28 h 192"/>
                    <a:gd name="T62" fmla="*/ 66 w 66"/>
                    <a:gd name="T63" fmla="*/ 29 h 19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6"/>
                    <a:gd name="T97" fmla="*/ 0 h 192"/>
                    <a:gd name="T98" fmla="*/ 66 w 66"/>
                    <a:gd name="T99" fmla="*/ 192 h 19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6" h="192">
                      <a:moveTo>
                        <a:pt x="66" y="29"/>
                      </a:moveTo>
                      <a:lnTo>
                        <a:pt x="65" y="29"/>
                      </a:lnTo>
                      <a:lnTo>
                        <a:pt x="60" y="29"/>
                      </a:lnTo>
                      <a:lnTo>
                        <a:pt x="55" y="31"/>
                      </a:lnTo>
                      <a:lnTo>
                        <a:pt x="48" y="35"/>
                      </a:lnTo>
                      <a:lnTo>
                        <a:pt x="45" y="36"/>
                      </a:lnTo>
                      <a:lnTo>
                        <a:pt x="41" y="40"/>
                      </a:lnTo>
                      <a:lnTo>
                        <a:pt x="37" y="44"/>
                      </a:lnTo>
                      <a:lnTo>
                        <a:pt x="35" y="50"/>
                      </a:lnTo>
                      <a:lnTo>
                        <a:pt x="31" y="55"/>
                      </a:lnTo>
                      <a:lnTo>
                        <a:pt x="29" y="61"/>
                      </a:lnTo>
                      <a:lnTo>
                        <a:pt x="27" y="70"/>
                      </a:lnTo>
                      <a:lnTo>
                        <a:pt x="27" y="78"/>
                      </a:lnTo>
                      <a:lnTo>
                        <a:pt x="26" y="87"/>
                      </a:lnTo>
                      <a:lnTo>
                        <a:pt x="25" y="98"/>
                      </a:lnTo>
                      <a:lnTo>
                        <a:pt x="25" y="107"/>
                      </a:lnTo>
                      <a:lnTo>
                        <a:pt x="25" y="117"/>
                      </a:lnTo>
                      <a:lnTo>
                        <a:pt x="25" y="126"/>
                      </a:lnTo>
                      <a:lnTo>
                        <a:pt x="26" y="134"/>
                      </a:lnTo>
                      <a:lnTo>
                        <a:pt x="27" y="142"/>
                      </a:lnTo>
                      <a:lnTo>
                        <a:pt x="30" y="150"/>
                      </a:lnTo>
                      <a:lnTo>
                        <a:pt x="31" y="155"/>
                      </a:lnTo>
                      <a:lnTo>
                        <a:pt x="34" y="160"/>
                      </a:lnTo>
                      <a:lnTo>
                        <a:pt x="36" y="165"/>
                      </a:lnTo>
                      <a:lnTo>
                        <a:pt x="40" y="169"/>
                      </a:lnTo>
                      <a:lnTo>
                        <a:pt x="43" y="170"/>
                      </a:lnTo>
                      <a:lnTo>
                        <a:pt x="48" y="170"/>
                      </a:lnTo>
                      <a:lnTo>
                        <a:pt x="53" y="169"/>
                      </a:lnTo>
                      <a:lnTo>
                        <a:pt x="61" y="166"/>
                      </a:lnTo>
                      <a:lnTo>
                        <a:pt x="58" y="168"/>
                      </a:lnTo>
                      <a:lnTo>
                        <a:pt x="56" y="173"/>
                      </a:lnTo>
                      <a:lnTo>
                        <a:pt x="52" y="179"/>
                      </a:lnTo>
                      <a:lnTo>
                        <a:pt x="47" y="186"/>
                      </a:lnTo>
                      <a:lnTo>
                        <a:pt x="40" y="190"/>
                      </a:lnTo>
                      <a:lnTo>
                        <a:pt x="32" y="192"/>
                      </a:lnTo>
                      <a:lnTo>
                        <a:pt x="27" y="191"/>
                      </a:lnTo>
                      <a:lnTo>
                        <a:pt x="24" y="189"/>
                      </a:lnTo>
                      <a:lnTo>
                        <a:pt x="19" y="185"/>
                      </a:lnTo>
                      <a:lnTo>
                        <a:pt x="15" y="180"/>
                      </a:lnTo>
                      <a:lnTo>
                        <a:pt x="10" y="171"/>
                      </a:lnTo>
                      <a:lnTo>
                        <a:pt x="6" y="161"/>
                      </a:lnTo>
                      <a:lnTo>
                        <a:pt x="3" y="150"/>
                      </a:lnTo>
                      <a:lnTo>
                        <a:pt x="1" y="139"/>
                      </a:lnTo>
                      <a:lnTo>
                        <a:pt x="0" y="124"/>
                      </a:lnTo>
                      <a:lnTo>
                        <a:pt x="0" y="111"/>
                      </a:lnTo>
                      <a:lnTo>
                        <a:pt x="0" y="96"/>
                      </a:lnTo>
                      <a:lnTo>
                        <a:pt x="3" y="82"/>
                      </a:lnTo>
                      <a:lnTo>
                        <a:pt x="4" y="67"/>
                      </a:lnTo>
                      <a:lnTo>
                        <a:pt x="6" y="54"/>
                      </a:lnTo>
                      <a:lnTo>
                        <a:pt x="9" y="40"/>
                      </a:lnTo>
                      <a:lnTo>
                        <a:pt x="14" y="30"/>
                      </a:lnTo>
                      <a:lnTo>
                        <a:pt x="17" y="19"/>
                      </a:lnTo>
                      <a:lnTo>
                        <a:pt x="21" y="11"/>
                      </a:lnTo>
                      <a:lnTo>
                        <a:pt x="27" y="5"/>
                      </a:lnTo>
                      <a:lnTo>
                        <a:pt x="32" y="3"/>
                      </a:lnTo>
                      <a:lnTo>
                        <a:pt x="41" y="0"/>
                      </a:lnTo>
                      <a:lnTo>
                        <a:pt x="48" y="1"/>
                      </a:lnTo>
                      <a:lnTo>
                        <a:pt x="53" y="5"/>
                      </a:lnTo>
                      <a:lnTo>
                        <a:pt x="58" y="11"/>
                      </a:lnTo>
                      <a:lnTo>
                        <a:pt x="62" y="18"/>
                      </a:lnTo>
                      <a:lnTo>
                        <a:pt x="65" y="23"/>
                      </a:lnTo>
                      <a:lnTo>
                        <a:pt x="66" y="28"/>
                      </a:lnTo>
                      <a:lnTo>
                        <a:pt x="66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2" name="Freeform 150"/>
                <p:cNvSpPr>
                  <a:spLocks/>
                </p:cNvSpPr>
                <p:nvPr/>
              </p:nvSpPr>
              <p:spPr bwMode="auto">
                <a:xfrm>
                  <a:off x="4939" y="3297"/>
                  <a:ext cx="63" cy="34"/>
                </a:xfrm>
                <a:custGeom>
                  <a:avLst/>
                  <a:gdLst>
                    <a:gd name="T0" fmla="*/ 0 w 188"/>
                    <a:gd name="T1" fmla="*/ 100 h 101"/>
                    <a:gd name="T2" fmla="*/ 9 w 188"/>
                    <a:gd name="T3" fmla="*/ 100 h 101"/>
                    <a:gd name="T4" fmla="*/ 19 w 188"/>
                    <a:gd name="T5" fmla="*/ 101 h 101"/>
                    <a:gd name="T6" fmla="*/ 30 w 188"/>
                    <a:gd name="T7" fmla="*/ 101 h 101"/>
                    <a:gd name="T8" fmla="*/ 40 w 188"/>
                    <a:gd name="T9" fmla="*/ 101 h 101"/>
                    <a:gd name="T10" fmla="*/ 50 w 188"/>
                    <a:gd name="T11" fmla="*/ 101 h 101"/>
                    <a:gd name="T12" fmla="*/ 61 w 188"/>
                    <a:gd name="T13" fmla="*/ 101 h 101"/>
                    <a:gd name="T14" fmla="*/ 71 w 188"/>
                    <a:gd name="T15" fmla="*/ 101 h 101"/>
                    <a:gd name="T16" fmla="*/ 82 w 188"/>
                    <a:gd name="T17" fmla="*/ 101 h 101"/>
                    <a:gd name="T18" fmla="*/ 92 w 188"/>
                    <a:gd name="T19" fmla="*/ 98 h 101"/>
                    <a:gd name="T20" fmla="*/ 102 w 188"/>
                    <a:gd name="T21" fmla="*/ 97 h 101"/>
                    <a:gd name="T22" fmla="*/ 113 w 188"/>
                    <a:gd name="T23" fmla="*/ 97 h 101"/>
                    <a:gd name="T24" fmla="*/ 123 w 188"/>
                    <a:gd name="T25" fmla="*/ 96 h 101"/>
                    <a:gd name="T26" fmla="*/ 134 w 188"/>
                    <a:gd name="T27" fmla="*/ 94 h 101"/>
                    <a:gd name="T28" fmla="*/ 144 w 188"/>
                    <a:gd name="T29" fmla="*/ 92 h 101"/>
                    <a:gd name="T30" fmla="*/ 154 w 188"/>
                    <a:gd name="T31" fmla="*/ 90 h 101"/>
                    <a:gd name="T32" fmla="*/ 165 w 188"/>
                    <a:gd name="T33" fmla="*/ 87 h 101"/>
                    <a:gd name="T34" fmla="*/ 165 w 188"/>
                    <a:gd name="T35" fmla="*/ 81 h 101"/>
                    <a:gd name="T36" fmla="*/ 168 w 188"/>
                    <a:gd name="T37" fmla="*/ 75 h 101"/>
                    <a:gd name="T38" fmla="*/ 169 w 188"/>
                    <a:gd name="T39" fmla="*/ 70 h 101"/>
                    <a:gd name="T40" fmla="*/ 172 w 188"/>
                    <a:gd name="T41" fmla="*/ 64 h 101"/>
                    <a:gd name="T42" fmla="*/ 172 w 188"/>
                    <a:gd name="T43" fmla="*/ 59 h 101"/>
                    <a:gd name="T44" fmla="*/ 174 w 188"/>
                    <a:gd name="T45" fmla="*/ 54 h 101"/>
                    <a:gd name="T46" fmla="*/ 175 w 188"/>
                    <a:gd name="T47" fmla="*/ 49 h 101"/>
                    <a:gd name="T48" fmla="*/ 178 w 188"/>
                    <a:gd name="T49" fmla="*/ 44 h 101"/>
                    <a:gd name="T50" fmla="*/ 179 w 188"/>
                    <a:gd name="T51" fmla="*/ 38 h 101"/>
                    <a:gd name="T52" fmla="*/ 179 w 188"/>
                    <a:gd name="T53" fmla="*/ 33 h 101"/>
                    <a:gd name="T54" fmla="*/ 180 w 188"/>
                    <a:gd name="T55" fmla="*/ 28 h 101"/>
                    <a:gd name="T56" fmla="*/ 183 w 188"/>
                    <a:gd name="T57" fmla="*/ 23 h 101"/>
                    <a:gd name="T58" fmla="*/ 183 w 188"/>
                    <a:gd name="T59" fmla="*/ 18 h 101"/>
                    <a:gd name="T60" fmla="*/ 185 w 188"/>
                    <a:gd name="T61" fmla="*/ 13 h 101"/>
                    <a:gd name="T62" fmla="*/ 185 w 188"/>
                    <a:gd name="T63" fmla="*/ 7 h 101"/>
                    <a:gd name="T64" fmla="*/ 188 w 188"/>
                    <a:gd name="T65" fmla="*/ 3 h 101"/>
                    <a:gd name="T66" fmla="*/ 131 w 188"/>
                    <a:gd name="T67" fmla="*/ 79 h 101"/>
                    <a:gd name="T68" fmla="*/ 148 w 188"/>
                    <a:gd name="T69" fmla="*/ 0 h 101"/>
                    <a:gd name="T70" fmla="*/ 90 w 188"/>
                    <a:gd name="T71" fmla="*/ 80 h 101"/>
                    <a:gd name="T72" fmla="*/ 113 w 188"/>
                    <a:gd name="T73" fmla="*/ 0 h 101"/>
                    <a:gd name="T74" fmla="*/ 51 w 188"/>
                    <a:gd name="T75" fmla="*/ 82 h 101"/>
                    <a:gd name="T76" fmla="*/ 69 w 188"/>
                    <a:gd name="T77" fmla="*/ 4 h 101"/>
                    <a:gd name="T78" fmla="*/ 67 w 188"/>
                    <a:gd name="T79" fmla="*/ 4 h 101"/>
                    <a:gd name="T80" fmla="*/ 66 w 188"/>
                    <a:gd name="T81" fmla="*/ 8 h 101"/>
                    <a:gd name="T82" fmla="*/ 62 w 188"/>
                    <a:gd name="T83" fmla="*/ 13 h 101"/>
                    <a:gd name="T84" fmla="*/ 60 w 188"/>
                    <a:gd name="T85" fmla="*/ 19 h 101"/>
                    <a:gd name="T86" fmla="*/ 54 w 188"/>
                    <a:gd name="T87" fmla="*/ 25 h 101"/>
                    <a:gd name="T88" fmla="*/ 50 w 188"/>
                    <a:gd name="T89" fmla="*/ 34 h 101"/>
                    <a:gd name="T90" fmla="*/ 44 w 188"/>
                    <a:gd name="T91" fmla="*/ 43 h 101"/>
                    <a:gd name="T92" fmla="*/ 40 w 188"/>
                    <a:gd name="T93" fmla="*/ 53 h 101"/>
                    <a:gd name="T94" fmla="*/ 33 w 188"/>
                    <a:gd name="T95" fmla="*/ 60 h 101"/>
                    <a:gd name="T96" fmla="*/ 28 w 188"/>
                    <a:gd name="T97" fmla="*/ 70 h 101"/>
                    <a:gd name="T98" fmla="*/ 23 w 188"/>
                    <a:gd name="T99" fmla="*/ 76 h 101"/>
                    <a:gd name="T100" fmla="*/ 17 w 188"/>
                    <a:gd name="T101" fmla="*/ 84 h 101"/>
                    <a:gd name="T102" fmla="*/ 12 w 188"/>
                    <a:gd name="T103" fmla="*/ 90 h 101"/>
                    <a:gd name="T104" fmla="*/ 7 w 188"/>
                    <a:gd name="T105" fmla="*/ 95 h 101"/>
                    <a:gd name="T106" fmla="*/ 3 w 188"/>
                    <a:gd name="T107" fmla="*/ 97 h 101"/>
                    <a:gd name="T108" fmla="*/ 0 w 188"/>
                    <a:gd name="T109" fmla="*/ 100 h 101"/>
                    <a:gd name="T110" fmla="*/ 0 w 188"/>
                    <a:gd name="T111" fmla="*/ 100 h 1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88"/>
                    <a:gd name="T169" fmla="*/ 0 h 101"/>
                    <a:gd name="T170" fmla="*/ 188 w 188"/>
                    <a:gd name="T171" fmla="*/ 101 h 1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88" h="101">
                      <a:moveTo>
                        <a:pt x="0" y="100"/>
                      </a:moveTo>
                      <a:lnTo>
                        <a:pt x="9" y="100"/>
                      </a:lnTo>
                      <a:lnTo>
                        <a:pt x="19" y="101"/>
                      </a:lnTo>
                      <a:lnTo>
                        <a:pt x="30" y="101"/>
                      </a:lnTo>
                      <a:lnTo>
                        <a:pt x="40" y="101"/>
                      </a:lnTo>
                      <a:lnTo>
                        <a:pt x="50" y="101"/>
                      </a:lnTo>
                      <a:lnTo>
                        <a:pt x="61" y="101"/>
                      </a:lnTo>
                      <a:lnTo>
                        <a:pt x="71" y="101"/>
                      </a:lnTo>
                      <a:lnTo>
                        <a:pt x="82" y="101"/>
                      </a:lnTo>
                      <a:lnTo>
                        <a:pt x="92" y="98"/>
                      </a:lnTo>
                      <a:lnTo>
                        <a:pt x="102" y="97"/>
                      </a:lnTo>
                      <a:lnTo>
                        <a:pt x="113" y="97"/>
                      </a:lnTo>
                      <a:lnTo>
                        <a:pt x="123" y="96"/>
                      </a:lnTo>
                      <a:lnTo>
                        <a:pt x="134" y="94"/>
                      </a:lnTo>
                      <a:lnTo>
                        <a:pt x="144" y="92"/>
                      </a:lnTo>
                      <a:lnTo>
                        <a:pt x="154" y="90"/>
                      </a:lnTo>
                      <a:lnTo>
                        <a:pt x="165" y="87"/>
                      </a:lnTo>
                      <a:lnTo>
                        <a:pt x="165" y="81"/>
                      </a:lnTo>
                      <a:lnTo>
                        <a:pt x="168" y="75"/>
                      </a:lnTo>
                      <a:lnTo>
                        <a:pt x="169" y="70"/>
                      </a:lnTo>
                      <a:lnTo>
                        <a:pt x="172" y="64"/>
                      </a:lnTo>
                      <a:lnTo>
                        <a:pt x="172" y="59"/>
                      </a:lnTo>
                      <a:lnTo>
                        <a:pt x="174" y="54"/>
                      </a:lnTo>
                      <a:lnTo>
                        <a:pt x="175" y="49"/>
                      </a:lnTo>
                      <a:lnTo>
                        <a:pt x="178" y="44"/>
                      </a:lnTo>
                      <a:lnTo>
                        <a:pt x="179" y="38"/>
                      </a:lnTo>
                      <a:lnTo>
                        <a:pt x="179" y="33"/>
                      </a:lnTo>
                      <a:lnTo>
                        <a:pt x="180" y="28"/>
                      </a:lnTo>
                      <a:lnTo>
                        <a:pt x="183" y="23"/>
                      </a:lnTo>
                      <a:lnTo>
                        <a:pt x="183" y="18"/>
                      </a:lnTo>
                      <a:lnTo>
                        <a:pt x="185" y="13"/>
                      </a:lnTo>
                      <a:lnTo>
                        <a:pt x="185" y="7"/>
                      </a:lnTo>
                      <a:lnTo>
                        <a:pt x="188" y="3"/>
                      </a:lnTo>
                      <a:lnTo>
                        <a:pt x="131" y="79"/>
                      </a:lnTo>
                      <a:lnTo>
                        <a:pt x="148" y="0"/>
                      </a:lnTo>
                      <a:lnTo>
                        <a:pt x="90" y="80"/>
                      </a:lnTo>
                      <a:lnTo>
                        <a:pt x="113" y="0"/>
                      </a:lnTo>
                      <a:lnTo>
                        <a:pt x="51" y="82"/>
                      </a:lnTo>
                      <a:lnTo>
                        <a:pt x="69" y="4"/>
                      </a:lnTo>
                      <a:lnTo>
                        <a:pt x="67" y="4"/>
                      </a:lnTo>
                      <a:lnTo>
                        <a:pt x="66" y="8"/>
                      </a:lnTo>
                      <a:lnTo>
                        <a:pt x="62" y="13"/>
                      </a:lnTo>
                      <a:lnTo>
                        <a:pt x="60" y="19"/>
                      </a:lnTo>
                      <a:lnTo>
                        <a:pt x="54" y="25"/>
                      </a:lnTo>
                      <a:lnTo>
                        <a:pt x="50" y="34"/>
                      </a:lnTo>
                      <a:lnTo>
                        <a:pt x="44" y="43"/>
                      </a:lnTo>
                      <a:lnTo>
                        <a:pt x="40" y="53"/>
                      </a:lnTo>
                      <a:lnTo>
                        <a:pt x="33" y="60"/>
                      </a:lnTo>
                      <a:lnTo>
                        <a:pt x="28" y="70"/>
                      </a:lnTo>
                      <a:lnTo>
                        <a:pt x="23" y="76"/>
                      </a:lnTo>
                      <a:lnTo>
                        <a:pt x="17" y="84"/>
                      </a:lnTo>
                      <a:lnTo>
                        <a:pt x="12" y="90"/>
                      </a:lnTo>
                      <a:lnTo>
                        <a:pt x="7" y="95"/>
                      </a:lnTo>
                      <a:lnTo>
                        <a:pt x="3" y="97"/>
                      </a:lnTo>
                      <a:lnTo>
                        <a:pt x="0" y="1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3" name="Freeform 151"/>
                <p:cNvSpPr>
                  <a:spLocks/>
                </p:cNvSpPr>
                <p:nvPr/>
              </p:nvSpPr>
              <p:spPr bwMode="auto">
                <a:xfrm>
                  <a:off x="4911" y="3204"/>
                  <a:ext cx="29" cy="103"/>
                </a:xfrm>
                <a:custGeom>
                  <a:avLst/>
                  <a:gdLst>
                    <a:gd name="T0" fmla="*/ 88 w 88"/>
                    <a:gd name="T1" fmla="*/ 0 h 311"/>
                    <a:gd name="T2" fmla="*/ 86 w 88"/>
                    <a:gd name="T3" fmla="*/ 0 h 311"/>
                    <a:gd name="T4" fmla="*/ 85 w 88"/>
                    <a:gd name="T5" fmla="*/ 3 h 311"/>
                    <a:gd name="T6" fmla="*/ 80 w 88"/>
                    <a:gd name="T7" fmla="*/ 5 h 311"/>
                    <a:gd name="T8" fmla="*/ 75 w 88"/>
                    <a:gd name="T9" fmla="*/ 13 h 311"/>
                    <a:gd name="T10" fmla="*/ 69 w 88"/>
                    <a:gd name="T11" fmla="*/ 19 h 311"/>
                    <a:gd name="T12" fmla="*/ 64 w 88"/>
                    <a:gd name="T13" fmla="*/ 29 h 311"/>
                    <a:gd name="T14" fmla="*/ 57 w 88"/>
                    <a:gd name="T15" fmla="*/ 39 h 311"/>
                    <a:gd name="T16" fmla="*/ 51 w 88"/>
                    <a:gd name="T17" fmla="*/ 51 h 311"/>
                    <a:gd name="T18" fmla="*/ 43 w 88"/>
                    <a:gd name="T19" fmla="*/ 65 h 311"/>
                    <a:gd name="T20" fmla="*/ 37 w 88"/>
                    <a:gd name="T21" fmla="*/ 81 h 311"/>
                    <a:gd name="T22" fmla="*/ 29 w 88"/>
                    <a:gd name="T23" fmla="*/ 97 h 311"/>
                    <a:gd name="T24" fmla="*/ 24 w 88"/>
                    <a:gd name="T25" fmla="*/ 117 h 311"/>
                    <a:gd name="T26" fmla="*/ 20 w 88"/>
                    <a:gd name="T27" fmla="*/ 138 h 311"/>
                    <a:gd name="T28" fmla="*/ 17 w 88"/>
                    <a:gd name="T29" fmla="*/ 161 h 311"/>
                    <a:gd name="T30" fmla="*/ 15 w 88"/>
                    <a:gd name="T31" fmla="*/ 186 h 311"/>
                    <a:gd name="T32" fmla="*/ 16 w 88"/>
                    <a:gd name="T33" fmla="*/ 214 h 311"/>
                    <a:gd name="T34" fmla="*/ 16 w 88"/>
                    <a:gd name="T35" fmla="*/ 217 h 311"/>
                    <a:gd name="T36" fmla="*/ 16 w 88"/>
                    <a:gd name="T37" fmla="*/ 225 h 311"/>
                    <a:gd name="T38" fmla="*/ 16 w 88"/>
                    <a:gd name="T39" fmla="*/ 231 h 311"/>
                    <a:gd name="T40" fmla="*/ 16 w 88"/>
                    <a:gd name="T41" fmla="*/ 238 h 311"/>
                    <a:gd name="T42" fmla="*/ 17 w 88"/>
                    <a:gd name="T43" fmla="*/ 246 h 311"/>
                    <a:gd name="T44" fmla="*/ 20 w 88"/>
                    <a:gd name="T45" fmla="*/ 253 h 311"/>
                    <a:gd name="T46" fmla="*/ 20 w 88"/>
                    <a:gd name="T47" fmla="*/ 261 h 311"/>
                    <a:gd name="T48" fmla="*/ 21 w 88"/>
                    <a:gd name="T49" fmla="*/ 269 h 311"/>
                    <a:gd name="T50" fmla="*/ 22 w 88"/>
                    <a:gd name="T51" fmla="*/ 277 h 311"/>
                    <a:gd name="T52" fmla="*/ 23 w 88"/>
                    <a:gd name="T53" fmla="*/ 284 h 311"/>
                    <a:gd name="T54" fmla="*/ 24 w 88"/>
                    <a:gd name="T55" fmla="*/ 290 h 311"/>
                    <a:gd name="T56" fmla="*/ 26 w 88"/>
                    <a:gd name="T57" fmla="*/ 298 h 311"/>
                    <a:gd name="T58" fmla="*/ 27 w 88"/>
                    <a:gd name="T59" fmla="*/ 302 h 311"/>
                    <a:gd name="T60" fmla="*/ 29 w 88"/>
                    <a:gd name="T61" fmla="*/ 308 h 311"/>
                    <a:gd name="T62" fmla="*/ 31 w 88"/>
                    <a:gd name="T63" fmla="*/ 311 h 311"/>
                    <a:gd name="T64" fmla="*/ 29 w 88"/>
                    <a:gd name="T65" fmla="*/ 311 h 311"/>
                    <a:gd name="T66" fmla="*/ 26 w 88"/>
                    <a:gd name="T67" fmla="*/ 309 h 311"/>
                    <a:gd name="T68" fmla="*/ 23 w 88"/>
                    <a:gd name="T69" fmla="*/ 305 h 311"/>
                    <a:gd name="T70" fmla="*/ 21 w 88"/>
                    <a:gd name="T71" fmla="*/ 299 h 311"/>
                    <a:gd name="T72" fmla="*/ 20 w 88"/>
                    <a:gd name="T73" fmla="*/ 293 h 311"/>
                    <a:gd name="T74" fmla="*/ 16 w 88"/>
                    <a:gd name="T75" fmla="*/ 283 h 311"/>
                    <a:gd name="T76" fmla="*/ 12 w 88"/>
                    <a:gd name="T77" fmla="*/ 273 h 311"/>
                    <a:gd name="T78" fmla="*/ 8 w 88"/>
                    <a:gd name="T79" fmla="*/ 259 h 311"/>
                    <a:gd name="T80" fmla="*/ 6 w 88"/>
                    <a:gd name="T81" fmla="*/ 246 h 311"/>
                    <a:gd name="T82" fmla="*/ 3 w 88"/>
                    <a:gd name="T83" fmla="*/ 228 h 311"/>
                    <a:gd name="T84" fmla="*/ 2 w 88"/>
                    <a:gd name="T85" fmla="*/ 211 h 311"/>
                    <a:gd name="T86" fmla="*/ 0 w 88"/>
                    <a:gd name="T87" fmla="*/ 190 h 311"/>
                    <a:gd name="T88" fmla="*/ 0 w 88"/>
                    <a:gd name="T89" fmla="*/ 169 h 311"/>
                    <a:gd name="T90" fmla="*/ 2 w 88"/>
                    <a:gd name="T91" fmla="*/ 144 h 311"/>
                    <a:gd name="T92" fmla="*/ 6 w 88"/>
                    <a:gd name="T93" fmla="*/ 123 h 311"/>
                    <a:gd name="T94" fmla="*/ 12 w 88"/>
                    <a:gd name="T95" fmla="*/ 103 h 311"/>
                    <a:gd name="T96" fmla="*/ 18 w 88"/>
                    <a:gd name="T97" fmla="*/ 87 h 311"/>
                    <a:gd name="T98" fmla="*/ 24 w 88"/>
                    <a:gd name="T99" fmla="*/ 71 h 311"/>
                    <a:gd name="T100" fmla="*/ 33 w 88"/>
                    <a:gd name="T101" fmla="*/ 57 h 311"/>
                    <a:gd name="T102" fmla="*/ 39 w 88"/>
                    <a:gd name="T103" fmla="*/ 45 h 311"/>
                    <a:gd name="T104" fmla="*/ 48 w 88"/>
                    <a:gd name="T105" fmla="*/ 35 h 311"/>
                    <a:gd name="T106" fmla="*/ 55 w 88"/>
                    <a:gd name="T107" fmla="*/ 26 h 311"/>
                    <a:gd name="T108" fmla="*/ 63 w 88"/>
                    <a:gd name="T109" fmla="*/ 19 h 311"/>
                    <a:gd name="T110" fmla="*/ 69 w 88"/>
                    <a:gd name="T111" fmla="*/ 13 h 311"/>
                    <a:gd name="T112" fmla="*/ 75 w 88"/>
                    <a:gd name="T113" fmla="*/ 8 h 311"/>
                    <a:gd name="T114" fmla="*/ 80 w 88"/>
                    <a:gd name="T115" fmla="*/ 4 h 311"/>
                    <a:gd name="T116" fmla="*/ 85 w 88"/>
                    <a:gd name="T117" fmla="*/ 1 h 311"/>
                    <a:gd name="T118" fmla="*/ 86 w 88"/>
                    <a:gd name="T119" fmla="*/ 0 h 311"/>
                    <a:gd name="T120" fmla="*/ 88 w 88"/>
                    <a:gd name="T121" fmla="*/ 0 h 311"/>
                    <a:gd name="T122" fmla="*/ 88 w 88"/>
                    <a:gd name="T123" fmla="*/ 0 h 31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8"/>
                    <a:gd name="T187" fmla="*/ 0 h 311"/>
                    <a:gd name="T188" fmla="*/ 88 w 88"/>
                    <a:gd name="T189" fmla="*/ 311 h 31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8" h="311">
                      <a:moveTo>
                        <a:pt x="88" y="0"/>
                      </a:moveTo>
                      <a:lnTo>
                        <a:pt x="86" y="0"/>
                      </a:lnTo>
                      <a:lnTo>
                        <a:pt x="85" y="3"/>
                      </a:lnTo>
                      <a:lnTo>
                        <a:pt x="80" y="5"/>
                      </a:lnTo>
                      <a:lnTo>
                        <a:pt x="75" y="13"/>
                      </a:lnTo>
                      <a:lnTo>
                        <a:pt x="69" y="19"/>
                      </a:lnTo>
                      <a:lnTo>
                        <a:pt x="64" y="29"/>
                      </a:lnTo>
                      <a:lnTo>
                        <a:pt x="57" y="39"/>
                      </a:lnTo>
                      <a:lnTo>
                        <a:pt x="51" y="51"/>
                      </a:lnTo>
                      <a:lnTo>
                        <a:pt x="43" y="65"/>
                      </a:lnTo>
                      <a:lnTo>
                        <a:pt x="37" y="81"/>
                      </a:lnTo>
                      <a:lnTo>
                        <a:pt x="29" y="97"/>
                      </a:lnTo>
                      <a:lnTo>
                        <a:pt x="24" y="117"/>
                      </a:lnTo>
                      <a:lnTo>
                        <a:pt x="20" y="138"/>
                      </a:lnTo>
                      <a:lnTo>
                        <a:pt x="17" y="161"/>
                      </a:lnTo>
                      <a:lnTo>
                        <a:pt x="15" y="186"/>
                      </a:lnTo>
                      <a:lnTo>
                        <a:pt x="16" y="214"/>
                      </a:lnTo>
                      <a:lnTo>
                        <a:pt x="16" y="217"/>
                      </a:lnTo>
                      <a:lnTo>
                        <a:pt x="16" y="225"/>
                      </a:lnTo>
                      <a:lnTo>
                        <a:pt x="16" y="231"/>
                      </a:lnTo>
                      <a:lnTo>
                        <a:pt x="16" y="238"/>
                      </a:lnTo>
                      <a:lnTo>
                        <a:pt x="17" y="246"/>
                      </a:lnTo>
                      <a:lnTo>
                        <a:pt x="20" y="253"/>
                      </a:lnTo>
                      <a:lnTo>
                        <a:pt x="20" y="261"/>
                      </a:lnTo>
                      <a:lnTo>
                        <a:pt x="21" y="269"/>
                      </a:lnTo>
                      <a:lnTo>
                        <a:pt x="22" y="277"/>
                      </a:lnTo>
                      <a:lnTo>
                        <a:pt x="23" y="284"/>
                      </a:lnTo>
                      <a:lnTo>
                        <a:pt x="24" y="290"/>
                      </a:lnTo>
                      <a:lnTo>
                        <a:pt x="26" y="298"/>
                      </a:lnTo>
                      <a:lnTo>
                        <a:pt x="27" y="302"/>
                      </a:lnTo>
                      <a:lnTo>
                        <a:pt x="29" y="308"/>
                      </a:lnTo>
                      <a:lnTo>
                        <a:pt x="31" y="311"/>
                      </a:lnTo>
                      <a:lnTo>
                        <a:pt x="29" y="311"/>
                      </a:lnTo>
                      <a:lnTo>
                        <a:pt x="26" y="309"/>
                      </a:lnTo>
                      <a:lnTo>
                        <a:pt x="23" y="305"/>
                      </a:lnTo>
                      <a:lnTo>
                        <a:pt x="21" y="299"/>
                      </a:lnTo>
                      <a:lnTo>
                        <a:pt x="20" y="293"/>
                      </a:lnTo>
                      <a:lnTo>
                        <a:pt x="16" y="283"/>
                      </a:lnTo>
                      <a:lnTo>
                        <a:pt x="12" y="273"/>
                      </a:lnTo>
                      <a:lnTo>
                        <a:pt x="8" y="259"/>
                      </a:lnTo>
                      <a:lnTo>
                        <a:pt x="6" y="246"/>
                      </a:lnTo>
                      <a:lnTo>
                        <a:pt x="3" y="228"/>
                      </a:lnTo>
                      <a:lnTo>
                        <a:pt x="2" y="211"/>
                      </a:lnTo>
                      <a:lnTo>
                        <a:pt x="0" y="190"/>
                      </a:lnTo>
                      <a:lnTo>
                        <a:pt x="0" y="169"/>
                      </a:lnTo>
                      <a:lnTo>
                        <a:pt x="2" y="144"/>
                      </a:lnTo>
                      <a:lnTo>
                        <a:pt x="6" y="123"/>
                      </a:lnTo>
                      <a:lnTo>
                        <a:pt x="12" y="103"/>
                      </a:lnTo>
                      <a:lnTo>
                        <a:pt x="18" y="87"/>
                      </a:lnTo>
                      <a:lnTo>
                        <a:pt x="24" y="71"/>
                      </a:lnTo>
                      <a:lnTo>
                        <a:pt x="33" y="57"/>
                      </a:lnTo>
                      <a:lnTo>
                        <a:pt x="39" y="45"/>
                      </a:lnTo>
                      <a:lnTo>
                        <a:pt x="48" y="35"/>
                      </a:lnTo>
                      <a:lnTo>
                        <a:pt x="55" y="26"/>
                      </a:lnTo>
                      <a:lnTo>
                        <a:pt x="63" y="19"/>
                      </a:lnTo>
                      <a:lnTo>
                        <a:pt x="69" y="13"/>
                      </a:lnTo>
                      <a:lnTo>
                        <a:pt x="75" y="8"/>
                      </a:lnTo>
                      <a:lnTo>
                        <a:pt x="80" y="4"/>
                      </a:lnTo>
                      <a:lnTo>
                        <a:pt x="85" y="1"/>
                      </a:lnTo>
                      <a:lnTo>
                        <a:pt x="86" y="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4" name="Freeform 152"/>
                <p:cNvSpPr>
                  <a:spLocks/>
                </p:cNvSpPr>
                <p:nvPr/>
              </p:nvSpPr>
              <p:spPr bwMode="auto">
                <a:xfrm>
                  <a:off x="5286" y="3154"/>
                  <a:ext cx="28" cy="46"/>
                </a:xfrm>
                <a:custGeom>
                  <a:avLst/>
                  <a:gdLst>
                    <a:gd name="T0" fmla="*/ 84 w 85"/>
                    <a:gd name="T1" fmla="*/ 44 h 139"/>
                    <a:gd name="T2" fmla="*/ 80 w 85"/>
                    <a:gd name="T3" fmla="*/ 27 h 139"/>
                    <a:gd name="T4" fmla="*/ 68 w 85"/>
                    <a:gd name="T5" fmla="*/ 9 h 139"/>
                    <a:gd name="T6" fmla="*/ 53 w 85"/>
                    <a:gd name="T7" fmla="*/ 0 h 139"/>
                    <a:gd name="T8" fmla="*/ 41 w 85"/>
                    <a:gd name="T9" fmla="*/ 0 h 139"/>
                    <a:gd name="T10" fmla="*/ 24 w 85"/>
                    <a:gd name="T11" fmla="*/ 6 h 139"/>
                    <a:gd name="T12" fmla="*/ 11 w 85"/>
                    <a:gd name="T13" fmla="*/ 20 h 139"/>
                    <a:gd name="T14" fmla="*/ 3 w 85"/>
                    <a:gd name="T15" fmla="*/ 39 h 139"/>
                    <a:gd name="T16" fmla="*/ 0 w 85"/>
                    <a:gd name="T17" fmla="*/ 61 h 139"/>
                    <a:gd name="T18" fmla="*/ 0 w 85"/>
                    <a:gd name="T19" fmla="*/ 83 h 139"/>
                    <a:gd name="T20" fmla="*/ 2 w 85"/>
                    <a:gd name="T21" fmla="*/ 104 h 139"/>
                    <a:gd name="T22" fmla="*/ 8 w 85"/>
                    <a:gd name="T23" fmla="*/ 122 h 139"/>
                    <a:gd name="T24" fmla="*/ 18 w 85"/>
                    <a:gd name="T25" fmla="*/ 134 h 139"/>
                    <a:gd name="T26" fmla="*/ 31 w 85"/>
                    <a:gd name="T27" fmla="*/ 139 h 139"/>
                    <a:gd name="T28" fmla="*/ 42 w 85"/>
                    <a:gd name="T29" fmla="*/ 138 h 139"/>
                    <a:gd name="T30" fmla="*/ 57 w 85"/>
                    <a:gd name="T31" fmla="*/ 132 h 139"/>
                    <a:gd name="T32" fmla="*/ 73 w 85"/>
                    <a:gd name="T33" fmla="*/ 119 h 139"/>
                    <a:gd name="T34" fmla="*/ 81 w 85"/>
                    <a:gd name="T35" fmla="*/ 108 h 139"/>
                    <a:gd name="T36" fmla="*/ 80 w 85"/>
                    <a:gd name="T37" fmla="*/ 107 h 139"/>
                    <a:gd name="T38" fmla="*/ 67 w 85"/>
                    <a:gd name="T39" fmla="*/ 110 h 139"/>
                    <a:gd name="T40" fmla="*/ 53 w 85"/>
                    <a:gd name="T41" fmla="*/ 114 h 139"/>
                    <a:gd name="T42" fmla="*/ 43 w 85"/>
                    <a:gd name="T43" fmla="*/ 115 h 139"/>
                    <a:gd name="T44" fmla="*/ 31 w 85"/>
                    <a:gd name="T45" fmla="*/ 113 h 139"/>
                    <a:gd name="T46" fmla="*/ 21 w 85"/>
                    <a:gd name="T47" fmla="*/ 101 h 139"/>
                    <a:gd name="T48" fmla="*/ 22 w 85"/>
                    <a:gd name="T49" fmla="*/ 89 h 139"/>
                    <a:gd name="T50" fmla="*/ 28 w 85"/>
                    <a:gd name="T51" fmla="*/ 84 h 139"/>
                    <a:gd name="T52" fmla="*/ 36 w 85"/>
                    <a:gd name="T53" fmla="*/ 82 h 139"/>
                    <a:gd name="T54" fmla="*/ 73 w 85"/>
                    <a:gd name="T55" fmla="*/ 79 h 139"/>
                    <a:gd name="T56" fmla="*/ 16 w 85"/>
                    <a:gd name="T57" fmla="*/ 61 h 139"/>
                    <a:gd name="T58" fmla="*/ 26 w 85"/>
                    <a:gd name="T59" fmla="*/ 34 h 139"/>
                    <a:gd name="T60" fmla="*/ 36 w 85"/>
                    <a:gd name="T61" fmla="*/ 26 h 139"/>
                    <a:gd name="T62" fmla="*/ 46 w 85"/>
                    <a:gd name="T63" fmla="*/ 22 h 139"/>
                    <a:gd name="T64" fmla="*/ 57 w 85"/>
                    <a:gd name="T65" fmla="*/ 22 h 139"/>
                    <a:gd name="T66" fmla="*/ 65 w 85"/>
                    <a:gd name="T67" fmla="*/ 27 h 139"/>
                    <a:gd name="T68" fmla="*/ 74 w 85"/>
                    <a:gd name="T69" fmla="*/ 36 h 139"/>
                    <a:gd name="T70" fmla="*/ 85 w 85"/>
                    <a:gd name="T71" fmla="*/ 46 h 139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85"/>
                    <a:gd name="T109" fmla="*/ 0 h 139"/>
                    <a:gd name="T110" fmla="*/ 85 w 85"/>
                    <a:gd name="T111" fmla="*/ 139 h 139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85" h="139">
                      <a:moveTo>
                        <a:pt x="85" y="46"/>
                      </a:moveTo>
                      <a:lnTo>
                        <a:pt x="84" y="44"/>
                      </a:lnTo>
                      <a:lnTo>
                        <a:pt x="83" y="37"/>
                      </a:lnTo>
                      <a:lnTo>
                        <a:pt x="80" y="27"/>
                      </a:lnTo>
                      <a:lnTo>
                        <a:pt x="75" y="19"/>
                      </a:lnTo>
                      <a:lnTo>
                        <a:pt x="68" y="9"/>
                      </a:lnTo>
                      <a:lnTo>
                        <a:pt x="59" y="3"/>
                      </a:lnTo>
                      <a:lnTo>
                        <a:pt x="53" y="0"/>
                      </a:lnTo>
                      <a:lnTo>
                        <a:pt x="48" y="0"/>
                      </a:lnTo>
                      <a:lnTo>
                        <a:pt x="41" y="0"/>
                      </a:lnTo>
                      <a:lnTo>
                        <a:pt x="33" y="4"/>
                      </a:lnTo>
                      <a:lnTo>
                        <a:pt x="24" y="6"/>
                      </a:lnTo>
                      <a:lnTo>
                        <a:pt x="18" y="13"/>
                      </a:lnTo>
                      <a:lnTo>
                        <a:pt x="11" y="20"/>
                      </a:lnTo>
                      <a:lnTo>
                        <a:pt x="8" y="30"/>
                      </a:lnTo>
                      <a:lnTo>
                        <a:pt x="3" y="39"/>
                      </a:lnTo>
                      <a:lnTo>
                        <a:pt x="1" y="50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0" y="83"/>
                      </a:lnTo>
                      <a:lnTo>
                        <a:pt x="1" y="94"/>
                      </a:lnTo>
                      <a:lnTo>
                        <a:pt x="2" y="104"/>
                      </a:lnTo>
                      <a:lnTo>
                        <a:pt x="6" y="114"/>
                      </a:lnTo>
                      <a:lnTo>
                        <a:pt x="8" y="122"/>
                      </a:lnTo>
                      <a:lnTo>
                        <a:pt x="15" y="129"/>
                      </a:lnTo>
                      <a:lnTo>
                        <a:pt x="18" y="134"/>
                      </a:lnTo>
                      <a:lnTo>
                        <a:pt x="26" y="138"/>
                      </a:lnTo>
                      <a:lnTo>
                        <a:pt x="31" y="139"/>
                      </a:lnTo>
                      <a:lnTo>
                        <a:pt x="36" y="139"/>
                      </a:lnTo>
                      <a:lnTo>
                        <a:pt x="42" y="138"/>
                      </a:lnTo>
                      <a:lnTo>
                        <a:pt x="48" y="138"/>
                      </a:lnTo>
                      <a:lnTo>
                        <a:pt x="57" y="132"/>
                      </a:lnTo>
                      <a:lnTo>
                        <a:pt x="67" y="127"/>
                      </a:lnTo>
                      <a:lnTo>
                        <a:pt x="73" y="119"/>
                      </a:lnTo>
                      <a:lnTo>
                        <a:pt x="79" y="113"/>
                      </a:lnTo>
                      <a:lnTo>
                        <a:pt x="81" y="108"/>
                      </a:lnTo>
                      <a:lnTo>
                        <a:pt x="84" y="107"/>
                      </a:lnTo>
                      <a:lnTo>
                        <a:pt x="80" y="107"/>
                      </a:lnTo>
                      <a:lnTo>
                        <a:pt x="75" y="108"/>
                      </a:lnTo>
                      <a:lnTo>
                        <a:pt x="67" y="110"/>
                      </a:lnTo>
                      <a:lnTo>
                        <a:pt x="58" y="113"/>
                      </a:lnTo>
                      <a:lnTo>
                        <a:pt x="53" y="114"/>
                      </a:lnTo>
                      <a:lnTo>
                        <a:pt x="48" y="115"/>
                      </a:lnTo>
                      <a:lnTo>
                        <a:pt x="43" y="115"/>
                      </a:lnTo>
                      <a:lnTo>
                        <a:pt x="39" y="115"/>
                      </a:lnTo>
                      <a:lnTo>
                        <a:pt x="31" y="113"/>
                      </a:lnTo>
                      <a:lnTo>
                        <a:pt x="26" y="108"/>
                      </a:lnTo>
                      <a:lnTo>
                        <a:pt x="21" y="101"/>
                      </a:lnTo>
                      <a:lnTo>
                        <a:pt x="21" y="96"/>
                      </a:lnTo>
                      <a:lnTo>
                        <a:pt x="22" y="89"/>
                      </a:lnTo>
                      <a:lnTo>
                        <a:pt x="26" y="87"/>
                      </a:lnTo>
                      <a:lnTo>
                        <a:pt x="28" y="84"/>
                      </a:lnTo>
                      <a:lnTo>
                        <a:pt x="32" y="82"/>
                      </a:lnTo>
                      <a:lnTo>
                        <a:pt x="36" y="82"/>
                      </a:lnTo>
                      <a:lnTo>
                        <a:pt x="37" y="82"/>
                      </a:lnTo>
                      <a:lnTo>
                        <a:pt x="73" y="79"/>
                      </a:lnTo>
                      <a:lnTo>
                        <a:pt x="74" y="68"/>
                      </a:lnTo>
                      <a:lnTo>
                        <a:pt x="16" y="61"/>
                      </a:lnTo>
                      <a:lnTo>
                        <a:pt x="70" y="51"/>
                      </a:lnTo>
                      <a:lnTo>
                        <a:pt x="26" y="34"/>
                      </a:lnTo>
                      <a:lnTo>
                        <a:pt x="28" y="31"/>
                      </a:lnTo>
                      <a:lnTo>
                        <a:pt x="36" y="26"/>
                      </a:lnTo>
                      <a:lnTo>
                        <a:pt x="41" y="24"/>
                      </a:lnTo>
                      <a:lnTo>
                        <a:pt x="46" y="22"/>
                      </a:lnTo>
                      <a:lnTo>
                        <a:pt x="52" y="22"/>
                      </a:lnTo>
                      <a:lnTo>
                        <a:pt x="57" y="22"/>
                      </a:lnTo>
                      <a:lnTo>
                        <a:pt x="59" y="25"/>
                      </a:lnTo>
                      <a:lnTo>
                        <a:pt x="65" y="27"/>
                      </a:lnTo>
                      <a:lnTo>
                        <a:pt x="70" y="31"/>
                      </a:lnTo>
                      <a:lnTo>
                        <a:pt x="74" y="36"/>
                      </a:lnTo>
                      <a:lnTo>
                        <a:pt x="81" y="42"/>
                      </a:lnTo>
                      <a:lnTo>
                        <a:pt x="85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5" name="Freeform 153"/>
                <p:cNvSpPr>
                  <a:spLocks/>
                </p:cNvSpPr>
                <p:nvPr/>
              </p:nvSpPr>
              <p:spPr bwMode="auto">
                <a:xfrm>
                  <a:off x="5388" y="3164"/>
                  <a:ext cx="31" cy="42"/>
                </a:xfrm>
                <a:custGeom>
                  <a:avLst/>
                  <a:gdLst>
                    <a:gd name="T0" fmla="*/ 88 w 91"/>
                    <a:gd name="T1" fmla="*/ 42 h 128"/>
                    <a:gd name="T2" fmla="*/ 86 w 91"/>
                    <a:gd name="T3" fmla="*/ 31 h 128"/>
                    <a:gd name="T4" fmla="*/ 78 w 91"/>
                    <a:gd name="T5" fmla="*/ 16 h 128"/>
                    <a:gd name="T6" fmla="*/ 68 w 91"/>
                    <a:gd name="T7" fmla="*/ 6 h 128"/>
                    <a:gd name="T8" fmla="*/ 60 w 91"/>
                    <a:gd name="T9" fmla="*/ 0 h 128"/>
                    <a:gd name="T10" fmla="*/ 49 w 91"/>
                    <a:gd name="T11" fmla="*/ 0 h 128"/>
                    <a:gd name="T12" fmla="*/ 36 w 91"/>
                    <a:gd name="T13" fmla="*/ 0 h 128"/>
                    <a:gd name="T14" fmla="*/ 22 w 91"/>
                    <a:gd name="T15" fmla="*/ 7 h 128"/>
                    <a:gd name="T16" fmla="*/ 11 w 91"/>
                    <a:gd name="T17" fmla="*/ 18 h 128"/>
                    <a:gd name="T18" fmla="*/ 5 w 91"/>
                    <a:gd name="T19" fmla="*/ 28 h 128"/>
                    <a:gd name="T20" fmla="*/ 1 w 91"/>
                    <a:gd name="T21" fmla="*/ 40 h 128"/>
                    <a:gd name="T22" fmla="*/ 0 w 91"/>
                    <a:gd name="T23" fmla="*/ 52 h 128"/>
                    <a:gd name="T24" fmla="*/ 0 w 91"/>
                    <a:gd name="T25" fmla="*/ 64 h 128"/>
                    <a:gd name="T26" fmla="*/ 1 w 91"/>
                    <a:gd name="T27" fmla="*/ 77 h 128"/>
                    <a:gd name="T28" fmla="*/ 4 w 91"/>
                    <a:gd name="T29" fmla="*/ 88 h 128"/>
                    <a:gd name="T30" fmla="*/ 9 w 91"/>
                    <a:gd name="T31" fmla="*/ 99 h 128"/>
                    <a:gd name="T32" fmla="*/ 16 w 91"/>
                    <a:gd name="T33" fmla="*/ 115 h 128"/>
                    <a:gd name="T34" fmla="*/ 30 w 91"/>
                    <a:gd name="T35" fmla="*/ 124 h 128"/>
                    <a:gd name="T36" fmla="*/ 40 w 91"/>
                    <a:gd name="T37" fmla="*/ 126 h 128"/>
                    <a:gd name="T38" fmla="*/ 53 w 91"/>
                    <a:gd name="T39" fmla="*/ 125 h 128"/>
                    <a:gd name="T40" fmla="*/ 63 w 91"/>
                    <a:gd name="T41" fmla="*/ 121 h 128"/>
                    <a:gd name="T42" fmla="*/ 76 w 91"/>
                    <a:gd name="T43" fmla="*/ 114 h 128"/>
                    <a:gd name="T44" fmla="*/ 86 w 91"/>
                    <a:gd name="T45" fmla="*/ 100 h 128"/>
                    <a:gd name="T46" fmla="*/ 89 w 91"/>
                    <a:gd name="T47" fmla="*/ 93 h 128"/>
                    <a:gd name="T48" fmla="*/ 82 w 91"/>
                    <a:gd name="T49" fmla="*/ 90 h 128"/>
                    <a:gd name="T50" fmla="*/ 78 w 91"/>
                    <a:gd name="T51" fmla="*/ 100 h 128"/>
                    <a:gd name="T52" fmla="*/ 68 w 91"/>
                    <a:gd name="T53" fmla="*/ 108 h 128"/>
                    <a:gd name="T54" fmla="*/ 53 w 91"/>
                    <a:gd name="T55" fmla="*/ 110 h 128"/>
                    <a:gd name="T56" fmla="*/ 44 w 91"/>
                    <a:gd name="T57" fmla="*/ 107 h 128"/>
                    <a:gd name="T58" fmla="*/ 36 w 91"/>
                    <a:gd name="T59" fmla="*/ 103 h 128"/>
                    <a:gd name="T60" fmla="*/ 29 w 91"/>
                    <a:gd name="T61" fmla="*/ 94 h 128"/>
                    <a:gd name="T62" fmla="*/ 26 w 91"/>
                    <a:gd name="T63" fmla="*/ 82 h 128"/>
                    <a:gd name="T64" fmla="*/ 88 w 91"/>
                    <a:gd name="T65" fmla="*/ 66 h 128"/>
                    <a:gd name="T66" fmla="*/ 80 w 91"/>
                    <a:gd name="T67" fmla="*/ 49 h 128"/>
                    <a:gd name="T68" fmla="*/ 26 w 91"/>
                    <a:gd name="T69" fmla="*/ 37 h 128"/>
                    <a:gd name="T70" fmla="*/ 30 w 91"/>
                    <a:gd name="T71" fmla="*/ 30 h 128"/>
                    <a:gd name="T72" fmla="*/ 36 w 91"/>
                    <a:gd name="T73" fmla="*/ 20 h 128"/>
                    <a:gd name="T74" fmla="*/ 45 w 91"/>
                    <a:gd name="T75" fmla="*/ 12 h 128"/>
                    <a:gd name="T76" fmla="*/ 57 w 91"/>
                    <a:gd name="T77" fmla="*/ 12 h 128"/>
                    <a:gd name="T78" fmla="*/ 67 w 91"/>
                    <a:gd name="T79" fmla="*/ 16 h 128"/>
                    <a:gd name="T80" fmla="*/ 78 w 91"/>
                    <a:gd name="T81" fmla="*/ 26 h 128"/>
                    <a:gd name="T82" fmla="*/ 82 w 91"/>
                    <a:gd name="T83" fmla="*/ 41 h 128"/>
                    <a:gd name="T84" fmla="*/ 88 w 91"/>
                    <a:gd name="T85" fmla="*/ 45 h 12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1"/>
                    <a:gd name="T130" fmla="*/ 0 h 128"/>
                    <a:gd name="T131" fmla="*/ 91 w 91"/>
                    <a:gd name="T132" fmla="*/ 128 h 12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1" h="128">
                      <a:moveTo>
                        <a:pt x="88" y="45"/>
                      </a:moveTo>
                      <a:lnTo>
                        <a:pt x="88" y="42"/>
                      </a:lnTo>
                      <a:lnTo>
                        <a:pt x="87" y="38"/>
                      </a:lnTo>
                      <a:lnTo>
                        <a:pt x="86" y="31"/>
                      </a:lnTo>
                      <a:lnTo>
                        <a:pt x="83" y="25"/>
                      </a:lnTo>
                      <a:lnTo>
                        <a:pt x="78" y="16"/>
                      </a:lnTo>
                      <a:lnTo>
                        <a:pt x="73" y="10"/>
                      </a:lnTo>
                      <a:lnTo>
                        <a:pt x="68" y="6"/>
                      </a:lnTo>
                      <a:lnTo>
                        <a:pt x="65" y="4"/>
                      </a:lnTo>
                      <a:lnTo>
                        <a:pt x="60" y="0"/>
                      </a:lnTo>
                      <a:lnTo>
                        <a:pt x="55" y="0"/>
                      </a:lnTo>
                      <a:lnTo>
                        <a:pt x="49" y="0"/>
                      </a:lnTo>
                      <a:lnTo>
                        <a:pt x="42" y="0"/>
                      </a:lnTo>
                      <a:lnTo>
                        <a:pt x="36" y="0"/>
                      </a:lnTo>
                      <a:lnTo>
                        <a:pt x="32" y="2"/>
                      </a:lnTo>
                      <a:lnTo>
                        <a:pt x="22" y="7"/>
                      </a:lnTo>
                      <a:lnTo>
                        <a:pt x="15" y="15"/>
                      </a:lnTo>
                      <a:lnTo>
                        <a:pt x="11" y="18"/>
                      </a:lnTo>
                      <a:lnTo>
                        <a:pt x="9" y="23"/>
                      </a:lnTo>
                      <a:lnTo>
                        <a:pt x="5" y="28"/>
                      </a:lnTo>
                      <a:lnTo>
                        <a:pt x="4" y="35"/>
                      </a:lnTo>
                      <a:lnTo>
                        <a:pt x="1" y="40"/>
                      </a:lnTo>
                      <a:lnTo>
                        <a:pt x="0" y="45"/>
                      </a:lnTo>
                      <a:lnTo>
                        <a:pt x="0" y="52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0" y="69"/>
                      </a:lnTo>
                      <a:lnTo>
                        <a:pt x="1" y="77"/>
                      </a:lnTo>
                      <a:lnTo>
                        <a:pt x="3" y="83"/>
                      </a:lnTo>
                      <a:lnTo>
                        <a:pt x="4" y="88"/>
                      </a:lnTo>
                      <a:lnTo>
                        <a:pt x="5" y="94"/>
                      </a:lnTo>
                      <a:lnTo>
                        <a:pt x="9" y="99"/>
                      </a:lnTo>
                      <a:lnTo>
                        <a:pt x="11" y="105"/>
                      </a:lnTo>
                      <a:lnTo>
                        <a:pt x="16" y="115"/>
                      </a:lnTo>
                      <a:lnTo>
                        <a:pt x="25" y="121"/>
                      </a:lnTo>
                      <a:lnTo>
                        <a:pt x="30" y="124"/>
                      </a:lnTo>
                      <a:lnTo>
                        <a:pt x="35" y="125"/>
                      </a:lnTo>
                      <a:lnTo>
                        <a:pt x="40" y="126"/>
                      </a:lnTo>
                      <a:lnTo>
                        <a:pt x="47" y="128"/>
                      </a:lnTo>
                      <a:lnTo>
                        <a:pt x="53" y="125"/>
                      </a:lnTo>
                      <a:lnTo>
                        <a:pt x="58" y="125"/>
                      </a:lnTo>
                      <a:lnTo>
                        <a:pt x="63" y="121"/>
                      </a:lnTo>
                      <a:lnTo>
                        <a:pt x="68" y="120"/>
                      </a:lnTo>
                      <a:lnTo>
                        <a:pt x="76" y="114"/>
                      </a:lnTo>
                      <a:lnTo>
                        <a:pt x="82" y="108"/>
                      </a:lnTo>
                      <a:lnTo>
                        <a:pt x="86" y="100"/>
                      </a:lnTo>
                      <a:lnTo>
                        <a:pt x="88" y="97"/>
                      </a:lnTo>
                      <a:lnTo>
                        <a:pt x="89" y="93"/>
                      </a:lnTo>
                      <a:lnTo>
                        <a:pt x="91" y="92"/>
                      </a:lnTo>
                      <a:lnTo>
                        <a:pt x="82" y="90"/>
                      </a:lnTo>
                      <a:lnTo>
                        <a:pt x="81" y="93"/>
                      </a:lnTo>
                      <a:lnTo>
                        <a:pt x="78" y="100"/>
                      </a:lnTo>
                      <a:lnTo>
                        <a:pt x="75" y="104"/>
                      </a:lnTo>
                      <a:lnTo>
                        <a:pt x="68" y="108"/>
                      </a:lnTo>
                      <a:lnTo>
                        <a:pt x="61" y="110"/>
                      </a:lnTo>
                      <a:lnTo>
                        <a:pt x="53" y="110"/>
                      </a:lnTo>
                      <a:lnTo>
                        <a:pt x="47" y="108"/>
                      </a:lnTo>
                      <a:lnTo>
                        <a:pt x="44" y="107"/>
                      </a:lnTo>
                      <a:lnTo>
                        <a:pt x="40" y="104"/>
                      </a:lnTo>
                      <a:lnTo>
                        <a:pt x="36" y="103"/>
                      </a:lnTo>
                      <a:lnTo>
                        <a:pt x="31" y="98"/>
                      </a:lnTo>
                      <a:lnTo>
                        <a:pt x="29" y="94"/>
                      </a:lnTo>
                      <a:lnTo>
                        <a:pt x="26" y="84"/>
                      </a:lnTo>
                      <a:lnTo>
                        <a:pt x="26" y="82"/>
                      </a:lnTo>
                      <a:lnTo>
                        <a:pt x="88" y="79"/>
                      </a:lnTo>
                      <a:lnTo>
                        <a:pt x="88" y="66"/>
                      </a:lnTo>
                      <a:lnTo>
                        <a:pt x="22" y="63"/>
                      </a:lnTo>
                      <a:lnTo>
                        <a:pt x="80" y="49"/>
                      </a:lnTo>
                      <a:lnTo>
                        <a:pt x="26" y="38"/>
                      </a:lnTo>
                      <a:lnTo>
                        <a:pt x="26" y="37"/>
                      </a:lnTo>
                      <a:lnTo>
                        <a:pt x="27" y="35"/>
                      </a:lnTo>
                      <a:lnTo>
                        <a:pt x="30" y="30"/>
                      </a:lnTo>
                      <a:lnTo>
                        <a:pt x="32" y="25"/>
                      </a:lnTo>
                      <a:lnTo>
                        <a:pt x="36" y="20"/>
                      </a:lnTo>
                      <a:lnTo>
                        <a:pt x="40" y="16"/>
                      </a:lnTo>
                      <a:lnTo>
                        <a:pt x="45" y="12"/>
                      </a:lnTo>
                      <a:lnTo>
                        <a:pt x="51" y="12"/>
                      </a:lnTo>
                      <a:lnTo>
                        <a:pt x="57" y="12"/>
                      </a:lnTo>
                      <a:lnTo>
                        <a:pt x="62" y="14"/>
                      </a:lnTo>
                      <a:lnTo>
                        <a:pt x="67" y="16"/>
                      </a:lnTo>
                      <a:lnTo>
                        <a:pt x="71" y="20"/>
                      </a:lnTo>
                      <a:lnTo>
                        <a:pt x="78" y="26"/>
                      </a:lnTo>
                      <a:lnTo>
                        <a:pt x="82" y="32"/>
                      </a:lnTo>
                      <a:lnTo>
                        <a:pt x="82" y="41"/>
                      </a:lnTo>
                      <a:lnTo>
                        <a:pt x="83" y="45"/>
                      </a:lnTo>
                      <a:lnTo>
                        <a:pt x="88" y="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6" name="Freeform 154"/>
                <p:cNvSpPr>
                  <a:spLocks/>
                </p:cNvSpPr>
                <p:nvPr/>
              </p:nvSpPr>
              <p:spPr bwMode="auto">
                <a:xfrm>
                  <a:off x="5131" y="2939"/>
                  <a:ext cx="207" cy="115"/>
                </a:xfrm>
                <a:custGeom>
                  <a:avLst/>
                  <a:gdLst>
                    <a:gd name="T0" fmla="*/ 0 w 621"/>
                    <a:gd name="T1" fmla="*/ 318 h 345"/>
                    <a:gd name="T2" fmla="*/ 6 w 621"/>
                    <a:gd name="T3" fmla="*/ 305 h 345"/>
                    <a:gd name="T4" fmla="*/ 15 w 621"/>
                    <a:gd name="T5" fmla="*/ 295 h 345"/>
                    <a:gd name="T6" fmla="*/ 28 w 621"/>
                    <a:gd name="T7" fmla="*/ 284 h 345"/>
                    <a:gd name="T8" fmla="*/ 46 w 621"/>
                    <a:gd name="T9" fmla="*/ 272 h 345"/>
                    <a:gd name="T10" fmla="*/ 71 w 621"/>
                    <a:gd name="T11" fmla="*/ 262 h 345"/>
                    <a:gd name="T12" fmla="*/ 102 w 621"/>
                    <a:gd name="T13" fmla="*/ 257 h 345"/>
                    <a:gd name="T14" fmla="*/ 139 w 621"/>
                    <a:gd name="T15" fmla="*/ 253 h 345"/>
                    <a:gd name="T16" fmla="*/ 172 w 621"/>
                    <a:gd name="T17" fmla="*/ 253 h 345"/>
                    <a:gd name="T18" fmla="*/ 201 w 621"/>
                    <a:gd name="T19" fmla="*/ 253 h 345"/>
                    <a:gd name="T20" fmla="*/ 223 w 621"/>
                    <a:gd name="T21" fmla="*/ 253 h 345"/>
                    <a:gd name="T22" fmla="*/ 239 w 621"/>
                    <a:gd name="T23" fmla="*/ 253 h 345"/>
                    <a:gd name="T24" fmla="*/ 250 w 621"/>
                    <a:gd name="T25" fmla="*/ 253 h 345"/>
                    <a:gd name="T26" fmla="*/ 260 w 621"/>
                    <a:gd name="T27" fmla="*/ 254 h 345"/>
                    <a:gd name="T28" fmla="*/ 263 w 621"/>
                    <a:gd name="T29" fmla="*/ 253 h 345"/>
                    <a:gd name="T30" fmla="*/ 271 w 621"/>
                    <a:gd name="T31" fmla="*/ 235 h 345"/>
                    <a:gd name="T32" fmla="*/ 285 w 621"/>
                    <a:gd name="T33" fmla="*/ 205 h 345"/>
                    <a:gd name="T34" fmla="*/ 305 w 621"/>
                    <a:gd name="T35" fmla="*/ 168 h 345"/>
                    <a:gd name="T36" fmla="*/ 330 w 621"/>
                    <a:gd name="T37" fmla="*/ 127 h 345"/>
                    <a:gd name="T38" fmla="*/ 357 w 621"/>
                    <a:gd name="T39" fmla="*/ 86 h 345"/>
                    <a:gd name="T40" fmla="*/ 386 w 621"/>
                    <a:gd name="T41" fmla="*/ 51 h 345"/>
                    <a:gd name="T42" fmla="*/ 414 w 621"/>
                    <a:gd name="T43" fmla="*/ 26 h 345"/>
                    <a:gd name="T44" fmla="*/ 441 w 621"/>
                    <a:gd name="T45" fmla="*/ 13 h 345"/>
                    <a:gd name="T46" fmla="*/ 469 w 621"/>
                    <a:gd name="T47" fmla="*/ 5 h 345"/>
                    <a:gd name="T48" fmla="*/ 492 w 621"/>
                    <a:gd name="T49" fmla="*/ 0 h 345"/>
                    <a:gd name="T50" fmla="*/ 516 w 621"/>
                    <a:gd name="T51" fmla="*/ 0 h 345"/>
                    <a:gd name="T52" fmla="*/ 537 w 621"/>
                    <a:gd name="T53" fmla="*/ 1 h 345"/>
                    <a:gd name="T54" fmla="*/ 555 w 621"/>
                    <a:gd name="T55" fmla="*/ 4 h 345"/>
                    <a:gd name="T56" fmla="*/ 570 w 621"/>
                    <a:gd name="T57" fmla="*/ 9 h 345"/>
                    <a:gd name="T58" fmla="*/ 583 w 621"/>
                    <a:gd name="T59" fmla="*/ 14 h 345"/>
                    <a:gd name="T60" fmla="*/ 596 w 621"/>
                    <a:gd name="T61" fmla="*/ 21 h 345"/>
                    <a:gd name="T62" fmla="*/ 607 w 621"/>
                    <a:gd name="T63" fmla="*/ 32 h 345"/>
                    <a:gd name="T64" fmla="*/ 614 w 621"/>
                    <a:gd name="T65" fmla="*/ 44 h 345"/>
                    <a:gd name="T66" fmla="*/ 617 w 621"/>
                    <a:gd name="T67" fmla="*/ 56 h 345"/>
                    <a:gd name="T68" fmla="*/ 620 w 621"/>
                    <a:gd name="T69" fmla="*/ 73 h 345"/>
                    <a:gd name="T70" fmla="*/ 620 w 621"/>
                    <a:gd name="T71" fmla="*/ 94 h 345"/>
                    <a:gd name="T72" fmla="*/ 619 w 621"/>
                    <a:gd name="T73" fmla="*/ 122 h 345"/>
                    <a:gd name="T74" fmla="*/ 615 w 621"/>
                    <a:gd name="T75" fmla="*/ 153 h 345"/>
                    <a:gd name="T76" fmla="*/ 610 w 621"/>
                    <a:gd name="T77" fmla="*/ 185 h 345"/>
                    <a:gd name="T78" fmla="*/ 604 w 621"/>
                    <a:gd name="T79" fmla="*/ 221 h 345"/>
                    <a:gd name="T80" fmla="*/ 598 w 621"/>
                    <a:gd name="T81" fmla="*/ 254 h 345"/>
                    <a:gd name="T82" fmla="*/ 591 w 621"/>
                    <a:gd name="T83" fmla="*/ 285 h 345"/>
                    <a:gd name="T84" fmla="*/ 586 w 621"/>
                    <a:gd name="T85" fmla="*/ 313 h 345"/>
                    <a:gd name="T86" fmla="*/ 581 w 621"/>
                    <a:gd name="T87" fmla="*/ 331 h 345"/>
                    <a:gd name="T88" fmla="*/ 580 w 621"/>
                    <a:gd name="T89" fmla="*/ 344 h 345"/>
                    <a:gd name="T90" fmla="*/ 395 w 621"/>
                    <a:gd name="T91" fmla="*/ 334 h 345"/>
                    <a:gd name="T92" fmla="*/ 36 w 621"/>
                    <a:gd name="T93" fmla="*/ 320 h 345"/>
                    <a:gd name="T94" fmla="*/ 0 w 621"/>
                    <a:gd name="T95" fmla="*/ 320 h 34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21"/>
                    <a:gd name="T145" fmla="*/ 0 h 345"/>
                    <a:gd name="T146" fmla="*/ 621 w 621"/>
                    <a:gd name="T147" fmla="*/ 345 h 34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21" h="345">
                      <a:moveTo>
                        <a:pt x="0" y="320"/>
                      </a:moveTo>
                      <a:lnTo>
                        <a:pt x="0" y="318"/>
                      </a:lnTo>
                      <a:lnTo>
                        <a:pt x="4" y="310"/>
                      </a:lnTo>
                      <a:lnTo>
                        <a:pt x="6" y="305"/>
                      </a:lnTo>
                      <a:lnTo>
                        <a:pt x="10" y="300"/>
                      </a:lnTo>
                      <a:lnTo>
                        <a:pt x="15" y="295"/>
                      </a:lnTo>
                      <a:lnTo>
                        <a:pt x="22" y="290"/>
                      </a:lnTo>
                      <a:lnTo>
                        <a:pt x="28" y="284"/>
                      </a:lnTo>
                      <a:lnTo>
                        <a:pt x="36" y="278"/>
                      </a:lnTo>
                      <a:lnTo>
                        <a:pt x="46" y="272"/>
                      </a:lnTo>
                      <a:lnTo>
                        <a:pt x="58" y="268"/>
                      </a:lnTo>
                      <a:lnTo>
                        <a:pt x="71" y="262"/>
                      </a:lnTo>
                      <a:lnTo>
                        <a:pt x="84" y="259"/>
                      </a:lnTo>
                      <a:lnTo>
                        <a:pt x="102" y="257"/>
                      </a:lnTo>
                      <a:lnTo>
                        <a:pt x="120" y="256"/>
                      </a:lnTo>
                      <a:lnTo>
                        <a:pt x="139" y="253"/>
                      </a:lnTo>
                      <a:lnTo>
                        <a:pt x="156" y="253"/>
                      </a:lnTo>
                      <a:lnTo>
                        <a:pt x="172" y="253"/>
                      </a:lnTo>
                      <a:lnTo>
                        <a:pt x="188" y="253"/>
                      </a:lnTo>
                      <a:lnTo>
                        <a:pt x="201" y="253"/>
                      </a:lnTo>
                      <a:lnTo>
                        <a:pt x="212" y="253"/>
                      </a:lnTo>
                      <a:lnTo>
                        <a:pt x="223" y="253"/>
                      </a:lnTo>
                      <a:lnTo>
                        <a:pt x="232" y="253"/>
                      </a:lnTo>
                      <a:lnTo>
                        <a:pt x="239" y="253"/>
                      </a:lnTo>
                      <a:lnTo>
                        <a:pt x="245" y="253"/>
                      </a:lnTo>
                      <a:lnTo>
                        <a:pt x="250" y="253"/>
                      </a:lnTo>
                      <a:lnTo>
                        <a:pt x="255" y="253"/>
                      </a:lnTo>
                      <a:lnTo>
                        <a:pt x="260" y="254"/>
                      </a:lnTo>
                      <a:lnTo>
                        <a:pt x="263" y="256"/>
                      </a:lnTo>
                      <a:lnTo>
                        <a:pt x="263" y="253"/>
                      </a:lnTo>
                      <a:lnTo>
                        <a:pt x="266" y="246"/>
                      </a:lnTo>
                      <a:lnTo>
                        <a:pt x="271" y="235"/>
                      </a:lnTo>
                      <a:lnTo>
                        <a:pt x="278" y="222"/>
                      </a:lnTo>
                      <a:lnTo>
                        <a:pt x="285" y="205"/>
                      </a:lnTo>
                      <a:lnTo>
                        <a:pt x="295" y="187"/>
                      </a:lnTo>
                      <a:lnTo>
                        <a:pt x="305" y="168"/>
                      </a:lnTo>
                      <a:lnTo>
                        <a:pt x="317" y="148"/>
                      </a:lnTo>
                      <a:lnTo>
                        <a:pt x="330" y="127"/>
                      </a:lnTo>
                      <a:lnTo>
                        <a:pt x="343" y="106"/>
                      </a:lnTo>
                      <a:lnTo>
                        <a:pt x="357" y="86"/>
                      </a:lnTo>
                      <a:lnTo>
                        <a:pt x="371" y="68"/>
                      </a:lnTo>
                      <a:lnTo>
                        <a:pt x="386" y="51"/>
                      </a:lnTo>
                      <a:lnTo>
                        <a:pt x="399" y="37"/>
                      </a:lnTo>
                      <a:lnTo>
                        <a:pt x="414" y="26"/>
                      </a:lnTo>
                      <a:lnTo>
                        <a:pt x="429" y="19"/>
                      </a:lnTo>
                      <a:lnTo>
                        <a:pt x="441" y="13"/>
                      </a:lnTo>
                      <a:lnTo>
                        <a:pt x="455" y="9"/>
                      </a:lnTo>
                      <a:lnTo>
                        <a:pt x="469" y="5"/>
                      </a:lnTo>
                      <a:lnTo>
                        <a:pt x="481" y="3"/>
                      </a:lnTo>
                      <a:lnTo>
                        <a:pt x="492" y="0"/>
                      </a:lnTo>
                      <a:lnTo>
                        <a:pt x="505" y="0"/>
                      </a:lnTo>
                      <a:lnTo>
                        <a:pt x="516" y="0"/>
                      </a:lnTo>
                      <a:lnTo>
                        <a:pt x="527" y="1"/>
                      </a:lnTo>
                      <a:lnTo>
                        <a:pt x="537" y="1"/>
                      </a:lnTo>
                      <a:lnTo>
                        <a:pt x="547" y="3"/>
                      </a:lnTo>
                      <a:lnTo>
                        <a:pt x="555" y="4"/>
                      </a:lnTo>
                      <a:lnTo>
                        <a:pt x="564" y="6"/>
                      </a:lnTo>
                      <a:lnTo>
                        <a:pt x="570" y="9"/>
                      </a:lnTo>
                      <a:lnTo>
                        <a:pt x="578" y="11"/>
                      </a:lnTo>
                      <a:lnTo>
                        <a:pt x="583" y="14"/>
                      </a:lnTo>
                      <a:lnTo>
                        <a:pt x="589" y="18"/>
                      </a:lnTo>
                      <a:lnTo>
                        <a:pt x="596" y="21"/>
                      </a:lnTo>
                      <a:lnTo>
                        <a:pt x="605" y="29"/>
                      </a:lnTo>
                      <a:lnTo>
                        <a:pt x="607" y="32"/>
                      </a:lnTo>
                      <a:lnTo>
                        <a:pt x="610" y="37"/>
                      </a:lnTo>
                      <a:lnTo>
                        <a:pt x="614" y="44"/>
                      </a:lnTo>
                      <a:lnTo>
                        <a:pt x="616" y="51"/>
                      </a:lnTo>
                      <a:lnTo>
                        <a:pt x="617" y="56"/>
                      </a:lnTo>
                      <a:lnTo>
                        <a:pt x="619" y="65"/>
                      </a:lnTo>
                      <a:lnTo>
                        <a:pt x="620" y="73"/>
                      </a:lnTo>
                      <a:lnTo>
                        <a:pt x="621" y="85"/>
                      </a:lnTo>
                      <a:lnTo>
                        <a:pt x="620" y="94"/>
                      </a:lnTo>
                      <a:lnTo>
                        <a:pt x="620" y="108"/>
                      </a:lnTo>
                      <a:lnTo>
                        <a:pt x="619" y="122"/>
                      </a:lnTo>
                      <a:lnTo>
                        <a:pt x="617" y="137"/>
                      </a:lnTo>
                      <a:lnTo>
                        <a:pt x="615" y="153"/>
                      </a:lnTo>
                      <a:lnTo>
                        <a:pt x="612" y="169"/>
                      </a:lnTo>
                      <a:lnTo>
                        <a:pt x="610" y="185"/>
                      </a:lnTo>
                      <a:lnTo>
                        <a:pt x="607" y="204"/>
                      </a:lnTo>
                      <a:lnTo>
                        <a:pt x="604" y="221"/>
                      </a:lnTo>
                      <a:lnTo>
                        <a:pt x="600" y="238"/>
                      </a:lnTo>
                      <a:lnTo>
                        <a:pt x="598" y="254"/>
                      </a:lnTo>
                      <a:lnTo>
                        <a:pt x="595" y="272"/>
                      </a:lnTo>
                      <a:lnTo>
                        <a:pt x="591" y="285"/>
                      </a:lnTo>
                      <a:lnTo>
                        <a:pt x="589" y="300"/>
                      </a:lnTo>
                      <a:lnTo>
                        <a:pt x="586" y="313"/>
                      </a:lnTo>
                      <a:lnTo>
                        <a:pt x="584" y="323"/>
                      </a:lnTo>
                      <a:lnTo>
                        <a:pt x="581" y="331"/>
                      </a:lnTo>
                      <a:lnTo>
                        <a:pt x="580" y="339"/>
                      </a:lnTo>
                      <a:lnTo>
                        <a:pt x="580" y="344"/>
                      </a:lnTo>
                      <a:lnTo>
                        <a:pt x="580" y="345"/>
                      </a:lnTo>
                      <a:lnTo>
                        <a:pt x="395" y="334"/>
                      </a:lnTo>
                      <a:lnTo>
                        <a:pt x="242" y="323"/>
                      </a:lnTo>
                      <a:lnTo>
                        <a:pt x="36" y="320"/>
                      </a:lnTo>
                      <a:lnTo>
                        <a:pt x="0" y="320"/>
                      </a:lnTo>
                      <a:close/>
                    </a:path>
                  </a:pathLst>
                </a:custGeom>
                <a:solidFill>
                  <a:srgbClr val="F5A6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7" name="Freeform 155"/>
                <p:cNvSpPr>
                  <a:spLocks/>
                </p:cNvSpPr>
                <p:nvPr/>
              </p:nvSpPr>
              <p:spPr bwMode="auto">
                <a:xfrm>
                  <a:off x="5237" y="2940"/>
                  <a:ext cx="105" cy="113"/>
                </a:xfrm>
                <a:custGeom>
                  <a:avLst/>
                  <a:gdLst>
                    <a:gd name="T0" fmla="*/ 0 w 315"/>
                    <a:gd name="T1" fmla="*/ 319 h 340"/>
                    <a:gd name="T2" fmla="*/ 0 w 315"/>
                    <a:gd name="T3" fmla="*/ 315 h 340"/>
                    <a:gd name="T4" fmla="*/ 3 w 315"/>
                    <a:gd name="T5" fmla="*/ 305 h 340"/>
                    <a:gd name="T6" fmla="*/ 6 w 315"/>
                    <a:gd name="T7" fmla="*/ 291 h 340"/>
                    <a:gd name="T8" fmla="*/ 14 w 315"/>
                    <a:gd name="T9" fmla="*/ 273 h 340"/>
                    <a:gd name="T10" fmla="*/ 21 w 315"/>
                    <a:gd name="T11" fmla="*/ 250 h 340"/>
                    <a:gd name="T12" fmla="*/ 31 w 315"/>
                    <a:gd name="T13" fmla="*/ 226 h 340"/>
                    <a:gd name="T14" fmla="*/ 42 w 315"/>
                    <a:gd name="T15" fmla="*/ 198 h 340"/>
                    <a:gd name="T16" fmla="*/ 56 w 315"/>
                    <a:gd name="T17" fmla="*/ 172 h 340"/>
                    <a:gd name="T18" fmla="*/ 70 w 315"/>
                    <a:gd name="T19" fmla="*/ 143 h 340"/>
                    <a:gd name="T20" fmla="*/ 86 w 315"/>
                    <a:gd name="T21" fmla="*/ 116 h 340"/>
                    <a:gd name="T22" fmla="*/ 101 w 315"/>
                    <a:gd name="T23" fmla="*/ 89 h 340"/>
                    <a:gd name="T24" fmla="*/ 120 w 315"/>
                    <a:gd name="T25" fmla="*/ 66 h 340"/>
                    <a:gd name="T26" fmla="*/ 139 w 315"/>
                    <a:gd name="T27" fmla="*/ 45 h 340"/>
                    <a:gd name="T28" fmla="*/ 159 w 315"/>
                    <a:gd name="T29" fmla="*/ 26 h 340"/>
                    <a:gd name="T30" fmla="*/ 180 w 315"/>
                    <a:gd name="T31" fmla="*/ 14 h 340"/>
                    <a:gd name="T32" fmla="*/ 201 w 315"/>
                    <a:gd name="T33" fmla="*/ 6 h 340"/>
                    <a:gd name="T34" fmla="*/ 222 w 315"/>
                    <a:gd name="T35" fmla="*/ 1 h 340"/>
                    <a:gd name="T36" fmla="*/ 239 w 315"/>
                    <a:gd name="T37" fmla="*/ 0 h 340"/>
                    <a:gd name="T38" fmla="*/ 256 w 315"/>
                    <a:gd name="T39" fmla="*/ 1 h 340"/>
                    <a:gd name="T40" fmla="*/ 269 w 315"/>
                    <a:gd name="T41" fmla="*/ 6 h 340"/>
                    <a:gd name="T42" fmla="*/ 280 w 315"/>
                    <a:gd name="T43" fmla="*/ 11 h 340"/>
                    <a:gd name="T44" fmla="*/ 289 w 315"/>
                    <a:gd name="T45" fmla="*/ 20 h 340"/>
                    <a:gd name="T46" fmla="*/ 298 w 315"/>
                    <a:gd name="T47" fmla="*/ 27 h 340"/>
                    <a:gd name="T48" fmla="*/ 304 w 315"/>
                    <a:gd name="T49" fmla="*/ 38 h 340"/>
                    <a:gd name="T50" fmla="*/ 308 w 315"/>
                    <a:gd name="T51" fmla="*/ 48 h 340"/>
                    <a:gd name="T52" fmla="*/ 311 w 315"/>
                    <a:gd name="T53" fmla="*/ 59 h 340"/>
                    <a:gd name="T54" fmla="*/ 313 w 315"/>
                    <a:gd name="T55" fmla="*/ 71 h 340"/>
                    <a:gd name="T56" fmla="*/ 315 w 315"/>
                    <a:gd name="T57" fmla="*/ 82 h 340"/>
                    <a:gd name="T58" fmla="*/ 315 w 315"/>
                    <a:gd name="T59" fmla="*/ 90 h 340"/>
                    <a:gd name="T60" fmla="*/ 315 w 315"/>
                    <a:gd name="T61" fmla="*/ 100 h 340"/>
                    <a:gd name="T62" fmla="*/ 315 w 315"/>
                    <a:gd name="T63" fmla="*/ 107 h 340"/>
                    <a:gd name="T64" fmla="*/ 315 w 315"/>
                    <a:gd name="T65" fmla="*/ 114 h 340"/>
                    <a:gd name="T66" fmla="*/ 314 w 315"/>
                    <a:gd name="T67" fmla="*/ 119 h 340"/>
                    <a:gd name="T68" fmla="*/ 311 w 315"/>
                    <a:gd name="T69" fmla="*/ 129 h 340"/>
                    <a:gd name="T70" fmla="*/ 309 w 315"/>
                    <a:gd name="T71" fmla="*/ 141 h 340"/>
                    <a:gd name="T72" fmla="*/ 308 w 315"/>
                    <a:gd name="T73" fmla="*/ 159 h 340"/>
                    <a:gd name="T74" fmla="*/ 304 w 315"/>
                    <a:gd name="T75" fmla="*/ 176 h 340"/>
                    <a:gd name="T76" fmla="*/ 300 w 315"/>
                    <a:gd name="T77" fmla="*/ 195 h 340"/>
                    <a:gd name="T78" fmla="*/ 296 w 315"/>
                    <a:gd name="T79" fmla="*/ 214 h 340"/>
                    <a:gd name="T80" fmla="*/ 293 w 315"/>
                    <a:gd name="T81" fmla="*/ 236 h 340"/>
                    <a:gd name="T82" fmla="*/ 288 w 315"/>
                    <a:gd name="T83" fmla="*/ 254 h 340"/>
                    <a:gd name="T84" fmla="*/ 284 w 315"/>
                    <a:gd name="T85" fmla="*/ 274 h 340"/>
                    <a:gd name="T86" fmla="*/ 282 w 315"/>
                    <a:gd name="T87" fmla="*/ 291 h 340"/>
                    <a:gd name="T88" fmla="*/ 279 w 315"/>
                    <a:gd name="T89" fmla="*/ 307 h 340"/>
                    <a:gd name="T90" fmla="*/ 277 w 315"/>
                    <a:gd name="T91" fmla="*/ 320 h 340"/>
                    <a:gd name="T92" fmla="*/ 274 w 315"/>
                    <a:gd name="T93" fmla="*/ 330 h 340"/>
                    <a:gd name="T94" fmla="*/ 273 w 315"/>
                    <a:gd name="T95" fmla="*/ 336 h 340"/>
                    <a:gd name="T96" fmla="*/ 273 w 315"/>
                    <a:gd name="T97" fmla="*/ 340 h 340"/>
                    <a:gd name="T98" fmla="*/ 138 w 315"/>
                    <a:gd name="T99" fmla="*/ 336 h 340"/>
                    <a:gd name="T100" fmla="*/ 21 w 315"/>
                    <a:gd name="T101" fmla="*/ 331 h 340"/>
                    <a:gd name="T102" fmla="*/ 0 w 315"/>
                    <a:gd name="T103" fmla="*/ 319 h 340"/>
                    <a:gd name="T104" fmla="*/ 0 w 315"/>
                    <a:gd name="T105" fmla="*/ 319 h 34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15"/>
                    <a:gd name="T160" fmla="*/ 0 h 340"/>
                    <a:gd name="T161" fmla="*/ 315 w 315"/>
                    <a:gd name="T162" fmla="*/ 340 h 34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15" h="340">
                      <a:moveTo>
                        <a:pt x="0" y="319"/>
                      </a:moveTo>
                      <a:lnTo>
                        <a:pt x="0" y="315"/>
                      </a:lnTo>
                      <a:lnTo>
                        <a:pt x="3" y="305"/>
                      </a:lnTo>
                      <a:lnTo>
                        <a:pt x="6" y="291"/>
                      </a:lnTo>
                      <a:lnTo>
                        <a:pt x="14" y="273"/>
                      </a:lnTo>
                      <a:lnTo>
                        <a:pt x="21" y="250"/>
                      </a:lnTo>
                      <a:lnTo>
                        <a:pt x="31" y="226"/>
                      </a:lnTo>
                      <a:lnTo>
                        <a:pt x="42" y="198"/>
                      </a:lnTo>
                      <a:lnTo>
                        <a:pt x="56" y="172"/>
                      </a:lnTo>
                      <a:lnTo>
                        <a:pt x="70" y="143"/>
                      </a:lnTo>
                      <a:lnTo>
                        <a:pt x="86" y="116"/>
                      </a:lnTo>
                      <a:lnTo>
                        <a:pt x="101" y="89"/>
                      </a:lnTo>
                      <a:lnTo>
                        <a:pt x="120" y="66"/>
                      </a:lnTo>
                      <a:lnTo>
                        <a:pt x="139" y="45"/>
                      </a:lnTo>
                      <a:lnTo>
                        <a:pt x="159" y="26"/>
                      </a:lnTo>
                      <a:lnTo>
                        <a:pt x="180" y="14"/>
                      </a:lnTo>
                      <a:lnTo>
                        <a:pt x="201" y="6"/>
                      </a:lnTo>
                      <a:lnTo>
                        <a:pt x="222" y="1"/>
                      </a:lnTo>
                      <a:lnTo>
                        <a:pt x="239" y="0"/>
                      </a:lnTo>
                      <a:lnTo>
                        <a:pt x="256" y="1"/>
                      </a:lnTo>
                      <a:lnTo>
                        <a:pt x="269" y="6"/>
                      </a:lnTo>
                      <a:lnTo>
                        <a:pt x="280" y="11"/>
                      </a:lnTo>
                      <a:lnTo>
                        <a:pt x="289" y="20"/>
                      </a:lnTo>
                      <a:lnTo>
                        <a:pt x="298" y="27"/>
                      </a:lnTo>
                      <a:lnTo>
                        <a:pt x="304" y="38"/>
                      </a:lnTo>
                      <a:lnTo>
                        <a:pt x="308" y="48"/>
                      </a:lnTo>
                      <a:lnTo>
                        <a:pt x="311" y="59"/>
                      </a:lnTo>
                      <a:lnTo>
                        <a:pt x="313" y="71"/>
                      </a:lnTo>
                      <a:lnTo>
                        <a:pt x="315" y="82"/>
                      </a:lnTo>
                      <a:lnTo>
                        <a:pt x="315" y="90"/>
                      </a:lnTo>
                      <a:lnTo>
                        <a:pt x="315" y="100"/>
                      </a:lnTo>
                      <a:lnTo>
                        <a:pt x="315" y="107"/>
                      </a:lnTo>
                      <a:lnTo>
                        <a:pt x="315" y="114"/>
                      </a:lnTo>
                      <a:lnTo>
                        <a:pt x="314" y="119"/>
                      </a:lnTo>
                      <a:lnTo>
                        <a:pt x="311" y="129"/>
                      </a:lnTo>
                      <a:lnTo>
                        <a:pt x="309" y="141"/>
                      </a:lnTo>
                      <a:lnTo>
                        <a:pt x="308" y="159"/>
                      </a:lnTo>
                      <a:lnTo>
                        <a:pt x="304" y="176"/>
                      </a:lnTo>
                      <a:lnTo>
                        <a:pt x="300" y="195"/>
                      </a:lnTo>
                      <a:lnTo>
                        <a:pt x="296" y="214"/>
                      </a:lnTo>
                      <a:lnTo>
                        <a:pt x="293" y="236"/>
                      </a:lnTo>
                      <a:lnTo>
                        <a:pt x="288" y="254"/>
                      </a:lnTo>
                      <a:lnTo>
                        <a:pt x="284" y="274"/>
                      </a:lnTo>
                      <a:lnTo>
                        <a:pt x="282" y="291"/>
                      </a:lnTo>
                      <a:lnTo>
                        <a:pt x="279" y="307"/>
                      </a:lnTo>
                      <a:lnTo>
                        <a:pt x="277" y="320"/>
                      </a:lnTo>
                      <a:lnTo>
                        <a:pt x="274" y="330"/>
                      </a:lnTo>
                      <a:lnTo>
                        <a:pt x="273" y="336"/>
                      </a:lnTo>
                      <a:lnTo>
                        <a:pt x="273" y="340"/>
                      </a:lnTo>
                      <a:lnTo>
                        <a:pt x="138" y="336"/>
                      </a:lnTo>
                      <a:lnTo>
                        <a:pt x="21" y="331"/>
                      </a:lnTo>
                      <a:lnTo>
                        <a:pt x="0" y="319"/>
                      </a:lnTo>
                      <a:close/>
                    </a:path>
                  </a:pathLst>
                </a:custGeom>
                <a:solidFill>
                  <a:srgbClr val="E678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8" name="Freeform 156"/>
                <p:cNvSpPr>
                  <a:spLocks/>
                </p:cNvSpPr>
                <p:nvPr/>
              </p:nvSpPr>
              <p:spPr bwMode="auto">
                <a:xfrm>
                  <a:off x="5219" y="2724"/>
                  <a:ext cx="71" cy="69"/>
                </a:xfrm>
                <a:custGeom>
                  <a:avLst/>
                  <a:gdLst>
                    <a:gd name="T0" fmla="*/ 208 w 211"/>
                    <a:gd name="T1" fmla="*/ 10 h 209"/>
                    <a:gd name="T2" fmla="*/ 201 w 211"/>
                    <a:gd name="T3" fmla="*/ 10 h 209"/>
                    <a:gd name="T4" fmla="*/ 190 w 211"/>
                    <a:gd name="T5" fmla="*/ 10 h 209"/>
                    <a:gd name="T6" fmla="*/ 175 w 211"/>
                    <a:gd name="T7" fmla="*/ 11 h 209"/>
                    <a:gd name="T8" fmla="*/ 159 w 211"/>
                    <a:gd name="T9" fmla="*/ 19 h 209"/>
                    <a:gd name="T10" fmla="*/ 143 w 211"/>
                    <a:gd name="T11" fmla="*/ 29 h 209"/>
                    <a:gd name="T12" fmla="*/ 128 w 211"/>
                    <a:gd name="T13" fmla="*/ 46 h 209"/>
                    <a:gd name="T14" fmla="*/ 118 w 211"/>
                    <a:gd name="T15" fmla="*/ 71 h 209"/>
                    <a:gd name="T16" fmla="*/ 94 w 211"/>
                    <a:gd name="T17" fmla="*/ 161 h 209"/>
                    <a:gd name="T18" fmla="*/ 0 w 211"/>
                    <a:gd name="T19" fmla="*/ 186 h 209"/>
                    <a:gd name="T20" fmla="*/ 21 w 211"/>
                    <a:gd name="T21" fmla="*/ 138 h 209"/>
                    <a:gd name="T22" fmla="*/ 42 w 211"/>
                    <a:gd name="T23" fmla="*/ 132 h 209"/>
                    <a:gd name="T24" fmla="*/ 50 w 211"/>
                    <a:gd name="T25" fmla="*/ 142 h 209"/>
                    <a:gd name="T26" fmla="*/ 64 w 211"/>
                    <a:gd name="T27" fmla="*/ 154 h 209"/>
                    <a:gd name="T28" fmla="*/ 82 w 211"/>
                    <a:gd name="T29" fmla="*/ 158 h 209"/>
                    <a:gd name="T30" fmla="*/ 94 w 211"/>
                    <a:gd name="T31" fmla="*/ 149 h 209"/>
                    <a:gd name="T32" fmla="*/ 91 w 211"/>
                    <a:gd name="T33" fmla="*/ 140 h 209"/>
                    <a:gd name="T34" fmla="*/ 76 w 211"/>
                    <a:gd name="T35" fmla="*/ 135 h 209"/>
                    <a:gd name="T36" fmla="*/ 62 w 211"/>
                    <a:gd name="T37" fmla="*/ 133 h 209"/>
                    <a:gd name="T38" fmla="*/ 43 w 211"/>
                    <a:gd name="T39" fmla="*/ 127 h 209"/>
                    <a:gd name="T40" fmla="*/ 82 w 211"/>
                    <a:gd name="T41" fmla="*/ 124 h 209"/>
                    <a:gd name="T42" fmla="*/ 57 w 211"/>
                    <a:gd name="T43" fmla="*/ 102 h 209"/>
                    <a:gd name="T44" fmla="*/ 91 w 211"/>
                    <a:gd name="T45" fmla="*/ 92 h 209"/>
                    <a:gd name="T46" fmla="*/ 69 w 211"/>
                    <a:gd name="T47" fmla="*/ 78 h 209"/>
                    <a:gd name="T48" fmla="*/ 100 w 211"/>
                    <a:gd name="T49" fmla="*/ 64 h 209"/>
                    <a:gd name="T50" fmla="*/ 79 w 211"/>
                    <a:gd name="T51" fmla="*/ 49 h 209"/>
                    <a:gd name="T52" fmla="*/ 107 w 211"/>
                    <a:gd name="T53" fmla="*/ 34 h 209"/>
                    <a:gd name="T54" fmla="*/ 114 w 211"/>
                    <a:gd name="T55" fmla="*/ 26 h 209"/>
                    <a:gd name="T56" fmla="*/ 125 w 211"/>
                    <a:gd name="T57" fmla="*/ 19 h 209"/>
                    <a:gd name="T58" fmla="*/ 133 w 211"/>
                    <a:gd name="T59" fmla="*/ 13 h 209"/>
                    <a:gd name="T60" fmla="*/ 144 w 211"/>
                    <a:gd name="T61" fmla="*/ 8 h 209"/>
                    <a:gd name="T62" fmla="*/ 155 w 211"/>
                    <a:gd name="T63" fmla="*/ 1 h 209"/>
                    <a:gd name="T64" fmla="*/ 166 w 211"/>
                    <a:gd name="T65" fmla="*/ 1 h 209"/>
                    <a:gd name="T66" fmla="*/ 177 w 211"/>
                    <a:gd name="T67" fmla="*/ 0 h 209"/>
                    <a:gd name="T68" fmla="*/ 187 w 211"/>
                    <a:gd name="T69" fmla="*/ 3 h 209"/>
                    <a:gd name="T70" fmla="*/ 205 w 211"/>
                    <a:gd name="T71" fmla="*/ 8 h 209"/>
                    <a:gd name="T72" fmla="*/ 211 w 211"/>
                    <a:gd name="T73" fmla="*/ 11 h 20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11"/>
                    <a:gd name="T112" fmla="*/ 0 h 209"/>
                    <a:gd name="T113" fmla="*/ 211 w 211"/>
                    <a:gd name="T114" fmla="*/ 209 h 20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11" h="209">
                      <a:moveTo>
                        <a:pt x="211" y="11"/>
                      </a:moveTo>
                      <a:lnTo>
                        <a:pt x="208" y="10"/>
                      </a:lnTo>
                      <a:lnTo>
                        <a:pt x="206" y="10"/>
                      </a:lnTo>
                      <a:lnTo>
                        <a:pt x="201" y="10"/>
                      </a:lnTo>
                      <a:lnTo>
                        <a:pt x="197" y="10"/>
                      </a:lnTo>
                      <a:lnTo>
                        <a:pt x="190" y="10"/>
                      </a:lnTo>
                      <a:lnTo>
                        <a:pt x="184" y="11"/>
                      </a:lnTo>
                      <a:lnTo>
                        <a:pt x="175" y="11"/>
                      </a:lnTo>
                      <a:lnTo>
                        <a:pt x="167" y="15"/>
                      </a:lnTo>
                      <a:lnTo>
                        <a:pt x="159" y="19"/>
                      </a:lnTo>
                      <a:lnTo>
                        <a:pt x="150" y="24"/>
                      </a:lnTo>
                      <a:lnTo>
                        <a:pt x="143" y="29"/>
                      </a:lnTo>
                      <a:lnTo>
                        <a:pt x="135" y="37"/>
                      </a:lnTo>
                      <a:lnTo>
                        <a:pt x="128" y="46"/>
                      </a:lnTo>
                      <a:lnTo>
                        <a:pt x="123" y="57"/>
                      </a:lnTo>
                      <a:lnTo>
                        <a:pt x="118" y="71"/>
                      </a:lnTo>
                      <a:lnTo>
                        <a:pt x="115" y="87"/>
                      </a:lnTo>
                      <a:lnTo>
                        <a:pt x="94" y="161"/>
                      </a:lnTo>
                      <a:lnTo>
                        <a:pt x="10" y="209"/>
                      </a:lnTo>
                      <a:lnTo>
                        <a:pt x="0" y="186"/>
                      </a:lnTo>
                      <a:lnTo>
                        <a:pt x="38" y="174"/>
                      </a:lnTo>
                      <a:lnTo>
                        <a:pt x="21" y="138"/>
                      </a:lnTo>
                      <a:lnTo>
                        <a:pt x="42" y="130"/>
                      </a:lnTo>
                      <a:lnTo>
                        <a:pt x="42" y="132"/>
                      </a:lnTo>
                      <a:lnTo>
                        <a:pt x="45" y="137"/>
                      </a:lnTo>
                      <a:lnTo>
                        <a:pt x="50" y="142"/>
                      </a:lnTo>
                      <a:lnTo>
                        <a:pt x="57" y="149"/>
                      </a:lnTo>
                      <a:lnTo>
                        <a:pt x="64" y="154"/>
                      </a:lnTo>
                      <a:lnTo>
                        <a:pt x="73" y="158"/>
                      </a:lnTo>
                      <a:lnTo>
                        <a:pt x="82" y="158"/>
                      </a:lnTo>
                      <a:lnTo>
                        <a:pt x="91" y="155"/>
                      </a:lnTo>
                      <a:lnTo>
                        <a:pt x="94" y="149"/>
                      </a:lnTo>
                      <a:lnTo>
                        <a:pt x="94" y="144"/>
                      </a:lnTo>
                      <a:lnTo>
                        <a:pt x="91" y="140"/>
                      </a:lnTo>
                      <a:lnTo>
                        <a:pt x="83" y="138"/>
                      </a:lnTo>
                      <a:lnTo>
                        <a:pt x="76" y="135"/>
                      </a:lnTo>
                      <a:lnTo>
                        <a:pt x="68" y="133"/>
                      </a:lnTo>
                      <a:lnTo>
                        <a:pt x="62" y="133"/>
                      </a:lnTo>
                      <a:lnTo>
                        <a:pt x="61" y="133"/>
                      </a:lnTo>
                      <a:lnTo>
                        <a:pt x="43" y="127"/>
                      </a:lnTo>
                      <a:lnTo>
                        <a:pt x="46" y="113"/>
                      </a:lnTo>
                      <a:lnTo>
                        <a:pt x="82" y="124"/>
                      </a:lnTo>
                      <a:lnTo>
                        <a:pt x="86" y="109"/>
                      </a:lnTo>
                      <a:lnTo>
                        <a:pt x="57" y="102"/>
                      </a:lnTo>
                      <a:lnTo>
                        <a:pt x="64" y="85"/>
                      </a:lnTo>
                      <a:lnTo>
                        <a:pt x="91" y="92"/>
                      </a:lnTo>
                      <a:lnTo>
                        <a:pt x="94" y="81"/>
                      </a:lnTo>
                      <a:lnTo>
                        <a:pt x="69" y="78"/>
                      </a:lnTo>
                      <a:lnTo>
                        <a:pt x="74" y="61"/>
                      </a:lnTo>
                      <a:lnTo>
                        <a:pt x="100" y="64"/>
                      </a:lnTo>
                      <a:lnTo>
                        <a:pt x="104" y="50"/>
                      </a:lnTo>
                      <a:lnTo>
                        <a:pt x="79" y="49"/>
                      </a:lnTo>
                      <a:lnTo>
                        <a:pt x="86" y="32"/>
                      </a:lnTo>
                      <a:lnTo>
                        <a:pt x="107" y="34"/>
                      </a:lnTo>
                      <a:lnTo>
                        <a:pt x="107" y="31"/>
                      </a:lnTo>
                      <a:lnTo>
                        <a:pt x="114" y="26"/>
                      </a:lnTo>
                      <a:lnTo>
                        <a:pt x="118" y="23"/>
                      </a:lnTo>
                      <a:lnTo>
                        <a:pt x="125" y="19"/>
                      </a:lnTo>
                      <a:lnTo>
                        <a:pt x="128" y="15"/>
                      </a:lnTo>
                      <a:lnTo>
                        <a:pt x="133" y="13"/>
                      </a:lnTo>
                      <a:lnTo>
                        <a:pt x="139" y="10"/>
                      </a:lnTo>
                      <a:lnTo>
                        <a:pt x="144" y="8"/>
                      </a:lnTo>
                      <a:lnTo>
                        <a:pt x="149" y="4"/>
                      </a:lnTo>
                      <a:lnTo>
                        <a:pt x="155" y="1"/>
                      </a:lnTo>
                      <a:lnTo>
                        <a:pt x="160" y="1"/>
                      </a:lnTo>
                      <a:lnTo>
                        <a:pt x="166" y="1"/>
                      </a:lnTo>
                      <a:lnTo>
                        <a:pt x="171" y="0"/>
                      </a:lnTo>
                      <a:lnTo>
                        <a:pt x="177" y="0"/>
                      </a:lnTo>
                      <a:lnTo>
                        <a:pt x="182" y="1"/>
                      </a:lnTo>
                      <a:lnTo>
                        <a:pt x="187" y="3"/>
                      </a:lnTo>
                      <a:lnTo>
                        <a:pt x="196" y="5"/>
                      </a:lnTo>
                      <a:lnTo>
                        <a:pt x="205" y="8"/>
                      </a:lnTo>
                      <a:lnTo>
                        <a:pt x="208" y="9"/>
                      </a:lnTo>
                      <a:lnTo>
                        <a:pt x="211" y="11"/>
                      </a:lnTo>
                      <a:close/>
                    </a:path>
                  </a:pathLst>
                </a:custGeom>
                <a:solidFill>
                  <a:srgbClr val="FA94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69" name="Freeform 157"/>
                <p:cNvSpPr>
                  <a:spLocks/>
                </p:cNvSpPr>
                <p:nvPr/>
              </p:nvSpPr>
              <p:spPr bwMode="auto">
                <a:xfrm>
                  <a:off x="5215" y="2725"/>
                  <a:ext cx="80" cy="69"/>
                </a:xfrm>
                <a:custGeom>
                  <a:avLst/>
                  <a:gdLst>
                    <a:gd name="T0" fmla="*/ 240 w 241"/>
                    <a:gd name="T1" fmla="*/ 9 h 205"/>
                    <a:gd name="T2" fmla="*/ 232 w 241"/>
                    <a:gd name="T3" fmla="*/ 9 h 205"/>
                    <a:gd name="T4" fmla="*/ 220 w 241"/>
                    <a:gd name="T5" fmla="*/ 9 h 205"/>
                    <a:gd name="T6" fmla="*/ 205 w 241"/>
                    <a:gd name="T7" fmla="*/ 10 h 205"/>
                    <a:gd name="T8" fmla="*/ 189 w 241"/>
                    <a:gd name="T9" fmla="*/ 18 h 205"/>
                    <a:gd name="T10" fmla="*/ 171 w 241"/>
                    <a:gd name="T11" fmla="*/ 27 h 205"/>
                    <a:gd name="T12" fmla="*/ 157 w 241"/>
                    <a:gd name="T13" fmla="*/ 45 h 205"/>
                    <a:gd name="T14" fmla="*/ 145 w 241"/>
                    <a:gd name="T15" fmla="*/ 70 h 205"/>
                    <a:gd name="T16" fmla="*/ 122 w 241"/>
                    <a:gd name="T17" fmla="*/ 160 h 205"/>
                    <a:gd name="T18" fmla="*/ 0 w 241"/>
                    <a:gd name="T19" fmla="*/ 183 h 205"/>
                    <a:gd name="T20" fmla="*/ 54 w 241"/>
                    <a:gd name="T21" fmla="*/ 144 h 205"/>
                    <a:gd name="T22" fmla="*/ 64 w 241"/>
                    <a:gd name="T23" fmla="*/ 139 h 205"/>
                    <a:gd name="T24" fmla="*/ 76 w 241"/>
                    <a:gd name="T25" fmla="*/ 145 h 205"/>
                    <a:gd name="T26" fmla="*/ 87 w 241"/>
                    <a:gd name="T27" fmla="*/ 149 h 205"/>
                    <a:gd name="T28" fmla="*/ 97 w 241"/>
                    <a:gd name="T29" fmla="*/ 145 h 205"/>
                    <a:gd name="T30" fmla="*/ 98 w 241"/>
                    <a:gd name="T31" fmla="*/ 139 h 205"/>
                    <a:gd name="T32" fmla="*/ 90 w 241"/>
                    <a:gd name="T33" fmla="*/ 132 h 205"/>
                    <a:gd name="T34" fmla="*/ 71 w 241"/>
                    <a:gd name="T35" fmla="*/ 128 h 205"/>
                    <a:gd name="T36" fmla="*/ 111 w 241"/>
                    <a:gd name="T37" fmla="*/ 122 h 205"/>
                    <a:gd name="T38" fmla="*/ 86 w 241"/>
                    <a:gd name="T39" fmla="*/ 101 h 205"/>
                    <a:gd name="T40" fmla="*/ 118 w 241"/>
                    <a:gd name="T41" fmla="*/ 94 h 205"/>
                    <a:gd name="T42" fmla="*/ 100 w 241"/>
                    <a:gd name="T43" fmla="*/ 76 h 205"/>
                    <a:gd name="T44" fmla="*/ 129 w 241"/>
                    <a:gd name="T45" fmla="*/ 62 h 205"/>
                    <a:gd name="T46" fmla="*/ 107 w 241"/>
                    <a:gd name="T47" fmla="*/ 50 h 205"/>
                    <a:gd name="T48" fmla="*/ 136 w 241"/>
                    <a:gd name="T49" fmla="*/ 32 h 205"/>
                    <a:gd name="T50" fmla="*/ 142 w 241"/>
                    <a:gd name="T51" fmla="*/ 25 h 205"/>
                    <a:gd name="T52" fmla="*/ 153 w 241"/>
                    <a:gd name="T53" fmla="*/ 18 h 205"/>
                    <a:gd name="T54" fmla="*/ 160 w 241"/>
                    <a:gd name="T55" fmla="*/ 11 h 205"/>
                    <a:gd name="T56" fmla="*/ 171 w 241"/>
                    <a:gd name="T57" fmla="*/ 6 h 205"/>
                    <a:gd name="T58" fmla="*/ 183 w 241"/>
                    <a:gd name="T59" fmla="*/ 1 h 205"/>
                    <a:gd name="T60" fmla="*/ 194 w 241"/>
                    <a:gd name="T61" fmla="*/ 0 h 205"/>
                    <a:gd name="T62" fmla="*/ 205 w 241"/>
                    <a:gd name="T63" fmla="*/ 0 h 205"/>
                    <a:gd name="T64" fmla="*/ 217 w 241"/>
                    <a:gd name="T65" fmla="*/ 3 h 205"/>
                    <a:gd name="T66" fmla="*/ 233 w 241"/>
                    <a:gd name="T67" fmla="*/ 6 h 205"/>
                    <a:gd name="T68" fmla="*/ 241 w 241"/>
                    <a:gd name="T69" fmla="*/ 10 h 20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41"/>
                    <a:gd name="T106" fmla="*/ 0 h 205"/>
                    <a:gd name="T107" fmla="*/ 241 w 241"/>
                    <a:gd name="T108" fmla="*/ 205 h 20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41" h="205">
                      <a:moveTo>
                        <a:pt x="241" y="10"/>
                      </a:moveTo>
                      <a:lnTo>
                        <a:pt x="240" y="9"/>
                      </a:lnTo>
                      <a:lnTo>
                        <a:pt x="236" y="9"/>
                      </a:lnTo>
                      <a:lnTo>
                        <a:pt x="232" y="9"/>
                      </a:lnTo>
                      <a:lnTo>
                        <a:pt x="227" y="9"/>
                      </a:lnTo>
                      <a:lnTo>
                        <a:pt x="220" y="9"/>
                      </a:lnTo>
                      <a:lnTo>
                        <a:pt x="214" y="10"/>
                      </a:lnTo>
                      <a:lnTo>
                        <a:pt x="205" y="10"/>
                      </a:lnTo>
                      <a:lnTo>
                        <a:pt x="198" y="14"/>
                      </a:lnTo>
                      <a:lnTo>
                        <a:pt x="189" y="18"/>
                      </a:lnTo>
                      <a:lnTo>
                        <a:pt x="180" y="21"/>
                      </a:lnTo>
                      <a:lnTo>
                        <a:pt x="171" y="27"/>
                      </a:lnTo>
                      <a:lnTo>
                        <a:pt x="165" y="35"/>
                      </a:lnTo>
                      <a:lnTo>
                        <a:pt x="157" y="45"/>
                      </a:lnTo>
                      <a:lnTo>
                        <a:pt x="152" y="56"/>
                      </a:lnTo>
                      <a:lnTo>
                        <a:pt x="145" y="70"/>
                      </a:lnTo>
                      <a:lnTo>
                        <a:pt x="143" y="86"/>
                      </a:lnTo>
                      <a:lnTo>
                        <a:pt x="122" y="160"/>
                      </a:lnTo>
                      <a:lnTo>
                        <a:pt x="43" y="205"/>
                      </a:lnTo>
                      <a:lnTo>
                        <a:pt x="0" y="183"/>
                      </a:lnTo>
                      <a:lnTo>
                        <a:pt x="66" y="173"/>
                      </a:lnTo>
                      <a:lnTo>
                        <a:pt x="54" y="144"/>
                      </a:lnTo>
                      <a:lnTo>
                        <a:pt x="62" y="137"/>
                      </a:lnTo>
                      <a:lnTo>
                        <a:pt x="64" y="139"/>
                      </a:lnTo>
                      <a:lnTo>
                        <a:pt x="72" y="144"/>
                      </a:lnTo>
                      <a:lnTo>
                        <a:pt x="76" y="145"/>
                      </a:lnTo>
                      <a:lnTo>
                        <a:pt x="81" y="149"/>
                      </a:lnTo>
                      <a:lnTo>
                        <a:pt x="87" y="149"/>
                      </a:lnTo>
                      <a:lnTo>
                        <a:pt x="93" y="149"/>
                      </a:lnTo>
                      <a:lnTo>
                        <a:pt x="97" y="145"/>
                      </a:lnTo>
                      <a:lnTo>
                        <a:pt x="100" y="143"/>
                      </a:lnTo>
                      <a:lnTo>
                        <a:pt x="98" y="139"/>
                      </a:lnTo>
                      <a:lnTo>
                        <a:pt x="97" y="137"/>
                      </a:lnTo>
                      <a:lnTo>
                        <a:pt x="90" y="132"/>
                      </a:lnTo>
                      <a:lnTo>
                        <a:pt x="86" y="132"/>
                      </a:lnTo>
                      <a:lnTo>
                        <a:pt x="71" y="128"/>
                      </a:lnTo>
                      <a:lnTo>
                        <a:pt x="76" y="112"/>
                      </a:lnTo>
                      <a:lnTo>
                        <a:pt x="111" y="122"/>
                      </a:lnTo>
                      <a:lnTo>
                        <a:pt x="114" y="111"/>
                      </a:lnTo>
                      <a:lnTo>
                        <a:pt x="86" y="101"/>
                      </a:lnTo>
                      <a:lnTo>
                        <a:pt x="92" y="87"/>
                      </a:lnTo>
                      <a:lnTo>
                        <a:pt x="118" y="94"/>
                      </a:lnTo>
                      <a:lnTo>
                        <a:pt x="122" y="80"/>
                      </a:lnTo>
                      <a:lnTo>
                        <a:pt x="100" y="76"/>
                      </a:lnTo>
                      <a:lnTo>
                        <a:pt x="101" y="62"/>
                      </a:lnTo>
                      <a:lnTo>
                        <a:pt x="129" y="62"/>
                      </a:lnTo>
                      <a:lnTo>
                        <a:pt x="136" y="52"/>
                      </a:lnTo>
                      <a:lnTo>
                        <a:pt x="107" y="50"/>
                      </a:lnTo>
                      <a:lnTo>
                        <a:pt x="111" y="35"/>
                      </a:lnTo>
                      <a:lnTo>
                        <a:pt x="136" y="32"/>
                      </a:lnTo>
                      <a:lnTo>
                        <a:pt x="136" y="30"/>
                      </a:lnTo>
                      <a:lnTo>
                        <a:pt x="142" y="25"/>
                      </a:lnTo>
                      <a:lnTo>
                        <a:pt x="147" y="21"/>
                      </a:lnTo>
                      <a:lnTo>
                        <a:pt x="153" y="18"/>
                      </a:lnTo>
                      <a:lnTo>
                        <a:pt x="157" y="14"/>
                      </a:lnTo>
                      <a:lnTo>
                        <a:pt x="160" y="11"/>
                      </a:lnTo>
                      <a:lnTo>
                        <a:pt x="167" y="9"/>
                      </a:lnTo>
                      <a:lnTo>
                        <a:pt x="171" y="6"/>
                      </a:lnTo>
                      <a:lnTo>
                        <a:pt x="176" y="4"/>
                      </a:lnTo>
                      <a:lnTo>
                        <a:pt x="183" y="1"/>
                      </a:lnTo>
                      <a:lnTo>
                        <a:pt x="188" y="0"/>
                      </a:lnTo>
                      <a:lnTo>
                        <a:pt x="194" y="0"/>
                      </a:lnTo>
                      <a:lnTo>
                        <a:pt x="200" y="0"/>
                      </a:lnTo>
                      <a:lnTo>
                        <a:pt x="205" y="0"/>
                      </a:lnTo>
                      <a:lnTo>
                        <a:pt x="211" y="0"/>
                      </a:lnTo>
                      <a:lnTo>
                        <a:pt x="217" y="3"/>
                      </a:lnTo>
                      <a:lnTo>
                        <a:pt x="226" y="4"/>
                      </a:lnTo>
                      <a:lnTo>
                        <a:pt x="233" y="6"/>
                      </a:lnTo>
                      <a:lnTo>
                        <a:pt x="238" y="8"/>
                      </a:lnTo>
                      <a:lnTo>
                        <a:pt x="241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0" name="Freeform 158"/>
                <p:cNvSpPr>
                  <a:spLocks/>
                </p:cNvSpPr>
                <p:nvPr/>
              </p:nvSpPr>
              <p:spPr bwMode="auto">
                <a:xfrm>
                  <a:off x="5197" y="2720"/>
                  <a:ext cx="82" cy="73"/>
                </a:xfrm>
                <a:custGeom>
                  <a:avLst/>
                  <a:gdLst>
                    <a:gd name="T0" fmla="*/ 77 w 246"/>
                    <a:gd name="T1" fmla="*/ 221 h 221"/>
                    <a:gd name="T2" fmla="*/ 2 w 246"/>
                    <a:gd name="T3" fmla="*/ 162 h 221"/>
                    <a:gd name="T4" fmla="*/ 61 w 246"/>
                    <a:gd name="T5" fmla="*/ 133 h 221"/>
                    <a:gd name="T6" fmla="*/ 66 w 246"/>
                    <a:gd name="T7" fmla="*/ 119 h 221"/>
                    <a:gd name="T8" fmla="*/ 72 w 246"/>
                    <a:gd name="T9" fmla="*/ 105 h 221"/>
                    <a:gd name="T10" fmla="*/ 80 w 246"/>
                    <a:gd name="T11" fmla="*/ 90 h 221"/>
                    <a:gd name="T12" fmla="*/ 90 w 246"/>
                    <a:gd name="T13" fmla="*/ 74 h 221"/>
                    <a:gd name="T14" fmla="*/ 101 w 246"/>
                    <a:gd name="T15" fmla="*/ 58 h 221"/>
                    <a:gd name="T16" fmla="*/ 112 w 246"/>
                    <a:gd name="T17" fmla="*/ 43 h 221"/>
                    <a:gd name="T18" fmla="*/ 126 w 246"/>
                    <a:gd name="T19" fmla="*/ 31 h 221"/>
                    <a:gd name="T20" fmla="*/ 140 w 246"/>
                    <a:gd name="T21" fmla="*/ 21 h 221"/>
                    <a:gd name="T22" fmla="*/ 157 w 246"/>
                    <a:gd name="T23" fmla="*/ 13 h 221"/>
                    <a:gd name="T24" fmla="*/ 170 w 246"/>
                    <a:gd name="T25" fmla="*/ 7 h 221"/>
                    <a:gd name="T26" fmla="*/ 184 w 246"/>
                    <a:gd name="T27" fmla="*/ 4 h 221"/>
                    <a:gd name="T28" fmla="*/ 196 w 246"/>
                    <a:gd name="T29" fmla="*/ 1 h 221"/>
                    <a:gd name="T30" fmla="*/ 210 w 246"/>
                    <a:gd name="T31" fmla="*/ 0 h 221"/>
                    <a:gd name="T32" fmla="*/ 217 w 246"/>
                    <a:gd name="T33" fmla="*/ 0 h 221"/>
                    <a:gd name="T34" fmla="*/ 227 w 246"/>
                    <a:gd name="T35" fmla="*/ 0 h 221"/>
                    <a:gd name="T36" fmla="*/ 241 w 246"/>
                    <a:gd name="T37" fmla="*/ 1 h 221"/>
                    <a:gd name="T38" fmla="*/ 243 w 246"/>
                    <a:gd name="T39" fmla="*/ 2 h 221"/>
                    <a:gd name="T40" fmla="*/ 236 w 246"/>
                    <a:gd name="T41" fmla="*/ 2 h 221"/>
                    <a:gd name="T42" fmla="*/ 221 w 246"/>
                    <a:gd name="T43" fmla="*/ 4 h 221"/>
                    <a:gd name="T44" fmla="*/ 202 w 246"/>
                    <a:gd name="T45" fmla="*/ 9 h 221"/>
                    <a:gd name="T46" fmla="*/ 183 w 246"/>
                    <a:gd name="T47" fmla="*/ 15 h 221"/>
                    <a:gd name="T48" fmla="*/ 161 w 246"/>
                    <a:gd name="T49" fmla="*/ 23 h 221"/>
                    <a:gd name="T50" fmla="*/ 142 w 246"/>
                    <a:gd name="T51" fmla="*/ 35 h 221"/>
                    <a:gd name="T52" fmla="*/ 128 w 246"/>
                    <a:gd name="T53" fmla="*/ 49 h 221"/>
                    <a:gd name="T54" fmla="*/ 118 w 246"/>
                    <a:gd name="T55" fmla="*/ 67 h 221"/>
                    <a:gd name="T56" fmla="*/ 108 w 246"/>
                    <a:gd name="T57" fmla="*/ 84 h 221"/>
                    <a:gd name="T58" fmla="*/ 102 w 246"/>
                    <a:gd name="T59" fmla="*/ 100 h 221"/>
                    <a:gd name="T60" fmla="*/ 97 w 246"/>
                    <a:gd name="T61" fmla="*/ 115 h 221"/>
                    <a:gd name="T62" fmla="*/ 93 w 246"/>
                    <a:gd name="T63" fmla="*/ 128 h 221"/>
                    <a:gd name="T64" fmla="*/ 91 w 246"/>
                    <a:gd name="T65" fmla="*/ 138 h 221"/>
                    <a:gd name="T66" fmla="*/ 90 w 246"/>
                    <a:gd name="T67" fmla="*/ 147 h 221"/>
                    <a:gd name="T68" fmla="*/ 87 w 246"/>
                    <a:gd name="T69" fmla="*/ 150 h 221"/>
                    <a:gd name="T70" fmla="*/ 75 w 246"/>
                    <a:gd name="T71" fmla="*/ 151 h 221"/>
                    <a:gd name="T72" fmla="*/ 66 w 246"/>
                    <a:gd name="T73" fmla="*/ 154 h 221"/>
                    <a:gd name="T74" fmla="*/ 56 w 246"/>
                    <a:gd name="T75" fmla="*/ 156 h 221"/>
                    <a:gd name="T76" fmla="*/ 45 w 246"/>
                    <a:gd name="T77" fmla="*/ 160 h 221"/>
                    <a:gd name="T78" fmla="*/ 35 w 246"/>
                    <a:gd name="T79" fmla="*/ 167 h 221"/>
                    <a:gd name="T80" fmla="*/ 34 w 246"/>
                    <a:gd name="T81" fmla="*/ 181 h 221"/>
                    <a:gd name="T82" fmla="*/ 42 w 246"/>
                    <a:gd name="T83" fmla="*/ 190 h 221"/>
                    <a:gd name="T84" fmla="*/ 56 w 246"/>
                    <a:gd name="T85" fmla="*/ 195 h 221"/>
                    <a:gd name="T86" fmla="*/ 66 w 246"/>
                    <a:gd name="T87" fmla="*/ 197 h 221"/>
                    <a:gd name="T88" fmla="*/ 68 w 246"/>
                    <a:gd name="T89" fmla="*/ 198 h 221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6"/>
                    <a:gd name="T136" fmla="*/ 0 h 221"/>
                    <a:gd name="T137" fmla="*/ 246 w 246"/>
                    <a:gd name="T138" fmla="*/ 221 h 221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6" h="221">
                      <a:moveTo>
                        <a:pt x="68" y="198"/>
                      </a:moveTo>
                      <a:lnTo>
                        <a:pt x="77" y="221"/>
                      </a:lnTo>
                      <a:lnTo>
                        <a:pt x="0" y="198"/>
                      </a:lnTo>
                      <a:lnTo>
                        <a:pt x="2" y="162"/>
                      </a:lnTo>
                      <a:lnTo>
                        <a:pt x="61" y="136"/>
                      </a:lnTo>
                      <a:lnTo>
                        <a:pt x="61" y="133"/>
                      </a:lnTo>
                      <a:lnTo>
                        <a:pt x="65" y="125"/>
                      </a:lnTo>
                      <a:lnTo>
                        <a:pt x="66" y="119"/>
                      </a:lnTo>
                      <a:lnTo>
                        <a:pt x="70" y="113"/>
                      </a:lnTo>
                      <a:lnTo>
                        <a:pt x="72" y="105"/>
                      </a:lnTo>
                      <a:lnTo>
                        <a:pt x="76" y="99"/>
                      </a:lnTo>
                      <a:lnTo>
                        <a:pt x="80" y="90"/>
                      </a:lnTo>
                      <a:lnTo>
                        <a:pt x="83" y="83"/>
                      </a:lnTo>
                      <a:lnTo>
                        <a:pt x="90" y="74"/>
                      </a:lnTo>
                      <a:lnTo>
                        <a:pt x="95" y="67"/>
                      </a:lnTo>
                      <a:lnTo>
                        <a:pt x="101" y="58"/>
                      </a:lnTo>
                      <a:lnTo>
                        <a:pt x="106" y="51"/>
                      </a:lnTo>
                      <a:lnTo>
                        <a:pt x="112" y="43"/>
                      </a:lnTo>
                      <a:lnTo>
                        <a:pt x="119" y="38"/>
                      </a:lnTo>
                      <a:lnTo>
                        <a:pt x="126" y="31"/>
                      </a:lnTo>
                      <a:lnTo>
                        <a:pt x="133" y="26"/>
                      </a:lnTo>
                      <a:lnTo>
                        <a:pt x="140" y="21"/>
                      </a:lnTo>
                      <a:lnTo>
                        <a:pt x="149" y="17"/>
                      </a:lnTo>
                      <a:lnTo>
                        <a:pt x="157" y="13"/>
                      </a:lnTo>
                      <a:lnTo>
                        <a:pt x="163" y="10"/>
                      </a:lnTo>
                      <a:lnTo>
                        <a:pt x="170" y="7"/>
                      </a:lnTo>
                      <a:lnTo>
                        <a:pt x="178" y="6"/>
                      </a:lnTo>
                      <a:lnTo>
                        <a:pt x="184" y="4"/>
                      </a:lnTo>
                      <a:lnTo>
                        <a:pt x="191" y="2"/>
                      </a:lnTo>
                      <a:lnTo>
                        <a:pt x="196" y="1"/>
                      </a:lnTo>
                      <a:lnTo>
                        <a:pt x="201" y="1"/>
                      </a:lnTo>
                      <a:lnTo>
                        <a:pt x="210" y="0"/>
                      </a:lnTo>
                      <a:lnTo>
                        <a:pt x="215" y="0"/>
                      </a:lnTo>
                      <a:lnTo>
                        <a:pt x="217" y="0"/>
                      </a:lnTo>
                      <a:lnTo>
                        <a:pt x="222" y="0"/>
                      </a:lnTo>
                      <a:lnTo>
                        <a:pt x="227" y="0"/>
                      </a:lnTo>
                      <a:lnTo>
                        <a:pt x="232" y="1"/>
                      </a:lnTo>
                      <a:lnTo>
                        <a:pt x="241" y="1"/>
                      </a:lnTo>
                      <a:lnTo>
                        <a:pt x="246" y="2"/>
                      </a:lnTo>
                      <a:lnTo>
                        <a:pt x="243" y="2"/>
                      </a:lnTo>
                      <a:lnTo>
                        <a:pt x="241" y="2"/>
                      </a:lnTo>
                      <a:lnTo>
                        <a:pt x="236" y="2"/>
                      </a:lnTo>
                      <a:lnTo>
                        <a:pt x="228" y="4"/>
                      </a:lnTo>
                      <a:lnTo>
                        <a:pt x="221" y="4"/>
                      </a:lnTo>
                      <a:lnTo>
                        <a:pt x="212" y="6"/>
                      </a:lnTo>
                      <a:lnTo>
                        <a:pt x="202" y="9"/>
                      </a:lnTo>
                      <a:lnTo>
                        <a:pt x="194" y="12"/>
                      </a:lnTo>
                      <a:lnTo>
                        <a:pt x="183" y="15"/>
                      </a:lnTo>
                      <a:lnTo>
                        <a:pt x="173" y="18"/>
                      </a:lnTo>
                      <a:lnTo>
                        <a:pt x="161" y="23"/>
                      </a:lnTo>
                      <a:lnTo>
                        <a:pt x="153" y="30"/>
                      </a:lnTo>
                      <a:lnTo>
                        <a:pt x="142" y="35"/>
                      </a:lnTo>
                      <a:lnTo>
                        <a:pt x="135" y="42"/>
                      </a:lnTo>
                      <a:lnTo>
                        <a:pt x="128" y="49"/>
                      </a:lnTo>
                      <a:lnTo>
                        <a:pt x="123" y="58"/>
                      </a:lnTo>
                      <a:lnTo>
                        <a:pt x="118" y="67"/>
                      </a:lnTo>
                      <a:lnTo>
                        <a:pt x="113" y="76"/>
                      </a:lnTo>
                      <a:lnTo>
                        <a:pt x="108" y="84"/>
                      </a:lnTo>
                      <a:lnTo>
                        <a:pt x="106" y="93"/>
                      </a:lnTo>
                      <a:lnTo>
                        <a:pt x="102" y="100"/>
                      </a:lnTo>
                      <a:lnTo>
                        <a:pt x="99" y="109"/>
                      </a:lnTo>
                      <a:lnTo>
                        <a:pt x="97" y="115"/>
                      </a:lnTo>
                      <a:lnTo>
                        <a:pt x="96" y="123"/>
                      </a:lnTo>
                      <a:lnTo>
                        <a:pt x="93" y="128"/>
                      </a:lnTo>
                      <a:lnTo>
                        <a:pt x="92" y="134"/>
                      </a:lnTo>
                      <a:lnTo>
                        <a:pt x="91" y="138"/>
                      </a:lnTo>
                      <a:lnTo>
                        <a:pt x="91" y="142"/>
                      </a:lnTo>
                      <a:lnTo>
                        <a:pt x="90" y="147"/>
                      </a:lnTo>
                      <a:lnTo>
                        <a:pt x="90" y="150"/>
                      </a:lnTo>
                      <a:lnTo>
                        <a:pt x="87" y="150"/>
                      </a:lnTo>
                      <a:lnTo>
                        <a:pt x="80" y="151"/>
                      </a:lnTo>
                      <a:lnTo>
                        <a:pt x="75" y="151"/>
                      </a:lnTo>
                      <a:lnTo>
                        <a:pt x="70" y="152"/>
                      </a:lnTo>
                      <a:lnTo>
                        <a:pt x="66" y="154"/>
                      </a:lnTo>
                      <a:lnTo>
                        <a:pt x="61" y="156"/>
                      </a:lnTo>
                      <a:lnTo>
                        <a:pt x="56" y="156"/>
                      </a:lnTo>
                      <a:lnTo>
                        <a:pt x="50" y="159"/>
                      </a:lnTo>
                      <a:lnTo>
                        <a:pt x="45" y="160"/>
                      </a:lnTo>
                      <a:lnTo>
                        <a:pt x="41" y="162"/>
                      </a:lnTo>
                      <a:lnTo>
                        <a:pt x="35" y="167"/>
                      </a:lnTo>
                      <a:lnTo>
                        <a:pt x="33" y="175"/>
                      </a:lnTo>
                      <a:lnTo>
                        <a:pt x="34" y="181"/>
                      </a:lnTo>
                      <a:lnTo>
                        <a:pt x="37" y="186"/>
                      </a:lnTo>
                      <a:lnTo>
                        <a:pt x="42" y="190"/>
                      </a:lnTo>
                      <a:lnTo>
                        <a:pt x="50" y="193"/>
                      </a:lnTo>
                      <a:lnTo>
                        <a:pt x="56" y="195"/>
                      </a:lnTo>
                      <a:lnTo>
                        <a:pt x="62" y="197"/>
                      </a:lnTo>
                      <a:lnTo>
                        <a:pt x="66" y="197"/>
                      </a:lnTo>
                      <a:lnTo>
                        <a:pt x="68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1" name="Freeform 159"/>
                <p:cNvSpPr>
                  <a:spLocks/>
                </p:cNvSpPr>
                <p:nvPr/>
              </p:nvSpPr>
              <p:spPr bwMode="auto">
                <a:xfrm>
                  <a:off x="5217" y="2786"/>
                  <a:ext cx="20" cy="13"/>
                </a:xfrm>
                <a:custGeom>
                  <a:avLst/>
                  <a:gdLst>
                    <a:gd name="T0" fmla="*/ 6 w 58"/>
                    <a:gd name="T1" fmla="*/ 0 h 39"/>
                    <a:gd name="T2" fmla="*/ 58 w 58"/>
                    <a:gd name="T3" fmla="*/ 26 h 39"/>
                    <a:gd name="T4" fmla="*/ 58 w 58"/>
                    <a:gd name="T5" fmla="*/ 39 h 39"/>
                    <a:gd name="T6" fmla="*/ 0 w 58"/>
                    <a:gd name="T7" fmla="*/ 18 h 39"/>
                    <a:gd name="T8" fmla="*/ 6 w 58"/>
                    <a:gd name="T9" fmla="*/ 0 h 39"/>
                    <a:gd name="T10" fmla="*/ 6 w 58"/>
                    <a:gd name="T11" fmla="*/ 0 h 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8"/>
                    <a:gd name="T19" fmla="*/ 0 h 39"/>
                    <a:gd name="T20" fmla="*/ 58 w 58"/>
                    <a:gd name="T21" fmla="*/ 39 h 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8" h="39">
                      <a:moveTo>
                        <a:pt x="6" y="0"/>
                      </a:moveTo>
                      <a:lnTo>
                        <a:pt x="58" y="26"/>
                      </a:lnTo>
                      <a:lnTo>
                        <a:pt x="58" y="39"/>
                      </a:lnTo>
                      <a:lnTo>
                        <a:pt x="0" y="1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2" name="Freeform 160"/>
                <p:cNvSpPr>
                  <a:spLocks/>
                </p:cNvSpPr>
                <p:nvPr/>
              </p:nvSpPr>
              <p:spPr bwMode="auto">
                <a:xfrm>
                  <a:off x="5015" y="3040"/>
                  <a:ext cx="428" cy="177"/>
                </a:xfrm>
                <a:custGeom>
                  <a:avLst/>
                  <a:gdLst>
                    <a:gd name="T0" fmla="*/ 208 w 1285"/>
                    <a:gd name="T1" fmla="*/ 42 h 530"/>
                    <a:gd name="T2" fmla="*/ 193 w 1285"/>
                    <a:gd name="T3" fmla="*/ 103 h 530"/>
                    <a:gd name="T4" fmla="*/ 174 w 1285"/>
                    <a:gd name="T5" fmla="*/ 196 h 530"/>
                    <a:gd name="T6" fmla="*/ 158 w 1285"/>
                    <a:gd name="T7" fmla="*/ 302 h 530"/>
                    <a:gd name="T8" fmla="*/ 0 w 1285"/>
                    <a:gd name="T9" fmla="*/ 431 h 530"/>
                    <a:gd name="T10" fmla="*/ 180 w 1285"/>
                    <a:gd name="T11" fmla="*/ 423 h 530"/>
                    <a:gd name="T12" fmla="*/ 188 w 1285"/>
                    <a:gd name="T13" fmla="*/ 313 h 530"/>
                    <a:gd name="T14" fmla="*/ 204 w 1285"/>
                    <a:gd name="T15" fmla="*/ 179 h 530"/>
                    <a:gd name="T16" fmla="*/ 232 w 1285"/>
                    <a:gd name="T17" fmla="*/ 80 h 530"/>
                    <a:gd name="T18" fmla="*/ 292 w 1285"/>
                    <a:gd name="T19" fmla="*/ 42 h 530"/>
                    <a:gd name="T20" fmla="*/ 395 w 1285"/>
                    <a:gd name="T21" fmla="*/ 28 h 530"/>
                    <a:gd name="T22" fmla="*/ 500 w 1285"/>
                    <a:gd name="T23" fmla="*/ 26 h 530"/>
                    <a:gd name="T24" fmla="*/ 561 w 1285"/>
                    <a:gd name="T25" fmla="*/ 29 h 530"/>
                    <a:gd name="T26" fmla="*/ 573 w 1285"/>
                    <a:gd name="T27" fmla="*/ 30 h 530"/>
                    <a:gd name="T28" fmla="*/ 611 w 1285"/>
                    <a:gd name="T29" fmla="*/ 34 h 530"/>
                    <a:gd name="T30" fmla="*/ 656 w 1285"/>
                    <a:gd name="T31" fmla="*/ 42 h 530"/>
                    <a:gd name="T32" fmla="*/ 692 w 1285"/>
                    <a:gd name="T33" fmla="*/ 56 h 530"/>
                    <a:gd name="T34" fmla="*/ 710 w 1285"/>
                    <a:gd name="T35" fmla="*/ 77 h 530"/>
                    <a:gd name="T36" fmla="*/ 725 w 1285"/>
                    <a:gd name="T37" fmla="*/ 108 h 530"/>
                    <a:gd name="T38" fmla="*/ 736 w 1285"/>
                    <a:gd name="T39" fmla="*/ 147 h 530"/>
                    <a:gd name="T40" fmla="*/ 741 w 1285"/>
                    <a:gd name="T41" fmla="*/ 186 h 530"/>
                    <a:gd name="T42" fmla="*/ 741 w 1285"/>
                    <a:gd name="T43" fmla="*/ 236 h 530"/>
                    <a:gd name="T44" fmla="*/ 741 w 1285"/>
                    <a:gd name="T45" fmla="*/ 304 h 530"/>
                    <a:gd name="T46" fmla="*/ 741 w 1285"/>
                    <a:gd name="T47" fmla="*/ 369 h 530"/>
                    <a:gd name="T48" fmla="*/ 741 w 1285"/>
                    <a:gd name="T49" fmla="*/ 406 h 530"/>
                    <a:gd name="T50" fmla="*/ 744 w 1285"/>
                    <a:gd name="T51" fmla="*/ 391 h 530"/>
                    <a:gd name="T52" fmla="*/ 752 w 1285"/>
                    <a:gd name="T53" fmla="*/ 362 h 530"/>
                    <a:gd name="T54" fmla="*/ 756 w 1285"/>
                    <a:gd name="T55" fmla="*/ 329 h 530"/>
                    <a:gd name="T56" fmla="*/ 758 w 1285"/>
                    <a:gd name="T57" fmla="*/ 297 h 530"/>
                    <a:gd name="T58" fmla="*/ 761 w 1285"/>
                    <a:gd name="T59" fmla="*/ 228 h 530"/>
                    <a:gd name="T60" fmla="*/ 766 w 1285"/>
                    <a:gd name="T61" fmla="*/ 140 h 530"/>
                    <a:gd name="T62" fmla="*/ 770 w 1285"/>
                    <a:gd name="T63" fmla="*/ 70 h 530"/>
                    <a:gd name="T64" fmla="*/ 773 w 1285"/>
                    <a:gd name="T65" fmla="*/ 49 h 530"/>
                    <a:gd name="T66" fmla="*/ 804 w 1285"/>
                    <a:gd name="T67" fmla="*/ 49 h 530"/>
                    <a:gd name="T68" fmla="*/ 865 w 1285"/>
                    <a:gd name="T69" fmla="*/ 51 h 530"/>
                    <a:gd name="T70" fmla="*/ 944 w 1285"/>
                    <a:gd name="T71" fmla="*/ 60 h 530"/>
                    <a:gd name="T72" fmla="*/ 1027 w 1285"/>
                    <a:gd name="T73" fmla="*/ 77 h 530"/>
                    <a:gd name="T74" fmla="*/ 1108 w 1285"/>
                    <a:gd name="T75" fmla="*/ 103 h 530"/>
                    <a:gd name="T76" fmla="*/ 1177 w 1285"/>
                    <a:gd name="T77" fmla="*/ 143 h 530"/>
                    <a:gd name="T78" fmla="*/ 1231 w 1285"/>
                    <a:gd name="T79" fmla="*/ 196 h 530"/>
                    <a:gd name="T80" fmla="*/ 1258 w 1285"/>
                    <a:gd name="T81" fmla="*/ 267 h 530"/>
                    <a:gd name="T82" fmla="*/ 1264 w 1285"/>
                    <a:gd name="T83" fmla="*/ 349 h 530"/>
                    <a:gd name="T84" fmla="*/ 1265 w 1285"/>
                    <a:gd name="T85" fmla="*/ 427 h 530"/>
                    <a:gd name="T86" fmla="*/ 1263 w 1285"/>
                    <a:gd name="T87" fmla="*/ 482 h 530"/>
                    <a:gd name="T88" fmla="*/ 1264 w 1285"/>
                    <a:gd name="T89" fmla="*/ 503 h 530"/>
                    <a:gd name="T90" fmla="*/ 1274 w 1285"/>
                    <a:gd name="T91" fmla="*/ 455 h 530"/>
                    <a:gd name="T92" fmla="*/ 1281 w 1285"/>
                    <a:gd name="T93" fmla="*/ 401 h 530"/>
                    <a:gd name="T94" fmla="*/ 1284 w 1285"/>
                    <a:gd name="T95" fmla="*/ 356 h 530"/>
                    <a:gd name="T96" fmla="*/ 1281 w 1285"/>
                    <a:gd name="T97" fmla="*/ 297 h 530"/>
                    <a:gd name="T98" fmla="*/ 1274 w 1285"/>
                    <a:gd name="T99" fmla="*/ 228 h 530"/>
                    <a:gd name="T100" fmla="*/ 1257 w 1285"/>
                    <a:gd name="T101" fmla="*/ 168 h 530"/>
                    <a:gd name="T102" fmla="*/ 1192 w 1285"/>
                    <a:gd name="T103" fmla="*/ 119 h 530"/>
                    <a:gd name="T104" fmla="*/ 1033 w 1285"/>
                    <a:gd name="T105" fmla="*/ 56 h 530"/>
                    <a:gd name="T106" fmla="*/ 868 w 1285"/>
                    <a:gd name="T107" fmla="*/ 21 h 530"/>
                    <a:gd name="T108" fmla="*/ 705 w 1285"/>
                    <a:gd name="T109" fmla="*/ 4 h 530"/>
                    <a:gd name="T110" fmla="*/ 561 w 1285"/>
                    <a:gd name="T111" fmla="*/ 0 h 530"/>
                    <a:gd name="T112" fmla="*/ 463 w 1285"/>
                    <a:gd name="T113" fmla="*/ 0 h 530"/>
                    <a:gd name="T114" fmla="*/ 376 w 1285"/>
                    <a:gd name="T115" fmla="*/ 4 h 530"/>
                    <a:gd name="T116" fmla="*/ 318 w 1285"/>
                    <a:gd name="T117" fmla="*/ 6 h 530"/>
                    <a:gd name="T118" fmla="*/ 212 w 1285"/>
                    <a:gd name="T119" fmla="*/ 26 h 53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285"/>
                    <a:gd name="T181" fmla="*/ 0 h 530"/>
                    <a:gd name="T182" fmla="*/ 1285 w 1285"/>
                    <a:gd name="T183" fmla="*/ 530 h 53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285" h="530">
                      <a:moveTo>
                        <a:pt x="212" y="26"/>
                      </a:moveTo>
                      <a:lnTo>
                        <a:pt x="211" y="28"/>
                      </a:lnTo>
                      <a:lnTo>
                        <a:pt x="210" y="33"/>
                      </a:lnTo>
                      <a:lnTo>
                        <a:pt x="208" y="42"/>
                      </a:lnTo>
                      <a:lnTo>
                        <a:pt x="205" y="54"/>
                      </a:lnTo>
                      <a:lnTo>
                        <a:pt x="201" y="67"/>
                      </a:lnTo>
                      <a:lnTo>
                        <a:pt x="198" y="85"/>
                      </a:lnTo>
                      <a:lnTo>
                        <a:pt x="193" y="103"/>
                      </a:lnTo>
                      <a:lnTo>
                        <a:pt x="189" y="126"/>
                      </a:lnTo>
                      <a:lnTo>
                        <a:pt x="184" y="147"/>
                      </a:lnTo>
                      <a:lnTo>
                        <a:pt x="179" y="171"/>
                      </a:lnTo>
                      <a:lnTo>
                        <a:pt x="174" y="196"/>
                      </a:lnTo>
                      <a:lnTo>
                        <a:pt x="170" y="222"/>
                      </a:lnTo>
                      <a:lnTo>
                        <a:pt x="165" y="248"/>
                      </a:lnTo>
                      <a:lnTo>
                        <a:pt x="162" y="276"/>
                      </a:lnTo>
                      <a:lnTo>
                        <a:pt x="158" y="302"/>
                      </a:lnTo>
                      <a:lnTo>
                        <a:pt x="157" y="328"/>
                      </a:lnTo>
                      <a:lnTo>
                        <a:pt x="148" y="412"/>
                      </a:lnTo>
                      <a:lnTo>
                        <a:pt x="3" y="411"/>
                      </a:lnTo>
                      <a:lnTo>
                        <a:pt x="0" y="431"/>
                      </a:lnTo>
                      <a:lnTo>
                        <a:pt x="180" y="455"/>
                      </a:lnTo>
                      <a:lnTo>
                        <a:pt x="180" y="450"/>
                      </a:lnTo>
                      <a:lnTo>
                        <a:pt x="180" y="441"/>
                      </a:lnTo>
                      <a:lnTo>
                        <a:pt x="180" y="423"/>
                      </a:lnTo>
                      <a:lnTo>
                        <a:pt x="181" y="401"/>
                      </a:lnTo>
                      <a:lnTo>
                        <a:pt x="183" y="375"/>
                      </a:lnTo>
                      <a:lnTo>
                        <a:pt x="184" y="345"/>
                      </a:lnTo>
                      <a:lnTo>
                        <a:pt x="188" y="313"/>
                      </a:lnTo>
                      <a:lnTo>
                        <a:pt x="190" y="281"/>
                      </a:lnTo>
                      <a:lnTo>
                        <a:pt x="194" y="246"/>
                      </a:lnTo>
                      <a:lnTo>
                        <a:pt x="199" y="212"/>
                      </a:lnTo>
                      <a:lnTo>
                        <a:pt x="204" y="179"/>
                      </a:lnTo>
                      <a:lnTo>
                        <a:pt x="210" y="149"/>
                      </a:lnTo>
                      <a:lnTo>
                        <a:pt x="215" y="122"/>
                      </a:lnTo>
                      <a:lnTo>
                        <a:pt x="224" y="98"/>
                      </a:lnTo>
                      <a:lnTo>
                        <a:pt x="232" y="80"/>
                      </a:lnTo>
                      <a:lnTo>
                        <a:pt x="242" y="67"/>
                      </a:lnTo>
                      <a:lnTo>
                        <a:pt x="255" y="56"/>
                      </a:lnTo>
                      <a:lnTo>
                        <a:pt x="272" y="50"/>
                      </a:lnTo>
                      <a:lnTo>
                        <a:pt x="292" y="42"/>
                      </a:lnTo>
                      <a:lnTo>
                        <a:pt x="315" y="37"/>
                      </a:lnTo>
                      <a:lnTo>
                        <a:pt x="340" y="33"/>
                      </a:lnTo>
                      <a:lnTo>
                        <a:pt x="367" y="30"/>
                      </a:lnTo>
                      <a:lnTo>
                        <a:pt x="395" y="28"/>
                      </a:lnTo>
                      <a:lnTo>
                        <a:pt x="423" y="28"/>
                      </a:lnTo>
                      <a:lnTo>
                        <a:pt x="451" y="26"/>
                      </a:lnTo>
                      <a:lnTo>
                        <a:pt x="477" y="26"/>
                      </a:lnTo>
                      <a:lnTo>
                        <a:pt x="500" y="26"/>
                      </a:lnTo>
                      <a:lnTo>
                        <a:pt x="521" y="28"/>
                      </a:lnTo>
                      <a:lnTo>
                        <a:pt x="537" y="28"/>
                      </a:lnTo>
                      <a:lnTo>
                        <a:pt x="552" y="29"/>
                      </a:lnTo>
                      <a:lnTo>
                        <a:pt x="561" y="29"/>
                      </a:lnTo>
                      <a:lnTo>
                        <a:pt x="565" y="30"/>
                      </a:lnTo>
                      <a:lnTo>
                        <a:pt x="568" y="30"/>
                      </a:lnTo>
                      <a:lnTo>
                        <a:pt x="573" y="30"/>
                      </a:lnTo>
                      <a:lnTo>
                        <a:pt x="582" y="31"/>
                      </a:lnTo>
                      <a:lnTo>
                        <a:pt x="589" y="31"/>
                      </a:lnTo>
                      <a:lnTo>
                        <a:pt x="599" y="33"/>
                      </a:lnTo>
                      <a:lnTo>
                        <a:pt x="611" y="34"/>
                      </a:lnTo>
                      <a:lnTo>
                        <a:pt x="623" y="36"/>
                      </a:lnTo>
                      <a:lnTo>
                        <a:pt x="634" y="39"/>
                      </a:lnTo>
                      <a:lnTo>
                        <a:pt x="645" y="40"/>
                      </a:lnTo>
                      <a:lnTo>
                        <a:pt x="656" y="42"/>
                      </a:lnTo>
                      <a:lnTo>
                        <a:pt x="668" y="46"/>
                      </a:lnTo>
                      <a:lnTo>
                        <a:pt x="676" y="49"/>
                      </a:lnTo>
                      <a:lnTo>
                        <a:pt x="686" y="52"/>
                      </a:lnTo>
                      <a:lnTo>
                        <a:pt x="692" y="56"/>
                      </a:lnTo>
                      <a:lnTo>
                        <a:pt x="699" y="61"/>
                      </a:lnTo>
                      <a:lnTo>
                        <a:pt x="701" y="65"/>
                      </a:lnTo>
                      <a:lnTo>
                        <a:pt x="706" y="71"/>
                      </a:lnTo>
                      <a:lnTo>
                        <a:pt x="710" y="77"/>
                      </a:lnTo>
                      <a:lnTo>
                        <a:pt x="713" y="85"/>
                      </a:lnTo>
                      <a:lnTo>
                        <a:pt x="717" y="91"/>
                      </a:lnTo>
                      <a:lnTo>
                        <a:pt x="721" y="100"/>
                      </a:lnTo>
                      <a:lnTo>
                        <a:pt x="725" y="108"/>
                      </a:lnTo>
                      <a:lnTo>
                        <a:pt x="728" y="118"/>
                      </a:lnTo>
                      <a:lnTo>
                        <a:pt x="731" y="126"/>
                      </a:lnTo>
                      <a:lnTo>
                        <a:pt x="733" y="137"/>
                      </a:lnTo>
                      <a:lnTo>
                        <a:pt x="736" y="147"/>
                      </a:lnTo>
                      <a:lnTo>
                        <a:pt x="738" y="157"/>
                      </a:lnTo>
                      <a:lnTo>
                        <a:pt x="739" y="166"/>
                      </a:lnTo>
                      <a:lnTo>
                        <a:pt x="741" y="176"/>
                      </a:lnTo>
                      <a:lnTo>
                        <a:pt x="741" y="186"/>
                      </a:lnTo>
                      <a:lnTo>
                        <a:pt x="742" y="197"/>
                      </a:lnTo>
                      <a:lnTo>
                        <a:pt x="741" y="207"/>
                      </a:lnTo>
                      <a:lnTo>
                        <a:pt x="741" y="221"/>
                      </a:lnTo>
                      <a:lnTo>
                        <a:pt x="741" y="236"/>
                      </a:lnTo>
                      <a:lnTo>
                        <a:pt x="741" y="252"/>
                      </a:lnTo>
                      <a:lnTo>
                        <a:pt x="741" y="269"/>
                      </a:lnTo>
                      <a:lnTo>
                        <a:pt x="741" y="287"/>
                      </a:lnTo>
                      <a:lnTo>
                        <a:pt x="741" y="304"/>
                      </a:lnTo>
                      <a:lnTo>
                        <a:pt x="741" y="323"/>
                      </a:lnTo>
                      <a:lnTo>
                        <a:pt x="741" y="339"/>
                      </a:lnTo>
                      <a:lnTo>
                        <a:pt x="741" y="355"/>
                      </a:lnTo>
                      <a:lnTo>
                        <a:pt x="741" y="369"/>
                      </a:lnTo>
                      <a:lnTo>
                        <a:pt x="741" y="382"/>
                      </a:lnTo>
                      <a:lnTo>
                        <a:pt x="741" y="393"/>
                      </a:lnTo>
                      <a:lnTo>
                        <a:pt x="741" y="401"/>
                      </a:lnTo>
                      <a:lnTo>
                        <a:pt x="741" y="406"/>
                      </a:lnTo>
                      <a:lnTo>
                        <a:pt x="742" y="408"/>
                      </a:lnTo>
                      <a:lnTo>
                        <a:pt x="742" y="405"/>
                      </a:lnTo>
                      <a:lnTo>
                        <a:pt x="744" y="397"/>
                      </a:lnTo>
                      <a:lnTo>
                        <a:pt x="744" y="391"/>
                      </a:lnTo>
                      <a:lnTo>
                        <a:pt x="747" y="385"/>
                      </a:lnTo>
                      <a:lnTo>
                        <a:pt x="748" y="377"/>
                      </a:lnTo>
                      <a:lnTo>
                        <a:pt x="751" y="371"/>
                      </a:lnTo>
                      <a:lnTo>
                        <a:pt x="752" y="362"/>
                      </a:lnTo>
                      <a:lnTo>
                        <a:pt x="753" y="354"/>
                      </a:lnTo>
                      <a:lnTo>
                        <a:pt x="754" y="345"/>
                      </a:lnTo>
                      <a:lnTo>
                        <a:pt x="756" y="338"/>
                      </a:lnTo>
                      <a:lnTo>
                        <a:pt x="756" y="329"/>
                      </a:lnTo>
                      <a:lnTo>
                        <a:pt x="757" y="322"/>
                      </a:lnTo>
                      <a:lnTo>
                        <a:pt x="758" y="313"/>
                      </a:lnTo>
                      <a:lnTo>
                        <a:pt x="758" y="307"/>
                      </a:lnTo>
                      <a:lnTo>
                        <a:pt x="758" y="297"/>
                      </a:lnTo>
                      <a:lnTo>
                        <a:pt x="758" y="284"/>
                      </a:lnTo>
                      <a:lnTo>
                        <a:pt x="758" y="268"/>
                      </a:lnTo>
                      <a:lnTo>
                        <a:pt x="761" y="250"/>
                      </a:lnTo>
                      <a:lnTo>
                        <a:pt x="761" y="228"/>
                      </a:lnTo>
                      <a:lnTo>
                        <a:pt x="762" y="207"/>
                      </a:lnTo>
                      <a:lnTo>
                        <a:pt x="763" y="185"/>
                      </a:lnTo>
                      <a:lnTo>
                        <a:pt x="766" y="164"/>
                      </a:lnTo>
                      <a:lnTo>
                        <a:pt x="766" y="140"/>
                      </a:lnTo>
                      <a:lnTo>
                        <a:pt x="767" y="119"/>
                      </a:lnTo>
                      <a:lnTo>
                        <a:pt x="768" y="101"/>
                      </a:lnTo>
                      <a:lnTo>
                        <a:pt x="769" y="85"/>
                      </a:lnTo>
                      <a:lnTo>
                        <a:pt x="770" y="70"/>
                      </a:lnTo>
                      <a:lnTo>
                        <a:pt x="772" y="59"/>
                      </a:lnTo>
                      <a:lnTo>
                        <a:pt x="772" y="51"/>
                      </a:lnTo>
                      <a:lnTo>
                        <a:pt x="773" y="50"/>
                      </a:lnTo>
                      <a:lnTo>
                        <a:pt x="773" y="49"/>
                      </a:lnTo>
                      <a:lnTo>
                        <a:pt x="777" y="49"/>
                      </a:lnTo>
                      <a:lnTo>
                        <a:pt x="783" y="49"/>
                      </a:lnTo>
                      <a:lnTo>
                        <a:pt x="793" y="49"/>
                      </a:lnTo>
                      <a:lnTo>
                        <a:pt x="804" y="49"/>
                      </a:lnTo>
                      <a:lnTo>
                        <a:pt x="816" y="50"/>
                      </a:lnTo>
                      <a:lnTo>
                        <a:pt x="831" y="50"/>
                      </a:lnTo>
                      <a:lnTo>
                        <a:pt x="849" y="51"/>
                      </a:lnTo>
                      <a:lnTo>
                        <a:pt x="865" y="51"/>
                      </a:lnTo>
                      <a:lnTo>
                        <a:pt x="883" y="52"/>
                      </a:lnTo>
                      <a:lnTo>
                        <a:pt x="903" y="55"/>
                      </a:lnTo>
                      <a:lnTo>
                        <a:pt x="924" y="57"/>
                      </a:lnTo>
                      <a:lnTo>
                        <a:pt x="944" y="60"/>
                      </a:lnTo>
                      <a:lnTo>
                        <a:pt x="965" y="64"/>
                      </a:lnTo>
                      <a:lnTo>
                        <a:pt x="986" y="67"/>
                      </a:lnTo>
                      <a:lnTo>
                        <a:pt x="1007" y="72"/>
                      </a:lnTo>
                      <a:lnTo>
                        <a:pt x="1027" y="77"/>
                      </a:lnTo>
                      <a:lnTo>
                        <a:pt x="1047" y="82"/>
                      </a:lnTo>
                      <a:lnTo>
                        <a:pt x="1067" y="88"/>
                      </a:lnTo>
                      <a:lnTo>
                        <a:pt x="1088" y="96"/>
                      </a:lnTo>
                      <a:lnTo>
                        <a:pt x="1108" y="103"/>
                      </a:lnTo>
                      <a:lnTo>
                        <a:pt x="1126" y="112"/>
                      </a:lnTo>
                      <a:lnTo>
                        <a:pt x="1144" y="122"/>
                      </a:lnTo>
                      <a:lnTo>
                        <a:pt x="1162" y="133"/>
                      </a:lnTo>
                      <a:lnTo>
                        <a:pt x="1177" y="143"/>
                      </a:lnTo>
                      <a:lnTo>
                        <a:pt x="1193" y="155"/>
                      </a:lnTo>
                      <a:lnTo>
                        <a:pt x="1206" y="168"/>
                      </a:lnTo>
                      <a:lnTo>
                        <a:pt x="1219" y="183"/>
                      </a:lnTo>
                      <a:lnTo>
                        <a:pt x="1231" y="196"/>
                      </a:lnTo>
                      <a:lnTo>
                        <a:pt x="1240" y="214"/>
                      </a:lnTo>
                      <a:lnTo>
                        <a:pt x="1248" y="230"/>
                      </a:lnTo>
                      <a:lnTo>
                        <a:pt x="1254" y="248"/>
                      </a:lnTo>
                      <a:lnTo>
                        <a:pt x="1258" y="267"/>
                      </a:lnTo>
                      <a:lnTo>
                        <a:pt x="1260" y="287"/>
                      </a:lnTo>
                      <a:lnTo>
                        <a:pt x="1263" y="307"/>
                      </a:lnTo>
                      <a:lnTo>
                        <a:pt x="1264" y="329"/>
                      </a:lnTo>
                      <a:lnTo>
                        <a:pt x="1264" y="349"/>
                      </a:lnTo>
                      <a:lnTo>
                        <a:pt x="1265" y="370"/>
                      </a:lnTo>
                      <a:lnTo>
                        <a:pt x="1265" y="390"/>
                      </a:lnTo>
                      <a:lnTo>
                        <a:pt x="1266" y="410"/>
                      </a:lnTo>
                      <a:lnTo>
                        <a:pt x="1265" y="427"/>
                      </a:lnTo>
                      <a:lnTo>
                        <a:pt x="1264" y="443"/>
                      </a:lnTo>
                      <a:lnTo>
                        <a:pt x="1264" y="458"/>
                      </a:lnTo>
                      <a:lnTo>
                        <a:pt x="1264" y="472"/>
                      </a:lnTo>
                      <a:lnTo>
                        <a:pt x="1263" y="482"/>
                      </a:lnTo>
                      <a:lnTo>
                        <a:pt x="1262" y="490"/>
                      </a:lnTo>
                      <a:lnTo>
                        <a:pt x="1260" y="530"/>
                      </a:lnTo>
                      <a:lnTo>
                        <a:pt x="1263" y="513"/>
                      </a:lnTo>
                      <a:lnTo>
                        <a:pt x="1264" y="503"/>
                      </a:lnTo>
                      <a:lnTo>
                        <a:pt x="1266" y="491"/>
                      </a:lnTo>
                      <a:lnTo>
                        <a:pt x="1269" y="480"/>
                      </a:lnTo>
                      <a:lnTo>
                        <a:pt x="1271" y="469"/>
                      </a:lnTo>
                      <a:lnTo>
                        <a:pt x="1274" y="455"/>
                      </a:lnTo>
                      <a:lnTo>
                        <a:pt x="1275" y="442"/>
                      </a:lnTo>
                      <a:lnTo>
                        <a:pt x="1278" y="428"/>
                      </a:lnTo>
                      <a:lnTo>
                        <a:pt x="1280" y="415"/>
                      </a:lnTo>
                      <a:lnTo>
                        <a:pt x="1281" y="401"/>
                      </a:lnTo>
                      <a:lnTo>
                        <a:pt x="1283" y="390"/>
                      </a:lnTo>
                      <a:lnTo>
                        <a:pt x="1284" y="379"/>
                      </a:lnTo>
                      <a:lnTo>
                        <a:pt x="1285" y="369"/>
                      </a:lnTo>
                      <a:lnTo>
                        <a:pt x="1284" y="356"/>
                      </a:lnTo>
                      <a:lnTo>
                        <a:pt x="1284" y="344"/>
                      </a:lnTo>
                      <a:lnTo>
                        <a:pt x="1284" y="329"/>
                      </a:lnTo>
                      <a:lnTo>
                        <a:pt x="1284" y="314"/>
                      </a:lnTo>
                      <a:lnTo>
                        <a:pt x="1281" y="297"/>
                      </a:lnTo>
                      <a:lnTo>
                        <a:pt x="1281" y="279"/>
                      </a:lnTo>
                      <a:lnTo>
                        <a:pt x="1279" y="262"/>
                      </a:lnTo>
                      <a:lnTo>
                        <a:pt x="1278" y="246"/>
                      </a:lnTo>
                      <a:lnTo>
                        <a:pt x="1274" y="228"/>
                      </a:lnTo>
                      <a:lnTo>
                        <a:pt x="1271" y="212"/>
                      </a:lnTo>
                      <a:lnTo>
                        <a:pt x="1268" y="196"/>
                      </a:lnTo>
                      <a:lnTo>
                        <a:pt x="1263" y="181"/>
                      </a:lnTo>
                      <a:lnTo>
                        <a:pt x="1257" y="168"/>
                      </a:lnTo>
                      <a:lnTo>
                        <a:pt x="1249" y="157"/>
                      </a:lnTo>
                      <a:lnTo>
                        <a:pt x="1240" y="147"/>
                      </a:lnTo>
                      <a:lnTo>
                        <a:pt x="1232" y="140"/>
                      </a:lnTo>
                      <a:lnTo>
                        <a:pt x="1192" y="119"/>
                      </a:lnTo>
                      <a:lnTo>
                        <a:pt x="1154" y="101"/>
                      </a:lnTo>
                      <a:lnTo>
                        <a:pt x="1114" y="83"/>
                      </a:lnTo>
                      <a:lnTo>
                        <a:pt x="1074" y="70"/>
                      </a:lnTo>
                      <a:lnTo>
                        <a:pt x="1033" y="56"/>
                      </a:lnTo>
                      <a:lnTo>
                        <a:pt x="992" y="46"/>
                      </a:lnTo>
                      <a:lnTo>
                        <a:pt x="952" y="35"/>
                      </a:lnTo>
                      <a:lnTo>
                        <a:pt x="911" y="29"/>
                      </a:lnTo>
                      <a:lnTo>
                        <a:pt x="868" y="21"/>
                      </a:lnTo>
                      <a:lnTo>
                        <a:pt x="828" y="15"/>
                      </a:lnTo>
                      <a:lnTo>
                        <a:pt x="787" y="10"/>
                      </a:lnTo>
                      <a:lnTo>
                        <a:pt x="746" y="8"/>
                      </a:lnTo>
                      <a:lnTo>
                        <a:pt x="705" y="4"/>
                      </a:lnTo>
                      <a:lnTo>
                        <a:pt x="665" y="3"/>
                      </a:lnTo>
                      <a:lnTo>
                        <a:pt x="625" y="2"/>
                      </a:lnTo>
                      <a:lnTo>
                        <a:pt x="587" y="2"/>
                      </a:lnTo>
                      <a:lnTo>
                        <a:pt x="561" y="0"/>
                      </a:lnTo>
                      <a:lnTo>
                        <a:pt x="537" y="0"/>
                      </a:lnTo>
                      <a:lnTo>
                        <a:pt x="513" y="0"/>
                      </a:lnTo>
                      <a:lnTo>
                        <a:pt x="488" y="0"/>
                      </a:lnTo>
                      <a:lnTo>
                        <a:pt x="463" y="0"/>
                      </a:lnTo>
                      <a:lnTo>
                        <a:pt x="439" y="2"/>
                      </a:lnTo>
                      <a:lnTo>
                        <a:pt x="417" y="3"/>
                      </a:lnTo>
                      <a:lnTo>
                        <a:pt x="396" y="4"/>
                      </a:lnTo>
                      <a:lnTo>
                        <a:pt x="376" y="4"/>
                      </a:lnTo>
                      <a:lnTo>
                        <a:pt x="358" y="4"/>
                      </a:lnTo>
                      <a:lnTo>
                        <a:pt x="341" y="5"/>
                      </a:lnTo>
                      <a:lnTo>
                        <a:pt x="329" y="6"/>
                      </a:lnTo>
                      <a:lnTo>
                        <a:pt x="318" y="6"/>
                      </a:lnTo>
                      <a:lnTo>
                        <a:pt x="309" y="8"/>
                      </a:lnTo>
                      <a:lnTo>
                        <a:pt x="304" y="8"/>
                      </a:lnTo>
                      <a:lnTo>
                        <a:pt x="303" y="8"/>
                      </a:lnTo>
                      <a:lnTo>
                        <a:pt x="212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3" name="Freeform 161"/>
                <p:cNvSpPr>
                  <a:spLocks/>
                </p:cNvSpPr>
                <p:nvPr/>
              </p:nvSpPr>
              <p:spPr bwMode="auto">
                <a:xfrm>
                  <a:off x="5231" y="2959"/>
                  <a:ext cx="47" cy="86"/>
                </a:xfrm>
                <a:custGeom>
                  <a:avLst/>
                  <a:gdLst>
                    <a:gd name="T0" fmla="*/ 0 w 141"/>
                    <a:gd name="T1" fmla="*/ 255 h 259"/>
                    <a:gd name="T2" fmla="*/ 0 w 141"/>
                    <a:gd name="T3" fmla="*/ 254 h 259"/>
                    <a:gd name="T4" fmla="*/ 2 w 141"/>
                    <a:gd name="T5" fmla="*/ 249 h 259"/>
                    <a:gd name="T6" fmla="*/ 5 w 141"/>
                    <a:gd name="T7" fmla="*/ 242 h 259"/>
                    <a:gd name="T8" fmla="*/ 9 w 141"/>
                    <a:gd name="T9" fmla="*/ 234 h 259"/>
                    <a:gd name="T10" fmla="*/ 14 w 141"/>
                    <a:gd name="T11" fmla="*/ 223 h 259"/>
                    <a:gd name="T12" fmla="*/ 20 w 141"/>
                    <a:gd name="T13" fmla="*/ 211 h 259"/>
                    <a:gd name="T14" fmla="*/ 26 w 141"/>
                    <a:gd name="T15" fmla="*/ 197 h 259"/>
                    <a:gd name="T16" fmla="*/ 33 w 141"/>
                    <a:gd name="T17" fmla="*/ 184 h 259"/>
                    <a:gd name="T18" fmla="*/ 41 w 141"/>
                    <a:gd name="T19" fmla="*/ 169 h 259"/>
                    <a:gd name="T20" fmla="*/ 50 w 141"/>
                    <a:gd name="T21" fmla="*/ 154 h 259"/>
                    <a:gd name="T22" fmla="*/ 57 w 141"/>
                    <a:gd name="T23" fmla="*/ 136 h 259"/>
                    <a:gd name="T24" fmla="*/ 64 w 141"/>
                    <a:gd name="T25" fmla="*/ 123 h 259"/>
                    <a:gd name="T26" fmla="*/ 72 w 141"/>
                    <a:gd name="T27" fmla="*/ 108 h 259"/>
                    <a:gd name="T28" fmla="*/ 81 w 141"/>
                    <a:gd name="T29" fmla="*/ 94 h 259"/>
                    <a:gd name="T30" fmla="*/ 88 w 141"/>
                    <a:gd name="T31" fmla="*/ 82 h 259"/>
                    <a:gd name="T32" fmla="*/ 95 w 141"/>
                    <a:gd name="T33" fmla="*/ 71 h 259"/>
                    <a:gd name="T34" fmla="*/ 100 w 141"/>
                    <a:gd name="T35" fmla="*/ 61 h 259"/>
                    <a:gd name="T36" fmla="*/ 107 w 141"/>
                    <a:gd name="T37" fmla="*/ 51 h 259"/>
                    <a:gd name="T38" fmla="*/ 110 w 141"/>
                    <a:gd name="T39" fmla="*/ 42 h 259"/>
                    <a:gd name="T40" fmla="*/ 117 w 141"/>
                    <a:gd name="T41" fmla="*/ 36 h 259"/>
                    <a:gd name="T42" fmla="*/ 120 w 141"/>
                    <a:gd name="T43" fmla="*/ 28 h 259"/>
                    <a:gd name="T44" fmla="*/ 124 w 141"/>
                    <a:gd name="T45" fmla="*/ 22 h 259"/>
                    <a:gd name="T46" fmla="*/ 126 w 141"/>
                    <a:gd name="T47" fmla="*/ 17 h 259"/>
                    <a:gd name="T48" fmla="*/ 130 w 141"/>
                    <a:gd name="T49" fmla="*/ 14 h 259"/>
                    <a:gd name="T50" fmla="*/ 135 w 141"/>
                    <a:gd name="T51" fmla="*/ 6 h 259"/>
                    <a:gd name="T52" fmla="*/ 141 w 141"/>
                    <a:gd name="T53" fmla="*/ 0 h 259"/>
                    <a:gd name="T54" fmla="*/ 141 w 141"/>
                    <a:gd name="T55" fmla="*/ 0 h 259"/>
                    <a:gd name="T56" fmla="*/ 138 w 141"/>
                    <a:gd name="T57" fmla="*/ 6 h 259"/>
                    <a:gd name="T58" fmla="*/ 131 w 141"/>
                    <a:gd name="T59" fmla="*/ 15 h 259"/>
                    <a:gd name="T60" fmla="*/ 126 w 141"/>
                    <a:gd name="T61" fmla="*/ 27 h 259"/>
                    <a:gd name="T62" fmla="*/ 118 w 141"/>
                    <a:gd name="T63" fmla="*/ 41 h 259"/>
                    <a:gd name="T64" fmla="*/ 110 w 141"/>
                    <a:gd name="T65" fmla="*/ 57 h 259"/>
                    <a:gd name="T66" fmla="*/ 102 w 141"/>
                    <a:gd name="T67" fmla="*/ 76 h 259"/>
                    <a:gd name="T68" fmla="*/ 93 w 141"/>
                    <a:gd name="T69" fmla="*/ 95 h 259"/>
                    <a:gd name="T70" fmla="*/ 83 w 141"/>
                    <a:gd name="T71" fmla="*/ 117 h 259"/>
                    <a:gd name="T72" fmla="*/ 74 w 141"/>
                    <a:gd name="T73" fmla="*/ 136 h 259"/>
                    <a:gd name="T74" fmla="*/ 64 w 141"/>
                    <a:gd name="T75" fmla="*/ 159 h 259"/>
                    <a:gd name="T76" fmla="*/ 57 w 141"/>
                    <a:gd name="T77" fmla="*/ 181 h 259"/>
                    <a:gd name="T78" fmla="*/ 50 w 141"/>
                    <a:gd name="T79" fmla="*/ 201 h 259"/>
                    <a:gd name="T80" fmla="*/ 45 w 141"/>
                    <a:gd name="T81" fmla="*/ 222 h 259"/>
                    <a:gd name="T82" fmla="*/ 40 w 141"/>
                    <a:gd name="T83" fmla="*/ 241 h 259"/>
                    <a:gd name="T84" fmla="*/ 38 w 141"/>
                    <a:gd name="T85" fmla="*/ 259 h 259"/>
                    <a:gd name="T86" fmla="*/ 0 w 141"/>
                    <a:gd name="T87" fmla="*/ 255 h 259"/>
                    <a:gd name="T88" fmla="*/ 0 w 141"/>
                    <a:gd name="T89" fmla="*/ 255 h 259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41"/>
                    <a:gd name="T136" fmla="*/ 0 h 259"/>
                    <a:gd name="T137" fmla="*/ 141 w 141"/>
                    <a:gd name="T138" fmla="*/ 259 h 259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41" h="259">
                      <a:moveTo>
                        <a:pt x="0" y="255"/>
                      </a:moveTo>
                      <a:lnTo>
                        <a:pt x="0" y="254"/>
                      </a:lnTo>
                      <a:lnTo>
                        <a:pt x="2" y="249"/>
                      </a:lnTo>
                      <a:lnTo>
                        <a:pt x="5" y="242"/>
                      </a:lnTo>
                      <a:lnTo>
                        <a:pt x="9" y="234"/>
                      </a:lnTo>
                      <a:lnTo>
                        <a:pt x="14" y="223"/>
                      </a:lnTo>
                      <a:lnTo>
                        <a:pt x="20" y="211"/>
                      </a:lnTo>
                      <a:lnTo>
                        <a:pt x="26" y="197"/>
                      </a:lnTo>
                      <a:lnTo>
                        <a:pt x="33" y="184"/>
                      </a:lnTo>
                      <a:lnTo>
                        <a:pt x="41" y="169"/>
                      </a:lnTo>
                      <a:lnTo>
                        <a:pt x="50" y="154"/>
                      </a:lnTo>
                      <a:lnTo>
                        <a:pt x="57" y="136"/>
                      </a:lnTo>
                      <a:lnTo>
                        <a:pt x="64" y="123"/>
                      </a:lnTo>
                      <a:lnTo>
                        <a:pt x="72" y="108"/>
                      </a:lnTo>
                      <a:lnTo>
                        <a:pt x="81" y="94"/>
                      </a:lnTo>
                      <a:lnTo>
                        <a:pt x="88" y="82"/>
                      </a:lnTo>
                      <a:lnTo>
                        <a:pt x="95" y="71"/>
                      </a:lnTo>
                      <a:lnTo>
                        <a:pt x="100" y="61"/>
                      </a:lnTo>
                      <a:lnTo>
                        <a:pt x="107" y="51"/>
                      </a:lnTo>
                      <a:lnTo>
                        <a:pt x="110" y="42"/>
                      </a:lnTo>
                      <a:lnTo>
                        <a:pt x="117" y="36"/>
                      </a:lnTo>
                      <a:lnTo>
                        <a:pt x="120" y="28"/>
                      </a:lnTo>
                      <a:lnTo>
                        <a:pt x="124" y="22"/>
                      </a:lnTo>
                      <a:lnTo>
                        <a:pt x="126" y="17"/>
                      </a:lnTo>
                      <a:lnTo>
                        <a:pt x="130" y="14"/>
                      </a:lnTo>
                      <a:lnTo>
                        <a:pt x="135" y="6"/>
                      </a:lnTo>
                      <a:lnTo>
                        <a:pt x="141" y="0"/>
                      </a:lnTo>
                      <a:lnTo>
                        <a:pt x="138" y="6"/>
                      </a:lnTo>
                      <a:lnTo>
                        <a:pt x="131" y="15"/>
                      </a:lnTo>
                      <a:lnTo>
                        <a:pt x="126" y="27"/>
                      </a:lnTo>
                      <a:lnTo>
                        <a:pt x="118" y="41"/>
                      </a:lnTo>
                      <a:lnTo>
                        <a:pt x="110" y="57"/>
                      </a:lnTo>
                      <a:lnTo>
                        <a:pt x="102" y="76"/>
                      </a:lnTo>
                      <a:lnTo>
                        <a:pt x="93" y="95"/>
                      </a:lnTo>
                      <a:lnTo>
                        <a:pt x="83" y="117"/>
                      </a:lnTo>
                      <a:lnTo>
                        <a:pt x="74" y="136"/>
                      </a:lnTo>
                      <a:lnTo>
                        <a:pt x="64" y="159"/>
                      </a:lnTo>
                      <a:lnTo>
                        <a:pt x="57" y="181"/>
                      </a:lnTo>
                      <a:lnTo>
                        <a:pt x="50" y="201"/>
                      </a:lnTo>
                      <a:lnTo>
                        <a:pt x="45" y="222"/>
                      </a:lnTo>
                      <a:lnTo>
                        <a:pt x="40" y="241"/>
                      </a:lnTo>
                      <a:lnTo>
                        <a:pt x="38" y="259"/>
                      </a:lnTo>
                      <a:lnTo>
                        <a:pt x="0" y="25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4" name="Freeform 162"/>
                <p:cNvSpPr>
                  <a:spLocks/>
                </p:cNvSpPr>
                <p:nvPr/>
              </p:nvSpPr>
              <p:spPr bwMode="auto">
                <a:xfrm>
                  <a:off x="5308" y="2939"/>
                  <a:ext cx="37" cy="115"/>
                </a:xfrm>
                <a:custGeom>
                  <a:avLst/>
                  <a:gdLst>
                    <a:gd name="T0" fmla="*/ 3 w 111"/>
                    <a:gd name="T1" fmla="*/ 1 h 347"/>
                    <a:gd name="T2" fmla="*/ 12 w 111"/>
                    <a:gd name="T3" fmla="*/ 3 h 347"/>
                    <a:gd name="T4" fmla="*/ 23 w 111"/>
                    <a:gd name="T5" fmla="*/ 4 h 347"/>
                    <a:gd name="T6" fmla="*/ 38 w 111"/>
                    <a:gd name="T7" fmla="*/ 10 h 347"/>
                    <a:gd name="T8" fmla="*/ 51 w 111"/>
                    <a:gd name="T9" fmla="*/ 16 h 347"/>
                    <a:gd name="T10" fmla="*/ 66 w 111"/>
                    <a:gd name="T11" fmla="*/ 26 h 347"/>
                    <a:gd name="T12" fmla="*/ 77 w 111"/>
                    <a:gd name="T13" fmla="*/ 40 h 347"/>
                    <a:gd name="T14" fmla="*/ 87 w 111"/>
                    <a:gd name="T15" fmla="*/ 58 h 347"/>
                    <a:gd name="T16" fmla="*/ 88 w 111"/>
                    <a:gd name="T17" fmla="*/ 83 h 347"/>
                    <a:gd name="T18" fmla="*/ 83 w 111"/>
                    <a:gd name="T19" fmla="*/ 124 h 347"/>
                    <a:gd name="T20" fmla="*/ 75 w 111"/>
                    <a:gd name="T21" fmla="*/ 170 h 347"/>
                    <a:gd name="T22" fmla="*/ 64 w 111"/>
                    <a:gd name="T23" fmla="*/ 221 h 347"/>
                    <a:gd name="T24" fmla="*/ 51 w 111"/>
                    <a:gd name="T25" fmla="*/ 268 h 347"/>
                    <a:gd name="T26" fmla="*/ 43 w 111"/>
                    <a:gd name="T27" fmla="*/ 309 h 347"/>
                    <a:gd name="T28" fmla="*/ 34 w 111"/>
                    <a:gd name="T29" fmla="*/ 336 h 347"/>
                    <a:gd name="T30" fmla="*/ 33 w 111"/>
                    <a:gd name="T31" fmla="*/ 347 h 347"/>
                    <a:gd name="T32" fmla="*/ 108 w 111"/>
                    <a:gd name="T33" fmla="*/ 123 h 347"/>
                    <a:gd name="T34" fmla="*/ 108 w 111"/>
                    <a:gd name="T35" fmla="*/ 119 h 347"/>
                    <a:gd name="T36" fmla="*/ 109 w 111"/>
                    <a:gd name="T37" fmla="*/ 111 h 347"/>
                    <a:gd name="T38" fmla="*/ 109 w 111"/>
                    <a:gd name="T39" fmla="*/ 99 h 347"/>
                    <a:gd name="T40" fmla="*/ 111 w 111"/>
                    <a:gd name="T41" fmla="*/ 85 h 347"/>
                    <a:gd name="T42" fmla="*/ 109 w 111"/>
                    <a:gd name="T43" fmla="*/ 68 h 347"/>
                    <a:gd name="T44" fmla="*/ 106 w 111"/>
                    <a:gd name="T45" fmla="*/ 52 h 347"/>
                    <a:gd name="T46" fmla="*/ 98 w 111"/>
                    <a:gd name="T47" fmla="*/ 36 h 347"/>
                    <a:gd name="T48" fmla="*/ 88 w 111"/>
                    <a:gd name="T49" fmla="*/ 24 h 347"/>
                    <a:gd name="T50" fmla="*/ 75 w 111"/>
                    <a:gd name="T51" fmla="*/ 14 h 347"/>
                    <a:gd name="T52" fmla="*/ 60 w 111"/>
                    <a:gd name="T53" fmla="*/ 6 h 347"/>
                    <a:gd name="T54" fmla="*/ 44 w 111"/>
                    <a:gd name="T55" fmla="*/ 3 h 347"/>
                    <a:gd name="T56" fmla="*/ 30 w 111"/>
                    <a:gd name="T57" fmla="*/ 0 h 347"/>
                    <a:gd name="T58" fmla="*/ 18 w 111"/>
                    <a:gd name="T59" fmla="*/ 0 h 347"/>
                    <a:gd name="T60" fmla="*/ 9 w 111"/>
                    <a:gd name="T61" fmla="*/ 0 h 347"/>
                    <a:gd name="T62" fmla="*/ 0 w 111"/>
                    <a:gd name="T63" fmla="*/ 1 h 34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1"/>
                    <a:gd name="T97" fmla="*/ 0 h 347"/>
                    <a:gd name="T98" fmla="*/ 111 w 111"/>
                    <a:gd name="T99" fmla="*/ 347 h 34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1" h="347">
                      <a:moveTo>
                        <a:pt x="0" y="1"/>
                      </a:moveTo>
                      <a:lnTo>
                        <a:pt x="3" y="1"/>
                      </a:lnTo>
                      <a:lnTo>
                        <a:pt x="5" y="1"/>
                      </a:lnTo>
                      <a:lnTo>
                        <a:pt x="12" y="3"/>
                      </a:lnTo>
                      <a:lnTo>
                        <a:pt x="15" y="3"/>
                      </a:lnTo>
                      <a:lnTo>
                        <a:pt x="23" y="4"/>
                      </a:lnTo>
                      <a:lnTo>
                        <a:pt x="29" y="6"/>
                      </a:lnTo>
                      <a:lnTo>
                        <a:pt x="38" y="10"/>
                      </a:lnTo>
                      <a:lnTo>
                        <a:pt x="44" y="13"/>
                      </a:lnTo>
                      <a:lnTo>
                        <a:pt x="51" y="16"/>
                      </a:lnTo>
                      <a:lnTo>
                        <a:pt x="59" y="20"/>
                      </a:lnTo>
                      <a:lnTo>
                        <a:pt x="66" y="26"/>
                      </a:lnTo>
                      <a:lnTo>
                        <a:pt x="71" y="31"/>
                      </a:lnTo>
                      <a:lnTo>
                        <a:pt x="77" y="40"/>
                      </a:lnTo>
                      <a:lnTo>
                        <a:pt x="82" y="49"/>
                      </a:lnTo>
                      <a:lnTo>
                        <a:pt x="87" y="58"/>
                      </a:lnTo>
                      <a:lnTo>
                        <a:pt x="87" y="68"/>
                      </a:lnTo>
                      <a:lnTo>
                        <a:pt x="88" y="83"/>
                      </a:lnTo>
                      <a:lnTo>
                        <a:pt x="85" y="102"/>
                      </a:lnTo>
                      <a:lnTo>
                        <a:pt x="83" y="124"/>
                      </a:lnTo>
                      <a:lnTo>
                        <a:pt x="78" y="145"/>
                      </a:lnTo>
                      <a:lnTo>
                        <a:pt x="75" y="170"/>
                      </a:lnTo>
                      <a:lnTo>
                        <a:pt x="69" y="195"/>
                      </a:lnTo>
                      <a:lnTo>
                        <a:pt x="64" y="221"/>
                      </a:lnTo>
                      <a:lnTo>
                        <a:pt x="57" y="245"/>
                      </a:lnTo>
                      <a:lnTo>
                        <a:pt x="51" y="268"/>
                      </a:lnTo>
                      <a:lnTo>
                        <a:pt x="46" y="289"/>
                      </a:lnTo>
                      <a:lnTo>
                        <a:pt x="43" y="309"/>
                      </a:lnTo>
                      <a:lnTo>
                        <a:pt x="36" y="323"/>
                      </a:lnTo>
                      <a:lnTo>
                        <a:pt x="34" y="336"/>
                      </a:lnTo>
                      <a:lnTo>
                        <a:pt x="33" y="344"/>
                      </a:lnTo>
                      <a:lnTo>
                        <a:pt x="33" y="347"/>
                      </a:lnTo>
                      <a:lnTo>
                        <a:pt x="62" y="345"/>
                      </a:lnTo>
                      <a:lnTo>
                        <a:pt x="108" y="123"/>
                      </a:lnTo>
                      <a:lnTo>
                        <a:pt x="108" y="122"/>
                      </a:lnTo>
                      <a:lnTo>
                        <a:pt x="108" y="119"/>
                      </a:lnTo>
                      <a:lnTo>
                        <a:pt x="108" y="116"/>
                      </a:lnTo>
                      <a:lnTo>
                        <a:pt x="109" y="111"/>
                      </a:lnTo>
                      <a:lnTo>
                        <a:pt x="109" y="104"/>
                      </a:lnTo>
                      <a:lnTo>
                        <a:pt x="109" y="99"/>
                      </a:lnTo>
                      <a:lnTo>
                        <a:pt x="109" y="92"/>
                      </a:lnTo>
                      <a:lnTo>
                        <a:pt x="111" y="85"/>
                      </a:lnTo>
                      <a:lnTo>
                        <a:pt x="109" y="76"/>
                      </a:lnTo>
                      <a:lnTo>
                        <a:pt x="109" y="68"/>
                      </a:lnTo>
                      <a:lnTo>
                        <a:pt x="107" y="60"/>
                      </a:lnTo>
                      <a:lnTo>
                        <a:pt x="106" y="52"/>
                      </a:lnTo>
                      <a:lnTo>
                        <a:pt x="102" y="44"/>
                      </a:lnTo>
                      <a:lnTo>
                        <a:pt x="98" y="36"/>
                      </a:lnTo>
                      <a:lnTo>
                        <a:pt x="93" y="30"/>
                      </a:lnTo>
                      <a:lnTo>
                        <a:pt x="88" y="24"/>
                      </a:lnTo>
                      <a:lnTo>
                        <a:pt x="81" y="18"/>
                      </a:lnTo>
                      <a:lnTo>
                        <a:pt x="75" y="14"/>
                      </a:lnTo>
                      <a:lnTo>
                        <a:pt x="67" y="10"/>
                      </a:lnTo>
                      <a:lnTo>
                        <a:pt x="60" y="6"/>
                      </a:lnTo>
                      <a:lnTo>
                        <a:pt x="51" y="4"/>
                      </a:lnTo>
                      <a:lnTo>
                        <a:pt x="44" y="3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3" y="0"/>
                      </a:lnTo>
                      <a:lnTo>
                        <a:pt x="18" y="0"/>
                      </a:lnTo>
                      <a:lnTo>
                        <a:pt x="12" y="0"/>
                      </a:lnTo>
                      <a:lnTo>
                        <a:pt x="9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5" name="Freeform 163"/>
                <p:cNvSpPr>
                  <a:spLocks/>
                </p:cNvSpPr>
                <p:nvPr/>
              </p:nvSpPr>
              <p:spPr bwMode="auto">
                <a:xfrm>
                  <a:off x="5032" y="2964"/>
                  <a:ext cx="13" cy="14"/>
                </a:xfrm>
                <a:custGeom>
                  <a:avLst/>
                  <a:gdLst>
                    <a:gd name="T0" fmla="*/ 38 w 38"/>
                    <a:gd name="T1" fmla="*/ 3 h 41"/>
                    <a:gd name="T2" fmla="*/ 35 w 38"/>
                    <a:gd name="T3" fmla="*/ 3 h 41"/>
                    <a:gd name="T4" fmla="*/ 33 w 38"/>
                    <a:gd name="T5" fmla="*/ 3 h 41"/>
                    <a:gd name="T6" fmla="*/ 28 w 38"/>
                    <a:gd name="T7" fmla="*/ 6 h 41"/>
                    <a:gd name="T8" fmla="*/ 24 w 38"/>
                    <a:gd name="T9" fmla="*/ 10 h 41"/>
                    <a:gd name="T10" fmla="*/ 19 w 38"/>
                    <a:gd name="T11" fmla="*/ 14 h 41"/>
                    <a:gd name="T12" fmla="*/ 17 w 38"/>
                    <a:gd name="T13" fmla="*/ 20 h 41"/>
                    <a:gd name="T14" fmla="*/ 14 w 38"/>
                    <a:gd name="T15" fmla="*/ 26 h 41"/>
                    <a:gd name="T16" fmla="*/ 17 w 38"/>
                    <a:gd name="T17" fmla="*/ 35 h 41"/>
                    <a:gd name="T18" fmla="*/ 13 w 38"/>
                    <a:gd name="T19" fmla="*/ 40 h 41"/>
                    <a:gd name="T20" fmla="*/ 9 w 38"/>
                    <a:gd name="T21" fmla="*/ 41 h 41"/>
                    <a:gd name="T22" fmla="*/ 5 w 38"/>
                    <a:gd name="T23" fmla="*/ 40 h 41"/>
                    <a:gd name="T24" fmla="*/ 3 w 38"/>
                    <a:gd name="T25" fmla="*/ 36 h 41"/>
                    <a:gd name="T26" fmla="*/ 0 w 38"/>
                    <a:gd name="T27" fmla="*/ 30 h 41"/>
                    <a:gd name="T28" fmla="*/ 0 w 38"/>
                    <a:gd name="T29" fmla="*/ 24 h 41"/>
                    <a:gd name="T30" fmla="*/ 0 w 38"/>
                    <a:gd name="T31" fmla="*/ 16 h 41"/>
                    <a:gd name="T32" fmla="*/ 5 w 38"/>
                    <a:gd name="T33" fmla="*/ 10 h 41"/>
                    <a:gd name="T34" fmla="*/ 10 w 38"/>
                    <a:gd name="T35" fmla="*/ 5 h 41"/>
                    <a:gd name="T36" fmla="*/ 15 w 38"/>
                    <a:gd name="T37" fmla="*/ 3 h 41"/>
                    <a:gd name="T38" fmla="*/ 20 w 38"/>
                    <a:gd name="T39" fmla="*/ 0 h 41"/>
                    <a:gd name="T40" fmla="*/ 27 w 38"/>
                    <a:gd name="T41" fmla="*/ 0 h 41"/>
                    <a:gd name="T42" fmla="*/ 34 w 38"/>
                    <a:gd name="T43" fmla="*/ 1 h 41"/>
                    <a:gd name="T44" fmla="*/ 38 w 38"/>
                    <a:gd name="T45" fmla="*/ 3 h 41"/>
                    <a:gd name="T46" fmla="*/ 38 w 38"/>
                    <a:gd name="T47" fmla="*/ 3 h 4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8"/>
                    <a:gd name="T73" fmla="*/ 0 h 41"/>
                    <a:gd name="T74" fmla="*/ 38 w 38"/>
                    <a:gd name="T75" fmla="*/ 41 h 4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8" h="41">
                      <a:moveTo>
                        <a:pt x="38" y="3"/>
                      </a:moveTo>
                      <a:lnTo>
                        <a:pt x="35" y="3"/>
                      </a:lnTo>
                      <a:lnTo>
                        <a:pt x="33" y="3"/>
                      </a:lnTo>
                      <a:lnTo>
                        <a:pt x="28" y="6"/>
                      </a:lnTo>
                      <a:lnTo>
                        <a:pt x="24" y="10"/>
                      </a:lnTo>
                      <a:lnTo>
                        <a:pt x="19" y="14"/>
                      </a:lnTo>
                      <a:lnTo>
                        <a:pt x="17" y="20"/>
                      </a:lnTo>
                      <a:lnTo>
                        <a:pt x="14" y="26"/>
                      </a:lnTo>
                      <a:lnTo>
                        <a:pt x="17" y="35"/>
                      </a:lnTo>
                      <a:lnTo>
                        <a:pt x="13" y="40"/>
                      </a:lnTo>
                      <a:lnTo>
                        <a:pt x="9" y="41"/>
                      </a:lnTo>
                      <a:lnTo>
                        <a:pt x="5" y="40"/>
                      </a:lnTo>
                      <a:lnTo>
                        <a:pt x="3" y="36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0" y="16"/>
                      </a:lnTo>
                      <a:lnTo>
                        <a:pt x="5" y="10"/>
                      </a:lnTo>
                      <a:lnTo>
                        <a:pt x="10" y="5"/>
                      </a:lnTo>
                      <a:lnTo>
                        <a:pt x="15" y="3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4" y="1"/>
                      </a:lnTo>
                      <a:lnTo>
                        <a:pt x="38" y="3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6" name="Freeform 164"/>
                <p:cNvSpPr>
                  <a:spLocks/>
                </p:cNvSpPr>
                <p:nvPr/>
              </p:nvSpPr>
              <p:spPr bwMode="auto">
                <a:xfrm>
                  <a:off x="5015" y="2985"/>
                  <a:ext cx="18" cy="24"/>
                </a:xfrm>
                <a:custGeom>
                  <a:avLst/>
                  <a:gdLst>
                    <a:gd name="T0" fmla="*/ 0 w 55"/>
                    <a:gd name="T1" fmla="*/ 72 h 72"/>
                    <a:gd name="T2" fmla="*/ 12 w 55"/>
                    <a:gd name="T3" fmla="*/ 42 h 72"/>
                    <a:gd name="T4" fmla="*/ 45 w 55"/>
                    <a:gd name="T5" fmla="*/ 0 h 72"/>
                    <a:gd name="T6" fmla="*/ 55 w 55"/>
                    <a:gd name="T7" fmla="*/ 5 h 72"/>
                    <a:gd name="T8" fmla="*/ 25 w 55"/>
                    <a:gd name="T9" fmla="*/ 72 h 72"/>
                    <a:gd name="T10" fmla="*/ 0 w 55"/>
                    <a:gd name="T11" fmla="*/ 72 h 72"/>
                    <a:gd name="T12" fmla="*/ 0 w 55"/>
                    <a:gd name="T13" fmla="*/ 72 h 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5"/>
                    <a:gd name="T22" fmla="*/ 0 h 72"/>
                    <a:gd name="T23" fmla="*/ 55 w 55"/>
                    <a:gd name="T24" fmla="*/ 72 h 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5" h="72">
                      <a:moveTo>
                        <a:pt x="0" y="72"/>
                      </a:moveTo>
                      <a:lnTo>
                        <a:pt x="12" y="42"/>
                      </a:lnTo>
                      <a:lnTo>
                        <a:pt x="45" y="0"/>
                      </a:lnTo>
                      <a:lnTo>
                        <a:pt x="55" y="5"/>
                      </a:lnTo>
                      <a:lnTo>
                        <a:pt x="25" y="72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7" name="Freeform 165"/>
                <p:cNvSpPr>
                  <a:spLocks/>
                </p:cNvSpPr>
                <p:nvPr/>
              </p:nvSpPr>
              <p:spPr bwMode="auto">
                <a:xfrm>
                  <a:off x="5023" y="2987"/>
                  <a:ext cx="22" cy="22"/>
                </a:xfrm>
                <a:custGeom>
                  <a:avLst/>
                  <a:gdLst>
                    <a:gd name="T0" fmla="*/ 45 w 65"/>
                    <a:gd name="T1" fmla="*/ 1 h 67"/>
                    <a:gd name="T2" fmla="*/ 0 w 65"/>
                    <a:gd name="T3" fmla="*/ 66 h 67"/>
                    <a:gd name="T4" fmla="*/ 16 w 65"/>
                    <a:gd name="T5" fmla="*/ 67 h 67"/>
                    <a:gd name="T6" fmla="*/ 16 w 65"/>
                    <a:gd name="T7" fmla="*/ 65 h 67"/>
                    <a:gd name="T8" fmla="*/ 20 w 65"/>
                    <a:gd name="T9" fmla="*/ 58 h 67"/>
                    <a:gd name="T10" fmla="*/ 20 w 65"/>
                    <a:gd name="T11" fmla="*/ 53 h 67"/>
                    <a:gd name="T12" fmla="*/ 23 w 65"/>
                    <a:gd name="T13" fmla="*/ 50 h 67"/>
                    <a:gd name="T14" fmla="*/ 25 w 65"/>
                    <a:gd name="T15" fmla="*/ 43 h 67"/>
                    <a:gd name="T16" fmla="*/ 29 w 65"/>
                    <a:gd name="T17" fmla="*/ 40 h 67"/>
                    <a:gd name="T18" fmla="*/ 31 w 65"/>
                    <a:gd name="T19" fmla="*/ 34 h 67"/>
                    <a:gd name="T20" fmla="*/ 35 w 65"/>
                    <a:gd name="T21" fmla="*/ 27 h 67"/>
                    <a:gd name="T22" fmla="*/ 39 w 65"/>
                    <a:gd name="T23" fmla="*/ 22 h 67"/>
                    <a:gd name="T24" fmla="*/ 44 w 65"/>
                    <a:gd name="T25" fmla="*/ 16 h 67"/>
                    <a:gd name="T26" fmla="*/ 47 w 65"/>
                    <a:gd name="T27" fmla="*/ 11 h 67"/>
                    <a:gd name="T28" fmla="*/ 52 w 65"/>
                    <a:gd name="T29" fmla="*/ 6 h 67"/>
                    <a:gd name="T30" fmla="*/ 58 w 65"/>
                    <a:gd name="T31" fmla="*/ 3 h 67"/>
                    <a:gd name="T32" fmla="*/ 65 w 65"/>
                    <a:gd name="T33" fmla="*/ 0 h 67"/>
                    <a:gd name="T34" fmla="*/ 45 w 65"/>
                    <a:gd name="T35" fmla="*/ 1 h 67"/>
                    <a:gd name="T36" fmla="*/ 45 w 65"/>
                    <a:gd name="T37" fmla="*/ 1 h 6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5"/>
                    <a:gd name="T58" fmla="*/ 0 h 67"/>
                    <a:gd name="T59" fmla="*/ 65 w 65"/>
                    <a:gd name="T60" fmla="*/ 67 h 6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5" h="67">
                      <a:moveTo>
                        <a:pt x="45" y="1"/>
                      </a:moveTo>
                      <a:lnTo>
                        <a:pt x="0" y="66"/>
                      </a:lnTo>
                      <a:lnTo>
                        <a:pt x="16" y="67"/>
                      </a:lnTo>
                      <a:lnTo>
                        <a:pt x="16" y="65"/>
                      </a:lnTo>
                      <a:lnTo>
                        <a:pt x="20" y="58"/>
                      </a:lnTo>
                      <a:lnTo>
                        <a:pt x="20" y="53"/>
                      </a:lnTo>
                      <a:lnTo>
                        <a:pt x="23" y="50"/>
                      </a:lnTo>
                      <a:lnTo>
                        <a:pt x="25" y="43"/>
                      </a:lnTo>
                      <a:lnTo>
                        <a:pt x="29" y="40"/>
                      </a:lnTo>
                      <a:lnTo>
                        <a:pt x="31" y="34"/>
                      </a:lnTo>
                      <a:lnTo>
                        <a:pt x="35" y="27"/>
                      </a:lnTo>
                      <a:lnTo>
                        <a:pt x="39" y="22"/>
                      </a:lnTo>
                      <a:lnTo>
                        <a:pt x="44" y="16"/>
                      </a:lnTo>
                      <a:lnTo>
                        <a:pt x="47" y="11"/>
                      </a:lnTo>
                      <a:lnTo>
                        <a:pt x="52" y="6"/>
                      </a:lnTo>
                      <a:lnTo>
                        <a:pt x="58" y="3"/>
                      </a:lnTo>
                      <a:lnTo>
                        <a:pt x="65" y="0"/>
                      </a:lnTo>
                      <a:lnTo>
                        <a:pt x="45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8" name="Freeform 166"/>
                <p:cNvSpPr>
                  <a:spLocks/>
                </p:cNvSpPr>
                <p:nvPr/>
              </p:nvSpPr>
              <p:spPr bwMode="auto">
                <a:xfrm>
                  <a:off x="5011" y="2983"/>
                  <a:ext cx="20" cy="30"/>
                </a:xfrm>
                <a:custGeom>
                  <a:avLst/>
                  <a:gdLst>
                    <a:gd name="T0" fmla="*/ 59 w 59"/>
                    <a:gd name="T1" fmla="*/ 6 h 89"/>
                    <a:gd name="T2" fmla="*/ 5 w 59"/>
                    <a:gd name="T3" fmla="*/ 89 h 89"/>
                    <a:gd name="T4" fmla="*/ 0 w 59"/>
                    <a:gd name="T5" fmla="*/ 60 h 89"/>
                    <a:gd name="T6" fmla="*/ 55 w 59"/>
                    <a:gd name="T7" fmla="*/ 0 h 89"/>
                    <a:gd name="T8" fmla="*/ 59 w 59"/>
                    <a:gd name="T9" fmla="*/ 6 h 89"/>
                    <a:gd name="T10" fmla="*/ 59 w 59"/>
                    <a:gd name="T11" fmla="*/ 6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89"/>
                    <a:gd name="T20" fmla="*/ 59 w 59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89">
                      <a:moveTo>
                        <a:pt x="59" y="6"/>
                      </a:moveTo>
                      <a:lnTo>
                        <a:pt x="5" y="89"/>
                      </a:lnTo>
                      <a:lnTo>
                        <a:pt x="0" y="60"/>
                      </a:lnTo>
                      <a:lnTo>
                        <a:pt x="55" y="0"/>
                      </a:lnTo>
                      <a:lnTo>
                        <a:pt x="59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9" name="Freeform 167"/>
                <p:cNvSpPr>
                  <a:spLocks/>
                </p:cNvSpPr>
                <p:nvPr/>
              </p:nvSpPr>
              <p:spPr bwMode="auto">
                <a:xfrm>
                  <a:off x="5028" y="2979"/>
                  <a:ext cx="17" cy="9"/>
                </a:xfrm>
                <a:custGeom>
                  <a:avLst/>
                  <a:gdLst>
                    <a:gd name="T0" fmla="*/ 5 w 51"/>
                    <a:gd name="T1" fmla="*/ 0 h 27"/>
                    <a:gd name="T2" fmla="*/ 9 w 51"/>
                    <a:gd name="T3" fmla="*/ 2 h 27"/>
                    <a:gd name="T4" fmla="*/ 12 w 51"/>
                    <a:gd name="T5" fmla="*/ 6 h 27"/>
                    <a:gd name="T6" fmla="*/ 19 w 51"/>
                    <a:gd name="T7" fmla="*/ 10 h 27"/>
                    <a:gd name="T8" fmla="*/ 24 w 51"/>
                    <a:gd name="T9" fmla="*/ 13 h 27"/>
                    <a:gd name="T10" fmla="*/ 30 w 51"/>
                    <a:gd name="T11" fmla="*/ 17 h 27"/>
                    <a:gd name="T12" fmla="*/ 37 w 51"/>
                    <a:gd name="T13" fmla="*/ 18 h 27"/>
                    <a:gd name="T14" fmla="*/ 46 w 51"/>
                    <a:gd name="T15" fmla="*/ 18 h 27"/>
                    <a:gd name="T16" fmla="*/ 50 w 51"/>
                    <a:gd name="T17" fmla="*/ 17 h 27"/>
                    <a:gd name="T18" fmla="*/ 51 w 51"/>
                    <a:gd name="T19" fmla="*/ 17 h 27"/>
                    <a:gd name="T20" fmla="*/ 48 w 51"/>
                    <a:gd name="T21" fmla="*/ 17 h 27"/>
                    <a:gd name="T22" fmla="*/ 47 w 51"/>
                    <a:gd name="T23" fmla="*/ 21 h 27"/>
                    <a:gd name="T24" fmla="*/ 39 w 51"/>
                    <a:gd name="T25" fmla="*/ 25 h 27"/>
                    <a:gd name="T26" fmla="*/ 35 w 51"/>
                    <a:gd name="T27" fmla="*/ 27 h 27"/>
                    <a:gd name="T28" fmla="*/ 32 w 51"/>
                    <a:gd name="T29" fmla="*/ 27 h 27"/>
                    <a:gd name="T30" fmla="*/ 30 w 51"/>
                    <a:gd name="T31" fmla="*/ 27 h 27"/>
                    <a:gd name="T32" fmla="*/ 24 w 51"/>
                    <a:gd name="T33" fmla="*/ 26 h 27"/>
                    <a:gd name="T34" fmla="*/ 19 w 51"/>
                    <a:gd name="T35" fmla="*/ 26 h 27"/>
                    <a:gd name="T36" fmla="*/ 12 w 51"/>
                    <a:gd name="T37" fmla="*/ 23 h 27"/>
                    <a:gd name="T38" fmla="*/ 8 w 51"/>
                    <a:gd name="T39" fmla="*/ 22 h 27"/>
                    <a:gd name="T40" fmla="*/ 1 w 51"/>
                    <a:gd name="T41" fmla="*/ 17 h 27"/>
                    <a:gd name="T42" fmla="*/ 0 w 51"/>
                    <a:gd name="T43" fmla="*/ 13 h 27"/>
                    <a:gd name="T44" fmla="*/ 5 w 51"/>
                    <a:gd name="T45" fmla="*/ 0 h 27"/>
                    <a:gd name="T46" fmla="*/ 5 w 51"/>
                    <a:gd name="T47" fmla="*/ 0 h 2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1"/>
                    <a:gd name="T73" fmla="*/ 0 h 27"/>
                    <a:gd name="T74" fmla="*/ 51 w 51"/>
                    <a:gd name="T75" fmla="*/ 27 h 2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1" h="27">
                      <a:moveTo>
                        <a:pt x="5" y="0"/>
                      </a:moveTo>
                      <a:lnTo>
                        <a:pt x="9" y="2"/>
                      </a:lnTo>
                      <a:lnTo>
                        <a:pt x="12" y="6"/>
                      </a:lnTo>
                      <a:lnTo>
                        <a:pt x="19" y="10"/>
                      </a:lnTo>
                      <a:lnTo>
                        <a:pt x="24" y="13"/>
                      </a:lnTo>
                      <a:lnTo>
                        <a:pt x="30" y="17"/>
                      </a:lnTo>
                      <a:lnTo>
                        <a:pt x="37" y="18"/>
                      </a:lnTo>
                      <a:lnTo>
                        <a:pt x="46" y="18"/>
                      </a:lnTo>
                      <a:lnTo>
                        <a:pt x="50" y="17"/>
                      </a:lnTo>
                      <a:lnTo>
                        <a:pt x="51" y="17"/>
                      </a:lnTo>
                      <a:lnTo>
                        <a:pt x="48" y="17"/>
                      </a:lnTo>
                      <a:lnTo>
                        <a:pt x="47" y="21"/>
                      </a:lnTo>
                      <a:lnTo>
                        <a:pt x="39" y="25"/>
                      </a:lnTo>
                      <a:lnTo>
                        <a:pt x="35" y="27"/>
                      </a:lnTo>
                      <a:lnTo>
                        <a:pt x="32" y="27"/>
                      </a:lnTo>
                      <a:lnTo>
                        <a:pt x="30" y="27"/>
                      </a:lnTo>
                      <a:lnTo>
                        <a:pt x="24" y="26"/>
                      </a:lnTo>
                      <a:lnTo>
                        <a:pt x="19" y="26"/>
                      </a:lnTo>
                      <a:lnTo>
                        <a:pt x="12" y="23"/>
                      </a:lnTo>
                      <a:lnTo>
                        <a:pt x="8" y="22"/>
                      </a:lnTo>
                      <a:lnTo>
                        <a:pt x="1" y="17"/>
                      </a:lnTo>
                      <a:lnTo>
                        <a:pt x="0" y="1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0" name="Freeform 168"/>
                <p:cNvSpPr>
                  <a:spLocks/>
                </p:cNvSpPr>
                <p:nvPr/>
              </p:nvSpPr>
              <p:spPr bwMode="auto">
                <a:xfrm>
                  <a:off x="5068" y="2977"/>
                  <a:ext cx="11" cy="10"/>
                </a:xfrm>
                <a:custGeom>
                  <a:avLst/>
                  <a:gdLst>
                    <a:gd name="T0" fmla="*/ 32 w 32"/>
                    <a:gd name="T1" fmla="*/ 2 h 31"/>
                    <a:gd name="T2" fmla="*/ 29 w 32"/>
                    <a:gd name="T3" fmla="*/ 4 h 31"/>
                    <a:gd name="T4" fmla="*/ 22 w 32"/>
                    <a:gd name="T5" fmla="*/ 9 h 31"/>
                    <a:gd name="T6" fmla="*/ 19 w 32"/>
                    <a:gd name="T7" fmla="*/ 13 h 31"/>
                    <a:gd name="T8" fmla="*/ 16 w 32"/>
                    <a:gd name="T9" fmla="*/ 18 h 31"/>
                    <a:gd name="T10" fmla="*/ 15 w 32"/>
                    <a:gd name="T11" fmla="*/ 24 h 31"/>
                    <a:gd name="T12" fmla="*/ 15 w 32"/>
                    <a:gd name="T13" fmla="*/ 31 h 31"/>
                    <a:gd name="T14" fmla="*/ 14 w 32"/>
                    <a:gd name="T15" fmla="*/ 31 h 31"/>
                    <a:gd name="T16" fmla="*/ 9 w 32"/>
                    <a:gd name="T17" fmla="*/ 31 h 31"/>
                    <a:gd name="T18" fmla="*/ 6 w 32"/>
                    <a:gd name="T19" fmla="*/ 30 h 31"/>
                    <a:gd name="T20" fmla="*/ 4 w 32"/>
                    <a:gd name="T21" fmla="*/ 29 h 31"/>
                    <a:gd name="T22" fmla="*/ 1 w 32"/>
                    <a:gd name="T23" fmla="*/ 25 h 31"/>
                    <a:gd name="T24" fmla="*/ 0 w 32"/>
                    <a:gd name="T25" fmla="*/ 21 h 31"/>
                    <a:gd name="T26" fmla="*/ 0 w 32"/>
                    <a:gd name="T27" fmla="*/ 15 h 31"/>
                    <a:gd name="T28" fmla="*/ 0 w 32"/>
                    <a:gd name="T29" fmla="*/ 11 h 31"/>
                    <a:gd name="T30" fmla="*/ 1 w 32"/>
                    <a:gd name="T31" fmla="*/ 8 h 31"/>
                    <a:gd name="T32" fmla="*/ 4 w 32"/>
                    <a:gd name="T33" fmla="*/ 5 h 31"/>
                    <a:gd name="T34" fmla="*/ 8 w 32"/>
                    <a:gd name="T35" fmla="*/ 2 h 31"/>
                    <a:gd name="T36" fmla="*/ 15 w 32"/>
                    <a:gd name="T37" fmla="*/ 0 h 31"/>
                    <a:gd name="T38" fmla="*/ 20 w 32"/>
                    <a:gd name="T39" fmla="*/ 0 h 31"/>
                    <a:gd name="T40" fmla="*/ 25 w 32"/>
                    <a:gd name="T41" fmla="*/ 0 h 31"/>
                    <a:gd name="T42" fmla="*/ 30 w 32"/>
                    <a:gd name="T43" fmla="*/ 0 h 31"/>
                    <a:gd name="T44" fmla="*/ 32 w 32"/>
                    <a:gd name="T45" fmla="*/ 2 h 31"/>
                    <a:gd name="T46" fmla="*/ 32 w 32"/>
                    <a:gd name="T47" fmla="*/ 2 h 3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2"/>
                    <a:gd name="T73" fmla="*/ 0 h 31"/>
                    <a:gd name="T74" fmla="*/ 32 w 32"/>
                    <a:gd name="T75" fmla="*/ 31 h 3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2" h="31">
                      <a:moveTo>
                        <a:pt x="32" y="2"/>
                      </a:moveTo>
                      <a:lnTo>
                        <a:pt x="29" y="4"/>
                      </a:lnTo>
                      <a:lnTo>
                        <a:pt x="22" y="9"/>
                      </a:lnTo>
                      <a:lnTo>
                        <a:pt x="19" y="13"/>
                      </a:lnTo>
                      <a:lnTo>
                        <a:pt x="16" y="18"/>
                      </a:lnTo>
                      <a:lnTo>
                        <a:pt x="15" y="24"/>
                      </a:lnTo>
                      <a:lnTo>
                        <a:pt x="15" y="31"/>
                      </a:lnTo>
                      <a:lnTo>
                        <a:pt x="14" y="31"/>
                      </a:lnTo>
                      <a:lnTo>
                        <a:pt x="9" y="31"/>
                      </a:lnTo>
                      <a:lnTo>
                        <a:pt x="6" y="30"/>
                      </a:lnTo>
                      <a:lnTo>
                        <a:pt x="4" y="29"/>
                      </a:lnTo>
                      <a:lnTo>
                        <a:pt x="1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5" y="0"/>
                      </a:lnTo>
                      <a:lnTo>
                        <a:pt x="20" y="0"/>
                      </a:lnTo>
                      <a:lnTo>
                        <a:pt x="25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1" name="Freeform 169"/>
                <p:cNvSpPr>
                  <a:spLocks/>
                </p:cNvSpPr>
                <p:nvPr/>
              </p:nvSpPr>
              <p:spPr bwMode="auto">
                <a:xfrm>
                  <a:off x="5056" y="2990"/>
                  <a:ext cx="17" cy="23"/>
                </a:xfrm>
                <a:custGeom>
                  <a:avLst/>
                  <a:gdLst>
                    <a:gd name="T0" fmla="*/ 36 w 51"/>
                    <a:gd name="T1" fmla="*/ 0 h 68"/>
                    <a:gd name="T2" fmla="*/ 51 w 51"/>
                    <a:gd name="T3" fmla="*/ 11 h 68"/>
                    <a:gd name="T4" fmla="*/ 6 w 51"/>
                    <a:gd name="T5" fmla="*/ 68 h 68"/>
                    <a:gd name="T6" fmla="*/ 0 w 51"/>
                    <a:gd name="T7" fmla="*/ 61 h 68"/>
                    <a:gd name="T8" fmla="*/ 22 w 51"/>
                    <a:gd name="T9" fmla="*/ 10 h 68"/>
                    <a:gd name="T10" fmla="*/ 36 w 51"/>
                    <a:gd name="T11" fmla="*/ 0 h 68"/>
                    <a:gd name="T12" fmla="*/ 36 w 51"/>
                    <a:gd name="T13" fmla="*/ 0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"/>
                    <a:gd name="T22" fmla="*/ 0 h 68"/>
                    <a:gd name="T23" fmla="*/ 51 w 51"/>
                    <a:gd name="T24" fmla="*/ 68 h 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" h="68">
                      <a:moveTo>
                        <a:pt x="36" y="0"/>
                      </a:moveTo>
                      <a:lnTo>
                        <a:pt x="51" y="11"/>
                      </a:lnTo>
                      <a:lnTo>
                        <a:pt x="6" y="68"/>
                      </a:lnTo>
                      <a:lnTo>
                        <a:pt x="0" y="61"/>
                      </a:lnTo>
                      <a:lnTo>
                        <a:pt x="22" y="1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2" name="Freeform 170"/>
                <p:cNvSpPr>
                  <a:spLocks/>
                </p:cNvSpPr>
                <p:nvPr/>
              </p:nvSpPr>
              <p:spPr bwMode="auto">
                <a:xfrm>
                  <a:off x="4929" y="3004"/>
                  <a:ext cx="180" cy="287"/>
                </a:xfrm>
                <a:custGeom>
                  <a:avLst/>
                  <a:gdLst>
                    <a:gd name="T0" fmla="*/ 515 w 540"/>
                    <a:gd name="T1" fmla="*/ 68 h 862"/>
                    <a:gd name="T2" fmla="*/ 459 w 540"/>
                    <a:gd name="T3" fmla="*/ 55 h 862"/>
                    <a:gd name="T4" fmla="*/ 390 w 540"/>
                    <a:gd name="T5" fmla="*/ 41 h 862"/>
                    <a:gd name="T6" fmla="*/ 340 w 540"/>
                    <a:gd name="T7" fmla="*/ 36 h 862"/>
                    <a:gd name="T8" fmla="*/ 469 w 540"/>
                    <a:gd name="T9" fmla="*/ 190 h 862"/>
                    <a:gd name="T10" fmla="*/ 303 w 540"/>
                    <a:gd name="T11" fmla="*/ 144 h 862"/>
                    <a:gd name="T12" fmla="*/ 293 w 540"/>
                    <a:gd name="T13" fmla="*/ 190 h 862"/>
                    <a:gd name="T14" fmla="*/ 282 w 540"/>
                    <a:gd name="T15" fmla="*/ 253 h 862"/>
                    <a:gd name="T16" fmla="*/ 273 w 540"/>
                    <a:gd name="T17" fmla="*/ 315 h 862"/>
                    <a:gd name="T18" fmla="*/ 271 w 540"/>
                    <a:gd name="T19" fmla="*/ 371 h 862"/>
                    <a:gd name="T20" fmla="*/ 268 w 540"/>
                    <a:gd name="T21" fmla="*/ 440 h 862"/>
                    <a:gd name="T22" fmla="*/ 266 w 540"/>
                    <a:gd name="T23" fmla="*/ 501 h 862"/>
                    <a:gd name="T24" fmla="*/ 266 w 540"/>
                    <a:gd name="T25" fmla="*/ 536 h 862"/>
                    <a:gd name="T26" fmla="*/ 252 w 540"/>
                    <a:gd name="T27" fmla="*/ 524 h 862"/>
                    <a:gd name="T28" fmla="*/ 250 w 540"/>
                    <a:gd name="T29" fmla="*/ 422 h 862"/>
                    <a:gd name="T30" fmla="*/ 250 w 540"/>
                    <a:gd name="T31" fmla="*/ 277 h 862"/>
                    <a:gd name="T32" fmla="*/ 258 w 540"/>
                    <a:gd name="T33" fmla="*/ 151 h 862"/>
                    <a:gd name="T34" fmla="*/ 291 w 540"/>
                    <a:gd name="T35" fmla="*/ 39 h 862"/>
                    <a:gd name="T36" fmla="*/ 266 w 540"/>
                    <a:gd name="T37" fmla="*/ 45 h 862"/>
                    <a:gd name="T38" fmla="*/ 209 w 540"/>
                    <a:gd name="T39" fmla="*/ 65 h 862"/>
                    <a:gd name="T40" fmla="*/ 141 w 540"/>
                    <a:gd name="T41" fmla="*/ 92 h 862"/>
                    <a:gd name="T42" fmla="*/ 85 w 540"/>
                    <a:gd name="T43" fmla="*/ 124 h 862"/>
                    <a:gd name="T44" fmla="*/ 53 w 540"/>
                    <a:gd name="T45" fmla="*/ 169 h 862"/>
                    <a:gd name="T46" fmla="*/ 34 w 540"/>
                    <a:gd name="T47" fmla="*/ 215 h 862"/>
                    <a:gd name="T48" fmla="*/ 24 w 540"/>
                    <a:gd name="T49" fmla="*/ 261 h 862"/>
                    <a:gd name="T50" fmla="*/ 23 w 540"/>
                    <a:gd name="T51" fmla="*/ 306 h 862"/>
                    <a:gd name="T52" fmla="*/ 25 w 540"/>
                    <a:gd name="T53" fmla="*/ 361 h 862"/>
                    <a:gd name="T54" fmla="*/ 31 w 540"/>
                    <a:gd name="T55" fmla="*/ 427 h 862"/>
                    <a:gd name="T56" fmla="*/ 38 w 540"/>
                    <a:gd name="T57" fmla="*/ 479 h 862"/>
                    <a:gd name="T58" fmla="*/ 41 w 540"/>
                    <a:gd name="T59" fmla="*/ 502 h 862"/>
                    <a:gd name="T60" fmla="*/ 71 w 540"/>
                    <a:gd name="T61" fmla="*/ 524 h 862"/>
                    <a:gd name="T62" fmla="*/ 123 w 540"/>
                    <a:gd name="T63" fmla="*/ 537 h 862"/>
                    <a:gd name="T64" fmla="*/ 193 w 540"/>
                    <a:gd name="T65" fmla="*/ 562 h 862"/>
                    <a:gd name="T66" fmla="*/ 251 w 540"/>
                    <a:gd name="T67" fmla="*/ 604 h 862"/>
                    <a:gd name="T68" fmla="*/ 282 w 540"/>
                    <a:gd name="T69" fmla="*/ 655 h 862"/>
                    <a:gd name="T70" fmla="*/ 303 w 540"/>
                    <a:gd name="T71" fmla="*/ 705 h 862"/>
                    <a:gd name="T72" fmla="*/ 320 w 540"/>
                    <a:gd name="T73" fmla="*/ 755 h 862"/>
                    <a:gd name="T74" fmla="*/ 333 w 540"/>
                    <a:gd name="T75" fmla="*/ 806 h 862"/>
                    <a:gd name="T76" fmla="*/ 307 w 540"/>
                    <a:gd name="T77" fmla="*/ 860 h 862"/>
                    <a:gd name="T78" fmla="*/ 304 w 540"/>
                    <a:gd name="T79" fmla="*/ 810 h 862"/>
                    <a:gd name="T80" fmla="*/ 289 w 540"/>
                    <a:gd name="T81" fmla="*/ 726 h 862"/>
                    <a:gd name="T82" fmla="*/ 247 w 540"/>
                    <a:gd name="T83" fmla="*/ 641 h 862"/>
                    <a:gd name="T84" fmla="*/ 172 w 540"/>
                    <a:gd name="T85" fmla="*/ 587 h 862"/>
                    <a:gd name="T86" fmla="*/ 100 w 540"/>
                    <a:gd name="T87" fmla="*/ 564 h 862"/>
                    <a:gd name="T88" fmla="*/ 46 w 540"/>
                    <a:gd name="T89" fmla="*/ 557 h 862"/>
                    <a:gd name="T90" fmla="*/ 14 w 540"/>
                    <a:gd name="T91" fmla="*/ 558 h 862"/>
                    <a:gd name="T92" fmla="*/ 5 w 540"/>
                    <a:gd name="T93" fmla="*/ 556 h 862"/>
                    <a:gd name="T94" fmla="*/ 3 w 540"/>
                    <a:gd name="T95" fmla="*/ 484 h 862"/>
                    <a:gd name="T96" fmla="*/ 2 w 540"/>
                    <a:gd name="T97" fmla="*/ 357 h 862"/>
                    <a:gd name="T98" fmla="*/ 2 w 540"/>
                    <a:gd name="T99" fmla="*/ 232 h 862"/>
                    <a:gd name="T100" fmla="*/ 10 w 540"/>
                    <a:gd name="T101" fmla="*/ 159 h 862"/>
                    <a:gd name="T102" fmla="*/ 27 w 540"/>
                    <a:gd name="T103" fmla="*/ 119 h 862"/>
                    <a:gd name="T104" fmla="*/ 46 w 540"/>
                    <a:gd name="T105" fmla="*/ 96 h 862"/>
                    <a:gd name="T106" fmla="*/ 64 w 540"/>
                    <a:gd name="T107" fmla="*/ 84 h 862"/>
                    <a:gd name="T108" fmla="*/ 84 w 540"/>
                    <a:gd name="T109" fmla="*/ 76 h 862"/>
                    <a:gd name="T110" fmla="*/ 146 w 540"/>
                    <a:gd name="T111" fmla="*/ 51 h 862"/>
                    <a:gd name="T112" fmla="*/ 225 w 540"/>
                    <a:gd name="T113" fmla="*/ 21 h 862"/>
                    <a:gd name="T114" fmla="*/ 293 w 540"/>
                    <a:gd name="T115" fmla="*/ 1 h 862"/>
                    <a:gd name="T116" fmla="*/ 345 w 540"/>
                    <a:gd name="T117" fmla="*/ 5 h 862"/>
                    <a:gd name="T118" fmla="*/ 421 w 540"/>
                    <a:gd name="T119" fmla="*/ 26 h 862"/>
                    <a:gd name="T120" fmla="*/ 495 w 540"/>
                    <a:gd name="T121" fmla="*/ 51 h 862"/>
                    <a:gd name="T122" fmla="*/ 537 w 540"/>
                    <a:gd name="T123" fmla="*/ 68 h 86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540"/>
                    <a:gd name="T187" fmla="*/ 0 h 862"/>
                    <a:gd name="T188" fmla="*/ 540 w 540"/>
                    <a:gd name="T189" fmla="*/ 862 h 86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540" h="862">
                      <a:moveTo>
                        <a:pt x="532" y="73"/>
                      </a:moveTo>
                      <a:lnTo>
                        <a:pt x="530" y="72"/>
                      </a:lnTo>
                      <a:lnTo>
                        <a:pt x="525" y="71"/>
                      </a:lnTo>
                      <a:lnTo>
                        <a:pt x="515" y="68"/>
                      </a:lnTo>
                      <a:lnTo>
                        <a:pt x="504" y="66"/>
                      </a:lnTo>
                      <a:lnTo>
                        <a:pt x="490" y="62"/>
                      </a:lnTo>
                      <a:lnTo>
                        <a:pt x="475" y="58"/>
                      </a:lnTo>
                      <a:lnTo>
                        <a:pt x="459" y="55"/>
                      </a:lnTo>
                      <a:lnTo>
                        <a:pt x="442" y="52"/>
                      </a:lnTo>
                      <a:lnTo>
                        <a:pt x="425" y="47"/>
                      </a:lnTo>
                      <a:lnTo>
                        <a:pt x="407" y="44"/>
                      </a:lnTo>
                      <a:lnTo>
                        <a:pt x="390" y="41"/>
                      </a:lnTo>
                      <a:lnTo>
                        <a:pt x="375" y="40"/>
                      </a:lnTo>
                      <a:lnTo>
                        <a:pt x="360" y="36"/>
                      </a:lnTo>
                      <a:lnTo>
                        <a:pt x="349" y="36"/>
                      </a:lnTo>
                      <a:lnTo>
                        <a:pt x="340" y="36"/>
                      </a:lnTo>
                      <a:lnTo>
                        <a:pt x="334" y="39"/>
                      </a:lnTo>
                      <a:lnTo>
                        <a:pt x="345" y="75"/>
                      </a:lnTo>
                      <a:lnTo>
                        <a:pt x="470" y="139"/>
                      </a:lnTo>
                      <a:lnTo>
                        <a:pt x="469" y="190"/>
                      </a:lnTo>
                      <a:lnTo>
                        <a:pt x="307" y="134"/>
                      </a:lnTo>
                      <a:lnTo>
                        <a:pt x="306" y="134"/>
                      </a:lnTo>
                      <a:lnTo>
                        <a:pt x="304" y="138"/>
                      </a:lnTo>
                      <a:lnTo>
                        <a:pt x="303" y="144"/>
                      </a:lnTo>
                      <a:lnTo>
                        <a:pt x="301" y="155"/>
                      </a:lnTo>
                      <a:lnTo>
                        <a:pt x="298" y="165"/>
                      </a:lnTo>
                      <a:lnTo>
                        <a:pt x="296" y="177"/>
                      </a:lnTo>
                      <a:lnTo>
                        <a:pt x="293" y="190"/>
                      </a:lnTo>
                      <a:lnTo>
                        <a:pt x="291" y="206"/>
                      </a:lnTo>
                      <a:lnTo>
                        <a:pt x="287" y="221"/>
                      </a:lnTo>
                      <a:lnTo>
                        <a:pt x="284" y="237"/>
                      </a:lnTo>
                      <a:lnTo>
                        <a:pt x="282" y="253"/>
                      </a:lnTo>
                      <a:lnTo>
                        <a:pt x="279" y="269"/>
                      </a:lnTo>
                      <a:lnTo>
                        <a:pt x="277" y="285"/>
                      </a:lnTo>
                      <a:lnTo>
                        <a:pt x="276" y="302"/>
                      </a:lnTo>
                      <a:lnTo>
                        <a:pt x="273" y="315"/>
                      </a:lnTo>
                      <a:lnTo>
                        <a:pt x="273" y="329"/>
                      </a:lnTo>
                      <a:lnTo>
                        <a:pt x="272" y="341"/>
                      </a:lnTo>
                      <a:lnTo>
                        <a:pt x="272" y="356"/>
                      </a:lnTo>
                      <a:lnTo>
                        <a:pt x="271" y="371"/>
                      </a:lnTo>
                      <a:lnTo>
                        <a:pt x="271" y="388"/>
                      </a:lnTo>
                      <a:lnTo>
                        <a:pt x="270" y="406"/>
                      </a:lnTo>
                      <a:lnTo>
                        <a:pt x="268" y="423"/>
                      </a:lnTo>
                      <a:lnTo>
                        <a:pt x="268" y="440"/>
                      </a:lnTo>
                      <a:lnTo>
                        <a:pt x="268" y="458"/>
                      </a:lnTo>
                      <a:lnTo>
                        <a:pt x="267" y="473"/>
                      </a:lnTo>
                      <a:lnTo>
                        <a:pt x="267" y="489"/>
                      </a:lnTo>
                      <a:lnTo>
                        <a:pt x="266" y="501"/>
                      </a:lnTo>
                      <a:lnTo>
                        <a:pt x="266" y="514"/>
                      </a:lnTo>
                      <a:lnTo>
                        <a:pt x="266" y="524"/>
                      </a:lnTo>
                      <a:lnTo>
                        <a:pt x="266" y="531"/>
                      </a:lnTo>
                      <a:lnTo>
                        <a:pt x="266" y="536"/>
                      </a:lnTo>
                      <a:lnTo>
                        <a:pt x="266" y="538"/>
                      </a:lnTo>
                      <a:lnTo>
                        <a:pt x="253" y="540"/>
                      </a:lnTo>
                      <a:lnTo>
                        <a:pt x="252" y="535"/>
                      </a:lnTo>
                      <a:lnTo>
                        <a:pt x="252" y="524"/>
                      </a:lnTo>
                      <a:lnTo>
                        <a:pt x="251" y="505"/>
                      </a:lnTo>
                      <a:lnTo>
                        <a:pt x="251" y="483"/>
                      </a:lnTo>
                      <a:lnTo>
                        <a:pt x="251" y="453"/>
                      </a:lnTo>
                      <a:lnTo>
                        <a:pt x="250" y="422"/>
                      </a:lnTo>
                      <a:lnTo>
                        <a:pt x="250" y="387"/>
                      </a:lnTo>
                      <a:lnTo>
                        <a:pt x="250" y="352"/>
                      </a:lnTo>
                      <a:lnTo>
                        <a:pt x="250" y="315"/>
                      </a:lnTo>
                      <a:lnTo>
                        <a:pt x="250" y="277"/>
                      </a:lnTo>
                      <a:lnTo>
                        <a:pt x="251" y="242"/>
                      </a:lnTo>
                      <a:lnTo>
                        <a:pt x="253" y="209"/>
                      </a:lnTo>
                      <a:lnTo>
                        <a:pt x="255" y="179"/>
                      </a:lnTo>
                      <a:lnTo>
                        <a:pt x="258" y="151"/>
                      </a:lnTo>
                      <a:lnTo>
                        <a:pt x="262" y="130"/>
                      </a:lnTo>
                      <a:lnTo>
                        <a:pt x="268" y="115"/>
                      </a:lnTo>
                      <a:lnTo>
                        <a:pt x="323" y="84"/>
                      </a:lnTo>
                      <a:lnTo>
                        <a:pt x="291" y="39"/>
                      </a:lnTo>
                      <a:lnTo>
                        <a:pt x="288" y="39"/>
                      </a:lnTo>
                      <a:lnTo>
                        <a:pt x="283" y="40"/>
                      </a:lnTo>
                      <a:lnTo>
                        <a:pt x="276" y="41"/>
                      </a:lnTo>
                      <a:lnTo>
                        <a:pt x="266" y="45"/>
                      </a:lnTo>
                      <a:lnTo>
                        <a:pt x="253" y="47"/>
                      </a:lnTo>
                      <a:lnTo>
                        <a:pt x="240" y="53"/>
                      </a:lnTo>
                      <a:lnTo>
                        <a:pt x="224" y="57"/>
                      </a:lnTo>
                      <a:lnTo>
                        <a:pt x="209" y="65"/>
                      </a:lnTo>
                      <a:lnTo>
                        <a:pt x="190" y="70"/>
                      </a:lnTo>
                      <a:lnTo>
                        <a:pt x="174" y="76"/>
                      </a:lnTo>
                      <a:lnTo>
                        <a:pt x="157" y="83"/>
                      </a:lnTo>
                      <a:lnTo>
                        <a:pt x="141" y="92"/>
                      </a:lnTo>
                      <a:lnTo>
                        <a:pt x="123" y="99"/>
                      </a:lnTo>
                      <a:lnTo>
                        <a:pt x="110" y="107"/>
                      </a:lnTo>
                      <a:lnTo>
                        <a:pt x="96" y="115"/>
                      </a:lnTo>
                      <a:lnTo>
                        <a:pt x="85" y="124"/>
                      </a:lnTo>
                      <a:lnTo>
                        <a:pt x="75" y="135"/>
                      </a:lnTo>
                      <a:lnTo>
                        <a:pt x="66" y="146"/>
                      </a:lnTo>
                      <a:lnTo>
                        <a:pt x="58" y="158"/>
                      </a:lnTo>
                      <a:lnTo>
                        <a:pt x="53" y="169"/>
                      </a:lnTo>
                      <a:lnTo>
                        <a:pt x="46" y="180"/>
                      </a:lnTo>
                      <a:lnTo>
                        <a:pt x="41" y="192"/>
                      </a:lnTo>
                      <a:lnTo>
                        <a:pt x="36" y="204"/>
                      </a:lnTo>
                      <a:lnTo>
                        <a:pt x="34" y="215"/>
                      </a:lnTo>
                      <a:lnTo>
                        <a:pt x="30" y="226"/>
                      </a:lnTo>
                      <a:lnTo>
                        <a:pt x="28" y="237"/>
                      </a:lnTo>
                      <a:lnTo>
                        <a:pt x="25" y="249"/>
                      </a:lnTo>
                      <a:lnTo>
                        <a:pt x="24" y="261"/>
                      </a:lnTo>
                      <a:lnTo>
                        <a:pt x="23" y="272"/>
                      </a:lnTo>
                      <a:lnTo>
                        <a:pt x="23" y="283"/>
                      </a:lnTo>
                      <a:lnTo>
                        <a:pt x="23" y="294"/>
                      </a:lnTo>
                      <a:lnTo>
                        <a:pt x="23" y="306"/>
                      </a:lnTo>
                      <a:lnTo>
                        <a:pt x="23" y="318"/>
                      </a:lnTo>
                      <a:lnTo>
                        <a:pt x="23" y="331"/>
                      </a:lnTo>
                      <a:lnTo>
                        <a:pt x="23" y="345"/>
                      </a:lnTo>
                      <a:lnTo>
                        <a:pt x="25" y="361"/>
                      </a:lnTo>
                      <a:lnTo>
                        <a:pt x="27" y="377"/>
                      </a:lnTo>
                      <a:lnTo>
                        <a:pt x="28" y="393"/>
                      </a:lnTo>
                      <a:lnTo>
                        <a:pt x="29" y="409"/>
                      </a:lnTo>
                      <a:lnTo>
                        <a:pt x="31" y="427"/>
                      </a:lnTo>
                      <a:lnTo>
                        <a:pt x="33" y="440"/>
                      </a:lnTo>
                      <a:lnTo>
                        <a:pt x="34" y="454"/>
                      </a:lnTo>
                      <a:lnTo>
                        <a:pt x="36" y="468"/>
                      </a:lnTo>
                      <a:lnTo>
                        <a:pt x="38" y="479"/>
                      </a:lnTo>
                      <a:lnTo>
                        <a:pt x="39" y="488"/>
                      </a:lnTo>
                      <a:lnTo>
                        <a:pt x="40" y="496"/>
                      </a:lnTo>
                      <a:lnTo>
                        <a:pt x="40" y="500"/>
                      </a:lnTo>
                      <a:lnTo>
                        <a:pt x="41" y="502"/>
                      </a:lnTo>
                      <a:lnTo>
                        <a:pt x="58" y="524"/>
                      </a:lnTo>
                      <a:lnTo>
                        <a:pt x="59" y="524"/>
                      </a:lnTo>
                      <a:lnTo>
                        <a:pt x="64" y="524"/>
                      </a:lnTo>
                      <a:lnTo>
                        <a:pt x="71" y="524"/>
                      </a:lnTo>
                      <a:lnTo>
                        <a:pt x="82" y="527"/>
                      </a:lnTo>
                      <a:lnTo>
                        <a:pt x="93" y="528"/>
                      </a:lnTo>
                      <a:lnTo>
                        <a:pt x="108" y="532"/>
                      </a:lnTo>
                      <a:lnTo>
                        <a:pt x="123" y="537"/>
                      </a:lnTo>
                      <a:lnTo>
                        <a:pt x="141" y="542"/>
                      </a:lnTo>
                      <a:lnTo>
                        <a:pt x="158" y="548"/>
                      </a:lnTo>
                      <a:lnTo>
                        <a:pt x="175" y="555"/>
                      </a:lnTo>
                      <a:lnTo>
                        <a:pt x="193" y="562"/>
                      </a:lnTo>
                      <a:lnTo>
                        <a:pt x="210" y="572"/>
                      </a:lnTo>
                      <a:lnTo>
                        <a:pt x="224" y="581"/>
                      </a:lnTo>
                      <a:lnTo>
                        <a:pt x="239" y="592"/>
                      </a:lnTo>
                      <a:lnTo>
                        <a:pt x="251" y="604"/>
                      </a:lnTo>
                      <a:lnTo>
                        <a:pt x="262" y="618"/>
                      </a:lnTo>
                      <a:lnTo>
                        <a:pt x="268" y="630"/>
                      </a:lnTo>
                      <a:lnTo>
                        <a:pt x="276" y="643"/>
                      </a:lnTo>
                      <a:lnTo>
                        <a:pt x="282" y="655"/>
                      </a:lnTo>
                      <a:lnTo>
                        <a:pt x="288" y="667"/>
                      </a:lnTo>
                      <a:lnTo>
                        <a:pt x="293" y="680"/>
                      </a:lnTo>
                      <a:lnTo>
                        <a:pt x="299" y="692"/>
                      </a:lnTo>
                      <a:lnTo>
                        <a:pt x="303" y="705"/>
                      </a:lnTo>
                      <a:lnTo>
                        <a:pt x="309" y="718"/>
                      </a:lnTo>
                      <a:lnTo>
                        <a:pt x="313" y="729"/>
                      </a:lnTo>
                      <a:lnTo>
                        <a:pt x="317" y="743"/>
                      </a:lnTo>
                      <a:lnTo>
                        <a:pt x="320" y="755"/>
                      </a:lnTo>
                      <a:lnTo>
                        <a:pt x="324" y="768"/>
                      </a:lnTo>
                      <a:lnTo>
                        <a:pt x="328" y="780"/>
                      </a:lnTo>
                      <a:lnTo>
                        <a:pt x="330" y="794"/>
                      </a:lnTo>
                      <a:lnTo>
                        <a:pt x="333" y="806"/>
                      </a:lnTo>
                      <a:lnTo>
                        <a:pt x="337" y="820"/>
                      </a:lnTo>
                      <a:lnTo>
                        <a:pt x="510" y="853"/>
                      </a:lnTo>
                      <a:lnTo>
                        <a:pt x="308" y="862"/>
                      </a:lnTo>
                      <a:lnTo>
                        <a:pt x="307" y="860"/>
                      </a:lnTo>
                      <a:lnTo>
                        <a:pt x="307" y="852"/>
                      </a:lnTo>
                      <a:lnTo>
                        <a:pt x="307" y="841"/>
                      </a:lnTo>
                      <a:lnTo>
                        <a:pt x="307" y="827"/>
                      </a:lnTo>
                      <a:lnTo>
                        <a:pt x="304" y="810"/>
                      </a:lnTo>
                      <a:lnTo>
                        <a:pt x="303" y="791"/>
                      </a:lnTo>
                      <a:lnTo>
                        <a:pt x="299" y="772"/>
                      </a:lnTo>
                      <a:lnTo>
                        <a:pt x="296" y="750"/>
                      </a:lnTo>
                      <a:lnTo>
                        <a:pt x="289" y="726"/>
                      </a:lnTo>
                      <a:lnTo>
                        <a:pt x="281" y="705"/>
                      </a:lnTo>
                      <a:lnTo>
                        <a:pt x="272" y="682"/>
                      </a:lnTo>
                      <a:lnTo>
                        <a:pt x="261" y="661"/>
                      </a:lnTo>
                      <a:lnTo>
                        <a:pt x="247" y="641"/>
                      </a:lnTo>
                      <a:lnTo>
                        <a:pt x="231" y="624"/>
                      </a:lnTo>
                      <a:lnTo>
                        <a:pt x="213" y="608"/>
                      </a:lnTo>
                      <a:lnTo>
                        <a:pt x="193" y="597"/>
                      </a:lnTo>
                      <a:lnTo>
                        <a:pt x="172" y="587"/>
                      </a:lnTo>
                      <a:lnTo>
                        <a:pt x="153" y="579"/>
                      </a:lnTo>
                      <a:lnTo>
                        <a:pt x="133" y="573"/>
                      </a:lnTo>
                      <a:lnTo>
                        <a:pt x="117" y="569"/>
                      </a:lnTo>
                      <a:lnTo>
                        <a:pt x="100" y="564"/>
                      </a:lnTo>
                      <a:lnTo>
                        <a:pt x="85" y="562"/>
                      </a:lnTo>
                      <a:lnTo>
                        <a:pt x="71" y="558"/>
                      </a:lnTo>
                      <a:lnTo>
                        <a:pt x="59" y="558"/>
                      </a:lnTo>
                      <a:lnTo>
                        <a:pt x="46" y="557"/>
                      </a:lnTo>
                      <a:lnTo>
                        <a:pt x="36" y="557"/>
                      </a:lnTo>
                      <a:lnTo>
                        <a:pt x="27" y="557"/>
                      </a:lnTo>
                      <a:lnTo>
                        <a:pt x="20" y="558"/>
                      </a:lnTo>
                      <a:lnTo>
                        <a:pt x="14" y="558"/>
                      </a:lnTo>
                      <a:lnTo>
                        <a:pt x="9" y="558"/>
                      </a:lnTo>
                      <a:lnTo>
                        <a:pt x="7" y="559"/>
                      </a:lnTo>
                      <a:lnTo>
                        <a:pt x="7" y="561"/>
                      </a:lnTo>
                      <a:lnTo>
                        <a:pt x="5" y="556"/>
                      </a:lnTo>
                      <a:lnTo>
                        <a:pt x="5" y="546"/>
                      </a:lnTo>
                      <a:lnTo>
                        <a:pt x="5" y="531"/>
                      </a:lnTo>
                      <a:lnTo>
                        <a:pt x="4" y="510"/>
                      </a:lnTo>
                      <a:lnTo>
                        <a:pt x="3" y="484"/>
                      </a:lnTo>
                      <a:lnTo>
                        <a:pt x="2" y="455"/>
                      </a:lnTo>
                      <a:lnTo>
                        <a:pt x="2" y="424"/>
                      </a:lnTo>
                      <a:lnTo>
                        <a:pt x="2" y="392"/>
                      </a:lnTo>
                      <a:lnTo>
                        <a:pt x="2" y="357"/>
                      </a:lnTo>
                      <a:lnTo>
                        <a:pt x="0" y="325"/>
                      </a:lnTo>
                      <a:lnTo>
                        <a:pt x="0" y="292"/>
                      </a:lnTo>
                      <a:lnTo>
                        <a:pt x="2" y="262"/>
                      </a:lnTo>
                      <a:lnTo>
                        <a:pt x="2" y="232"/>
                      </a:lnTo>
                      <a:lnTo>
                        <a:pt x="3" y="209"/>
                      </a:lnTo>
                      <a:lnTo>
                        <a:pt x="5" y="187"/>
                      </a:lnTo>
                      <a:lnTo>
                        <a:pt x="9" y="173"/>
                      </a:lnTo>
                      <a:lnTo>
                        <a:pt x="10" y="159"/>
                      </a:lnTo>
                      <a:lnTo>
                        <a:pt x="14" y="148"/>
                      </a:lnTo>
                      <a:lnTo>
                        <a:pt x="18" y="137"/>
                      </a:lnTo>
                      <a:lnTo>
                        <a:pt x="23" y="128"/>
                      </a:lnTo>
                      <a:lnTo>
                        <a:pt x="27" y="119"/>
                      </a:lnTo>
                      <a:lnTo>
                        <a:pt x="33" y="113"/>
                      </a:lnTo>
                      <a:lnTo>
                        <a:pt x="36" y="107"/>
                      </a:lnTo>
                      <a:lnTo>
                        <a:pt x="43" y="102"/>
                      </a:lnTo>
                      <a:lnTo>
                        <a:pt x="46" y="96"/>
                      </a:lnTo>
                      <a:lnTo>
                        <a:pt x="50" y="92"/>
                      </a:lnTo>
                      <a:lnTo>
                        <a:pt x="54" y="89"/>
                      </a:lnTo>
                      <a:lnTo>
                        <a:pt x="59" y="87"/>
                      </a:lnTo>
                      <a:lnTo>
                        <a:pt x="64" y="84"/>
                      </a:lnTo>
                      <a:lnTo>
                        <a:pt x="67" y="84"/>
                      </a:lnTo>
                      <a:lnTo>
                        <a:pt x="69" y="82"/>
                      </a:lnTo>
                      <a:lnTo>
                        <a:pt x="75" y="81"/>
                      </a:lnTo>
                      <a:lnTo>
                        <a:pt x="84" y="76"/>
                      </a:lnTo>
                      <a:lnTo>
                        <a:pt x="96" y="72"/>
                      </a:lnTo>
                      <a:lnTo>
                        <a:pt x="110" y="65"/>
                      </a:lnTo>
                      <a:lnTo>
                        <a:pt x="127" y="58"/>
                      </a:lnTo>
                      <a:lnTo>
                        <a:pt x="146" y="51"/>
                      </a:lnTo>
                      <a:lnTo>
                        <a:pt x="165" y="44"/>
                      </a:lnTo>
                      <a:lnTo>
                        <a:pt x="185" y="36"/>
                      </a:lnTo>
                      <a:lnTo>
                        <a:pt x="206" y="29"/>
                      </a:lnTo>
                      <a:lnTo>
                        <a:pt x="225" y="21"/>
                      </a:lnTo>
                      <a:lnTo>
                        <a:pt x="245" y="16"/>
                      </a:lnTo>
                      <a:lnTo>
                        <a:pt x="262" y="9"/>
                      </a:lnTo>
                      <a:lnTo>
                        <a:pt x="279" y="5"/>
                      </a:lnTo>
                      <a:lnTo>
                        <a:pt x="293" y="1"/>
                      </a:lnTo>
                      <a:lnTo>
                        <a:pt x="306" y="1"/>
                      </a:lnTo>
                      <a:lnTo>
                        <a:pt x="317" y="0"/>
                      </a:lnTo>
                      <a:lnTo>
                        <a:pt x="330" y="1"/>
                      </a:lnTo>
                      <a:lnTo>
                        <a:pt x="345" y="5"/>
                      </a:lnTo>
                      <a:lnTo>
                        <a:pt x="364" y="9"/>
                      </a:lnTo>
                      <a:lnTo>
                        <a:pt x="382" y="14"/>
                      </a:lnTo>
                      <a:lnTo>
                        <a:pt x="402" y="20"/>
                      </a:lnTo>
                      <a:lnTo>
                        <a:pt x="421" y="26"/>
                      </a:lnTo>
                      <a:lnTo>
                        <a:pt x="442" y="34"/>
                      </a:lnTo>
                      <a:lnTo>
                        <a:pt x="461" y="40"/>
                      </a:lnTo>
                      <a:lnTo>
                        <a:pt x="479" y="46"/>
                      </a:lnTo>
                      <a:lnTo>
                        <a:pt x="495" y="51"/>
                      </a:lnTo>
                      <a:lnTo>
                        <a:pt x="510" y="57"/>
                      </a:lnTo>
                      <a:lnTo>
                        <a:pt x="521" y="62"/>
                      </a:lnTo>
                      <a:lnTo>
                        <a:pt x="531" y="66"/>
                      </a:lnTo>
                      <a:lnTo>
                        <a:pt x="537" y="68"/>
                      </a:lnTo>
                      <a:lnTo>
                        <a:pt x="540" y="70"/>
                      </a:lnTo>
                      <a:lnTo>
                        <a:pt x="532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3" name="Freeform 171"/>
                <p:cNvSpPr>
                  <a:spLocks/>
                </p:cNvSpPr>
                <p:nvPr/>
              </p:nvSpPr>
              <p:spPr bwMode="auto">
                <a:xfrm>
                  <a:off x="5049" y="2968"/>
                  <a:ext cx="42" cy="48"/>
                </a:xfrm>
                <a:custGeom>
                  <a:avLst/>
                  <a:gdLst>
                    <a:gd name="T0" fmla="*/ 54 w 126"/>
                    <a:gd name="T1" fmla="*/ 65 h 144"/>
                    <a:gd name="T2" fmla="*/ 50 w 126"/>
                    <a:gd name="T3" fmla="*/ 52 h 144"/>
                    <a:gd name="T4" fmla="*/ 49 w 126"/>
                    <a:gd name="T5" fmla="*/ 44 h 144"/>
                    <a:gd name="T6" fmla="*/ 50 w 126"/>
                    <a:gd name="T7" fmla="*/ 34 h 144"/>
                    <a:gd name="T8" fmla="*/ 54 w 126"/>
                    <a:gd name="T9" fmla="*/ 23 h 144"/>
                    <a:gd name="T10" fmla="*/ 60 w 126"/>
                    <a:gd name="T11" fmla="*/ 16 h 144"/>
                    <a:gd name="T12" fmla="*/ 74 w 126"/>
                    <a:gd name="T13" fmla="*/ 15 h 144"/>
                    <a:gd name="T14" fmla="*/ 91 w 126"/>
                    <a:gd name="T15" fmla="*/ 16 h 144"/>
                    <a:gd name="T16" fmla="*/ 103 w 126"/>
                    <a:gd name="T17" fmla="*/ 23 h 144"/>
                    <a:gd name="T18" fmla="*/ 108 w 126"/>
                    <a:gd name="T19" fmla="*/ 31 h 144"/>
                    <a:gd name="T20" fmla="*/ 109 w 126"/>
                    <a:gd name="T21" fmla="*/ 42 h 144"/>
                    <a:gd name="T22" fmla="*/ 107 w 126"/>
                    <a:gd name="T23" fmla="*/ 52 h 144"/>
                    <a:gd name="T24" fmla="*/ 102 w 126"/>
                    <a:gd name="T25" fmla="*/ 61 h 144"/>
                    <a:gd name="T26" fmla="*/ 92 w 126"/>
                    <a:gd name="T27" fmla="*/ 72 h 144"/>
                    <a:gd name="T28" fmla="*/ 77 w 126"/>
                    <a:gd name="T29" fmla="*/ 75 h 144"/>
                    <a:gd name="T30" fmla="*/ 66 w 126"/>
                    <a:gd name="T31" fmla="*/ 75 h 144"/>
                    <a:gd name="T32" fmla="*/ 75 w 126"/>
                    <a:gd name="T33" fmla="*/ 90 h 144"/>
                    <a:gd name="T34" fmla="*/ 88 w 126"/>
                    <a:gd name="T35" fmla="*/ 92 h 144"/>
                    <a:gd name="T36" fmla="*/ 95 w 126"/>
                    <a:gd name="T37" fmla="*/ 90 h 144"/>
                    <a:gd name="T38" fmla="*/ 109 w 126"/>
                    <a:gd name="T39" fmla="*/ 81 h 144"/>
                    <a:gd name="T40" fmla="*/ 122 w 126"/>
                    <a:gd name="T41" fmla="*/ 65 h 144"/>
                    <a:gd name="T42" fmla="*/ 126 w 126"/>
                    <a:gd name="T43" fmla="*/ 52 h 144"/>
                    <a:gd name="T44" fmla="*/ 126 w 126"/>
                    <a:gd name="T45" fmla="*/ 39 h 144"/>
                    <a:gd name="T46" fmla="*/ 121 w 126"/>
                    <a:gd name="T47" fmla="*/ 24 h 144"/>
                    <a:gd name="T48" fmla="*/ 114 w 126"/>
                    <a:gd name="T49" fmla="*/ 14 h 144"/>
                    <a:gd name="T50" fmla="*/ 98 w 126"/>
                    <a:gd name="T51" fmla="*/ 4 h 144"/>
                    <a:gd name="T52" fmla="*/ 87 w 126"/>
                    <a:gd name="T53" fmla="*/ 0 h 144"/>
                    <a:gd name="T54" fmla="*/ 78 w 126"/>
                    <a:gd name="T55" fmla="*/ 0 h 144"/>
                    <a:gd name="T56" fmla="*/ 62 w 126"/>
                    <a:gd name="T57" fmla="*/ 3 h 144"/>
                    <a:gd name="T58" fmla="*/ 49 w 126"/>
                    <a:gd name="T59" fmla="*/ 9 h 144"/>
                    <a:gd name="T60" fmla="*/ 39 w 126"/>
                    <a:gd name="T61" fmla="*/ 26 h 144"/>
                    <a:gd name="T62" fmla="*/ 36 w 126"/>
                    <a:gd name="T63" fmla="*/ 36 h 144"/>
                    <a:gd name="T64" fmla="*/ 35 w 126"/>
                    <a:gd name="T65" fmla="*/ 47 h 144"/>
                    <a:gd name="T66" fmla="*/ 36 w 126"/>
                    <a:gd name="T67" fmla="*/ 57 h 144"/>
                    <a:gd name="T68" fmla="*/ 39 w 126"/>
                    <a:gd name="T69" fmla="*/ 68 h 144"/>
                    <a:gd name="T70" fmla="*/ 23 w 126"/>
                    <a:gd name="T71" fmla="*/ 142 h 144"/>
                    <a:gd name="T72" fmla="*/ 55 w 126"/>
                    <a:gd name="T73" fmla="*/ 67 h 14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26"/>
                    <a:gd name="T112" fmla="*/ 0 h 144"/>
                    <a:gd name="T113" fmla="*/ 126 w 126"/>
                    <a:gd name="T114" fmla="*/ 144 h 14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26" h="144">
                      <a:moveTo>
                        <a:pt x="55" y="67"/>
                      </a:moveTo>
                      <a:lnTo>
                        <a:pt x="54" y="65"/>
                      </a:lnTo>
                      <a:lnTo>
                        <a:pt x="51" y="57"/>
                      </a:lnTo>
                      <a:lnTo>
                        <a:pt x="50" y="52"/>
                      </a:lnTo>
                      <a:lnTo>
                        <a:pt x="50" y="47"/>
                      </a:lnTo>
                      <a:lnTo>
                        <a:pt x="49" y="44"/>
                      </a:lnTo>
                      <a:lnTo>
                        <a:pt x="50" y="39"/>
                      </a:lnTo>
                      <a:lnTo>
                        <a:pt x="50" y="34"/>
                      </a:lnTo>
                      <a:lnTo>
                        <a:pt x="50" y="28"/>
                      </a:lnTo>
                      <a:lnTo>
                        <a:pt x="54" y="23"/>
                      </a:lnTo>
                      <a:lnTo>
                        <a:pt x="56" y="20"/>
                      </a:lnTo>
                      <a:lnTo>
                        <a:pt x="60" y="16"/>
                      </a:lnTo>
                      <a:lnTo>
                        <a:pt x="67" y="15"/>
                      </a:lnTo>
                      <a:lnTo>
                        <a:pt x="74" y="15"/>
                      </a:lnTo>
                      <a:lnTo>
                        <a:pt x="83" y="16"/>
                      </a:lnTo>
                      <a:lnTo>
                        <a:pt x="91" y="16"/>
                      </a:lnTo>
                      <a:lnTo>
                        <a:pt x="98" y="20"/>
                      </a:lnTo>
                      <a:lnTo>
                        <a:pt x="103" y="23"/>
                      </a:lnTo>
                      <a:lnTo>
                        <a:pt x="107" y="26"/>
                      </a:lnTo>
                      <a:lnTo>
                        <a:pt x="108" y="31"/>
                      </a:lnTo>
                      <a:lnTo>
                        <a:pt x="109" y="37"/>
                      </a:lnTo>
                      <a:lnTo>
                        <a:pt x="109" y="42"/>
                      </a:lnTo>
                      <a:lnTo>
                        <a:pt x="109" y="47"/>
                      </a:lnTo>
                      <a:lnTo>
                        <a:pt x="107" y="52"/>
                      </a:lnTo>
                      <a:lnTo>
                        <a:pt x="105" y="57"/>
                      </a:lnTo>
                      <a:lnTo>
                        <a:pt x="102" y="61"/>
                      </a:lnTo>
                      <a:lnTo>
                        <a:pt x="100" y="66"/>
                      </a:lnTo>
                      <a:lnTo>
                        <a:pt x="92" y="72"/>
                      </a:lnTo>
                      <a:lnTo>
                        <a:pt x="87" y="75"/>
                      </a:lnTo>
                      <a:lnTo>
                        <a:pt x="77" y="75"/>
                      </a:lnTo>
                      <a:lnTo>
                        <a:pt x="71" y="75"/>
                      </a:lnTo>
                      <a:lnTo>
                        <a:pt x="66" y="75"/>
                      </a:lnTo>
                      <a:lnTo>
                        <a:pt x="64" y="75"/>
                      </a:lnTo>
                      <a:lnTo>
                        <a:pt x="75" y="90"/>
                      </a:lnTo>
                      <a:lnTo>
                        <a:pt x="39" y="144"/>
                      </a:lnTo>
                      <a:lnTo>
                        <a:pt x="88" y="92"/>
                      </a:lnTo>
                      <a:lnTo>
                        <a:pt x="91" y="91"/>
                      </a:lnTo>
                      <a:lnTo>
                        <a:pt x="95" y="90"/>
                      </a:lnTo>
                      <a:lnTo>
                        <a:pt x="102" y="86"/>
                      </a:lnTo>
                      <a:lnTo>
                        <a:pt x="109" y="81"/>
                      </a:lnTo>
                      <a:lnTo>
                        <a:pt x="116" y="72"/>
                      </a:lnTo>
                      <a:lnTo>
                        <a:pt x="122" y="65"/>
                      </a:lnTo>
                      <a:lnTo>
                        <a:pt x="123" y="57"/>
                      </a:lnTo>
                      <a:lnTo>
                        <a:pt x="126" y="52"/>
                      </a:lnTo>
                      <a:lnTo>
                        <a:pt x="126" y="45"/>
                      </a:lnTo>
                      <a:lnTo>
                        <a:pt x="126" y="39"/>
                      </a:lnTo>
                      <a:lnTo>
                        <a:pt x="123" y="30"/>
                      </a:lnTo>
                      <a:lnTo>
                        <a:pt x="121" y="24"/>
                      </a:lnTo>
                      <a:lnTo>
                        <a:pt x="117" y="19"/>
                      </a:lnTo>
                      <a:lnTo>
                        <a:pt x="114" y="14"/>
                      </a:lnTo>
                      <a:lnTo>
                        <a:pt x="106" y="8"/>
                      </a:lnTo>
                      <a:lnTo>
                        <a:pt x="98" y="4"/>
                      </a:lnTo>
                      <a:lnTo>
                        <a:pt x="92" y="1"/>
                      </a:lnTo>
                      <a:lnTo>
                        <a:pt x="87" y="0"/>
                      </a:lnTo>
                      <a:lnTo>
                        <a:pt x="82" y="0"/>
                      </a:lnTo>
                      <a:lnTo>
                        <a:pt x="78" y="0"/>
                      </a:lnTo>
                      <a:lnTo>
                        <a:pt x="70" y="1"/>
                      </a:lnTo>
                      <a:lnTo>
                        <a:pt x="62" y="3"/>
                      </a:lnTo>
                      <a:lnTo>
                        <a:pt x="54" y="5"/>
                      </a:lnTo>
                      <a:lnTo>
                        <a:pt x="49" y="9"/>
                      </a:lnTo>
                      <a:lnTo>
                        <a:pt x="43" y="16"/>
                      </a:lnTo>
                      <a:lnTo>
                        <a:pt x="39" y="26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5" y="41"/>
                      </a:lnTo>
                      <a:lnTo>
                        <a:pt x="35" y="47"/>
                      </a:lnTo>
                      <a:lnTo>
                        <a:pt x="35" y="52"/>
                      </a:lnTo>
                      <a:lnTo>
                        <a:pt x="36" y="57"/>
                      </a:lnTo>
                      <a:lnTo>
                        <a:pt x="36" y="63"/>
                      </a:lnTo>
                      <a:lnTo>
                        <a:pt x="39" y="68"/>
                      </a:lnTo>
                      <a:lnTo>
                        <a:pt x="0" y="134"/>
                      </a:lnTo>
                      <a:lnTo>
                        <a:pt x="23" y="142"/>
                      </a:lnTo>
                      <a:lnTo>
                        <a:pt x="55" y="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4" name="Freeform 172"/>
                <p:cNvSpPr>
                  <a:spLocks/>
                </p:cNvSpPr>
                <p:nvPr/>
              </p:nvSpPr>
              <p:spPr bwMode="auto">
                <a:xfrm>
                  <a:off x="5134" y="3230"/>
                  <a:ext cx="25" cy="66"/>
                </a:xfrm>
                <a:custGeom>
                  <a:avLst/>
                  <a:gdLst>
                    <a:gd name="T0" fmla="*/ 46 w 75"/>
                    <a:gd name="T1" fmla="*/ 11 h 197"/>
                    <a:gd name="T2" fmla="*/ 60 w 75"/>
                    <a:gd name="T3" fmla="*/ 0 h 197"/>
                    <a:gd name="T4" fmla="*/ 60 w 75"/>
                    <a:gd name="T5" fmla="*/ 1 h 197"/>
                    <a:gd name="T6" fmla="*/ 61 w 75"/>
                    <a:gd name="T7" fmla="*/ 5 h 197"/>
                    <a:gd name="T8" fmla="*/ 62 w 75"/>
                    <a:gd name="T9" fmla="*/ 11 h 197"/>
                    <a:gd name="T10" fmla="*/ 64 w 75"/>
                    <a:gd name="T11" fmla="*/ 19 h 197"/>
                    <a:gd name="T12" fmla="*/ 66 w 75"/>
                    <a:gd name="T13" fmla="*/ 29 h 197"/>
                    <a:gd name="T14" fmla="*/ 67 w 75"/>
                    <a:gd name="T15" fmla="*/ 42 h 197"/>
                    <a:gd name="T16" fmla="*/ 70 w 75"/>
                    <a:gd name="T17" fmla="*/ 55 h 197"/>
                    <a:gd name="T18" fmla="*/ 72 w 75"/>
                    <a:gd name="T19" fmla="*/ 70 h 197"/>
                    <a:gd name="T20" fmla="*/ 73 w 75"/>
                    <a:gd name="T21" fmla="*/ 84 h 197"/>
                    <a:gd name="T22" fmla="*/ 73 w 75"/>
                    <a:gd name="T23" fmla="*/ 99 h 197"/>
                    <a:gd name="T24" fmla="*/ 73 w 75"/>
                    <a:gd name="T25" fmla="*/ 112 h 197"/>
                    <a:gd name="T26" fmla="*/ 75 w 75"/>
                    <a:gd name="T27" fmla="*/ 127 h 197"/>
                    <a:gd name="T28" fmla="*/ 73 w 75"/>
                    <a:gd name="T29" fmla="*/ 141 h 197"/>
                    <a:gd name="T30" fmla="*/ 72 w 75"/>
                    <a:gd name="T31" fmla="*/ 153 h 197"/>
                    <a:gd name="T32" fmla="*/ 70 w 75"/>
                    <a:gd name="T33" fmla="*/ 165 h 197"/>
                    <a:gd name="T34" fmla="*/ 67 w 75"/>
                    <a:gd name="T35" fmla="*/ 174 h 197"/>
                    <a:gd name="T36" fmla="*/ 60 w 75"/>
                    <a:gd name="T37" fmla="*/ 179 h 197"/>
                    <a:gd name="T38" fmla="*/ 52 w 75"/>
                    <a:gd name="T39" fmla="*/ 187 h 197"/>
                    <a:gd name="T40" fmla="*/ 42 w 75"/>
                    <a:gd name="T41" fmla="*/ 193 h 197"/>
                    <a:gd name="T42" fmla="*/ 40 w 75"/>
                    <a:gd name="T43" fmla="*/ 197 h 197"/>
                    <a:gd name="T44" fmla="*/ 15 w 75"/>
                    <a:gd name="T45" fmla="*/ 171 h 197"/>
                    <a:gd name="T46" fmla="*/ 14 w 75"/>
                    <a:gd name="T47" fmla="*/ 168 h 197"/>
                    <a:gd name="T48" fmla="*/ 13 w 75"/>
                    <a:gd name="T49" fmla="*/ 162 h 197"/>
                    <a:gd name="T50" fmla="*/ 10 w 75"/>
                    <a:gd name="T51" fmla="*/ 155 h 197"/>
                    <a:gd name="T52" fmla="*/ 8 w 75"/>
                    <a:gd name="T53" fmla="*/ 145 h 197"/>
                    <a:gd name="T54" fmla="*/ 5 w 75"/>
                    <a:gd name="T55" fmla="*/ 140 h 197"/>
                    <a:gd name="T56" fmla="*/ 4 w 75"/>
                    <a:gd name="T57" fmla="*/ 134 h 197"/>
                    <a:gd name="T58" fmla="*/ 3 w 75"/>
                    <a:gd name="T59" fmla="*/ 130 h 197"/>
                    <a:gd name="T60" fmla="*/ 2 w 75"/>
                    <a:gd name="T61" fmla="*/ 125 h 197"/>
                    <a:gd name="T62" fmla="*/ 0 w 75"/>
                    <a:gd name="T63" fmla="*/ 117 h 197"/>
                    <a:gd name="T64" fmla="*/ 0 w 75"/>
                    <a:gd name="T65" fmla="*/ 114 h 197"/>
                    <a:gd name="T66" fmla="*/ 0 w 75"/>
                    <a:gd name="T67" fmla="*/ 109 h 197"/>
                    <a:gd name="T68" fmla="*/ 0 w 75"/>
                    <a:gd name="T69" fmla="*/ 101 h 197"/>
                    <a:gd name="T70" fmla="*/ 0 w 75"/>
                    <a:gd name="T71" fmla="*/ 95 h 197"/>
                    <a:gd name="T72" fmla="*/ 0 w 75"/>
                    <a:gd name="T73" fmla="*/ 91 h 197"/>
                    <a:gd name="T74" fmla="*/ 0 w 75"/>
                    <a:gd name="T75" fmla="*/ 86 h 197"/>
                    <a:gd name="T76" fmla="*/ 0 w 75"/>
                    <a:gd name="T77" fmla="*/ 81 h 197"/>
                    <a:gd name="T78" fmla="*/ 0 w 75"/>
                    <a:gd name="T79" fmla="*/ 71 h 197"/>
                    <a:gd name="T80" fmla="*/ 0 w 75"/>
                    <a:gd name="T81" fmla="*/ 64 h 197"/>
                    <a:gd name="T82" fmla="*/ 0 w 75"/>
                    <a:gd name="T83" fmla="*/ 58 h 197"/>
                    <a:gd name="T84" fmla="*/ 0 w 75"/>
                    <a:gd name="T85" fmla="*/ 57 h 197"/>
                    <a:gd name="T86" fmla="*/ 29 w 75"/>
                    <a:gd name="T87" fmla="*/ 19 h 197"/>
                    <a:gd name="T88" fmla="*/ 46 w 75"/>
                    <a:gd name="T89" fmla="*/ 11 h 197"/>
                    <a:gd name="T90" fmla="*/ 46 w 75"/>
                    <a:gd name="T91" fmla="*/ 11 h 19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5"/>
                    <a:gd name="T139" fmla="*/ 0 h 197"/>
                    <a:gd name="T140" fmla="*/ 75 w 75"/>
                    <a:gd name="T141" fmla="*/ 197 h 19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5" h="197">
                      <a:moveTo>
                        <a:pt x="46" y="11"/>
                      </a:moveTo>
                      <a:lnTo>
                        <a:pt x="60" y="0"/>
                      </a:lnTo>
                      <a:lnTo>
                        <a:pt x="60" y="1"/>
                      </a:lnTo>
                      <a:lnTo>
                        <a:pt x="61" y="5"/>
                      </a:lnTo>
                      <a:lnTo>
                        <a:pt x="62" y="11"/>
                      </a:lnTo>
                      <a:lnTo>
                        <a:pt x="64" y="19"/>
                      </a:lnTo>
                      <a:lnTo>
                        <a:pt x="66" y="29"/>
                      </a:lnTo>
                      <a:lnTo>
                        <a:pt x="67" y="42"/>
                      </a:lnTo>
                      <a:lnTo>
                        <a:pt x="70" y="55"/>
                      </a:lnTo>
                      <a:lnTo>
                        <a:pt x="72" y="70"/>
                      </a:lnTo>
                      <a:lnTo>
                        <a:pt x="73" y="84"/>
                      </a:lnTo>
                      <a:lnTo>
                        <a:pt x="73" y="99"/>
                      </a:lnTo>
                      <a:lnTo>
                        <a:pt x="73" y="112"/>
                      </a:lnTo>
                      <a:lnTo>
                        <a:pt x="75" y="127"/>
                      </a:lnTo>
                      <a:lnTo>
                        <a:pt x="73" y="141"/>
                      </a:lnTo>
                      <a:lnTo>
                        <a:pt x="72" y="153"/>
                      </a:lnTo>
                      <a:lnTo>
                        <a:pt x="70" y="165"/>
                      </a:lnTo>
                      <a:lnTo>
                        <a:pt x="67" y="174"/>
                      </a:lnTo>
                      <a:lnTo>
                        <a:pt x="60" y="179"/>
                      </a:lnTo>
                      <a:lnTo>
                        <a:pt x="52" y="187"/>
                      </a:lnTo>
                      <a:lnTo>
                        <a:pt x="42" y="193"/>
                      </a:lnTo>
                      <a:lnTo>
                        <a:pt x="40" y="197"/>
                      </a:lnTo>
                      <a:lnTo>
                        <a:pt x="15" y="171"/>
                      </a:lnTo>
                      <a:lnTo>
                        <a:pt x="14" y="168"/>
                      </a:lnTo>
                      <a:lnTo>
                        <a:pt x="13" y="162"/>
                      </a:lnTo>
                      <a:lnTo>
                        <a:pt x="10" y="155"/>
                      </a:lnTo>
                      <a:lnTo>
                        <a:pt x="8" y="145"/>
                      </a:lnTo>
                      <a:lnTo>
                        <a:pt x="5" y="140"/>
                      </a:lnTo>
                      <a:lnTo>
                        <a:pt x="4" y="134"/>
                      </a:lnTo>
                      <a:lnTo>
                        <a:pt x="3" y="130"/>
                      </a:lnTo>
                      <a:lnTo>
                        <a:pt x="2" y="125"/>
                      </a:lnTo>
                      <a:lnTo>
                        <a:pt x="0" y="117"/>
                      </a:lnTo>
                      <a:lnTo>
                        <a:pt x="0" y="114"/>
                      </a:lnTo>
                      <a:lnTo>
                        <a:pt x="0" y="109"/>
                      </a:lnTo>
                      <a:lnTo>
                        <a:pt x="0" y="101"/>
                      </a:lnTo>
                      <a:lnTo>
                        <a:pt x="0" y="95"/>
                      </a:lnTo>
                      <a:lnTo>
                        <a:pt x="0" y="91"/>
                      </a:lnTo>
                      <a:lnTo>
                        <a:pt x="0" y="86"/>
                      </a:lnTo>
                      <a:lnTo>
                        <a:pt x="0" y="81"/>
                      </a:lnTo>
                      <a:lnTo>
                        <a:pt x="0" y="71"/>
                      </a:lnTo>
                      <a:lnTo>
                        <a:pt x="0" y="64"/>
                      </a:lnTo>
                      <a:lnTo>
                        <a:pt x="0" y="58"/>
                      </a:lnTo>
                      <a:lnTo>
                        <a:pt x="0" y="57"/>
                      </a:lnTo>
                      <a:lnTo>
                        <a:pt x="29" y="19"/>
                      </a:lnTo>
                      <a:lnTo>
                        <a:pt x="46" y="11"/>
                      </a:lnTo>
                      <a:close/>
                    </a:path>
                  </a:pathLst>
                </a:custGeom>
                <a:solidFill>
                  <a:srgbClr val="8A8C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5" name="Freeform 173"/>
                <p:cNvSpPr>
                  <a:spLocks/>
                </p:cNvSpPr>
                <p:nvPr/>
              </p:nvSpPr>
              <p:spPr bwMode="auto">
                <a:xfrm>
                  <a:off x="5129" y="3230"/>
                  <a:ext cx="30" cy="71"/>
                </a:xfrm>
                <a:custGeom>
                  <a:avLst/>
                  <a:gdLst>
                    <a:gd name="T0" fmla="*/ 73 w 90"/>
                    <a:gd name="T1" fmla="*/ 2 h 214"/>
                    <a:gd name="T2" fmla="*/ 63 w 90"/>
                    <a:gd name="T3" fmla="*/ 0 h 214"/>
                    <a:gd name="T4" fmla="*/ 52 w 90"/>
                    <a:gd name="T5" fmla="*/ 0 h 214"/>
                    <a:gd name="T6" fmla="*/ 42 w 90"/>
                    <a:gd name="T7" fmla="*/ 4 h 214"/>
                    <a:gd name="T8" fmla="*/ 28 w 90"/>
                    <a:gd name="T9" fmla="*/ 10 h 214"/>
                    <a:gd name="T10" fmla="*/ 17 w 90"/>
                    <a:gd name="T11" fmla="*/ 21 h 214"/>
                    <a:gd name="T12" fmla="*/ 7 w 90"/>
                    <a:gd name="T13" fmla="*/ 39 h 214"/>
                    <a:gd name="T14" fmla="*/ 2 w 90"/>
                    <a:gd name="T15" fmla="*/ 62 h 214"/>
                    <a:gd name="T16" fmla="*/ 0 w 90"/>
                    <a:gd name="T17" fmla="*/ 88 h 214"/>
                    <a:gd name="T18" fmla="*/ 0 w 90"/>
                    <a:gd name="T19" fmla="*/ 116 h 214"/>
                    <a:gd name="T20" fmla="*/ 3 w 90"/>
                    <a:gd name="T21" fmla="*/ 142 h 214"/>
                    <a:gd name="T22" fmla="*/ 8 w 90"/>
                    <a:gd name="T23" fmla="*/ 165 h 214"/>
                    <a:gd name="T24" fmla="*/ 16 w 90"/>
                    <a:gd name="T25" fmla="*/ 185 h 214"/>
                    <a:gd name="T26" fmla="*/ 27 w 90"/>
                    <a:gd name="T27" fmla="*/ 200 h 214"/>
                    <a:gd name="T28" fmla="*/ 39 w 90"/>
                    <a:gd name="T29" fmla="*/ 210 h 214"/>
                    <a:gd name="T30" fmla="*/ 55 w 90"/>
                    <a:gd name="T31" fmla="*/ 214 h 214"/>
                    <a:gd name="T32" fmla="*/ 59 w 90"/>
                    <a:gd name="T33" fmla="*/ 212 h 214"/>
                    <a:gd name="T34" fmla="*/ 69 w 90"/>
                    <a:gd name="T35" fmla="*/ 205 h 214"/>
                    <a:gd name="T36" fmla="*/ 74 w 90"/>
                    <a:gd name="T37" fmla="*/ 196 h 214"/>
                    <a:gd name="T38" fmla="*/ 80 w 90"/>
                    <a:gd name="T39" fmla="*/ 188 h 214"/>
                    <a:gd name="T40" fmla="*/ 85 w 90"/>
                    <a:gd name="T41" fmla="*/ 174 h 214"/>
                    <a:gd name="T42" fmla="*/ 90 w 90"/>
                    <a:gd name="T43" fmla="*/ 157 h 214"/>
                    <a:gd name="T44" fmla="*/ 85 w 90"/>
                    <a:gd name="T45" fmla="*/ 160 h 214"/>
                    <a:gd name="T46" fmla="*/ 73 w 90"/>
                    <a:gd name="T47" fmla="*/ 170 h 214"/>
                    <a:gd name="T48" fmla="*/ 57 w 90"/>
                    <a:gd name="T49" fmla="*/ 178 h 214"/>
                    <a:gd name="T50" fmla="*/ 46 w 90"/>
                    <a:gd name="T51" fmla="*/ 174 h 214"/>
                    <a:gd name="T52" fmla="*/ 39 w 90"/>
                    <a:gd name="T53" fmla="*/ 164 h 214"/>
                    <a:gd name="T54" fmla="*/ 34 w 90"/>
                    <a:gd name="T55" fmla="*/ 152 h 214"/>
                    <a:gd name="T56" fmla="*/ 32 w 90"/>
                    <a:gd name="T57" fmla="*/ 134 h 214"/>
                    <a:gd name="T58" fmla="*/ 29 w 90"/>
                    <a:gd name="T59" fmla="*/ 117 h 214"/>
                    <a:gd name="T60" fmla="*/ 28 w 90"/>
                    <a:gd name="T61" fmla="*/ 97 h 214"/>
                    <a:gd name="T62" fmla="*/ 28 w 90"/>
                    <a:gd name="T63" fmla="*/ 80 h 214"/>
                    <a:gd name="T64" fmla="*/ 31 w 90"/>
                    <a:gd name="T65" fmla="*/ 66 h 214"/>
                    <a:gd name="T66" fmla="*/ 36 w 90"/>
                    <a:gd name="T67" fmla="*/ 56 h 214"/>
                    <a:gd name="T68" fmla="*/ 48 w 90"/>
                    <a:gd name="T69" fmla="*/ 47 h 214"/>
                    <a:gd name="T70" fmla="*/ 63 w 90"/>
                    <a:gd name="T71" fmla="*/ 52 h 214"/>
                    <a:gd name="T72" fmla="*/ 73 w 90"/>
                    <a:gd name="T73" fmla="*/ 65 h 214"/>
                    <a:gd name="T74" fmla="*/ 80 w 90"/>
                    <a:gd name="T75" fmla="*/ 83 h 21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90"/>
                    <a:gd name="T115" fmla="*/ 0 h 214"/>
                    <a:gd name="T116" fmla="*/ 90 w 90"/>
                    <a:gd name="T117" fmla="*/ 214 h 21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90" h="214">
                      <a:moveTo>
                        <a:pt x="80" y="83"/>
                      </a:moveTo>
                      <a:lnTo>
                        <a:pt x="73" y="2"/>
                      </a:lnTo>
                      <a:lnTo>
                        <a:pt x="69" y="0"/>
                      </a:lnTo>
                      <a:lnTo>
                        <a:pt x="63" y="0"/>
                      </a:lnTo>
                      <a:lnTo>
                        <a:pt x="58" y="0"/>
                      </a:lnTo>
                      <a:lnTo>
                        <a:pt x="52" y="0"/>
                      </a:lnTo>
                      <a:lnTo>
                        <a:pt x="47" y="2"/>
                      </a:lnTo>
                      <a:lnTo>
                        <a:pt x="42" y="4"/>
                      </a:lnTo>
                      <a:lnTo>
                        <a:pt x="34" y="7"/>
                      </a:lnTo>
                      <a:lnTo>
                        <a:pt x="28" y="10"/>
                      </a:lnTo>
                      <a:lnTo>
                        <a:pt x="22" y="15"/>
                      </a:lnTo>
                      <a:lnTo>
                        <a:pt x="17" y="21"/>
                      </a:lnTo>
                      <a:lnTo>
                        <a:pt x="12" y="29"/>
                      </a:lnTo>
                      <a:lnTo>
                        <a:pt x="7" y="39"/>
                      </a:lnTo>
                      <a:lnTo>
                        <a:pt x="3" y="49"/>
                      </a:lnTo>
                      <a:lnTo>
                        <a:pt x="2" y="62"/>
                      </a:lnTo>
                      <a:lnTo>
                        <a:pt x="0" y="75"/>
                      </a:lnTo>
                      <a:lnTo>
                        <a:pt x="0" y="88"/>
                      </a:lnTo>
                      <a:lnTo>
                        <a:pt x="0" y="102"/>
                      </a:lnTo>
                      <a:lnTo>
                        <a:pt x="0" y="116"/>
                      </a:lnTo>
                      <a:lnTo>
                        <a:pt x="0" y="129"/>
                      </a:lnTo>
                      <a:lnTo>
                        <a:pt x="3" y="142"/>
                      </a:lnTo>
                      <a:lnTo>
                        <a:pt x="5" y="153"/>
                      </a:lnTo>
                      <a:lnTo>
                        <a:pt x="8" y="165"/>
                      </a:lnTo>
                      <a:lnTo>
                        <a:pt x="11" y="175"/>
                      </a:lnTo>
                      <a:lnTo>
                        <a:pt x="16" y="185"/>
                      </a:lnTo>
                      <a:lnTo>
                        <a:pt x="21" y="193"/>
                      </a:lnTo>
                      <a:lnTo>
                        <a:pt x="27" y="200"/>
                      </a:lnTo>
                      <a:lnTo>
                        <a:pt x="32" y="205"/>
                      </a:lnTo>
                      <a:lnTo>
                        <a:pt x="39" y="210"/>
                      </a:lnTo>
                      <a:lnTo>
                        <a:pt x="47" y="212"/>
                      </a:lnTo>
                      <a:lnTo>
                        <a:pt x="55" y="214"/>
                      </a:lnTo>
                      <a:lnTo>
                        <a:pt x="55" y="212"/>
                      </a:lnTo>
                      <a:lnTo>
                        <a:pt x="59" y="212"/>
                      </a:lnTo>
                      <a:lnTo>
                        <a:pt x="63" y="209"/>
                      </a:lnTo>
                      <a:lnTo>
                        <a:pt x="69" y="205"/>
                      </a:lnTo>
                      <a:lnTo>
                        <a:pt x="72" y="200"/>
                      </a:lnTo>
                      <a:lnTo>
                        <a:pt x="74" y="196"/>
                      </a:lnTo>
                      <a:lnTo>
                        <a:pt x="77" y="191"/>
                      </a:lnTo>
                      <a:lnTo>
                        <a:pt x="80" y="188"/>
                      </a:lnTo>
                      <a:lnTo>
                        <a:pt x="83" y="180"/>
                      </a:lnTo>
                      <a:lnTo>
                        <a:pt x="85" y="174"/>
                      </a:lnTo>
                      <a:lnTo>
                        <a:pt x="88" y="165"/>
                      </a:lnTo>
                      <a:lnTo>
                        <a:pt x="90" y="157"/>
                      </a:lnTo>
                      <a:lnTo>
                        <a:pt x="89" y="158"/>
                      </a:lnTo>
                      <a:lnTo>
                        <a:pt x="85" y="160"/>
                      </a:lnTo>
                      <a:lnTo>
                        <a:pt x="79" y="165"/>
                      </a:lnTo>
                      <a:lnTo>
                        <a:pt x="73" y="170"/>
                      </a:lnTo>
                      <a:lnTo>
                        <a:pt x="64" y="174"/>
                      </a:lnTo>
                      <a:lnTo>
                        <a:pt x="57" y="178"/>
                      </a:lnTo>
                      <a:lnTo>
                        <a:pt x="49" y="178"/>
                      </a:lnTo>
                      <a:lnTo>
                        <a:pt x="46" y="174"/>
                      </a:lnTo>
                      <a:lnTo>
                        <a:pt x="42" y="170"/>
                      </a:lnTo>
                      <a:lnTo>
                        <a:pt x="39" y="164"/>
                      </a:lnTo>
                      <a:lnTo>
                        <a:pt x="37" y="158"/>
                      </a:lnTo>
                      <a:lnTo>
                        <a:pt x="34" y="152"/>
                      </a:lnTo>
                      <a:lnTo>
                        <a:pt x="32" y="143"/>
                      </a:lnTo>
                      <a:lnTo>
                        <a:pt x="32" y="134"/>
                      </a:lnTo>
                      <a:lnTo>
                        <a:pt x="29" y="126"/>
                      </a:lnTo>
                      <a:lnTo>
                        <a:pt x="29" y="117"/>
                      </a:lnTo>
                      <a:lnTo>
                        <a:pt x="28" y="107"/>
                      </a:lnTo>
                      <a:lnTo>
                        <a:pt x="28" y="97"/>
                      </a:lnTo>
                      <a:lnTo>
                        <a:pt x="28" y="88"/>
                      </a:lnTo>
                      <a:lnTo>
                        <a:pt x="28" y="80"/>
                      </a:lnTo>
                      <a:lnTo>
                        <a:pt x="28" y="72"/>
                      </a:lnTo>
                      <a:lnTo>
                        <a:pt x="31" y="66"/>
                      </a:lnTo>
                      <a:lnTo>
                        <a:pt x="33" y="60"/>
                      </a:lnTo>
                      <a:lnTo>
                        <a:pt x="36" y="56"/>
                      </a:lnTo>
                      <a:lnTo>
                        <a:pt x="42" y="50"/>
                      </a:lnTo>
                      <a:lnTo>
                        <a:pt x="48" y="47"/>
                      </a:lnTo>
                      <a:lnTo>
                        <a:pt x="55" y="49"/>
                      </a:lnTo>
                      <a:lnTo>
                        <a:pt x="63" y="52"/>
                      </a:lnTo>
                      <a:lnTo>
                        <a:pt x="68" y="56"/>
                      </a:lnTo>
                      <a:lnTo>
                        <a:pt x="73" y="65"/>
                      </a:lnTo>
                      <a:lnTo>
                        <a:pt x="77" y="73"/>
                      </a:lnTo>
                      <a:lnTo>
                        <a:pt x="80" y="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6" name="Freeform 174"/>
                <p:cNvSpPr>
                  <a:spLocks/>
                </p:cNvSpPr>
                <p:nvPr/>
              </p:nvSpPr>
              <p:spPr bwMode="auto">
                <a:xfrm>
                  <a:off x="4962" y="3207"/>
                  <a:ext cx="43" cy="41"/>
                </a:xfrm>
                <a:custGeom>
                  <a:avLst/>
                  <a:gdLst>
                    <a:gd name="T0" fmla="*/ 4 w 131"/>
                    <a:gd name="T1" fmla="*/ 45 h 124"/>
                    <a:gd name="T2" fmla="*/ 4 w 131"/>
                    <a:gd name="T3" fmla="*/ 46 h 124"/>
                    <a:gd name="T4" fmla="*/ 5 w 131"/>
                    <a:gd name="T5" fmla="*/ 53 h 124"/>
                    <a:gd name="T6" fmla="*/ 5 w 131"/>
                    <a:gd name="T7" fmla="*/ 57 h 124"/>
                    <a:gd name="T8" fmla="*/ 8 w 131"/>
                    <a:gd name="T9" fmla="*/ 62 h 124"/>
                    <a:gd name="T10" fmla="*/ 8 w 131"/>
                    <a:gd name="T11" fmla="*/ 68 h 124"/>
                    <a:gd name="T12" fmla="*/ 10 w 131"/>
                    <a:gd name="T13" fmla="*/ 74 h 124"/>
                    <a:gd name="T14" fmla="*/ 12 w 131"/>
                    <a:gd name="T15" fmla="*/ 79 h 124"/>
                    <a:gd name="T16" fmla="*/ 12 w 131"/>
                    <a:gd name="T17" fmla="*/ 87 h 124"/>
                    <a:gd name="T18" fmla="*/ 13 w 131"/>
                    <a:gd name="T19" fmla="*/ 92 h 124"/>
                    <a:gd name="T20" fmla="*/ 15 w 131"/>
                    <a:gd name="T21" fmla="*/ 98 h 124"/>
                    <a:gd name="T22" fmla="*/ 15 w 131"/>
                    <a:gd name="T23" fmla="*/ 103 h 124"/>
                    <a:gd name="T24" fmla="*/ 15 w 131"/>
                    <a:gd name="T25" fmla="*/ 108 h 124"/>
                    <a:gd name="T26" fmla="*/ 15 w 131"/>
                    <a:gd name="T27" fmla="*/ 111 h 124"/>
                    <a:gd name="T28" fmla="*/ 17 w 131"/>
                    <a:gd name="T29" fmla="*/ 114 h 124"/>
                    <a:gd name="T30" fmla="*/ 29 w 131"/>
                    <a:gd name="T31" fmla="*/ 57 h 124"/>
                    <a:gd name="T32" fmla="*/ 62 w 131"/>
                    <a:gd name="T33" fmla="*/ 124 h 124"/>
                    <a:gd name="T34" fmla="*/ 64 w 131"/>
                    <a:gd name="T35" fmla="*/ 59 h 124"/>
                    <a:gd name="T36" fmla="*/ 96 w 131"/>
                    <a:gd name="T37" fmla="*/ 121 h 124"/>
                    <a:gd name="T38" fmla="*/ 100 w 131"/>
                    <a:gd name="T39" fmla="*/ 57 h 124"/>
                    <a:gd name="T40" fmla="*/ 128 w 131"/>
                    <a:gd name="T41" fmla="*/ 114 h 124"/>
                    <a:gd name="T42" fmla="*/ 131 w 131"/>
                    <a:gd name="T43" fmla="*/ 48 h 124"/>
                    <a:gd name="T44" fmla="*/ 124 w 131"/>
                    <a:gd name="T45" fmla="*/ 32 h 124"/>
                    <a:gd name="T46" fmla="*/ 98 w 131"/>
                    <a:gd name="T47" fmla="*/ 4 h 124"/>
                    <a:gd name="T48" fmla="*/ 20 w 131"/>
                    <a:gd name="T49" fmla="*/ 0 h 124"/>
                    <a:gd name="T50" fmla="*/ 0 w 131"/>
                    <a:gd name="T51" fmla="*/ 7 h 124"/>
                    <a:gd name="T52" fmla="*/ 4 w 131"/>
                    <a:gd name="T53" fmla="*/ 45 h 124"/>
                    <a:gd name="T54" fmla="*/ 4 w 131"/>
                    <a:gd name="T55" fmla="*/ 45 h 12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31"/>
                    <a:gd name="T85" fmla="*/ 0 h 124"/>
                    <a:gd name="T86" fmla="*/ 131 w 131"/>
                    <a:gd name="T87" fmla="*/ 124 h 12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31" h="124">
                      <a:moveTo>
                        <a:pt x="4" y="45"/>
                      </a:moveTo>
                      <a:lnTo>
                        <a:pt x="4" y="46"/>
                      </a:lnTo>
                      <a:lnTo>
                        <a:pt x="5" y="53"/>
                      </a:lnTo>
                      <a:lnTo>
                        <a:pt x="5" y="57"/>
                      </a:lnTo>
                      <a:lnTo>
                        <a:pt x="8" y="62"/>
                      </a:lnTo>
                      <a:lnTo>
                        <a:pt x="8" y="68"/>
                      </a:lnTo>
                      <a:lnTo>
                        <a:pt x="10" y="74"/>
                      </a:lnTo>
                      <a:lnTo>
                        <a:pt x="12" y="79"/>
                      </a:lnTo>
                      <a:lnTo>
                        <a:pt x="12" y="87"/>
                      </a:lnTo>
                      <a:lnTo>
                        <a:pt x="13" y="92"/>
                      </a:lnTo>
                      <a:lnTo>
                        <a:pt x="15" y="98"/>
                      </a:lnTo>
                      <a:lnTo>
                        <a:pt x="15" y="103"/>
                      </a:lnTo>
                      <a:lnTo>
                        <a:pt x="15" y="108"/>
                      </a:lnTo>
                      <a:lnTo>
                        <a:pt x="15" y="111"/>
                      </a:lnTo>
                      <a:lnTo>
                        <a:pt x="17" y="114"/>
                      </a:lnTo>
                      <a:lnTo>
                        <a:pt x="29" y="57"/>
                      </a:lnTo>
                      <a:lnTo>
                        <a:pt x="62" y="124"/>
                      </a:lnTo>
                      <a:lnTo>
                        <a:pt x="64" y="59"/>
                      </a:lnTo>
                      <a:lnTo>
                        <a:pt x="96" y="121"/>
                      </a:lnTo>
                      <a:lnTo>
                        <a:pt x="100" y="57"/>
                      </a:lnTo>
                      <a:lnTo>
                        <a:pt x="128" y="114"/>
                      </a:lnTo>
                      <a:lnTo>
                        <a:pt x="131" y="48"/>
                      </a:lnTo>
                      <a:lnTo>
                        <a:pt x="124" y="32"/>
                      </a:lnTo>
                      <a:lnTo>
                        <a:pt x="98" y="4"/>
                      </a:lnTo>
                      <a:lnTo>
                        <a:pt x="20" y="0"/>
                      </a:lnTo>
                      <a:lnTo>
                        <a:pt x="0" y="7"/>
                      </a:lnTo>
                      <a:lnTo>
                        <a:pt x="4" y="45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7" name="Freeform 175"/>
                <p:cNvSpPr>
                  <a:spLocks/>
                </p:cNvSpPr>
                <p:nvPr/>
              </p:nvSpPr>
              <p:spPr bwMode="auto">
                <a:xfrm>
                  <a:off x="4949" y="3202"/>
                  <a:ext cx="54" cy="36"/>
                </a:xfrm>
                <a:custGeom>
                  <a:avLst/>
                  <a:gdLst>
                    <a:gd name="T0" fmla="*/ 0 w 161"/>
                    <a:gd name="T1" fmla="*/ 0 h 108"/>
                    <a:gd name="T2" fmla="*/ 135 w 161"/>
                    <a:gd name="T3" fmla="*/ 13 h 108"/>
                    <a:gd name="T4" fmla="*/ 138 w 161"/>
                    <a:gd name="T5" fmla="*/ 18 h 108"/>
                    <a:gd name="T6" fmla="*/ 142 w 161"/>
                    <a:gd name="T7" fmla="*/ 23 h 108"/>
                    <a:gd name="T8" fmla="*/ 144 w 161"/>
                    <a:gd name="T9" fmla="*/ 29 h 108"/>
                    <a:gd name="T10" fmla="*/ 147 w 161"/>
                    <a:gd name="T11" fmla="*/ 34 h 108"/>
                    <a:gd name="T12" fmla="*/ 149 w 161"/>
                    <a:gd name="T13" fmla="*/ 39 h 108"/>
                    <a:gd name="T14" fmla="*/ 152 w 161"/>
                    <a:gd name="T15" fmla="*/ 44 h 108"/>
                    <a:gd name="T16" fmla="*/ 153 w 161"/>
                    <a:gd name="T17" fmla="*/ 50 h 108"/>
                    <a:gd name="T18" fmla="*/ 155 w 161"/>
                    <a:gd name="T19" fmla="*/ 55 h 108"/>
                    <a:gd name="T20" fmla="*/ 156 w 161"/>
                    <a:gd name="T21" fmla="*/ 60 h 108"/>
                    <a:gd name="T22" fmla="*/ 158 w 161"/>
                    <a:gd name="T23" fmla="*/ 65 h 108"/>
                    <a:gd name="T24" fmla="*/ 159 w 161"/>
                    <a:gd name="T25" fmla="*/ 70 h 108"/>
                    <a:gd name="T26" fmla="*/ 159 w 161"/>
                    <a:gd name="T27" fmla="*/ 75 h 108"/>
                    <a:gd name="T28" fmla="*/ 159 w 161"/>
                    <a:gd name="T29" fmla="*/ 81 h 108"/>
                    <a:gd name="T30" fmla="*/ 160 w 161"/>
                    <a:gd name="T31" fmla="*/ 86 h 108"/>
                    <a:gd name="T32" fmla="*/ 160 w 161"/>
                    <a:gd name="T33" fmla="*/ 92 h 108"/>
                    <a:gd name="T34" fmla="*/ 161 w 161"/>
                    <a:gd name="T35" fmla="*/ 97 h 108"/>
                    <a:gd name="T36" fmla="*/ 122 w 161"/>
                    <a:gd name="T37" fmla="*/ 29 h 108"/>
                    <a:gd name="T38" fmla="*/ 132 w 161"/>
                    <a:gd name="T39" fmla="*/ 101 h 108"/>
                    <a:gd name="T40" fmla="*/ 87 w 161"/>
                    <a:gd name="T41" fmla="*/ 29 h 108"/>
                    <a:gd name="T42" fmla="*/ 92 w 161"/>
                    <a:gd name="T43" fmla="*/ 101 h 108"/>
                    <a:gd name="T44" fmla="*/ 57 w 161"/>
                    <a:gd name="T45" fmla="*/ 23 h 108"/>
                    <a:gd name="T46" fmla="*/ 52 w 161"/>
                    <a:gd name="T47" fmla="*/ 108 h 108"/>
                    <a:gd name="T48" fmla="*/ 51 w 161"/>
                    <a:gd name="T49" fmla="*/ 107 h 108"/>
                    <a:gd name="T50" fmla="*/ 51 w 161"/>
                    <a:gd name="T51" fmla="*/ 105 h 108"/>
                    <a:gd name="T52" fmla="*/ 49 w 161"/>
                    <a:gd name="T53" fmla="*/ 100 h 108"/>
                    <a:gd name="T54" fmla="*/ 49 w 161"/>
                    <a:gd name="T55" fmla="*/ 96 h 108"/>
                    <a:gd name="T56" fmla="*/ 46 w 161"/>
                    <a:gd name="T57" fmla="*/ 89 h 108"/>
                    <a:gd name="T58" fmla="*/ 45 w 161"/>
                    <a:gd name="T59" fmla="*/ 82 h 108"/>
                    <a:gd name="T60" fmla="*/ 41 w 161"/>
                    <a:gd name="T61" fmla="*/ 74 h 108"/>
                    <a:gd name="T62" fmla="*/ 40 w 161"/>
                    <a:gd name="T63" fmla="*/ 66 h 108"/>
                    <a:gd name="T64" fmla="*/ 35 w 161"/>
                    <a:gd name="T65" fmla="*/ 56 h 108"/>
                    <a:gd name="T66" fmla="*/ 31 w 161"/>
                    <a:gd name="T67" fmla="*/ 48 h 108"/>
                    <a:gd name="T68" fmla="*/ 28 w 161"/>
                    <a:gd name="T69" fmla="*/ 39 h 108"/>
                    <a:gd name="T70" fmla="*/ 24 w 161"/>
                    <a:gd name="T71" fmla="*/ 30 h 108"/>
                    <a:gd name="T72" fmla="*/ 18 w 161"/>
                    <a:gd name="T73" fmla="*/ 22 h 108"/>
                    <a:gd name="T74" fmla="*/ 13 w 161"/>
                    <a:gd name="T75" fmla="*/ 13 h 108"/>
                    <a:gd name="T76" fmla="*/ 6 w 161"/>
                    <a:gd name="T77" fmla="*/ 5 h 108"/>
                    <a:gd name="T78" fmla="*/ 0 w 161"/>
                    <a:gd name="T79" fmla="*/ 0 h 108"/>
                    <a:gd name="T80" fmla="*/ 0 w 161"/>
                    <a:gd name="T81" fmla="*/ 0 h 10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1"/>
                    <a:gd name="T124" fmla="*/ 0 h 108"/>
                    <a:gd name="T125" fmla="*/ 161 w 161"/>
                    <a:gd name="T126" fmla="*/ 108 h 10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1" h="108">
                      <a:moveTo>
                        <a:pt x="0" y="0"/>
                      </a:moveTo>
                      <a:lnTo>
                        <a:pt x="135" y="13"/>
                      </a:lnTo>
                      <a:lnTo>
                        <a:pt x="138" y="18"/>
                      </a:lnTo>
                      <a:lnTo>
                        <a:pt x="142" y="23"/>
                      </a:lnTo>
                      <a:lnTo>
                        <a:pt x="144" y="29"/>
                      </a:lnTo>
                      <a:lnTo>
                        <a:pt x="147" y="34"/>
                      </a:lnTo>
                      <a:lnTo>
                        <a:pt x="149" y="39"/>
                      </a:lnTo>
                      <a:lnTo>
                        <a:pt x="152" y="44"/>
                      </a:lnTo>
                      <a:lnTo>
                        <a:pt x="153" y="50"/>
                      </a:lnTo>
                      <a:lnTo>
                        <a:pt x="155" y="55"/>
                      </a:lnTo>
                      <a:lnTo>
                        <a:pt x="156" y="60"/>
                      </a:lnTo>
                      <a:lnTo>
                        <a:pt x="158" y="65"/>
                      </a:lnTo>
                      <a:lnTo>
                        <a:pt x="159" y="70"/>
                      </a:lnTo>
                      <a:lnTo>
                        <a:pt x="159" y="75"/>
                      </a:lnTo>
                      <a:lnTo>
                        <a:pt x="159" y="81"/>
                      </a:lnTo>
                      <a:lnTo>
                        <a:pt x="160" y="86"/>
                      </a:lnTo>
                      <a:lnTo>
                        <a:pt x="160" y="92"/>
                      </a:lnTo>
                      <a:lnTo>
                        <a:pt x="161" y="97"/>
                      </a:lnTo>
                      <a:lnTo>
                        <a:pt x="122" y="29"/>
                      </a:lnTo>
                      <a:lnTo>
                        <a:pt x="132" y="101"/>
                      </a:lnTo>
                      <a:lnTo>
                        <a:pt x="87" y="29"/>
                      </a:lnTo>
                      <a:lnTo>
                        <a:pt x="92" y="101"/>
                      </a:lnTo>
                      <a:lnTo>
                        <a:pt x="57" y="23"/>
                      </a:lnTo>
                      <a:lnTo>
                        <a:pt x="52" y="108"/>
                      </a:lnTo>
                      <a:lnTo>
                        <a:pt x="51" y="107"/>
                      </a:lnTo>
                      <a:lnTo>
                        <a:pt x="51" y="105"/>
                      </a:lnTo>
                      <a:lnTo>
                        <a:pt x="49" y="100"/>
                      </a:lnTo>
                      <a:lnTo>
                        <a:pt x="49" y="96"/>
                      </a:lnTo>
                      <a:lnTo>
                        <a:pt x="46" y="89"/>
                      </a:lnTo>
                      <a:lnTo>
                        <a:pt x="45" y="82"/>
                      </a:lnTo>
                      <a:lnTo>
                        <a:pt x="41" y="74"/>
                      </a:lnTo>
                      <a:lnTo>
                        <a:pt x="40" y="66"/>
                      </a:lnTo>
                      <a:lnTo>
                        <a:pt x="35" y="56"/>
                      </a:lnTo>
                      <a:lnTo>
                        <a:pt x="31" y="48"/>
                      </a:lnTo>
                      <a:lnTo>
                        <a:pt x="28" y="39"/>
                      </a:lnTo>
                      <a:lnTo>
                        <a:pt x="24" y="30"/>
                      </a:lnTo>
                      <a:lnTo>
                        <a:pt x="18" y="22"/>
                      </a:lnTo>
                      <a:lnTo>
                        <a:pt x="13" y="13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8" name="Freeform 176"/>
                <p:cNvSpPr>
                  <a:spLocks/>
                </p:cNvSpPr>
                <p:nvPr/>
              </p:nvSpPr>
              <p:spPr bwMode="auto">
                <a:xfrm>
                  <a:off x="5164" y="3204"/>
                  <a:ext cx="46" cy="36"/>
                </a:xfrm>
                <a:custGeom>
                  <a:avLst/>
                  <a:gdLst>
                    <a:gd name="T0" fmla="*/ 6 w 139"/>
                    <a:gd name="T1" fmla="*/ 41 h 108"/>
                    <a:gd name="T2" fmla="*/ 7 w 139"/>
                    <a:gd name="T3" fmla="*/ 44 h 108"/>
                    <a:gd name="T4" fmla="*/ 10 w 139"/>
                    <a:gd name="T5" fmla="*/ 49 h 108"/>
                    <a:gd name="T6" fmla="*/ 12 w 139"/>
                    <a:gd name="T7" fmla="*/ 51 h 108"/>
                    <a:gd name="T8" fmla="*/ 15 w 139"/>
                    <a:gd name="T9" fmla="*/ 57 h 108"/>
                    <a:gd name="T10" fmla="*/ 17 w 139"/>
                    <a:gd name="T11" fmla="*/ 62 h 108"/>
                    <a:gd name="T12" fmla="*/ 21 w 139"/>
                    <a:gd name="T13" fmla="*/ 67 h 108"/>
                    <a:gd name="T14" fmla="*/ 23 w 139"/>
                    <a:gd name="T15" fmla="*/ 73 h 108"/>
                    <a:gd name="T16" fmla="*/ 27 w 139"/>
                    <a:gd name="T17" fmla="*/ 78 h 108"/>
                    <a:gd name="T18" fmla="*/ 30 w 139"/>
                    <a:gd name="T19" fmla="*/ 85 h 108"/>
                    <a:gd name="T20" fmla="*/ 33 w 139"/>
                    <a:gd name="T21" fmla="*/ 89 h 108"/>
                    <a:gd name="T22" fmla="*/ 36 w 139"/>
                    <a:gd name="T23" fmla="*/ 94 h 108"/>
                    <a:gd name="T24" fmla="*/ 38 w 139"/>
                    <a:gd name="T25" fmla="*/ 99 h 108"/>
                    <a:gd name="T26" fmla="*/ 41 w 139"/>
                    <a:gd name="T27" fmla="*/ 103 h 108"/>
                    <a:gd name="T28" fmla="*/ 43 w 139"/>
                    <a:gd name="T29" fmla="*/ 108 h 108"/>
                    <a:gd name="T30" fmla="*/ 43 w 139"/>
                    <a:gd name="T31" fmla="*/ 104 h 108"/>
                    <a:gd name="T32" fmla="*/ 41 w 139"/>
                    <a:gd name="T33" fmla="*/ 96 h 108"/>
                    <a:gd name="T34" fmla="*/ 41 w 139"/>
                    <a:gd name="T35" fmla="*/ 88 h 108"/>
                    <a:gd name="T36" fmla="*/ 38 w 139"/>
                    <a:gd name="T37" fmla="*/ 78 h 108"/>
                    <a:gd name="T38" fmla="*/ 37 w 139"/>
                    <a:gd name="T39" fmla="*/ 71 h 108"/>
                    <a:gd name="T40" fmla="*/ 36 w 139"/>
                    <a:gd name="T41" fmla="*/ 65 h 108"/>
                    <a:gd name="T42" fmla="*/ 36 w 139"/>
                    <a:gd name="T43" fmla="*/ 62 h 108"/>
                    <a:gd name="T44" fmla="*/ 72 w 139"/>
                    <a:gd name="T45" fmla="*/ 106 h 108"/>
                    <a:gd name="T46" fmla="*/ 64 w 139"/>
                    <a:gd name="T47" fmla="*/ 55 h 108"/>
                    <a:gd name="T48" fmla="*/ 102 w 139"/>
                    <a:gd name="T49" fmla="*/ 103 h 108"/>
                    <a:gd name="T50" fmla="*/ 98 w 139"/>
                    <a:gd name="T51" fmla="*/ 55 h 108"/>
                    <a:gd name="T52" fmla="*/ 139 w 139"/>
                    <a:gd name="T53" fmla="*/ 96 h 108"/>
                    <a:gd name="T54" fmla="*/ 133 w 139"/>
                    <a:gd name="T55" fmla="*/ 32 h 108"/>
                    <a:gd name="T56" fmla="*/ 111 w 139"/>
                    <a:gd name="T57" fmla="*/ 13 h 108"/>
                    <a:gd name="T58" fmla="*/ 64 w 139"/>
                    <a:gd name="T59" fmla="*/ 0 h 108"/>
                    <a:gd name="T60" fmla="*/ 0 w 139"/>
                    <a:gd name="T61" fmla="*/ 4 h 108"/>
                    <a:gd name="T62" fmla="*/ 6 w 139"/>
                    <a:gd name="T63" fmla="*/ 41 h 108"/>
                    <a:gd name="T64" fmla="*/ 6 w 139"/>
                    <a:gd name="T65" fmla="*/ 41 h 10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39"/>
                    <a:gd name="T100" fmla="*/ 0 h 108"/>
                    <a:gd name="T101" fmla="*/ 139 w 139"/>
                    <a:gd name="T102" fmla="*/ 108 h 10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39" h="108">
                      <a:moveTo>
                        <a:pt x="6" y="41"/>
                      </a:moveTo>
                      <a:lnTo>
                        <a:pt x="7" y="44"/>
                      </a:lnTo>
                      <a:lnTo>
                        <a:pt x="10" y="49"/>
                      </a:lnTo>
                      <a:lnTo>
                        <a:pt x="12" y="51"/>
                      </a:lnTo>
                      <a:lnTo>
                        <a:pt x="15" y="57"/>
                      </a:lnTo>
                      <a:lnTo>
                        <a:pt x="17" y="62"/>
                      </a:lnTo>
                      <a:lnTo>
                        <a:pt x="21" y="67"/>
                      </a:lnTo>
                      <a:lnTo>
                        <a:pt x="23" y="73"/>
                      </a:lnTo>
                      <a:lnTo>
                        <a:pt x="27" y="78"/>
                      </a:lnTo>
                      <a:lnTo>
                        <a:pt x="30" y="85"/>
                      </a:lnTo>
                      <a:lnTo>
                        <a:pt x="33" y="89"/>
                      </a:lnTo>
                      <a:lnTo>
                        <a:pt x="36" y="94"/>
                      </a:lnTo>
                      <a:lnTo>
                        <a:pt x="38" y="99"/>
                      </a:lnTo>
                      <a:lnTo>
                        <a:pt x="41" y="103"/>
                      </a:lnTo>
                      <a:lnTo>
                        <a:pt x="43" y="108"/>
                      </a:lnTo>
                      <a:lnTo>
                        <a:pt x="43" y="104"/>
                      </a:lnTo>
                      <a:lnTo>
                        <a:pt x="41" y="96"/>
                      </a:lnTo>
                      <a:lnTo>
                        <a:pt x="41" y="88"/>
                      </a:lnTo>
                      <a:lnTo>
                        <a:pt x="38" y="78"/>
                      </a:lnTo>
                      <a:lnTo>
                        <a:pt x="37" y="71"/>
                      </a:lnTo>
                      <a:lnTo>
                        <a:pt x="36" y="65"/>
                      </a:lnTo>
                      <a:lnTo>
                        <a:pt x="36" y="62"/>
                      </a:lnTo>
                      <a:lnTo>
                        <a:pt x="72" y="106"/>
                      </a:lnTo>
                      <a:lnTo>
                        <a:pt x="64" y="55"/>
                      </a:lnTo>
                      <a:lnTo>
                        <a:pt x="102" y="103"/>
                      </a:lnTo>
                      <a:lnTo>
                        <a:pt x="98" y="55"/>
                      </a:lnTo>
                      <a:lnTo>
                        <a:pt x="139" y="96"/>
                      </a:lnTo>
                      <a:lnTo>
                        <a:pt x="133" y="32"/>
                      </a:lnTo>
                      <a:lnTo>
                        <a:pt x="111" y="13"/>
                      </a:lnTo>
                      <a:lnTo>
                        <a:pt x="64" y="0"/>
                      </a:lnTo>
                      <a:lnTo>
                        <a:pt x="0" y="4"/>
                      </a:lnTo>
                      <a:lnTo>
                        <a:pt x="6" y="41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89" name="Freeform 177"/>
                <p:cNvSpPr>
                  <a:spLocks/>
                </p:cNvSpPr>
                <p:nvPr/>
              </p:nvSpPr>
              <p:spPr bwMode="auto">
                <a:xfrm>
                  <a:off x="5097" y="3201"/>
                  <a:ext cx="110" cy="116"/>
                </a:xfrm>
                <a:custGeom>
                  <a:avLst/>
                  <a:gdLst>
                    <a:gd name="T0" fmla="*/ 227 w 330"/>
                    <a:gd name="T1" fmla="*/ 79 h 348"/>
                    <a:gd name="T2" fmla="*/ 222 w 330"/>
                    <a:gd name="T3" fmla="*/ 73 h 348"/>
                    <a:gd name="T4" fmla="*/ 216 w 330"/>
                    <a:gd name="T5" fmla="*/ 62 h 348"/>
                    <a:gd name="T6" fmla="*/ 205 w 330"/>
                    <a:gd name="T7" fmla="*/ 51 h 348"/>
                    <a:gd name="T8" fmla="*/ 191 w 330"/>
                    <a:gd name="T9" fmla="*/ 39 h 348"/>
                    <a:gd name="T10" fmla="*/ 175 w 330"/>
                    <a:gd name="T11" fmla="*/ 30 h 348"/>
                    <a:gd name="T12" fmla="*/ 155 w 330"/>
                    <a:gd name="T13" fmla="*/ 25 h 348"/>
                    <a:gd name="T14" fmla="*/ 133 w 330"/>
                    <a:gd name="T15" fmla="*/ 27 h 348"/>
                    <a:gd name="T16" fmla="*/ 108 w 330"/>
                    <a:gd name="T17" fmla="*/ 37 h 348"/>
                    <a:gd name="T18" fmla="*/ 84 w 330"/>
                    <a:gd name="T19" fmla="*/ 53 h 348"/>
                    <a:gd name="T20" fmla="*/ 66 w 330"/>
                    <a:gd name="T21" fmla="*/ 73 h 348"/>
                    <a:gd name="T22" fmla="*/ 51 w 330"/>
                    <a:gd name="T23" fmla="*/ 95 h 348"/>
                    <a:gd name="T24" fmla="*/ 38 w 330"/>
                    <a:gd name="T25" fmla="*/ 121 h 348"/>
                    <a:gd name="T26" fmla="*/ 31 w 330"/>
                    <a:gd name="T27" fmla="*/ 149 h 348"/>
                    <a:gd name="T28" fmla="*/ 25 w 330"/>
                    <a:gd name="T29" fmla="*/ 176 h 348"/>
                    <a:gd name="T30" fmla="*/ 24 w 330"/>
                    <a:gd name="T31" fmla="*/ 204 h 348"/>
                    <a:gd name="T32" fmla="*/ 24 w 330"/>
                    <a:gd name="T33" fmla="*/ 232 h 348"/>
                    <a:gd name="T34" fmla="*/ 25 w 330"/>
                    <a:gd name="T35" fmla="*/ 256 h 348"/>
                    <a:gd name="T36" fmla="*/ 30 w 330"/>
                    <a:gd name="T37" fmla="*/ 280 h 348"/>
                    <a:gd name="T38" fmla="*/ 35 w 330"/>
                    <a:gd name="T39" fmla="*/ 301 h 348"/>
                    <a:gd name="T40" fmla="*/ 42 w 330"/>
                    <a:gd name="T41" fmla="*/ 318 h 348"/>
                    <a:gd name="T42" fmla="*/ 47 w 330"/>
                    <a:gd name="T43" fmla="*/ 332 h 348"/>
                    <a:gd name="T44" fmla="*/ 53 w 330"/>
                    <a:gd name="T45" fmla="*/ 346 h 348"/>
                    <a:gd name="T46" fmla="*/ 55 w 330"/>
                    <a:gd name="T47" fmla="*/ 347 h 348"/>
                    <a:gd name="T48" fmla="*/ 48 w 330"/>
                    <a:gd name="T49" fmla="*/ 342 h 348"/>
                    <a:gd name="T50" fmla="*/ 41 w 330"/>
                    <a:gd name="T51" fmla="*/ 331 h 348"/>
                    <a:gd name="T52" fmla="*/ 31 w 330"/>
                    <a:gd name="T53" fmla="*/ 315 h 348"/>
                    <a:gd name="T54" fmla="*/ 21 w 330"/>
                    <a:gd name="T55" fmla="*/ 294 h 348"/>
                    <a:gd name="T56" fmla="*/ 11 w 330"/>
                    <a:gd name="T57" fmla="*/ 266 h 348"/>
                    <a:gd name="T58" fmla="*/ 4 w 330"/>
                    <a:gd name="T59" fmla="*/ 235 h 348"/>
                    <a:gd name="T60" fmla="*/ 0 w 330"/>
                    <a:gd name="T61" fmla="*/ 198 h 348"/>
                    <a:gd name="T62" fmla="*/ 4 w 330"/>
                    <a:gd name="T63" fmla="*/ 155 h 348"/>
                    <a:gd name="T64" fmla="*/ 15 w 330"/>
                    <a:gd name="T65" fmla="*/ 114 h 348"/>
                    <a:gd name="T66" fmla="*/ 31 w 330"/>
                    <a:gd name="T67" fmla="*/ 80 h 348"/>
                    <a:gd name="T68" fmla="*/ 52 w 330"/>
                    <a:gd name="T69" fmla="*/ 54 h 348"/>
                    <a:gd name="T70" fmla="*/ 73 w 330"/>
                    <a:gd name="T71" fmla="*/ 33 h 348"/>
                    <a:gd name="T72" fmla="*/ 95 w 330"/>
                    <a:gd name="T73" fmla="*/ 17 h 348"/>
                    <a:gd name="T74" fmla="*/ 117 w 330"/>
                    <a:gd name="T75" fmla="*/ 8 h 348"/>
                    <a:gd name="T76" fmla="*/ 135 w 330"/>
                    <a:gd name="T77" fmla="*/ 3 h 348"/>
                    <a:gd name="T78" fmla="*/ 151 w 330"/>
                    <a:gd name="T79" fmla="*/ 2 h 348"/>
                    <a:gd name="T80" fmla="*/ 172 w 330"/>
                    <a:gd name="T81" fmla="*/ 2 h 348"/>
                    <a:gd name="T82" fmla="*/ 197 w 330"/>
                    <a:gd name="T83" fmla="*/ 1 h 348"/>
                    <a:gd name="T84" fmla="*/ 224 w 330"/>
                    <a:gd name="T85" fmla="*/ 1 h 348"/>
                    <a:gd name="T86" fmla="*/ 250 w 330"/>
                    <a:gd name="T87" fmla="*/ 0 h 348"/>
                    <a:gd name="T88" fmla="*/ 274 w 330"/>
                    <a:gd name="T89" fmla="*/ 0 h 348"/>
                    <a:gd name="T90" fmla="*/ 291 w 330"/>
                    <a:gd name="T91" fmla="*/ 0 h 348"/>
                    <a:gd name="T92" fmla="*/ 303 w 330"/>
                    <a:gd name="T93" fmla="*/ 0 h 348"/>
                    <a:gd name="T94" fmla="*/ 305 w 330"/>
                    <a:gd name="T95" fmla="*/ 1 h 348"/>
                    <a:gd name="T96" fmla="*/ 309 w 330"/>
                    <a:gd name="T97" fmla="*/ 8 h 348"/>
                    <a:gd name="T98" fmla="*/ 312 w 330"/>
                    <a:gd name="T99" fmla="*/ 16 h 348"/>
                    <a:gd name="T100" fmla="*/ 317 w 330"/>
                    <a:gd name="T101" fmla="*/ 26 h 348"/>
                    <a:gd name="T102" fmla="*/ 321 w 330"/>
                    <a:gd name="T103" fmla="*/ 38 h 348"/>
                    <a:gd name="T104" fmla="*/ 325 w 330"/>
                    <a:gd name="T105" fmla="*/ 51 h 348"/>
                    <a:gd name="T106" fmla="*/ 327 w 330"/>
                    <a:gd name="T107" fmla="*/ 67 h 348"/>
                    <a:gd name="T108" fmla="*/ 286 w 330"/>
                    <a:gd name="T109" fmla="*/ 26 h 348"/>
                    <a:gd name="T110" fmla="*/ 254 w 330"/>
                    <a:gd name="T111" fmla="*/ 20 h 348"/>
                    <a:gd name="T112" fmla="*/ 212 w 330"/>
                    <a:gd name="T113" fmla="*/ 20 h 348"/>
                    <a:gd name="T114" fmla="*/ 228 w 330"/>
                    <a:gd name="T115" fmla="*/ 82 h 34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30"/>
                    <a:gd name="T175" fmla="*/ 0 h 348"/>
                    <a:gd name="T176" fmla="*/ 330 w 330"/>
                    <a:gd name="T177" fmla="*/ 348 h 34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30" h="348">
                      <a:moveTo>
                        <a:pt x="228" y="82"/>
                      </a:moveTo>
                      <a:lnTo>
                        <a:pt x="227" y="79"/>
                      </a:lnTo>
                      <a:lnTo>
                        <a:pt x="224" y="78"/>
                      </a:lnTo>
                      <a:lnTo>
                        <a:pt x="222" y="73"/>
                      </a:lnTo>
                      <a:lnTo>
                        <a:pt x="221" y="68"/>
                      </a:lnTo>
                      <a:lnTo>
                        <a:pt x="216" y="62"/>
                      </a:lnTo>
                      <a:lnTo>
                        <a:pt x="211" y="57"/>
                      </a:lnTo>
                      <a:lnTo>
                        <a:pt x="205" y="51"/>
                      </a:lnTo>
                      <a:lnTo>
                        <a:pt x="200" y="46"/>
                      </a:lnTo>
                      <a:lnTo>
                        <a:pt x="191" y="39"/>
                      </a:lnTo>
                      <a:lnTo>
                        <a:pt x="183" y="33"/>
                      </a:lnTo>
                      <a:lnTo>
                        <a:pt x="175" y="30"/>
                      </a:lnTo>
                      <a:lnTo>
                        <a:pt x="166" y="27"/>
                      </a:lnTo>
                      <a:lnTo>
                        <a:pt x="155" y="25"/>
                      </a:lnTo>
                      <a:lnTo>
                        <a:pt x="145" y="26"/>
                      </a:lnTo>
                      <a:lnTo>
                        <a:pt x="133" y="27"/>
                      </a:lnTo>
                      <a:lnTo>
                        <a:pt x="121" y="32"/>
                      </a:lnTo>
                      <a:lnTo>
                        <a:pt x="108" y="37"/>
                      </a:lnTo>
                      <a:lnTo>
                        <a:pt x="95" y="44"/>
                      </a:lnTo>
                      <a:lnTo>
                        <a:pt x="84" y="53"/>
                      </a:lnTo>
                      <a:lnTo>
                        <a:pt x="76" y="63"/>
                      </a:lnTo>
                      <a:lnTo>
                        <a:pt x="66" y="73"/>
                      </a:lnTo>
                      <a:lnTo>
                        <a:pt x="58" y="85"/>
                      </a:lnTo>
                      <a:lnTo>
                        <a:pt x="51" y="95"/>
                      </a:lnTo>
                      <a:lnTo>
                        <a:pt x="45" y="110"/>
                      </a:lnTo>
                      <a:lnTo>
                        <a:pt x="38" y="121"/>
                      </a:lnTo>
                      <a:lnTo>
                        <a:pt x="35" y="135"/>
                      </a:lnTo>
                      <a:lnTo>
                        <a:pt x="31" y="149"/>
                      </a:lnTo>
                      <a:lnTo>
                        <a:pt x="27" y="162"/>
                      </a:lnTo>
                      <a:lnTo>
                        <a:pt x="25" y="176"/>
                      </a:lnTo>
                      <a:lnTo>
                        <a:pt x="25" y="191"/>
                      </a:lnTo>
                      <a:lnTo>
                        <a:pt x="24" y="204"/>
                      </a:lnTo>
                      <a:lnTo>
                        <a:pt x="24" y="219"/>
                      </a:lnTo>
                      <a:lnTo>
                        <a:pt x="24" y="232"/>
                      </a:lnTo>
                      <a:lnTo>
                        <a:pt x="25" y="245"/>
                      </a:lnTo>
                      <a:lnTo>
                        <a:pt x="25" y="256"/>
                      </a:lnTo>
                      <a:lnTo>
                        <a:pt x="27" y="270"/>
                      </a:lnTo>
                      <a:lnTo>
                        <a:pt x="30" y="280"/>
                      </a:lnTo>
                      <a:lnTo>
                        <a:pt x="32" y="291"/>
                      </a:lnTo>
                      <a:lnTo>
                        <a:pt x="35" y="301"/>
                      </a:lnTo>
                      <a:lnTo>
                        <a:pt x="38" y="311"/>
                      </a:lnTo>
                      <a:lnTo>
                        <a:pt x="42" y="318"/>
                      </a:lnTo>
                      <a:lnTo>
                        <a:pt x="45" y="326"/>
                      </a:lnTo>
                      <a:lnTo>
                        <a:pt x="47" y="332"/>
                      </a:lnTo>
                      <a:lnTo>
                        <a:pt x="50" y="338"/>
                      </a:lnTo>
                      <a:lnTo>
                        <a:pt x="53" y="346"/>
                      </a:lnTo>
                      <a:lnTo>
                        <a:pt x="56" y="348"/>
                      </a:lnTo>
                      <a:lnTo>
                        <a:pt x="55" y="347"/>
                      </a:lnTo>
                      <a:lnTo>
                        <a:pt x="52" y="346"/>
                      </a:lnTo>
                      <a:lnTo>
                        <a:pt x="48" y="342"/>
                      </a:lnTo>
                      <a:lnTo>
                        <a:pt x="46" y="337"/>
                      </a:lnTo>
                      <a:lnTo>
                        <a:pt x="41" y="331"/>
                      </a:lnTo>
                      <a:lnTo>
                        <a:pt x="36" y="323"/>
                      </a:lnTo>
                      <a:lnTo>
                        <a:pt x="31" y="315"/>
                      </a:lnTo>
                      <a:lnTo>
                        <a:pt x="27" y="305"/>
                      </a:lnTo>
                      <a:lnTo>
                        <a:pt x="21" y="294"/>
                      </a:lnTo>
                      <a:lnTo>
                        <a:pt x="16" y="280"/>
                      </a:lnTo>
                      <a:lnTo>
                        <a:pt x="11" y="266"/>
                      </a:lnTo>
                      <a:lnTo>
                        <a:pt x="7" y="253"/>
                      </a:lnTo>
                      <a:lnTo>
                        <a:pt x="4" y="235"/>
                      </a:lnTo>
                      <a:lnTo>
                        <a:pt x="1" y="218"/>
                      </a:lnTo>
                      <a:lnTo>
                        <a:pt x="0" y="198"/>
                      </a:lnTo>
                      <a:lnTo>
                        <a:pt x="0" y="178"/>
                      </a:lnTo>
                      <a:lnTo>
                        <a:pt x="4" y="155"/>
                      </a:lnTo>
                      <a:lnTo>
                        <a:pt x="9" y="134"/>
                      </a:lnTo>
                      <a:lnTo>
                        <a:pt x="15" y="114"/>
                      </a:lnTo>
                      <a:lnTo>
                        <a:pt x="24" y="96"/>
                      </a:lnTo>
                      <a:lnTo>
                        <a:pt x="31" y="80"/>
                      </a:lnTo>
                      <a:lnTo>
                        <a:pt x="42" y="67"/>
                      </a:lnTo>
                      <a:lnTo>
                        <a:pt x="52" y="54"/>
                      </a:lnTo>
                      <a:lnTo>
                        <a:pt x="62" y="43"/>
                      </a:lnTo>
                      <a:lnTo>
                        <a:pt x="73" y="33"/>
                      </a:lnTo>
                      <a:lnTo>
                        <a:pt x="84" y="25"/>
                      </a:lnTo>
                      <a:lnTo>
                        <a:pt x="95" y="17"/>
                      </a:lnTo>
                      <a:lnTo>
                        <a:pt x="107" y="12"/>
                      </a:lnTo>
                      <a:lnTo>
                        <a:pt x="117" y="8"/>
                      </a:lnTo>
                      <a:lnTo>
                        <a:pt x="126" y="5"/>
                      </a:lnTo>
                      <a:lnTo>
                        <a:pt x="135" y="3"/>
                      </a:lnTo>
                      <a:lnTo>
                        <a:pt x="144" y="3"/>
                      </a:lnTo>
                      <a:lnTo>
                        <a:pt x="151" y="2"/>
                      </a:lnTo>
                      <a:lnTo>
                        <a:pt x="162" y="2"/>
                      </a:lnTo>
                      <a:lnTo>
                        <a:pt x="172" y="2"/>
                      </a:lnTo>
                      <a:lnTo>
                        <a:pt x="186" y="2"/>
                      </a:lnTo>
                      <a:lnTo>
                        <a:pt x="197" y="1"/>
                      </a:lnTo>
                      <a:lnTo>
                        <a:pt x="211" y="1"/>
                      </a:lnTo>
                      <a:lnTo>
                        <a:pt x="224" y="1"/>
                      </a:lnTo>
                      <a:lnTo>
                        <a:pt x="239" y="1"/>
                      </a:lnTo>
                      <a:lnTo>
                        <a:pt x="250" y="0"/>
                      </a:lnTo>
                      <a:lnTo>
                        <a:pt x="263" y="0"/>
                      </a:lnTo>
                      <a:lnTo>
                        <a:pt x="274" y="0"/>
                      </a:lnTo>
                      <a:lnTo>
                        <a:pt x="284" y="0"/>
                      </a:lnTo>
                      <a:lnTo>
                        <a:pt x="291" y="0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05" y="1"/>
                      </a:lnTo>
                      <a:lnTo>
                        <a:pt x="307" y="5"/>
                      </a:lnTo>
                      <a:lnTo>
                        <a:pt x="309" y="8"/>
                      </a:lnTo>
                      <a:lnTo>
                        <a:pt x="311" y="12"/>
                      </a:lnTo>
                      <a:lnTo>
                        <a:pt x="312" y="16"/>
                      </a:lnTo>
                      <a:lnTo>
                        <a:pt x="315" y="22"/>
                      </a:lnTo>
                      <a:lnTo>
                        <a:pt x="317" y="26"/>
                      </a:lnTo>
                      <a:lnTo>
                        <a:pt x="319" y="32"/>
                      </a:lnTo>
                      <a:lnTo>
                        <a:pt x="321" y="38"/>
                      </a:lnTo>
                      <a:lnTo>
                        <a:pt x="324" y="46"/>
                      </a:lnTo>
                      <a:lnTo>
                        <a:pt x="325" y="51"/>
                      </a:lnTo>
                      <a:lnTo>
                        <a:pt x="326" y="58"/>
                      </a:lnTo>
                      <a:lnTo>
                        <a:pt x="327" y="67"/>
                      </a:lnTo>
                      <a:lnTo>
                        <a:pt x="330" y="74"/>
                      </a:lnTo>
                      <a:lnTo>
                        <a:pt x="286" y="26"/>
                      </a:lnTo>
                      <a:lnTo>
                        <a:pt x="290" y="82"/>
                      </a:lnTo>
                      <a:lnTo>
                        <a:pt x="254" y="20"/>
                      </a:lnTo>
                      <a:lnTo>
                        <a:pt x="257" y="82"/>
                      </a:lnTo>
                      <a:lnTo>
                        <a:pt x="212" y="20"/>
                      </a:lnTo>
                      <a:lnTo>
                        <a:pt x="228" y="8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0" name="Freeform 178"/>
                <p:cNvSpPr>
                  <a:spLocks/>
                </p:cNvSpPr>
                <p:nvPr/>
              </p:nvSpPr>
              <p:spPr bwMode="auto">
                <a:xfrm>
                  <a:off x="5154" y="3285"/>
                  <a:ext cx="65" cy="52"/>
                </a:xfrm>
                <a:custGeom>
                  <a:avLst/>
                  <a:gdLst>
                    <a:gd name="T0" fmla="*/ 2 w 195"/>
                    <a:gd name="T1" fmla="*/ 155 h 157"/>
                    <a:gd name="T2" fmla="*/ 8 w 195"/>
                    <a:gd name="T3" fmla="*/ 153 h 157"/>
                    <a:gd name="T4" fmla="*/ 11 w 195"/>
                    <a:gd name="T5" fmla="*/ 149 h 157"/>
                    <a:gd name="T6" fmla="*/ 18 w 195"/>
                    <a:gd name="T7" fmla="*/ 147 h 157"/>
                    <a:gd name="T8" fmla="*/ 24 w 195"/>
                    <a:gd name="T9" fmla="*/ 142 h 157"/>
                    <a:gd name="T10" fmla="*/ 30 w 195"/>
                    <a:gd name="T11" fmla="*/ 138 h 157"/>
                    <a:gd name="T12" fmla="*/ 36 w 195"/>
                    <a:gd name="T13" fmla="*/ 131 h 157"/>
                    <a:gd name="T14" fmla="*/ 42 w 195"/>
                    <a:gd name="T15" fmla="*/ 124 h 157"/>
                    <a:gd name="T16" fmla="*/ 49 w 195"/>
                    <a:gd name="T17" fmla="*/ 116 h 157"/>
                    <a:gd name="T18" fmla="*/ 55 w 195"/>
                    <a:gd name="T19" fmla="*/ 107 h 157"/>
                    <a:gd name="T20" fmla="*/ 60 w 195"/>
                    <a:gd name="T21" fmla="*/ 95 h 157"/>
                    <a:gd name="T22" fmla="*/ 66 w 195"/>
                    <a:gd name="T23" fmla="*/ 83 h 157"/>
                    <a:gd name="T24" fmla="*/ 70 w 195"/>
                    <a:gd name="T25" fmla="*/ 68 h 157"/>
                    <a:gd name="T26" fmla="*/ 76 w 195"/>
                    <a:gd name="T27" fmla="*/ 55 h 157"/>
                    <a:gd name="T28" fmla="*/ 87 w 195"/>
                    <a:gd name="T29" fmla="*/ 0 h 157"/>
                    <a:gd name="T30" fmla="*/ 85 w 195"/>
                    <a:gd name="T31" fmla="*/ 90 h 157"/>
                    <a:gd name="T32" fmla="*/ 119 w 195"/>
                    <a:gd name="T33" fmla="*/ 26 h 157"/>
                    <a:gd name="T34" fmla="*/ 118 w 195"/>
                    <a:gd name="T35" fmla="*/ 91 h 157"/>
                    <a:gd name="T36" fmla="*/ 158 w 195"/>
                    <a:gd name="T37" fmla="*/ 30 h 157"/>
                    <a:gd name="T38" fmla="*/ 152 w 195"/>
                    <a:gd name="T39" fmla="*/ 90 h 157"/>
                    <a:gd name="T40" fmla="*/ 195 w 195"/>
                    <a:gd name="T41" fmla="*/ 49 h 157"/>
                    <a:gd name="T42" fmla="*/ 194 w 195"/>
                    <a:gd name="T43" fmla="*/ 51 h 157"/>
                    <a:gd name="T44" fmla="*/ 191 w 195"/>
                    <a:gd name="T45" fmla="*/ 57 h 157"/>
                    <a:gd name="T46" fmla="*/ 189 w 195"/>
                    <a:gd name="T47" fmla="*/ 62 h 157"/>
                    <a:gd name="T48" fmla="*/ 185 w 195"/>
                    <a:gd name="T49" fmla="*/ 68 h 157"/>
                    <a:gd name="T50" fmla="*/ 183 w 195"/>
                    <a:gd name="T51" fmla="*/ 75 h 157"/>
                    <a:gd name="T52" fmla="*/ 181 w 195"/>
                    <a:gd name="T53" fmla="*/ 82 h 157"/>
                    <a:gd name="T54" fmla="*/ 178 w 195"/>
                    <a:gd name="T55" fmla="*/ 87 h 157"/>
                    <a:gd name="T56" fmla="*/ 174 w 195"/>
                    <a:gd name="T57" fmla="*/ 95 h 157"/>
                    <a:gd name="T58" fmla="*/ 171 w 195"/>
                    <a:gd name="T59" fmla="*/ 99 h 157"/>
                    <a:gd name="T60" fmla="*/ 168 w 195"/>
                    <a:gd name="T61" fmla="*/ 107 h 157"/>
                    <a:gd name="T62" fmla="*/ 164 w 195"/>
                    <a:gd name="T63" fmla="*/ 112 h 157"/>
                    <a:gd name="T64" fmla="*/ 160 w 195"/>
                    <a:gd name="T65" fmla="*/ 117 h 157"/>
                    <a:gd name="T66" fmla="*/ 157 w 195"/>
                    <a:gd name="T67" fmla="*/ 122 h 157"/>
                    <a:gd name="T68" fmla="*/ 154 w 195"/>
                    <a:gd name="T69" fmla="*/ 126 h 157"/>
                    <a:gd name="T70" fmla="*/ 152 w 195"/>
                    <a:gd name="T71" fmla="*/ 126 h 157"/>
                    <a:gd name="T72" fmla="*/ 148 w 195"/>
                    <a:gd name="T73" fmla="*/ 126 h 157"/>
                    <a:gd name="T74" fmla="*/ 143 w 195"/>
                    <a:gd name="T75" fmla="*/ 127 h 157"/>
                    <a:gd name="T76" fmla="*/ 137 w 195"/>
                    <a:gd name="T77" fmla="*/ 129 h 157"/>
                    <a:gd name="T78" fmla="*/ 127 w 195"/>
                    <a:gd name="T79" fmla="*/ 131 h 157"/>
                    <a:gd name="T80" fmla="*/ 119 w 195"/>
                    <a:gd name="T81" fmla="*/ 133 h 157"/>
                    <a:gd name="T82" fmla="*/ 108 w 195"/>
                    <a:gd name="T83" fmla="*/ 135 h 157"/>
                    <a:gd name="T84" fmla="*/ 100 w 195"/>
                    <a:gd name="T85" fmla="*/ 138 h 157"/>
                    <a:gd name="T86" fmla="*/ 88 w 195"/>
                    <a:gd name="T87" fmla="*/ 140 h 157"/>
                    <a:gd name="T88" fmla="*/ 77 w 195"/>
                    <a:gd name="T89" fmla="*/ 143 h 157"/>
                    <a:gd name="T90" fmla="*/ 67 w 195"/>
                    <a:gd name="T91" fmla="*/ 145 h 157"/>
                    <a:gd name="T92" fmla="*/ 59 w 195"/>
                    <a:gd name="T93" fmla="*/ 148 h 157"/>
                    <a:gd name="T94" fmla="*/ 50 w 195"/>
                    <a:gd name="T95" fmla="*/ 148 h 157"/>
                    <a:gd name="T96" fmla="*/ 44 w 195"/>
                    <a:gd name="T97" fmla="*/ 150 h 157"/>
                    <a:gd name="T98" fmla="*/ 38 w 195"/>
                    <a:gd name="T99" fmla="*/ 152 h 157"/>
                    <a:gd name="T100" fmla="*/ 35 w 195"/>
                    <a:gd name="T101" fmla="*/ 152 h 157"/>
                    <a:gd name="T102" fmla="*/ 29 w 195"/>
                    <a:gd name="T103" fmla="*/ 152 h 157"/>
                    <a:gd name="T104" fmla="*/ 24 w 195"/>
                    <a:gd name="T105" fmla="*/ 152 h 157"/>
                    <a:gd name="T106" fmla="*/ 19 w 195"/>
                    <a:gd name="T107" fmla="*/ 153 h 157"/>
                    <a:gd name="T108" fmla="*/ 13 w 195"/>
                    <a:gd name="T109" fmla="*/ 155 h 157"/>
                    <a:gd name="T110" fmla="*/ 8 w 195"/>
                    <a:gd name="T111" fmla="*/ 155 h 157"/>
                    <a:gd name="T112" fmla="*/ 4 w 195"/>
                    <a:gd name="T113" fmla="*/ 155 h 157"/>
                    <a:gd name="T114" fmla="*/ 0 w 195"/>
                    <a:gd name="T115" fmla="*/ 157 h 157"/>
                    <a:gd name="T116" fmla="*/ 2 w 195"/>
                    <a:gd name="T117" fmla="*/ 155 h 157"/>
                    <a:gd name="T118" fmla="*/ 2 w 195"/>
                    <a:gd name="T119" fmla="*/ 155 h 157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5"/>
                    <a:gd name="T181" fmla="*/ 0 h 157"/>
                    <a:gd name="T182" fmla="*/ 195 w 195"/>
                    <a:gd name="T183" fmla="*/ 157 h 157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5" h="157">
                      <a:moveTo>
                        <a:pt x="2" y="155"/>
                      </a:moveTo>
                      <a:lnTo>
                        <a:pt x="8" y="153"/>
                      </a:lnTo>
                      <a:lnTo>
                        <a:pt x="11" y="149"/>
                      </a:lnTo>
                      <a:lnTo>
                        <a:pt x="18" y="147"/>
                      </a:lnTo>
                      <a:lnTo>
                        <a:pt x="24" y="142"/>
                      </a:lnTo>
                      <a:lnTo>
                        <a:pt x="30" y="138"/>
                      </a:lnTo>
                      <a:lnTo>
                        <a:pt x="36" y="131"/>
                      </a:lnTo>
                      <a:lnTo>
                        <a:pt x="42" y="124"/>
                      </a:lnTo>
                      <a:lnTo>
                        <a:pt x="49" y="116"/>
                      </a:lnTo>
                      <a:lnTo>
                        <a:pt x="55" y="107"/>
                      </a:lnTo>
                      <a:lnTo>
                        <a:pt x="60" y="95"/>
                      </a:lnTo>
                      <a:lnTo>
                        <a:pt x="66" y="83"/>
                      </a:lnTo>
                      <a:lnTo>
                        <a:pt x="70" y="68"/>
                      </a:lnTo>
                      <a:lnTo>
                        <a:pt x="76" y="55"/>
                      </a:lnTo>
                      <a:lnTo>
                        <a:pt x="87" y="0"/>
                      </a:lnTo>
                      <a:lnTo>
                        <a:pt x="85" y="90"/>
                      </a:lnTo>
                      <a:lnTo>
                        <a:pt x="119" y="26"/>
                      </a:lnTo>
                      <a:lnTo>
                        <a:pt x="118" y="91"/>
                      </a:lnTo>
                      <a:lnTo>
                        <a:pt x="158" y="30"/>
                      </a:lnTo>
                      <a:lnTo>
                        <a:pt x="152" y="90"/>
                      </a:lnTo>
                      <a:lnTo>
                        <a:pt x="195" y="49"/>
                      </a:lnTo>
                      <a:lnTo>
                        <a:pt x="194" y="51"/>
                      </a:lnTo>
                      <a:lnTo>
                        <a:pt x="191" y="57"/>
                      </a:lnTo>
                      <a:lnTo>
                        <a:pt x="189" y="62"/>
                      </a:lnTo>
                      <a:lnTo>
                        <a:pt x="185" y="68"/>
                      </a:lnTo>
                      <a:lnTo>
                        <a:pt x="183" y="75"/>
                      </a:lnTo>
                      <a:lnTo>
                        <a:pt x="181" y="82"/>
                      </a:lnTo>
                      <a:lnTo>
                        <a:pt x="178" y="87"/>
                      </a:lnTo>
                      <a:lnTo>
                        <a:pt x="174" y="95"/>
                      </a:lnTo>
                      <a:lnTo>
                        <a:pt x="171" y="99"/>
                      </a:lnTo>
                      <a:lnTo>
                        <a:pt x="168" y="107"/>
                      </a:lnTo>
                      <a:lnTo>
                        <a:pt x="164" y="112"/>
                      </a:lnTo>
                      <a:lnTo>
                        <a:pt x="160" y="117"/>
                      </a:lnTo>
                      <a:lnTo>
                        <a:pt x="157" y="122"/>
                      </a:lnTo>
                      <a:lnTo>
                        <a:pt x="154" y="126"/>
                      </a:lnTo>
                      <a:lnTo>
                        <a:pt x="152" y="126"/>
                      </a:lnTo>
                      <a:lnTo>
                        <a:pt x="148" y="126"/>
                      </a:lnTo>
                      <a:lnTo>
                        <a:pt x="143" y="127"/>
                      </a:lnTo>
                      <a:lnTo>
                        <a:pt x="137" y="129"/>
                      </a:lnTo>
                      <a:lnTo>
                        <a:pt x="127" y="131"/>
                      </a:lnTo>
                      <a:lnTo>
                        <a:pt x="119" y="133"/>
                      </a:lnTo>
                      <a:lnTo>
                        <a:pt x="108" y="135"/>
                      </a:lnTo>
                      <a:lnTo>
                        <a:pt x="100" y="138"/>
                      </a:lnTo>
                      <a:lnTo>
                        <a:pt x="88" y="140"/>
                      </a:lnTo>
                      <a:lnTo>
                        <a:pt x="77" y="143"/>
                      </a:lnTo>
                      <a:lnTo>
                        <a:pt x="67" y="145"/>
                      </a:lnTo>
                      <a:lnTo>
                        <a:pt x="59" y="148"/>
                      </a:lnTo>
                      <a:lnTo>
                        <a:pt x="50" y="148"/>
                      </a:lnTo>
                      <a:lnTo>
                        <a:pt x="44" y="150"/>
                      </a:lnTo>
                      <a:lnTo>
                        <a:pt x="38" y="152"/>
                      </a:lnTo>
                      <a:lnTo>
                        <a:pt x="35" y="152"/>
                      </a:lnTo>
                      <a:lnTo>
                        <a:pt x="29" y="152"/>
                      </a:lnTo>
                      <a:lnTo>
                        <a:pt x="24" y="152"/>
                      </a:lnTo>
                      <a:lnTo>
                        <a:pt x="19" y="153"/>
                      </a:lnTo>
                      <a:lnTo>
                        <a:pt x="13" y="155"/>
                      </a:lnTo>
                      <a:lnTo>
                        <a:pt x="8" y="155"/>
                      </a:lnTo>
                      <a:lnTo>
                        <a:pt x="4" y="155"/>
                      </a:lnTo>
                      <a:lnTo>
                        <a:pt x="0" y="157"/>
                      </a:lnTo>
                      <a:lnTo>
                        <a:pt x="2" y="155"/>
                      </a:lnTo>
                      <a:close/>
                    </a:path>
                  </a:pathLst>
                </a:custGeom>
                <a:solidFill>
                  <a:srgbClr val="8F73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1" name="Freeform 179"/>
                <p:cNvSpPr>
                  <a:spLocks/>
                </p:cNvSpPr>
                <p:nvPr/>
              </p:nvSpPr>
              <p:spPr bwMode="auto">
                <a:xfrm>
                  <a:off x="5152" y="3302"/>
                  <a:ext cx="65" cy="37"/>
                </a:xfrm>
                <a:custGeom>
                  <a:avLst/>
                  <a:gdLst>
                    <a:gd name="T0" fmla="*/ 0 w 196"/>
                    <a:gd name="T1" fmla="*/ 108 h 111"/>
                    <a:gd name="T2" fmla="*/ 1 w 196"/>
                    <a:gd name="T3" fmla="*/ 107 h 111"/>
                    <a:gd name="T4" fmla="*/ 9 w 196"/>
                    <a:gd name="T5" fmla="*/ 102 h 111"/>
                    <a:gd name="T6" fmla="*/ 12 w 196"/>
                    <a:gd name="T7" fmla="*/ 98 h 111"/>
                    <a:gd name="T8" fmla="*/ 17 w 196"/>
                    <a:gd name="T9" fmla="*/ 94 h 111"/>
                    <a:gd name="T10" fmla="*/ 22 w 196"/>
                    <a:gd name="T11" fmla="*/ 91 h 111"/>
                    <a:gd name="T12" fmla="*/ 28 w 196"/>
                    <a:gd name="T13" fmla="*/ 87 h 111"/>
                    <a:gd name="T14" fmla="*/ 35 w 196"/>
                    <a:gd name="T15" fmla="*/ 80 h 111"/>
                    <a:gd name="T16" fmla="*/ 41 w 196"/>
                    <a:gd name="T17" fmla="*/ 75 h 111"/>
                    <a:gd name="T18" fmla="*/ 47 w 196"/>
                    <a:gd name="T19" fmla="*/ 67 h 111"/>
                    <a:gd name="T20" fmla="*/ 53 w 196"/>
                    <a:gd name="T21" fmla="*/ 61 h 111"/>
                    <a:gd name="T22" fmla="*/ 58 w 196"/>
                    <a:gd name="T23" fmla="*/ 52 h 111"/>
                    <a:gd name="T24" fmla="*/ 63 w 196"/>
                    <a:gd name="T25" fmla="*/ 45 h 111"/>
                    <a:gd name="T26" fmla="*/ 68 w 196"/>
                    <a:gd name="T27" fmla="*/ 35 h 111"/>
                    <a:gd name="T28" fmla="*/ 74 w 196"/>
                    <a:gd name="T29" fmla="*/ 27 h 111"/>
                    <a:gd name="T30" fmla="*/ 84 w 196"/>
                    <a:gd name="T31" fmla="*/ 0 h 111"/>
                    <a:gd name="T32" fmla="*/ 74 w 196"/>
                    <a:gd name="T33" fmla="*/ 76 h 111"/>
                    <a:gd name="T34" fmla="*/ 118 w 196"/>
                    <a:gd name="T35" fmla="*/ 11 h 111"/>
                    <a:gd name="T36" fmla="*/ 111 w 196"/>
                    <a:gd name="T37" fmla="*/ 70 h 111"/>
                    <a:gd name="T38" fmla="*/ 155 w 196"/>
                    <a:gd name="T39" fmla="*/ 14 h 111"/>
                    <a:gd name="T40" fmla="*/ 142 w 196"/>
                    <a:gd name="T41" fmla="*/ 72 h 111"/>
                    <a:gd name="T42" fmla="*/ 196 w 196"/>
                    <a:gd name="T43" fmla="*/ 21 h 111"/>
                    <a:gd name="T44" fmla="*/ 193 w 196"/>
                    <a:gd name="T45" fmla="*/ 22 h 111"/>
                    <a:gd name="T46" fmla="*/ 191 w 196"/>
                    <a:gd name="T47" fmla="*/ 30 h 111"/>
                    <a:gd name="T48" fmla="*/ 188 w 196"/>
                    <a:gd name="T49" fmla="*/ 35 h 111"/>
                    <a:gd name="T50" fmla="*/ 185 w 196"/>
                    <a:gd name="T51" fmla="*/ 40 h 111"/>
                    <a:gd name="T52" fmla="*/ 182 w 196"/>
                    <a:gd name="T53" fmla="*/ 46 h 111"/>
                    <a:gd name="T54" fmla="*/ 180 w 196"/>
                    <a:gd name="T55" fmla="*/ 53 h 111"/>
                    <a:gd name="T56" fmla="*/ 176 w 196"/>
                    <a:gd name="T57" fmla="*/ 58 h 111"/>
                    <a:gd name="T58" fmla="*/ 172 w 196"/>
                    <a:gd name="T59" fmla="*/ 66 h 111"/>
                    <a:gd name="T60" fmla="*/ 169 w 196"/>
                    <a:gd name="T61" fmla="*/ 72 h 111"/>
                    <a:gd name="T62" fmla="*/ 165 w 196"/>
                    <a:gd name="T63" fmla="*/ 80 h 111"/>
                    <a:gd name="T64" fmla="*/ 161 w 196"/>
                    <a:gd name="T65" fmla="*/ 84 h 111"/>
                    <a:gd name="T66" fmla="*/ 157 w 196"/>
                    <a:gd name="T67" fmla="*/ 91 h 111"/>
                    <a:gd name="T68" fmla="*/ 154 w 196"/>
                    <a:gd name="T69" fmla="*/ 94 h 111"/>
                    <a:gd name="T70" fmla="*/ 151 w 196"/>
                    <a:gd name="T71" fmla="*/ 98 h 111"/>
                    <a:gd name="T72" fmla="*/ 150 w 196"/>
                    <a:gd name="T73" fmla="*/ 98 h 111"/>
                    <a:gd name="T74" fmla="*/ 146 w 196"/>
                    <a:gd name="T75" fmla="*/ 98 h 111"/>
                    <a:gd name="T76" fmla="*/ 140 w 196"/>
                    <a:gd name="T77" fmla="*/ 98 h 111"/>
                    <a:gd name="T78" fmla="*/ 134 w 196"/>
                    <a:gd name="T79" fmla="*/ 99 h 111"/>
                    <a:gd name="T80" fmla="*/ 125 w 196"/>
                    <a:gd name="T81" fmla="*/ 101 h 111"/>
                    <a:gd name="T82" fmla="*/ 116 w 196"/>
                    <a:gd name="T83" fmla="*/ 101 h 111"/>
                    <a:gd name="T84" fmla="*/ 107 w 196"/>
                    <a:gd name="T85" fmla="*/ 102 h 111"/>
                    <a:gd name="T86" fmla="*/ 97 w 196"/>
                    <a:gd name="T87" fmla="*/ 104 h 111"/>
                    <a:gd name="T88" fmla="*/ 85 w 196"/>
                    <a:gd name="T89" fmla="*/ 104 h 111"/>
                    <a:gd name="T90" fmla="*/ 74 w 196"/>
                    <a:gd name="T91" fmla="*/ 106 h 111"/>
                    <a:gd name="T92" fmla="*/ 63 w 196"/>
                    <a:gd name="T93" fmla="*/ 106 h 111"/>
                    <a:gd name="T94" fmla="*/ 56 w 196"/>
                    <a:gd name="T95" fmla="*/ 108 h 111"/>
                    <a:gd name="T96" fmla="*/ 46 w 196"/>
                    <a:gd name="T97" fmla="*/ 108 h 111"/>
                    <a:gd name="T98" fmla="*/ 40 w 196"/>
                    <a:gd name="T99" fmla="*/ 109 h 111"/>
                    <a:gd name="T100" fmla="*/ 35 w 196"/>
                    <a:gd name="T101" fmla="*/ 109 h 111"/>
                    <a:gd name="T102" fmla="*/ 32 w 196"/>
                    <a:gd name="T103" fmla="*/ 111 h 111"/>
                    <a:gd name="T104" fmla="*/ 26 w 196"/>
                    <a:gd name="T105" fmla="*/ 109 h 111"/>
                    <a:gd name="T106" fmla="*/ 20 w 196"/>
                    <a:gd name="T107" fmla="*/ 109 h 111"/>
                    <a:gd name="T108" fmla="*/ 15 w 196"/>
                    <a:gd name="T109" fmla="*/ 109 h 111"/>
                    <a:gd name="T110" fmla="*/ 10 w 196"/>
                    <a:gd name="T111" fmla="*/ 109 h 111"/>
                    <a:gd name="T112" fmla="*/ 1 w 196"/>
                    <a:gd name="T113" fmla="*/ 108 h 111"/>
                    <a:gd name="T114" fmla="*/ 0 w 196"/>
                    <a:gd name="T115" fmla="*/ 108 h 111"/>
                    <a:gd name="T116" fmla="*/ 0 w 196"/>
                    <a:gd name="T117" fmla="*/ 108 h 11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96"/>
                    <a:gd name="T178" fmla="*/ 0 h 111"/>
                    <a:gd name="T179" fmla="*/ 196 w 196"/>
                    <a:gd name="T180" fmla="*/ 111 h 11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96" h="111">
                      <a:moveTo>
                        <a:pt x="0" y="108"/>
                      </a:moveTo>
                      <a:lnTo>
                        <a:pt x="1" y="107"/>
                      </a:lnTo>
                      <a:lnTo>
                        <a:pt x="9" y="102"/>
                      </a:lnTo>
                      <a:lnTo>
                        <a:pt x="12" y="98"/>
                      </a:lnTo>
                      <a:lnTo>
                        <a:pt x="17" y="94"/>
                      </a:lnTo>
                      <a:lnTo>
                        <a:pt x="22" y="91"/>
                      </a:lnTo>
                      <a:lnTo>
                        <a:pt x="28" y="87"/>
                      </a:lnTo>
                      <a:lnTo>
                        <a:pt x="35" y="80"/>
                      </a:lnTo>
                      <a:lnTo>
                        <a:pt x="41" y="75"/>
                      </a:lnTo>
                      <a:lnTo>
                        <a:pt x="47" y="67"/>
                      </a:lnTo>
                      <a:lnTo>
                        <a:pt x="53" y="61"/>
                      </a:lnTo>
                      <a:lnTo>
                        <a:pt x="58" y="52"/>
                      </a:lnTo>
                      <a:lnTo>
                        <a:pt x="63" y="45"/>
                      </a:lnTo>
                      <a:lnTo>
                        <a:pt x="68" y="35"/>
                      </a:lnTo>
                      <a:lnTo>
                        <a:pt x="74" y="27"/>
                      </a:lnTo>
                      <a:lnTo>
                        <a:pt x="84" y="0"/>
                      </a:lnTo>
                      <a:lnTo>
                        <a:pt x="74" y="76"/>
                      </a:lnTo>
                      <a:lnTo>
                        <a:pt x="118" y="11"/>
                      </a:lnTo>
                      <a:lnTo>
                        <a:pt x="111" y="70"/>
                      </a:lnTo>
                      <a:lnTo>
                        <a:pt x="155" y="14"/>
                      </a:lnTo>
                      <a:lnTo>
                        <a:pt x="142" y="72"/>
                      </a:lnTo>
                      <a:lnTo>
                        <a:pt x="196" y="21"/>
                      </a:lnTo>
                      <a:lnTo>
                        <a:pt x="193" y="22"/>
                      </a:lnTo>
                      <a:lnTo>
                        <a:pt x="191" y="30"/>
                      </a:lnTo>
                      <a:lnTo>
                        <a:pt x="188" y="35"/>
                      </a:lnTo>
                      <a:lnTo>
                        <a:pt x="185" y="40"/>
                      </a:lnTo>
                      <a:lnTo>
                        <a:pt x="182" y="46"/>
                      </a:lnTo>
                      <a:lnTo>
                        <a:pt x="180" y="53"/>
                      </a:lnTo>
                      <a:lnTo>
                        <a:pt x="176" y="58"/>
                      </a:lnTo>
                      <a:lnTo>
                        <a:pt x="172" y="66"/>
                      </a:lnTo>
                      <a:lnTo>
                        <a:pt x="169" y="72"/>
                      </a:lnTo>
                      <a:lnTo>
                        <a:pt x="165" y="80"/>
                      </a:lnTo>
                      <a:lnTo>
                        <a:pt x="161" y="84"/>
                      </a:lnTo>
                      <a:lnTo>
                        <a:pt x="157" y="91"/>
                      </a:lnTo>
                      <a:lnTo>
                        <a:pt x="154" y="94"/>
                      </a:lnTo>
                      <a:lnTo>
                        <a:pt x="151" y="98"/>
                      </a:lnTo>
                      <a:lnTo>
                        <a:pt x="150" y="98"/>
                      </a:lnTo>
                      <a:lnTo>
                        <a:pt x="146" y="98"/>
                      </a:lnTo>
                      <a:lnTo>
                        <a:pt x="140" y="98"/>
                      </a:lnTo>
                      <a:lnTo>
                        <a:pt x="134" y="99"/>
                      </a:lnTo>
                      <a:lnTo>
                        <a:pt x="125" y="101"/>
                      </a:lnTo>
                      <a:lnTo>
                        <a:pt x="116" y="101"/>
                      </a:lnTo>
                      <a:lnTo>
                        <a:pt x="107" y="102"/>
                      </a:lnTo>
                      <a:lnTo>
                        <a:pt x="97" y="104"/>
                      </a:lnTo>
                      <a:lnTo>
                        <a:pt x="85" y="104"/>
                      </a:lnTo>
                      <a:lnTo>
                        <a:pt x="74" y="106"/>
                      </a:lnTo>
                      <a:lnTo>
                        <a:pt x="63" y="106"/>
                      </a:lnTo>
                      <a:lnTo>
                        <a:pt x="56" y="108"/>
                      </a:lnTo>
                      <a:lnTo>
                        <a:pt x="46" y="108"/>
                      </a:lnTo>
                      <a:lnTo>
                        <a:pt x="40" y="109"/>
                      </a:lnTo>
                      <a:lnTo>
                        <a:pt x="35" y="109"/>
                      </a:lnTo>
                      <a:lnTo>
                        <a:pt x="32" y="111"/>
                      </a:lnTo>
                      <a:lnTo>
                        <a:pt x="26" y="109"/>
                      </a:lnTo>
                      <a:lnTo>
                        <a:pt x="20" y="109"/>
                      </a:lnTo>
                      <a:lnTo>
                        <a:pt x="15" y="109"/>
                      </a:lnTo>
                      <a:lnTo>
                        <a:pt x="10" y="109"/>
                      </a:lnTo>
                      <a:lnTo>
                        <a:pt x="1" y="108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2" name="Freeform 180"/>
                <p:cNvSpPr>
                  <a:spLocks/>
                </p:cNvSpPr>
                <p:nvPr/>
              </p:nvSpPr>
              <p:spPr bwMode="auto">
                <a:xfrm>
                  <a:off x="5196" y="3202"/>
                  <a:ext cx="32" cy="133"/>
                </a:xfrm>
                <a:custGeom>
                  <a:avLst/>
                  <a:gdLst>
                    <a:gd name="T0" fmla="*/ 7 w 96"/>
                    <a:gd name="T1" fmla="*/ 18 h 400"/>
                    <a:gd name="T2" fmla="*/ 17 w 96"/>
                    <a:gd name="T3" fmla="*/ 26 h 400"/>
                    <a:gd name="T4" fmla="*/ 31 w 96"/>
                    <a:gd name="T5" fmla="*/ 41 h 400"/>
                    <a:gd name="T6" fmla="*/ 45 w 96"/>
                    <a:gd name="T7" fmla="*/ 63 h 400"/>
                    <a:gd name="T8" fmla="*/ 60 w 96"/>
                    <a:gd name="T9" fmla="*/ 91 h 400"/>
                    <a:gd name="T10" fmla="*/ 73 w 96"/>
                    <a:gd name="T11" fmla="*/ 124 h 400"/>
                    <a:gd name="T12" fmla="*/ 80 w 96"/>
                    <a:gd name="T13" fmla="*/ 163 h 400"/>
                    <a:gd name="T14" fmla="*/ 83 w 96"/>
                    <a:gd name="T15" fmla="*/ 206 h 400"/>
                    <a:gd name="T16" fmla="*/ 76 w 96"/>
                    <a:gd name="T17" fmla="*/ 247 h 400"/>
                    <a:gd name="T18" fmla="*/ 69 w 96"/>
                    <a:gd name="T19" fmla="*/ 282 h 400"/>
                    <a:gd name="T20" fmla="*/ 60 w 96"/>
                    <a:gd name="T21" fmla="*/ 309 h 400"/>
                    <a:gd name="T22" fmla="*/ 52 w 96"/>
                    <a:gd name="T23" fmla="*/ 331 h 400"/>
                    <a:gd name="T24" fmla="*/ 44 w 96"/>
                    <a:gd name="T25" fmla="*/ 346 h 400"/>
                    <a:gd name="T26" fmla="*/ 38 w 96"/>
                    <a:gd name="T27" fmla="*/ 357 h 400"/>
                    <a:gd name="T28" fmla="*/ 32 w 96"/>
                    <a:gd name="T29" fmla="*/ 365 h 400"/>
                    <a:gd name="T30" fmla="*/ 24 w 96"/>
                    <a:gd name="T31" fmla="*/ 396 h 400"/>
                    <a:gd name="T32" fmla="*/ 27 w 96"/>
                    <a:gd name="T33" fmla="*/ 392 h 400"/>
                    <a:gd name="T34" fmla="*/ 36 w 96"/>
                    <a:gd name="T35" fmla="*/ 382 h 400"/>
                    <a:gd name="T36" fmla="*/ 47 w 96"/>
                    <a:gd name="T37" fmla="*/ 367 h 400"/>
                    <a:gd name="T38" fmla="*/ 62 w 96"/>
                    <a:gd name="T39" fmla="*/ 346 h 400"/>
                    <a:gd name="T40" fmla="*/ 74 w 96"/>
                    <a:gd name="T41" fmla="*/ 318 h 400"/>
                    <a:gd name="T42" fmla="*/ 86 w 96"/>
                    <a:gd name="T43" fmla="*/ 284 h 400"/>
                    <a:gd name="T44" fmla="*/ 94 w 96"/>
                    <a:gd name="T45" fmla="*/ 243 h 400"/>
                    <a:gd name="T46" fmla="*/ 96 w 96"/>
                    <a:gd name="T47" fmla="*/ 196 h 400"/>
                    <a:gd name="T48" fmla="*/ 90 w 96"/>
                    <a:gd name="T49" fmla="*/ 145 h 400"/>
                    <a:gd name="T50" fmla="*/ 79 w 96"/>
                    <a:gd name="T51" fmla="*/ 104 h 400"/>
                    <a:gd name="T52" fmla="*/ 63 w 96"/>
                    <a:gd name="T53" fmla="*/ 70 h 400"/>
                    <a:gd name="T54" fmla="*/ 45 w 96"/>
                    <a:gd name="T55" fmla="*/ 44 h 400"/>
                    <a:gd name="T56" fmla="*/ 28 w 96"/>
                    <a:gd name="T57" fmla="*/ 24 h 400"/>
                    <a:gd name="T58" fmla="*/ 13 w 96"/>
                    <a:gd name="T59" fmla="*/ 10 h 400"/>
                    <a:gd name="T60" fmla="*/ 3 w 96"/>
                    <a:gd name="T61" fmla="*/ 1 h 400"/>
                    <a:gd name="T62" fmla="*/ 5 w 96"/>
                    <a:gd name="T63" fmla="*/ 14 h 40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6"/>
                    <a:gd name="T97" fmla="*/ 0 h 400"/>
                    <a:gd name="T98" fmla="*/ 96 w 96"/>
                    <a:gd name="T99" fmla="*/ 400 h 40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6" h="400">
                      <a:moveTo>
                        <a:pt x="5" y="14"/>
                      </a:moveTo>
                      <a:lnTo>
                        <a:pt x="7" y="18"/>
                      </a:lnTo>
                      <a:lnTo>
                        <a:pt x="11" y="20"/>
                      </a:lnTo>
                      <a:lnTo>
                        <a:pt x="17" y="26"/>
                      </a:lnTo>
                      <a:lnTo>
                        <a:pt x="23" y="32"/>
                      </a:lnTo>
                      <a:lnTo>
                        <a:pt x="31" y="41"/>
                      </a:lnTo>
                      <a:lnTo>
                        <a:pt x="38" y="52"/>
                      </a:lnTo>
                      <a:lnTo>
                        <a:pt x="45" y="63"/>
                      </a:lnTo>
                      <a:lnTo>
                        <a:pt x="53" y="76"/>
                      </a:lnTo>
                      <a:lnTo>
                        <a:pt x="60" y="91"/>
                      </a:lnTo>
                      <a:lnTo>
                        <a:pt x="67" y="107"/>
                      </a:lnTo>
                      <a:lnTo>
                        <a:pt x="73" y="124"/>
                      </a:lnTo>
                      <a:lnTo>
                        <a:pt x="76" y="143"/>
                      </a:lnTo>
                      <a:lnTo>
                        <a:pt x="80" y="163"/>
                      </a:lnTo>
                      <a:lnTo>
                        <a:pt x="83" y="184"/>
                      </a:lnTo>
                      <a:lnTo>
                        <a:pt x="83" y="206"/>
                      </a:lnTo>
                      <a:lnTo>
                        <a:pt x="79" y="227"/>
                      </a:lnTo>
                      <a:lnTo>
                        <a:pt x="76" y="247"/>
                      </a:lnTo>
                      <a:lnTo>
                        <a:pt x="73" y="266"/>
                      </a:lnTo>
                      <a:lnTo>
                        <a:pt x="69" y="282"/>
                      </a:lnTo>
                      <a:lnTo>
                        <a:pt x="65" y="295"/>
                      </a:lnTo>
                      <a:lnTo>
                        <a:pt x="60" y="309"/>
                      </a:lnTo>
                      <a:lnTo>
                        <a:pt x="55" y="320"/>
                      </a:lnTo>
                      <a:lnTo>
                        <a:pt x="52" y="331"/>
                      </a:lnTo>
                      <a:lnTo>
                        <a:pt x="48" y="339"/>
                      </a:lnTo>
                      <a:lnTo>
                        <a:pt x="44" y="346"/>
                      </a:lnTo>
                      <a:lnTo>
                        <a:pt x="40" y="351"/>
                      </a:lnTo>
                      <a:lnTo>
                        <a:pt x="38" y="357"/>
                      </a:lnTo>
                      <a:lnTo>
                        <a:pt x="32" y="362"/>
                      </a:lnTo>
                      <a:lnTo>
                        <a:pt x="32" y="365"/>
                      </a:lnTo>
                      <a:lnTo>
                        <a:pt x="14" y="400"/>
                      </a:lnTo>
                      <a:lnTo>
                        <a:pt x="24" y="396"/>
                      </a:lnTo>
                      <a:lnTo>
                        <a:pt x="24" y="393"/>
                      </a:lnTo>
                      <a:lnTo>
                        <a:pt x="27" y="392"/>
                      </a:lnTo>
                      <a:lnTo>
                        <a:pt x="31" y="387"/>
                      </a:lnTo>
                      <a:lnTo>
                        <a:pt x="36" y="382"/>
                      </a:lnTo>
                      <a:lnTo>
                        <a:pt x="40" y="375"/>
                      </a:lnTo>
                      <a:lnTo>
                        <a:pt x="47" y="367"/>
                      </a:lnTo>
                      <a:lnTo>
                        <a:pt x="54" y="357"/>
                      </a:lnTo>
                      <a:lnTo>
                        <a:pt x="62" y="346"/>
                      </a:lnTo>
                      <a:lnTo>
                        <a:pt x="68" y="333"/>
                      </a:lnTo>
                      <a:lnTo>
                        <a:pt x="74" y="318"/>
                      </a:lnTo>
                      <a:lnTo>
                        <a:pt x="80" y="302"/>
                      </a:lnTo>
                      <a:lnTo>
                        <a:pt x="86" y="284"/>
                      </a:lnTo>
                      <a:lnTo>
                        <a:pt x="90" y="264"/>
                      </a:lnTo>
                      <a:lnTo>
                        <a:pt x="94" y="243"/>
                      </a:lnTo>
                      <a:lnTo>
                        <a:pt x="95" y="220"/>
                      </a:lnTo>
                      <a:lnTo>
                        <a:pt x="96" y="196"/>
                      </a:lnTo>
                      <a:lnTo>
                        <a:pt x="94" y="170"/>
                      </a:lnTo>
                      <a:lnTo>
                        <a:pt x="90" y="145"/>
                      </a:lnTo>
                      <a:lnTo>
                        <a:pt x="84" y="123"/>
                      </a:lnTo>
                      <a:lnTo>
                        <a:pt x="79" y="104"/>
                      </a:lnTo>
                      <a:lnTo>
                        <a:pt x="70" y="86"/>
                      </a:lnTo>
                      <a:lnTo>
                        <a:pt x="63" y="70"/>
                      </a:lnTo>
                      <a:lnTo>
                        <a:pt x="54" y="55"/>
                      </a:lnTo>
                      <a:lnTo>
                        <a:pt x="45" y="44"/>
                      </a:lnTo>
                      <a:lnTo>
                        <a:pt x="37" y="31"/>
                      </a:lnTo>
                      <a:lnTo>
                        <a:pt x="28" y="24"/>
                      </a:lnTo>
                      <a:lnTo>
                        <a:pt x="19" y="15"/>
                      </a:lnTo>
                      <a:lnTo>
                        <a:pt x="13" y="10"/>
                      </a:lnTo>
                      <a:lnTo>
                        <a:pt x="7" y="4"/>
                      </a:lnTo>
                      <a:lnTo>
                        <a:pt x="3" y="1"/>
                      </a:lnTo>
                      <a:lnTo>
                        <a:pt x="0" y="0"/>
                      </a:lnTo>
                      <a:lnTo>
                        <a:pt x="5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3" name="Freeform 181"/>
                <p:cNvSpPr>
                  <a:spLocks/>
                </p:cNvSpPr>
                <p:nvPr/>
              </p:nvSpPr>
              <p:spPr bwMode="auto">
                <a:xfrm>
                  <a:off x="5300" y="3293"/>
                  <a:ext cx="96" cy="36"/>
                </a:xfrm>
                <a:custGeom>
                  <a:avLst/>
                  <a:gdLst>
                    <a:gd name="T0" fmla="*/ 0 w 288"/>
                    <a:gd name="T1" fmla="*/ 64 h 107"/>
                    <a:gd name="T2" fmla="*/ 2 w 288"/>
                    <a:gd name="T3" fmla="*/ 64 h 107"/>
                    <a:gd name="T4" fmla="*/ 5 w 288"/>
                    <a:gd name="T5" fmla="*/ 65 h 107"/>
                    <a:gd name="T6" fmla="*/ 11 w 288"/>
                    <a:gd name="T7" fmla="*/ 67 h 107"/>
                    <a:gd name="T8" fmla="*/ 16 w 288"/>
                    <a:gd name="T9" fmla="*/ 70 h 107"/>
                    <a:gd name="T10" fmla="*/ 24 w 288"/>
                    <a:gd name="T11" fmla="*/ 71 h 107"/>
                    <a:gd name="T12" fmla="*/ 32 w 288"/>
                    <a:gd name="T13" fmla="*/ 73 h 107"/>
                    <a:gd name="T14" fmla="*/ 42 w 288"/>
                    <a:gd name="T15" fmla="*/ 76 h 107"/>
                    <a:gd name="T16" fmla="*/ 50 w 288"/>
                    <a:gd name="T17" fmla="*/ 76 h 107"/>
                    <a:gd name="T18" fmla="*/ 60 w 288"/>
                    <a:gd name="T19" fmla="*/ 77 h 107"/>
                    <a:gd name="T20" fmla="*/ 70 w 288"/>
                    <a:gd name="T21" fmla="*/ 76 h 107"/>
                    <a:gd name="T22" fmla="*/ 81 w 288"/>
                    <a:gd name="T23" fmla="*/ 75 h 107"/>
                    <a:gd name="T24" fmla="*/ 91 w 288"/>
                    <a:gd name="T25" fmla="*/ 71 h 107"/>
                    <a:gd name="T26" fmla="*/ 101 w 288"/>
                    <a:gd name="T27" fmla="*/ 67 h 107"/>
                    <a:gd name="T28" fmla="*/ 111 w 288"/>
                    <a:gd name="T29" fmla="*/ 62 h 107"/>
                    <a:gd name="T30" fmla="*/ 122 w 288"/>
                    <a:gd name="T31" fmla="*/ 56 h 107"/>
                    <a:gd name="T32" fmla="*/ 122 w 288"/>
                    <a:gd name="T33" fmla="*/ 54 h 107"/>
                    <a:gd name="T34" fmla="*/ 125 w 288"/>
                    <a:gd name="T35" fmla="*/ 51 h 107"/>
                    <a:gd name="T36" fmla="*/ 127 w 288"/>
                    <a:gd name="T37" fmla="*/ 46 h 107"/>
                    <a:gd name="T38" fmla="*/ 132 w 288"/>
                    <a:gd name="T39" fmla="*/ 42 h 107"/>
                    <a:gd name="T40" fmla="*/ 136 w 288"/>
                    <a:gd name="T41" fmla="*/ 35 h 107"/>
                    <a:gd name="T42" fmla="*/ 140 w 288"/>
                    <a:gd name="T43" fmla="*/ 30 h 107"/>
                    <a:gd name="T44" fmla="*/ 143 w 288"/>
                    <a:gd name="T45" fmla="*/ 24 h 107"/>
                    <a:gd name="T46" fmla="*/ 147 w 288"/>
                    <a:gd name="T47" fmla="*/ 19 h 107"/>
                    <a:gd name="T48" fmla="*/ 153 w 288"/>
                    <a:gd name="T49" fmla="*/ 7 h 107"/>
                    <a:gd name="T50" fmla="*/ 178 w 288"/>
                    <a:gd name="T51" fmla="*/ 0 h 107"/>
                    <a:gd name="T52" fmla="*/ 178 w 288"/>
                    <a:gd name="T53" fmla="*/ 57 h 107"/>
                    <a:gd name="T54" fmla="*/ 208 w 288"/>
                    <a:gd name="T55" fmla="*/ 15 h 107"/>
                    <a:gd name="T56" fmla="*/ 217 w 288"/>
                    <a:gd name="T57" fmla="*/ 3 h 107"/>
                    <a:gd name="T58" fmla="*/ 219 w 288"/>
                    <a:gd name="T59" fmla="*/ 56 h 107"/>
                    <a:gd name="T60" fmla="*/ 253 w 288"/>
                    <a:gd name="T61" fmla="*/ 10 h 107"/>
                    <a:gd name="T62" fmla="*/ 253 w 288"/>
                    <a:gd name="T63" fmla="*/ 49 h 107"/>
                    <a:gd name="T64" fmla="*/ 288 w 288"/>
                    <a:gd name="T65" fmla="*/ 8 h 107"/>
                    <a:gd name="T66" fmla="*/ 270 w 288"/>
                    <a:gd name="T67" fmla="*/ 57 h 107"/>
                    <a:gd name="T68" fmla="*/ 253 w 288"/>
                    <a:gd name="T69" fmla="*/ 98 h 107"/>
                    <a:gd name="T70" fmla="*/ 217 w 288"/>
                    <a:gd name="T71" fmla="*/ 101 h 107"/>
                    <a:gd name="T72" fmla="*/ 137 w 288"/>
                    <a:gd name="T73" fmla="*/ 107 h 107"/>
                    <a:gd name="T74" fmla="*/ 69 w 288"/>
                    <a:gd name="T75" fmla="*/ 107 h 107"/>
                    <a:gd name="T76" fmla="*/ 36 w 288"/>
                    <a:gd name="T77" fmla="*/ 93 h 107"/>
                    <a:gd name="T78" fmla="*/ 5 w 288"/>
                    <a:gd name="T79" fmla="*/ 73 h 107"/>
                    <a:gd name="T80" fmla="*/ 0 w 288"/>
                    <a:gd name="T81" fmla="*/ 64 h 107"/>
                    <a:gd name="T82" fmla="*/ 0 w 288"/>
                    <a:gd name="T83" fmla="*/ 64 h 10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88"/>
                    <a:gd name="T127" fmla="*/ 0 h 107"/>
                    <a:gd name="T128" fmla="*/ 288 w 288"/>
                    <a:gd name="T129" fmla="*/ 107 h 107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88" h="107">
                      <a:moveTo>
                        <a:pt x="0" y="64"/>
                      </a:moveTo>
                      <a:lnTo>
                        <a:pt x="2" y="64"/>
                      </a:lnTo>
                      <a:lnTo>
                        <a:pt x="5" y="65"/>
                      </a:lnTo>
                      <a:lnTo>
                        <a:pt x="11" y="67"/>
                      </a:lnTo>
                      <a:lnTo>
                        <a:pt x="16" y="70"/>
                      </a:lnTo>
                      <a:lnTo>
                        <a:pt x="24" y="71"/>
                      </a:lnTo>
                      <a:lnTo>
                        <a:pt x="32" y="73"/>
                      </a:lnTo>
                      <a:lnTo>
                        <a:pt x="42" y="76"/>
                      </a:lnTo>
                      <a:lnTo>
                        <a:pt x="50" y="76"/>
                      </a:lnTo>
                      <a:lnTo>
                        <a:pt x="60" y="77"/>
                      </a:lnTo>
                      <a:lnTo>
                        <a:pt x="70" y="76"/>
                      </a:lnTo>
                      <a:lnTo>
                        <a:pt x="81" y="75"/>
                      </a:lnTo>
                      <a:lnTo>
                        <a:pt x="91" y="71"/>
                      </a:lnTo>
                      <a:lnTo>
                        <a:pt x="101" y="67"/>
                      </a:lnTo>
                      <a:lnTo>
                        <a:pt x="111" y="62"/>
                      </a:lnTo>
                      <a:lnTo>
                        <a:pt x="122" y="56"/>
                      </a:lnTo>
                      <a:lnTo>
                        <a:pt x="122" y="54"/>
                      </a:lnTo>
                      <a:lnTo>
                        <a:pt x="125" y="51"/>
                      </a:lnTo>
                      <a:lnTo>
                        <a:pt x="127" y="46"/>
                      </a:lnTo>
                      <a:lnTo>
                        <a:pt x="132" y="42"/>
                      </a:lnTo>
                      <a:lnTo>
                        <a:pt x="136" y="35"/>
                      </a:lnTo>
                      <a:lnTo>
                        <a:pt x="140" y="30"/>
                      </a:lnTo>
                      <a:lnTo>
                        <a:pt x="143" y="24"/>
                      </a:lnTo>
                      <a:lnTo>
                        <a:pt x="147" y="19"/>
                      </a:lnTo>
                      <a:lnTo>
                        <a:pt x="153" y="7"/>
                      </a:lnTo>
                      <a:lnTo>
                        <a:pt x="178" y="0"/>
                      </a:lnTo>
                      <a:lnTo>
                        <a:pt x="178" y="57"/>
                      </a:lnTo>
                      <a:lnTo>
                        <a:pt x="208" y="15"/>
                      </a:lnTo>
                      <a:lnTo>
                        <a:pt x="217" y="3"/>
                      </a:lnTo>
                      <a:lnTo>
                        <a:pt x="219" y="56"/>
                      </a:lnTo>
                      <a:lnTo>
                        <a:pt x="253" y="10"/>
                      </a:lnTo>
                      <a:lnTo>
                        <a:pt x="253" y="49"/>
                      </a:lnTo>
                      <a:lnTo>
                        <a:pt x="288" y="8"/>
                      </a:lnTo>
                      <a:lnTo>
                        <a:pt x="270" y="57"/>
                      </a:lnTo>
                      <a:lnTo>
                        <a:pt x="253" y="98"/>
                      </a:lnTo>
                      <a:lnTo>
                        <a:pt x="217" y="101"/>
                      </a:lnTo>
                      <a:lnTo>
                        <a:pt x="137" y="107"/>
                      </a:lnTo>
                      <a:lnTo>
                        <a:pt x="69" y="107"/>
                      </a:lnTo>
                      <a:lnTo>
                        <a:pt x="36" y="93"/>
                      </a:lnTo>
                      <a:lnTo>
                        <a:pt x="5" y="73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4" name="Freeform 182"/>
                <p:cNvSpPr>
                  <a:spLocks/>
                </p:cNvSpPr>
                <p:nvPr/>
              </p:nvSpPr>
              <p:spPr bwMode="auto">
                <a:xfrm>
                  <a:off x="5297" y="3305"/>
                  <a:ext cx="95" cy="28"/>
                </a:xfrm>
                <a:custGeom>
                  <a:avLst/>
                  <a:gdLst>
                    <a:gd name="T0" fmla="*/ 1 w 285"/>
                    <a:gd name="T1" fmla="*/ 24 h 82"/>
                    <a:gd name="T2" fmla="*/ 8 w 285"/>
                    <a:gd name="T3" fmla="*/ 30 h 82"/>
                    <a:gd name="T4" fmla="*/ 17 w 285"/>
                    <a:gd name="T5" fmla="*/ 35 h 82"/>
                    <a:gd name="T6" fmla="*/ 30 w 285"/>
                    <a:gd name="T7" fmla="*/ 40 h 82"/>
                    <a:gd name="T8" fmla="*/ 46 w 285"/>
                    <a:gd name="T9" fmla="*/ 45 h 82"/>
                    <a:gd name="T10" fmla="*/ 66 w 285"/>
                    <a:gd name="T11" fmla="*/ 50 h 82"/>
                    <a:gd name="T12" fmla="*/ 91 w 285"/>
                    <a:gd name="T13" fmla="*/ 52 h 82"/>
                    <a:gd name="T14" fmla="*/ 108 w 285"/>
                    <a:gd name="T15" fmla="*/ 51 h 82"/>
                    <a:gd name="T16" fmla="*/ 117 w 285"/>
                    <a:gd name="T17" fmla="*/ 47 h 82"/>
                    <a:gd name="T18" fmla="*/ 127 w 285"/>
                    <a:gd name="T19" fmla="*/ 42 h 82"/>
                    <a:gd name="T20" fmla="*/ 137 w 285"/>
                    <a:gd name="T21" fmla="*/ 37 h 82"/>
                    <a:gd name="T22" fmla="*/ 146 w 285"/>
                    <a:gd name="T23" fmla="*/ 30 h 82"/>
                    <a:gd name="T24" fmla="*/ 156 w 285"/>
                    <a:gd name="T25" fmla="*/ 21 h 82"/>
                    <a:gd name="T26" fmla="*/ 166 w 285"/>
                    <a:gd name="T27" fmla="*/ 13 h 82"/>
                    <a:gd name="T28" fmla="*/ 174 w 285"/>
                    <a:gd name="T29" fmla="*/ 6 h 82"/>
                    <a:gd name="T30" fmla="*/ 175 w 285"/>
                    <a:gd name="T31" fmla="*/ 14 h 82"/>
                    <a:gd name="T32" fmla="*/ 175 w 285"/>
                    <a:gd name="T33" fmla="*/ 24 h 82"/>
                    <a:gd name="T34" fmla="*/ 174 w 285"/>
                    <a:gd name="T35" fmla="*/ 34 h 82"/>
                    <a:gd name="T36" fmla="*/ 172 w 285"/>
                    <a:gd name="T37" fmla="*/ 44 h 82"/>
                    <a:gd name="T38" fmla="*/ 172 w 285"/>
                    <a:gd name="T39" fmla="*/ 55 h 82"/>
                    <a:gd name="T40" fmla="*/ 217 w 285"/>
                    <a:gd name="T41" fmla="*/ 3 h 82"/>
                    <a:gd name="T42" fmla="*/ 252 w 285"/>
                    <a:gd name="T43" fmla="*/ 3 h 82"/>
                    <a:gd name="T44" fmla="*/ 285 w 285"/>
                    <a:gd name="T45" fmla="*/ 0 h 82"/>
                    <a:gd name="T46" fmla="*/ 283 w 285"/>
                    <a:gd name="T47" fmla="*/ 9 h 82"/>
                    <a:gd name="T48" fmla="*/ 280 w 285"/>
                    <a:gd name="T49" fmla="*/ 16 h 82"/>
                    <a:gd name="T50" fmla="*/ 279 w 285"/>
                    <a:gd name="T51" fmla="*/ 29 h 82"/>
                    <a:gd name="T52" fmla="*/ 275 w 285"/>
                    <a:gd name="T53" fmla="*/ 40 h 82"/>
                    <a:gd name="T54" fmla="*/ 272 w 285"/>
                    <a:gd name="T55" fmla="*/ 51 h 82"/>
                    <a:gd name="T56" fmla="*/ 268 w 285"/>
                    <a:gd name="T57" fmla="*/ 62 h 82"/>
                    <a:gd name="T58" fmla="*/ 264 w 285"/>
                    <a:gd name="T59" fmla="*/ 71 h 82"/>
                    <a:gd name="T60" fmla="*/ 259 w 285"/>
                    <a:gd name="T61" fmla="*/ 71 h 82"/>
                    <a:gd name="T62" fmla="*/ 251 w 285"/>
                    <a:gd name="T63" fmla="*/ 72 h 82"/>
                    <a:gd name="T64" fmla="*/ 236 w 285"/>
                    <a:gd name="T65" fmla="*/ 75 h 82"/>
                    <a:gd name="T66" fmla="*/ 217 w 285"/>
                    <a:gd name="T67" fmla="*/ 77 h 82"/>
                    <a:gd name="T68" fmla="*/ 195 w 285"/>
                    <a:gd name="T69" fmla="*/ 80 h 82"/>
                    <a:gd name="T70" fmla="*/ 171 w 285"/>
                    <a:gd name="T71" fmla="*/ 81 h 82"/>
                    <a:gd name="T72" fmla="*/ 145 w 285"/>
                    <a:gd name="T73" fmla="*/ 82 h 82"/>
                    <a:gd name="T74" fmla="*/ 120 w 285"/>
                    <a:gd name="T75" fmla="*/ 82 h 82"/>
                    <a:gd name="T76" fmla="*/ 96 w 285"/>
                    <a:gd name="T77" fmla="*/ 81 h 82"/>
                    <a:gd name="T78" fmla="*/ 73 w 285"/>
                    <a:gd name="T79" fmla="*/ 76 h 82"/>
                    <a:gd name="T80" fmla="*/ 55 w 285"/>
                    <a:gd name="T81" fmla="*/ 69 h 82"/>
                    <a:gd name="T82" fmla="*/ 39 w 285"/>
                    <a:gd name="T83" fmla="*/ 60 h 82"/>
                    <a:gd name="T84" fmla="*/ 25 w 285"/>
                    <a:gd name="T85" fmla="*/ 49 h 82"/>
                    <a:gd name="T86" fmla="*/ 14 w 285"/>
                    <a:gd name="T87" fmla="*/ 39 h 82"/>
                    <a:gd name="T88" fmla="*/ 0 w 285"/>
                    <a:gd name="T89" fmla="*/ 24 h 8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85"/>
                    <a:gd name="T136" fmla="*/ 0 h 82"/>
                    <a:gd name="T137" fmla="*/ 285 w 285"/>
                    <a:gd name="T138" fmla="*/ 82 h 8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85" h="82">
                      <a:moveTo>
                        <a:pt x="0" y="24"/>
                      </a:moveTo>
                      <a:lnTo>
                        <a:pt x="1" y="24"/>
                      </a:lnTo>
                      <a:lnTo>
                        <a:pt x="5" y="28"/>
                      </a:lnTo>
                      <a:lnTo>
                        <a:pt x="8" y="30"/>
                      </a:lnTo>
                      <a:lnTo>
                        <a:pt x="13" y="33"/>
                      </a:lnTo>
                      <a:lnTo>
                        <a:pt x="17" y="35"/>
                      </a:lnTo>
                      <a:lnTo>
                        <a:pt x="24" y="37"/>
                      </a:lnTo>
                      <a:lnTo>
                        <a:pt x="30" y="40"/>
                      </a:lnTo>
                      <a:lnTo>
                        <a:pt x="37" y="42"/>
                      </a:lnTo>
                      <a:lnTo>
                        <a:pt x="46" y="45"/>
                      </a:lnTo>
                      <a:lnTo>
                        <a:pt x="56" y="47"/>
                      </a:lnTo>
                      <a:lnTo>
                        <a:pt x="66" y="50"/>
                      </a:lnTo>
                      <a:lnTo>
                        <a:pt x="78" y="51"/>
                      </a:lnTo>
                      <a:lnTo>
                        <a:pt x="91" y="52"/>
                      </a:lnTo>
                      <a:lnTo>
                        <a:pt x="106" y="54"/>
                      </a:lnTo>
                      <a:lnTo>
                        <a:pt x="108" y="51"/>
                      </a:lnTo>
                      <a:lnTo>
                        <a:pt x="113" y="50"/>
                      </a:lnTo>
                      <a:lnTo>
                        <a:pt x="117" y="47"/>
                      </a:lnTo>
                      <a:lnTo>
                        <a:pt x="120" y="45"/>
                      </a:lnTo>
                      <a:lnTo>
                        <a:pt x="127" y="42"/>
                      </a:lnTo>
                      <a:lnTo>
                        <a:pt x="132" y="41"/>
                      </a:lnTo>
                      <a:lnTo>
                        <a:pt x="137" y="37"/>
                      </a:lnTo>
                      <a:lnTo>
                        <a:pt x="141" y="34"/>
                      </a:lnTo>
                      <a:lnTo>
                        <a:pt x="146" y="30"/>
                      </a:lnTo>
                      <a:lnTo>
                        <a:pt x="151" y="26"/>
                      </a:lnTo>
                      <a:lnTo>
                        <a:pt x="156" y="21"/>
                      </a:lnTo>
                      <a:lnTo>
                        <a:pt x="161" y="16"/>
                      </a:lnTo>
                      <a:lnTo>
                        <a:pt x="166" y="13"/>
                      </a:lnTo>
                      <a:lnTo>
                        <a:pt x="172" y="8"/>
                      </a:lnTo>
                      <a:lnTo>
                        <a:pt x="174" y="6"/>
                      </a:lnTo>
                      <a:lnTo>
                        <a:pt x="175" y="11"/>
                      </a:lnTo>
                      <a:lnTo>
                        <a:pt x="175" y="14"/>
                      </a:lnTo>
                      <a:lnTo>
                        <a:pt x="175" y="19"/>
                      </a:lnTo>
                      <a:lnTo>
                        <a:pt x="175" y="24"/>
                      </a:lnTo>
                      <a:lnTo>
                        <a:pt x="175" y="30"/>
                      </a:lnTo>
                      <a:lnTo>
                        <a:pt x="174" y="34"/>
                      </a:lnTo>
                      <a:lnTo>
                        <a:pt x="172" y="39"/>
                      </a:lnTo>
                      <a:lnTo>
                        <a:pt x="172" y="44"/>
                      </a:lnTo>
                      <a:lnTo>
                        <a:pt x="172" y="49"/>
                      </a:lnTo>
                      <a:lnTo>
                        <a:pt x="172" y="55"/>
                      </a:lnTo>
                      <a:lnTo>
                        <a:pt x="172" y="59"/>
                      </a:lnTo>
                      <a:lnTo>
                        <a:pt x="217" y="3"/>
                      </a:lnTo>
                      <a:lnTo>
                        <a:pt x="211" y="59"/>
                      </a:lnTo>
                      <a:lnTo>
                        <a:pt x="252" y="3"/>
                      </a:lnTo>
                      <a:lnTo>
                        <a:pt x="248" y="54"/>
                      </a:lnTo>
                      <a:lnTo>
                        <a:pt x="285" y="0"/>
                      </a:lnTo>
                      <a:lnTo>
                        <a:pt x="284" y="3"/>
                      </a:lnTo>
                      <a:lnTo>
                        <a:pt x="283" y="9"/>
                      </a:lnTo>
                      <a:lnTo>
                        <a:pt x="282" y="11"/>
                      </a:lnTo>
                      <a:lnTo>
                        <a:pt x="280" y="16"/>
                      </a:lnTo>
                      <a:lnTo>
                        <a:pt x="279" y="23"/>
                      </a:lnTo>
                      <a:lnTo>
                        <a:pt x="279" y="29"/>
                      </a:lnTo>
                      <a:lnTo>
                        <a:pt x="277" y="34"/>
                      </a:lnTo>
                      <a:lnTo>
                        <a:pt x="275" y="40"/>
                      </a:lnTo>
                      <a:lnTo>
                        <a:pt x="273" y="45"/>
                      </a:lnTo>
                      <a:lnTo>
                        <a:pt x="272" y="51"/>
                      </a:lnTo>
                      <a:lnTo>
                        <a:pt x="269" y="56"/>
                      </a:lnTo>
                      <a:lnTo>
                        <a:pt x="268" y="62"/>
                      </a:lnTo>
                      <a:lnTo>
                        <a:pt x="265" y="66"/>
                      </a:lnTo>
                      <a:lnTo>
                        <a:pt x="264" y="71"/>
                      </a:lnTo>
                      <a:lnTo>
                        <a:pt x="262" y="71"/>
                      </a:lnTo>
                      <a:lnTo>
                        <a:pt x="259" y="71"/>
                      </a:lnTo>
                      <a:lnTo>
                        <a:pt x="256" y="72"/>
                      </a:lnTo>
                      <a:lnTo>
                        <a:pt x="251" y="72"/>
                      </a:lnTo>
                      <a:lnTo>
                        <a:pt x="243" y="72"/>
                      </a:lnTo>
                      <a:lnTo>
                        <a:pt x="236" y="75"/>
                      </a:lnTo>
                      <a:lnTo>
                        <a:pt x="227" y="76"/>
                      </a:lnTo>
                      <a:lnTo>
                        <a:pt x="217" y="77"/>
                      </a:lnTo>
                      <a:lnTo>
                        <a:pt x="206" y="78"/>
                      </a:lnTo>
                      <a:lnTo>
                        <a:pt x="195" y="80"/>
                      </a:lnTo>
                      <a:lnTo>
                        <a:pt x="182" y="80"/>
                      </a:lnTo>
                      <a:lnTo>
                        <a:pt x="171" y="81"/>
                      </a:lnTo>
                      <a:lnTo>
                        <a:pt x="159" y="81"/>
                      </a:lnTo>
                      <a:lnTo>
                        <a:pt x="145" y="82"/>
                      </a:lnTo>
                      <a:lnTo>
                        <a:pt x="133" y="82"/>
                      </a:lnTo>
                      <a:lnTo>
                        <a:pt x="120" y="82"/>
                      </a:lnTo>
                      <a:lnTo>
                        <a:pt x="107" y="81"/>
                      </a:lnTo>
                      <a:lnTo>
                        <a:pt x="96" y="81"/>
                      </a:lnTo>
                      <a:lnTo>
                        <a:pt x="83" y="78"/>
                      </a:lnTo>
                      <a:lnTo>
                        <a:pt x="73" y="76"/>
                      </a:lnTo>
                      <a:lnTo>
                        <a:pt x="62" y="72"/>
                      </a:lnTo>
                      <a:lnTo>
                        <a:pt x="55" y="69"/>
                      </a:lnTo>
                      <a:lnTo>
                        <a:pt x="46" y="65"/>
                      </a:lnTo>
                      <a:lnTo>
                        <a:pt x="39" y="60"/>
                      </a:lnTo>
                      <a:lnTo>
                        <a:pt x="30" y="55"/>
                      </a:lnTo>
                      <a:lnTo>
                        <a:pt x="25" y="49"/>
                      </a:lnTo>
                      <a:lnTo>
                        <a:pt x="19" y="44"/>
                      </a:lnTo>
                      <a:lnTo>
                        <a:pt x="14" y="39"/>
                      </a:lnTo>
                      <a:lnTo>
                        <a:pt x="6" y="3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5" name="Freeform 183"/>
                <p:cNvSpPr>
                  <a:spLocks/>
                </p:cNvSpPr>
                <p:nvPr/>
              </p:nvSpPr>
              <p:spPr bwMode="auto">
                <a:xfrm>
                  <a:off x="5176" y="3201"/>
                  <a:ext cx="274" cy="95"/>
                </a:xfrm>
                <a:custGeom>
                  <a:avLst/>
                  <a:gdLst>
                    <a:gd name="T0" fmla="*/ 23 w 823"/>
                    <a:gd name="T1" fmla="*/ 2 h 285"/>
                    <a:gd name="T2" fmla="*/ 126 w 823"/>
                    <a:gd name="T3" fmla="*/ 0 h 285"/>
                    <a:gd name="T4" fmla="*/ 291 w 823"/>
                    <a:gd name="T5" fmla="*/ 2 h 285"/>
                    <a:gd name="T6" fmla="*/ 498 w 823"/>
                    <a:gd name="T7" fmla="*/ 14 h 285"/>
                    <a:gd name="T8" fmla="*/ 606 w 823"/>
                    <a:gd name="T9" fmla="*/ 26 h 285"/>
                    <a:gd name="T10" fmla="*/ 674 w 823"/>
                    <a:gd name="T11" fmla="*/ 35 h 285"/>
                    <a:gd name="T12" fmla="*/ 741 w 823"/>
                    <a:gd name="T13" fmla="*/ 48 h 285"/>
                    <a:gd name="T14" fmla="*/ 807 w 823"/>
                    <a:gd name="T15" fmla="*/ 62 h 285"/>
                    <a:gd name="T16" fmla="*/ 819 w 823"/>
                    <a:gd name="T17" fmla="*/ 78 h 285"/>
                    <a:gd name="T18" fmla="*/ 806 w 823"/>
                    <a:gd name="T19" fmla="*/ 124 h 285"/>
                    <a:gd name="T20" fmla="*/ 782 w 823"/>
                    <a:gd name="T21" fmla="*/ 187 h 285"/>
                    <a:gd name="T22" fmla="*/ 747 w 823"/>
                    <a:gd name="T23" fmla="*/ 246 h 285"/>
                    <a:gd name="T24" fmla="*/ 732 w 823"/>
                    <a:gd name="T25" fmla="*/ 241 h 285"/>
                    <a:gd name="T26" fmla="*/ 737 w 823"/>
                    <a:gd name="T27" fmla="*/ 228 h 285"/>
                    <a:gd name="T28" fmla="*/ 755 w 823"/>
                    <a:gd name="T29" fmla="*/ 195 h 285"/>
                    <a:gd name="T30" fmla="*/ 773 w 823"/>
                    <a:gd name="T31" fmla="*/ 148 h 285"/>
                    <a:gd name="T32" fmla="*/ 778 w 823"/>
                    <a:gd name="T33" fmla="*/ 99 h 285"/>
                    <a:gd name="T34" fmla="*/ 768 w 823"/>
                    <a:gd name="T35" fmla="*/ 84 h 285"/>
                    <a:gd name="T36" fmla="*/ 732 w 823"/>
                    <a:gd name="T37" fmla="*/ 74 h 285"/>
                    <a:gd name="T38" fmla="*/ 673 w 823"/>
                    <a:gd name="T39" fmla="*/ 60 h 285"/>
                    <a:gd name="T40" fmla="*/ 596 w 823"/>
                    <a:gd name="T41" fmla="*/ 48 h 285"/>
                    <a:gd name="T42" fmla="*/ 502 w 823"/>
                    <a:gd name="T43" fmla="*/ 40 h 285"/>
                    <a:gd name="T44" fmla="*/ 401 w 823"/>
                    <a:gd name="T45" fmla="*/ 32 h 285"/>
                    <a:gd name="T46" fmla="*/ 315 w 823"/>
                    <a:gd name="T47" fmla="*/ 27 h 285"/>
                    <a:gd name="T48" fmla="*/ 271 w 823"/>
                    <a:gd name="T49" fmla="*/ 26 h 285"/>
                    <a:gd name="T50" fmla="*/ 269 w 823"/>
                    <a:gd name="T51" fmla="*/ 34 h 285"/>
                    <a:gd name="T52" fmla="*/ 266 w 823"/>
                    <a:gd name="T53" fmla="*/ 73 h 285"/>
                    <a:gd name="T54" fmla="*/ 256 w 823"/>
                    <a:gd name="T55" fmla="*/ 131 h 285"/>
                    <a:gd name="T56" fmla="*/ 233 w 823"/>
                    <a:gd name="T57" fmla="*/ 202 h 285"/>
                    <a:gd name="T58" fmla="*/ 235 w 823"/>
                    <a:gd name="T59" fmla="*/ 223 h 285"/>
                    <a:gd name="T60" fmla="*/ 280 w 823"/>
                    <a:gd name="T61" fmla="*/ 235 h 285"/>
                    <a:gd name="T62" fmla="*/ 346 w 823"/>
                    <a:gd name="T63" fmla="*/ 250 h 285"/>
                    <a:gd name="T64" fmla="*/ 419 w 823"/>
                    <a:gd name="T65" fmla="*/ 260 h 285"/>
                    <a:gd name="T66" fmla="*/ 497 w 823"/>
                    <a:gd name="T67" fmla="*/ 262 h 285"/>
                    <a:gd name="T68" fmla="*/ 591 w 823"/>
                    <a:gd name="T69" fmla="*/ 262 h 285"/>
                    <a:gd name="T70" fmla="*/ 675 w 823"/>
                    <a:gd name="T71" fmla="*/ 262 h 285"/>
                    <a:gd name="T72" fmla="*/ 722 w 823"/>
                    <a:gd name="T73" fmla="*/ 262 h 285"/>
                    <a:gd name="T74" fmla="*/ 709 w 823"/>
                    <a:gd name="T75" fmla="*/ 265 h 285"/>
                    <a:gd name="T76" fmla="*/ 672 w 823"/>
                    <a:gd name="T77" fmla="*/ 272 h 285"/>
                    <a:gd name="T78" fmla="*/ 601 w 823"/>
                    <a:gd name="T79" fmla="*/ 280 h 285"/>
                    <a:gd name="T80" fmla="*/ 491 w 823"/>
                    <a:gd name="T81" fmla="*/ 285 h 285"/>
                    <a:gd name="T82" fmla="*/ 370 w 823"/>
                    <a:gd name="T83" fmla="*/ 282 h 285"/>
                    <a:gd name="T84" fmla="*/ 271 w 823"/>
                    <a:gd name="T85" fmla="*/ 275 h 285"/>
                    <a:gd name="T86" fmla="*/ 207 w 823"/>
                    <a:gd name="T87" fmla="*/ 269 h 285"/>
                    <a:gd name="T88" fmla="*/ 152 w 823"/>
                    <a:gd name="T89" fmla="*/ 259 h 285"/>
                    <a:gd name="T90" fmla="*/ 161 w 823"/>
                    <a:gd name="T91" fmla="*/ 244 h 285"/>
                    <a:gd name="T92" fmla="*/ 182 w 823"/>
                    <a:gd name="T93" fmla="*/ 208 h 285"/>
                    <a:gd name="T94" fmla="*/ 204 w 823"/>
                    <a:gd name="T95" fmla="*/ 164 h 285"/>
                    <a:gd name="T96" fmla="*/ 218 w 823"/>
                    <a:gd name="T97" fmla="*/ 124 h 285"/>
                    <a:gd name="T98" fmla="*/ 223 w 823"/>
                    <a:gd name="T99" fmla="*/ 86 h 285"/>
                    <a:gd name="T100" fmla="*/ 224 w 823"/>
                    <a:gd name="T101" fmla="*/ 55 h 285"/>
                    <a:gd name="T102" fmla="*/ 224 w 823"/>
                    <a:gd name="T103" fmla="*/ 33 h 285"/>
                    <a:gd name="T104" fmla="*/ 0 w 823"/>
                    <a:gd name="T105" fmla="*/ 4 h 285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823"/>
                    <a:gd name="T160" fmla="*/ 0 h 285"/>
                    <a:gd name="T161" fmla="*/ 823 w 823"/>
                    <a:gd name="T162" fmla="*/ 285 h 285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823" h="285">
                      <a:moveTo>
                        <a:pt x="0" y="4"/>
                      </a:moveTo>
                      <a:lnTo>
                        <a:pt x="2" y="3"/>
                      </a:lnTo>
                      <a:lnTo>
                        <a:pt x="9" y="3"/>
                      </a:lnTo>
                      <a:lnTo>
                        <a:pt x="23" y="2"/>
                      </a:lnTo>
                      <a:lnTo>
                        <a:pt x="43" y="2"/>
                      </a:lnTo>
                      <a:lnTo>
                        <a:pt x="65" y="1"/>
                      </a:lnTo>
                      <a:lnTo>
                        <a:pt x="94" y="0"/>
                      </a:lnTo>
                      <a:lnTo>
                        <a:pt x="126" y="0"/>
                      </a:lnTo>
                      <a:lnTo>
                        <a:pt x="163" y="0"/>
                      </a:lnTo>
                      <a:lnTo>
                        <a:pt x="202" y="0"/>
                      </a:lnTo>
                      <a:lnTo>
                        <a:pt x="245" y="1"/>
                      </a:lnTo>
                      <a:lnTo>
                        <a:pt x="291" y="2"/>
                      </a:lnTo>
                      <a:lnTo>
                        <a:pt x="339" y="4"/>
                      </a:lnTo>
                      <a:lnTo>
                        <a:pt x="390" y="6"/>
                      </a:lnTo>
                      <a:lnTo>
                        <a:pt x="443" y="9"/>
                      </a:lnTo>
                      <a:lnTo>
                        <a:pt x="498" y="14"/>
                      </a:lnTo>
                      <a:lnTo>
                        <a:pt x="555" y="21"/>
                      </a:lnTo>
                      <a:lnTo>
                        <a:pt x="571" y="22"/>
                      </a:lnTo>
                      <a:lnTo>
                        <a:pt x="589" y="23"/>
                      </a:lnTo>
                      <a:lnTo>
                        <a:pt x="606" y="26"/>
                      </a:lnTo>
                      <a:lnTo>
                        <a:pt x="623" y="28"/>
                      </a:lnTo>
                      <a:lnTo>
                        <a:pt x="639" y="31"/>
                      </a:lnTo>
                      <a:lnTo>
                        <a:pt x="657" y="33"/>
                      </a:lnTo>
                      <a:lnTo>
                        <a:pt x="674" y="35"/>
                      </a:lnTo>
                      <a:lnTo>
                        <a:pt x="691" y="39"/>
                      </a:lnTo>
                      <a:lnTo>
                        <a:pt x="709" y="42"/>
                      </a:lnTo>
                      <a:lnTo>
                        <a:pt x="725" y="44"/>
                      </a:lnTo>
                      <a:lnTo>
                        <a:pt x="741" y="48"/>
                      </a:lnTo>
                      <a:lnTo>
                        <a:pt x="758" y="52"/>
                      </a:lnTo>
                      <a:lnTo>
                        <a:pt x="775" y="55"/>
                      </a:lnTo>
                      <a:lnTo>
                        <a:pt x="791" y="58"/>
                      </a:lnTo>
                      <a:lnTo>
                        <a:pt x="807" y="62"/>
                      </a:lnTo>
                      <a:lnTo>
                        <a:pt x="823" y="66"/>
                      </a:lnTo>
                      <a:lnTo>
                        <a:pt x="823" y="68"/>
                      </a:lnTo>
                      <a:lnTo>
                        <a:pt x="822" y="71"/>
                      </a:lnTo>
                      <a:lnTo>
                        <a:pt x="819" y="78"/>
                      </a:lnTo>
                      <a:lnTo>
                        <a:pt x="817" y="88"/>
                      </a:lnTo>
                      <a:lnTo>
                        <a:pt x="813" y="97"/>
                      </a:lnTo>
                      <a:lnTo>
                        <a:pt x="809" y="111"/>
                      </a:lnTo>
                      <a:lnTo>
                        <a:pt x="806" y="124"/>
                      </a:lnTo>
                      <a:lnTo>
                        <a:pt x="802" y="140"/>
                      </a:lnTo>
                      <a:lnTo>
                        <a:pt x="796" y="155"/>
                      </a:lnTo>
                      <a:lnTo>
                        <a:pt x="789" y="171"/>
                      </a:lnTo>
                      <a:lnTo>
                        <a:pt x="782" y="187"/>
                      </a:lnTo>
                      <a:lnTo>
                        <a:pt x="775" y="203"/>
                      </a:lnTo>
                      <a:lnTo>
                        <a:pt x="766" y="218"/>
                      </a:lnTo>
                      <a:lnTo>
                        <a:pt x="758" y="233"/>
                      </a:lnTo>
                      <a:lnTo>
                        <a:pt x="747" y="246"/>
                      </a:lnTo>
                      <a:lnTo>
                        <a:pt x="739" y="260"/>
                      </a:lnTo>
                      <a:lnTo>
                        <a:pt x="736" y="257"/>
                      </a:lnTo>
                      <a:lnTo>
                        <a:pt x="734" y="250"/>
                      </a:lnTo>
                      <a:lnTo>
                        <a:pt x="732" y="241"/>
                      </a:lnTo>
                      <a:lnTo>
                        <a:pt x="732" y="238"/>
                      </a:lnTo>
                      <a:lnTo>
                        <a:pt x="732" y="236"/>
                      </a:lnTo>
                      <a:lnTo>
                        <a:pt x="734" y="233"/>
                      </a:lnTo>
                      <a:lnTo>
                        <a:pt x="737" y="228"/>
                      </a:lnTo>
                      <a:lnTo>
                        <a:pt x="741" y="222"/>
                      </a:lnTo>
                      <a:lnTo>
                        <a:pt x="744" y="214"/>
                      </a:lnTo>
                      <a:lnTo>
                        <a:pt x="750" y="205"/>
                      </a:lnTo>
                      <a:lnTo>
                        <a:pt x="755" y="195"/>
                      </a:lnTo>
                      <a:lnTo>
                        <a:pt x="761" y="186"/>
                      </a:lnTo>
                      <a:lnTo>
                        <a:pt x="765" y="173"/>
                      </a:lnTo>
                      <a:lnTo>
                        <a:pt x="770" y="162"/>
                      </a:lnTo>
                      <a:lnTo>
                        <a:pt x="773" y="148"/>
                      </a:lnTo>
                      <a:lnTo>
                        <a:pt x="777" y="137"/>
                      </a:lnTo>
                      <a:lnTo>
                        <a:pt x="778" y="124"/>
                      </a:lnTo>
                      <a:lnTo>
                        <a:pt x="780" y="111"/>
                      </a:lnTo>
                      <a:lnTo>
                        <a:pt x="778" y="99"/>
                      </a:lnTo>
                      <a:lnTo>
                        <a:pt x="778" y="88"/>
                      </a:lnTo>
                      <a:lnTo>
                        <a:pt x="776" y="86"/>
                      </a:lnTo>
                      <a:lnTo>
                        <a:pt x="773" y="86"/>
                      </a:lnTo>
                      <a:lnTo>
                        <a:pt x="768" y="84"/>
                      </a:lnTo>
                      <a:lnTo>
                        <a:pt x="762" y="83"/>
                      </a:lnTo>
                      <a:lnTo>
                        <a:pt x="753" y="79"/>
                      </a:lnTo>
                      <a:lnTo>
                        <a:pt x="744" y="76"/>
                      </a:lnTo>
                      <a:lnTo>
                        <a:pt x="732" y="74"/>
                      </a:lnTo>
                      <a:lnTo>
                        <a:pt x="720" y="71"/>
                      </a:lnTo>
                      <a:lnTo>
                        <a:pt x="705" y="66"/>
                      </a:lnTo>
                      <a:lnTo>
                        <a:pt x="690" y="64"/>
                      </a:lnTo>
                      <a:lnTo>
                        <a:pt x="673" y="60"/>
                      </a:lnTo>
                      <a:lnTo>
                        <a:pt x="656" y="58"/>
                      </a:lnTo>
                      <a:lnTo>
                        <a:pt x="637" y="54"/>
                      </a:lnTo>
                      <a:lnTo>
                        <a:pt x="617" y="52"/>
                      </a:lnTo>
                      <a:lnTo>
                        <a:pt x="596" y="48"/>
                      </a:lnTo>
                      <a:lnTo>
                        <a:pt x="575" y="48"/>
                      </a:lnTo>
                      <a:lnTo>
                        <a:pt x="551" y="44"/>
                      </a:lnTo>
                      <a:lnTo>
                        <a:pt x="527" y="42"/>
                      </a:lnTo>
                      <a:lnTo>
                        <a:pt x="502" y="40"/>
                      </a:lnTo>
                      <a:lnTo>
                        <a:pt x="477" y="38"/>
                      </a:lnTo>
                      <a:lnTo>
                        <a:pt x="450" y="35"/>
                      </a:lnTo>
                      <a:lnTo>
                        <a:pt x="425" y="34"/>
                      </a:lnTo>
                      <a:lnTo>
                        <a:pt x="401" y="32"/>
                      </a:lnTo>
                      <a:lnTo>
                        <a:pt x="377" y="31"/>
                      </a:lnTo>
                      <a:lnTo>
                        <a:pt x="354" y="29"/>
                      </a:lnTo>
                      <a:lnTo>
                        <a:pt x="334" y="28"/>
                      </a:lnTo>
                      <a:lnTo>
                        <a:pt x="315" y="27"/>
                      </a:lnTo>
                      <a:lnTo>
                        <a:pt x="300" y="27"/>
                      </a:lnTo>
                      <a:lnTo>
                        <a:pt x="286" y="26"/>
                      </a:lnTo>
                      <a:lnTo>
                        <a:pt x="276" y="26"/>
                      </a:lnTo>
                      <a:lnTo>
                        <a:pt x="271" y="26"/>
                      </a:lnTo>
                      <a:lnTo>
                        <a:pt x="270" y="26"/>
                      </a:lnTo>
                      <a:lnTo>
                        <a:pt x="269" y="26"/>
                      </a:lnTo>
                      <a:lnTo>
                        <a:pt x="269" y="29"/>
                      </a:lnTo>
                      <a:lnTo>
                        <a:pt x="269" y="34"/>
                      </a:lnTo>
                      <a:lnTo>
                        <a:pt x="269" y="42"/>
                      </a:lnTo>
                      <a:lnTo>
                        <a:pt x="267" y="50"/>
                      </a:lnTo>
                      <a:lnTo>
                        <a:pt x="267" y="62"/>
                      </a:lnTo>
                      <a:lnTo>
                        <a:pt x="266" y="73"/>
                      </a:lnTo>
                      <a:lnTo>
                        <a:pt x="265" y="86"/>
                      </a:lnTo>
                      <a:lnTo>
                        <a:pt x="262" y="100"/>
                      </a:lnTo>
                      <a:lnTo>
                        <a:pt x="259" y="116"/>
                      </a:lnTo>
                      <a:lnTo>
                        <a:pt x="256" y="131"/>
                      </a:lnTo>
                      <a:lnTo>
                        <a:pt x="253" y="148"/>
                      </a:lnTo>
                      <a:lnTo>
                        <a:pt x="245" y="166"/>
                      </a:lnTo>
                      <a:lnTo>
                        <a:pt x="240" y="183"/>
                      </a:lnTo>
                      <a:lnTo>
                        <a:pt x="233" y="202"/>
                      </a:lnTo>
                      <a:lnTo>
                        <a:pt x="225" y="220"/>
                      </a:lnTo>
                      <a:lnTo>
                        <a:pt x="226" y="220"/>
                      </a:lnTo>
                      <a:lnTo>
                        <a:pt x="230" y="222"/>
                      </a:lnTo>
                      <a:lnTo>
                        <a:pt x="235" y="223"/>
                      </a:lnTo>
                      <a:lnTo>
                        <a:pt x="245" y="225"/>
                      </a:lnTo>
                      <a:lnTo>
                        <a:pt x="255" y="229"/>
                      </a:lnTo>
                      <a:lnTo>
                        <a:pt x="266" y="231"/>
                      </a:lnTo>
                      <a:lnTo>
                        <a:pt x="280" y="235"/>
                      </a:lnTo>
                      <a:lnTo>
                        <a:pt x="296" y="239"/>
                      </a:lnTo>
                      <a:lnTo>
                        <a:pt x="311" y="243"/>
                      </a:lnTo>
                      <a:lnTo>
                        <a:pt x="328" y="246"/>
                      </a:lnTo>
                      <a:lnTo>
                        <a:pt x="346" y="250"/>
                      </a:lnTo>
                      <a:lnTo>
                        <a:pt x="363" y="254"/>
                      </a:lnTo>
                      <a:lnTo>
                        <a:pt x="381" y="256"/>
                      </a:lnTo>
                      <a:lnTo>
                        <a:pt x="400" y="259"/>
                      </a:lnTo>
                      <a:lnTo>
                        <a:pt x="419" y="260"/>
                      </a:lnTo>
                      <a:lnTo>
                        <a:pt x="437" y="262"/>
                      </a:lnTo>
                      <a:lnTo>
                        <a:pt x="455" y="262"/>
                      </a:lnTo>
                      <a:lnTo>
                        <a:pt x="476" y="262"/>
                      </a:lnTo>
                      <a:lnTo>
                        <a:pt x="497" y="262"/>
                      </a:lnTo>
                      <a:lnTo>
                        <a:pt x="520" y="262"/>
                      </a:lnTo>
                      <a:lnTo>
                        <a:pt x="544" y="262"/>
                      </a:lnTo>
                      <a:lnTo>
                        <a:pt x="567" y="262"/>
                      </a:lnTo>
                      <a:lnTo>
                        <a:pt x="591" y="262"/>
                      </a:lnTo>
                      <a:lnTo>
                        <a:pt x="616" y="262"/>
                      </a:lnTo>
                      <a:lnTo>
                        <a:pt x="637" y="262"/>
                      </a:lnTo>
                      <a:lnTo>
                        <a:pt x="657" y="262"/>
                      </a:lnTo>
                      <a:lnTo>
                        <a:pt x="675" y="262"/>
                      </a:lnTo>
                      <a:lnTo>
                        <a:pt x="691" y="262"/>
                      </a:lnTo>
                      <a:lnTo>
                        <a:pt x="705" y="262"/>
                      </a:lnTo>
                      <a:lnTo>
                        <a:pt x="716" y="262"/>
                      </a:lnTo>
                      <a:lnTo>
                        <a:pt x="722" y="262"/>
                      </a:lnTo>
                      <a:lnTo>
                        <a:pt x="725" y="262"/>
                      </a:lnTo>
                      <a:lnTo>
                        <a:pt x="722" y="262"/>
                      </a:lnTo>
                      <a:lnTo>
                        <a:pt x="716" y="264"/>
                      </a:lnTo>
                      <a:lnTo>
                        <a:pt x="709" y="265"/>
                      </a:lnTo>
                      <a:lnTo>
                        <a:pt x="703" y="267"/>
                      </a:lnTo>
                      <a:lnTo>
                        <a:pt x="694" y="269"/>
                      </a:lnTo>
                      <a:lnTo>
                        <a:pt x="685" y="271"/>
                      </a:lnTo>
                      <a:lnTo>
                        <a:pt x="672" y="272"/>
                      </a:lnTo>
                      <a:lnTo>
                        <a:pt x="658" y="274"/>
                      </a:lnTo>
                      <a:lnTo>
                        <a:pt x="642" y="276"/>
                      </a:lnTo>
                      <a:lnTo>
                        <a:pt x="622" y="279"/>
                      </a:lnTo>
                      <a:lnTo>
                        <a:pt x="601" y="280"/>
                      </a:lnTo>
                      <a:lnTo>
                        <a:pt x="577" y="281"/>
                      </a:lnTo>
                      <a:lnTo>
                        <a:pt x="550" y="284"/>
                      </a:lnTo>
                      <a:lnTo>
                        <a:pt x="523" y="285"/>
                      </a:lnTo>
                      <a:lnTo>
                        <a:pt x="491" y="285"/>
                      </a:lnTo>
                      <a:lnTo>
                        <a:pt x="460" y="285"/>
                      </a:lnTo>
                      <a:lnTo>
                        <a:pt x="429" y="285"/>
                      </a:lnTo>
                      <a:lnTo>
                        <a:pt x="400" y="285"/>
                      </a:lnTo>
                      <a:lnTo>
                        <a:pt x="370" y="282"/>
                      </a:lnTo>
                      <a:lnTo>
                        <a:pt x="343" y="281"/>
                      </a:lnTo>
                      <a:lnTo>
                        <a:pt x="318" y="279"/>
                      </a:lnTo>
                      <a:lnTo>
                        <a:pt x="293" y="277"/>
                      </a:lnTo>
                      <a:lnTo>
                        <a:pt x="271" y="275"/>
                      </a:lnTo>
                      <a:lnTo>
                        <a:pt x="251" y="274"/>
                      </a:lnTo>
                      <a:lnTo>
                        <a:pt x="234" y="271"/>
                      </a:lnTo>
                      <a:lnTo>
                        <a:pt x="219" y="271"/>
                      </a:lnTo>
                      <a:lnTo>
                        <a:pt x="207" y="269"/>
                      </a:lnTo>
                      <a:lnTo>
                        <a:pt x="198" y="267"/>
                      </a:lnTo>
                      <a:lnTo>
                        <a:pt x="193" y="267"/>
                      </a:lnTo>
                      <a:lnTo>
                        <a:pt x="192" y="267"/>
                      </a:lnTo>
                      <a:lnTo>
                        <a:pt x="152" y="259"/>
                      </a:lnTo>
                      <a:lnTo>
                        <a:pt x="152" y="256"/>
                      </a:lnTo>
                      <a:lnTo>
                        <a:pt x="155" y="254"/>
                      </a:lnTo>
                      <a:lnTo>
                        <a:pt x="156" y="250"/>
                      </a:lnTo>
                      <a:lnTo>
                        <a:pt x="161" y="244"/>
                      </a:lnTo>
                      <a:lnTo>
                        <a:pt x="164" y="236"/>
                      </a:lnTo>
                      <a:lnTo>
                        <a:pt x="169" y="228"/>
                      </a:lnTo>
                      <a:lnTo>
                        <a:pt x="176" y="218"/>
                      </a:lnTo>
                      <a:lnTo>
                        <a:pt x="182" y="208"/>
                      </a:lnTo>
                      <a:lnTo>
                        <a:pt x="187" y="198"/>
                      </a:lnTo>
                      <a:lnTo>
                        <a:pt x="193" y="187"/>
                      </a:lnTo>
                      <a:lnTo>
                        <a:pt x="198" y="176"/>
                      </a:lnTo>
                      <a:lnTo>
                        <a:pt x="204" y="164"/>
                      </a:lnTo>
                      <a:lnTo>
                        <a:pt x="207" y="152"/>
                      </a:lnTo>
                      <a:lnTo>
                        <a:pt x="212" y="142"/>
                      </a:lnTo>
                      <a:lnTo>
                        <a:pt x="214" y="131"/>
                      </a:lnTo>
                      <a:lnTo>
                        <a:pt x="218" y="124"/>
                      </a:lnTo>
                      <a:lnTo>
                        <a:pt x="219" y="114"/>
                      </a:lnTo>
                      <a:lnTo>
                        <a:pt x="220" y="104"/>
                      </a:lnTo>
                      <a:lnTo>
                        <a:pt x="222" y="95"/>
                      </a:lnTo>
                      <a:lnTo>
                        <a:pt x="223" y="86"/>
                      </a:lnTo>
                      <a:lnTo>
                        <a:pt x="223" y="78"/>
                      </a:lnTo>
                      <a:lnTo>
                        <a:pt x="224" y="69"/>
                      </a:lnTo>
                      <a:lnTo>
                        <a:pt x="224" y="62"/>
                      </a:lnTo>
                      <a:lnTo>
                        <a:pt x="224" y="55"/>
                      </a:lnTo>
                      <a:lnTo>
                        <a:pt x="224" y="48"/>
                      </a:lnTo>
                      <a:lnTo>
                        <a:pt x="224" y="42"/>
                      </a:lnTo>
                      <a:lnTo>
                        <a:pt x="224" y="37"/>
                      </a:lnTo>
                      <a:lnTo>
                        <a:pt x="224" y="33"/>
                      </a:lnTo>
                      <a:lnTo>
                        <a:pt x="224" y="27"/>
                      </a:lnTo>
                      <a:lnTo>
                        <a:pt x="225" y="24"/>
                      </a:lnTo>
                      <a:lnTo>
                        <a:pt x="65" y="16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96" name="Freeform 184"/>
                <p:cNvSpPr>
                  <a:spLocks/>
                </p:cNvSpPr>
                <p:nvPr/>
              </p:nvSpPr>
              <p:spPr bwMode="auto">
                <a:xfrm>
                  <a:off x="4992" y="3207"/>
                  <a:ext cx="28" cy="119"/>
                </a:xfrm>
                <a:custGeom>
                  <a:avLst/>
                  <a:gdLst>
                    <a:gd name="T0" fmla="*/ 10 w 83"/>
                    <a:gd name="T1" fmla="*/ 2 h 358"/>
                    <a:gd name="T2" fmla="*/ 17 w 83"/>
                    <a:gd name="T3" fmla="*/ 7 h 358"/>
                    <a:gd name="T4" fmla="*/ 27 w 83"/>
                    <a:gd name="T5" fmla="*/ 21 h 358"/>
                    <a:gd name="T6" fmla="*/ 42 w 83"/>
                    <a:gd name="T7" fmla="*/ 38 h 358"/>
                    <a:gd name="T8" fmla="*/ 56 w 83"/>
                    <a:gd name="T9" fmla="*/ 62 h 358"/>
                    <a:gd name="T10" fmla="*/ 67 w 83"/>
                    <a:gd name="T11" fmla="*/ 90 h 358"/>
                    <a:gd name="T12" fmla="*/ 78 w 83"/>
                    <a:gd name="T13" fmla="*/ 125 h 358"/>
                    <a:gd name="T14" fmla="*/ 83 w 83"/>
                    <a:gd name="T15" fmla="*/ 165 h 358"/>
                    <a:gd name="T16" fmla="*/ 79 w 83"/>
                    <a:gd name="T17" fmla="*/ 207 h 358"/>
                    <a:gd name="T18" fmla="*/ 71 w 83"/>
                    <a:gd name="T19" fmla="*/ 245 h 358"/>
                    <a:gd name="T20" fmla="*/ 59 w 83"/>
                    <a:gd name="T21" fmla="*/ 278 h 358"/>
                    <a:gd name="T22" fmla="*/ 47 w 83"/>
                    <a:gd name="T23" fmla="*/ 305 h 358"/>
                    <a:gd name="T24" fmla="*/ 35 w 83"/>
                    <a:gd name="T25" fmla="*/ 326 h 358"/>
                    <a:gd name="T26" fmla="*/ 22 w 83"/>
                    <a:gd name="T27" fmla="*/ 341 h 358"/>
                    <a:gd name="T28" fmla="*/ 14 w 83"/>
                    <a:gd name="T29" fmla="*/ 352 h 358"/>
                    <a:gd name="T30" fmla="*/ 9 w 83"/>
                    <a:gd name="T31" fmla="*/ 358 h 358"/>
                    <a:gd name="T32" fmla="*/ 0 w 83"/>
                    <a:gd name="T33" fmla="*/ 355 h 358"/>
                    <a:gd name="T34" fmla="*/ 1 w 83"/>
                    <a:gd name="T35" fmla="*/ 351 h 358"/>
                    <a:gd name="T36" fmla="*/ 9 w 83"/>
                    <a:gd name="T37" fmla="*/ 341 h 358"/>
                    <a:gd name="T38" fmla="*/ 19 w 83"/>
                    <a:gd name="T39" fmla="*/ 324 h 358"/>
                    <a:gd name="T40" fmla="*/ 31 w 83"/>
                    <a:gd name="T41" fmla="*/ 302 h 358"/>
                    <a:gd name="T42" fmla="*/ 42 w 83"/>
                    <a:gd name="T43" fmla="*/ 278 h 358"/>
                    <a:gd name="T44" fmla="*/ 53 w 83"/>
                    <a:gd name="T45" fmla="*/ 249 h 358"/>
                    <a:gd name="T46" fmla="*/ 59 w 83"/>
                    <a:gd name="T47" fmla="*/ 219 h 358"/>
                    <a:gd name="T48" fmla="*/ 63 w 83"/>
                    <a:gd name="T49" fmla="*/ 188 h 358"/>
                    <a:gd name="T50" fmla="*/ 61 w 83"/>
                    <a:gd name="T51" fmla="*/ 157 h 358"/>
                    <a:gd name="T52" fmla="*/ 58 w 83"/>
                    <a:gd name="T53" fmla="*/ 129 h 358"/>
                    <a:gd name="T54" fmla="*/ 52 w 83"/>
                    <a:gd name="T55" fmla="*/ 102 h 358"/>
                    <a:gd name="T56" fmla="*/ 46 w 83"/>
                    <a:gd name="T57" fmla="*/ 78 h 358"/>
                    <a:gd name="T58" fmla="*/ 38 w 83"/>
                    <a:gd name="T59" fmla="*/ 56 h 358"/>
                    <a:gd name="T60" fmla="*/ 30 w 83"/>
                    <a:gd name="T61" fmla="*/ 38 h 358"/>
                    <a:gd name="T62" fmla="*/ 21 w 83"/>
                    <a:gd name="T63" fmla="*/ 22 h 358"/>
                    <a:gd name="T64" fmla="*/ 11 w 83"/>
                    <a:gd name="T65" fmla="*/ 12 h 358"/>
                    <a:gd name="T66" fmla="*/ 4 w 83"/>
                    <a:gd name="T67" fmla="*/ 0 h 3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3"/>
                    <a:gd name="T103" fmla="*/ 0 h 358"/>
                    <a:gd name="T104" fmla="*/ 83 w 83"/>
                    <a:gd name="T105" fmla="*/ 358 h 3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3" h="358">
                      <a:moveTo>
                        <a:pt x="4" y="0"/>
                      </a:moveTo>
                      <a:lnTo>
                        <a:pt x="10" y="2"/>
                      </a:lnTo>
                      <a:lnTo>
                        <a:pt x="14" y="5"/>
                      </a:lnTo>
                      <a:lnTo>
                        <a:pt x="17" y="7"/>
                      </a:lnTo>
                      <a:lnTo>
                        <a:pt x="22" y="14"/>
                      </a:lnTo>
                      <a:lnTo>
                        <a:pt x="27" y="21"/>
                      </a:lnTo>
                      <a:lnTo>
                        <a:pt x="35" y="28"/>
                      </a:lnTo>
                      <a:lnTo>
                        <a:pt x="42" y="38"/>
                      </a:lnTo>
                      <a:lnTo>
                        <a:pt x="48" y="51"/>
                      </a:lnTo>
                      <a:lnTo>
                        <a:pt x="56" y="62"/>
                      </a:lnTo>
                      <a:lnTo>
                        <a:pt x="62" y="76"/>
                      </a:lnTo>
                      <a:lnTo>
                        <a:pt x="67" y="90"/>
                      </a:lnTo>
                      <a:lnTo>
                        <a:pt x="73" y="108"/>
                      </a:lnTo>
                      <a:lnTo>
                        <a:pt x="78" y="125"/>
                      </a:lnTo>
                      <a:lnTo>
                        <a:pt x="81" y="145"/>
                      </a:lnTo>
                      <a:lnTo>
                        <a:pt x="83" y="165"/>
                      </a:lnTo>
                      <a:lnTo>
                        <a:pt x="83" y="187"/>
                      </a:lnTo>
                      <a:lnTo>
                        <a:pt x="79" y="207"/>
                      </a:lnTo>
                      <a:lnTo>
                        <a:pt x="76" y="227"/>
                      </a:lnTo>
                      <a:lnTo>
                        <a:pt x="71" y="245"/>
                      </a:lnTo>
                      <a:lnTo>
                        <a:pt x="66" y="263"/>
                      </a:lnTo>
                      <a:lnTo>
                        <a:pt x="59" y="278"/>
                      </a:lnTo>
                      <a:lnTo>
                        <a:pt x="53" y="291"/>
                      </a:lnTo>
                      <a:lnTo>
                        <a:pt x="47" y="305"/>
                      </a:lnTo>
                      <a:lnTo>
                        <a:pt x="42" y="316"/>
                      </a:lnTo>
                      <a:lnTo>
                        <a:pt x="35" y="326"/>
                      </a:lnTo>
                      <a:lnTo>
                        <a:pt x="27" y="335"/>
                      </a:lnTo>
                      <a:lnTo>
                        <a:pt x="22" y="341"/>
                      </a:lnTo>
                      <a:lnTo>
                        <a:pt x="17" y="347"/>
                      </a:lnTo>
                      <a:lnTo>
                        <a:pt x="14" y="352"/>
                      </a:lnTo>
                      <a:lnTo>
                        <a:pt x="10" y="356"/>
                      </a:lnTo>
                      <a:lnTo>
                        <a:pt x="9" y="358"/>
                      </a:lnTo>
                      <a:lnTo>
                        <a:pt x="0" y="355"/>
                      </a:lnTo>
                      <a:lnTo>
                        <a:pt x="0" y="353"/>
                      </a:lnTo>
                      <a:lnTo>
                        <a:pt x="1" y="351"/>
                      </a:lnTo>
                      <a:lnTo>
                        <a:pt x="4" y="346"/>
                      </a:lnTo>
                      <a:lnTo>
                        <a:pt x="9" y="341"/>
                      </a:lnTo>
                      <a:lnTo>
                        <a:pt x="14" y="332"/>
                      </a:lnTo>
                      <a:lnTo>
                        <a:pt x="19" y="324"/>
                      </a:lnTo>
                      <a:lnTo>
                        <a:pt x="25" y="312"/>
                      </a:lnTo>
                      <a:lnTo>
                        <a:pt x="31" y="302"/>
                      </a:lnTo>
                      <a:lnTo>
                        <a:pt x="37" y="290"/>
                      </a:lnTo>
                      <a:lnTo>
                        <a:pt x="42" y="278"/>
                      </a:lnTo>
                      <a:lnTo>
                        <a:pt x="48" y="263"/>
                      </a:lnTo>
                      <a:lnTo>
                        <a:pt x="53" y="249"/>
                      </a:lnTo>
                      <a:lnTo>
                        <a:pt x="56" y="233"/>
                      </a:lnTo>
                      <a:lnTo>
                        <a:pt x="59" y="219"/>
                      </a:lnTo>
                      <a:lnTo>
                        <a:pt x="62" y="203"/>
                      </a:lnTo>
                      <a:lnTo>
                        <a:pt x="63" y="188"/>
                      </a:lnTo>
                      <a:lnTo>
                        <a:pt x="62" y="172"/>
                      </a:lnTo>
                      <a:lnTo>
                        <a:pt x="61" y="157"/>
                      </a:lnTo>
                      <a:lnTo>
                        <a:pt x="58" y="142"/>
                      </a:lnTo>
                      <a:lnTo>
                        <a:pt x="58" y="129"/>
                      </a:lnTo>
                      <a:lnTo>
                        <a:pt x="56" y="114"/>
                      </a:lnTo>
                      <a:lnTo>
                        <a:pt x="52" y="102"/>
                      </a:lnTo>
                      <a:lnTo>
                        <a:pt x="48" y="89"/>
                      </a:lnTo>
                      <a:lnTo>
                        <a:pt x="46" y="78"/>
                      </a:lnTo>
                      <a:lnTo>
                        <a:pt x="42" y="66"/>
                      </a:lnTo>
                      <a:lnTo>
                        <a:pt x="38" y="56"/>
                      </a:lnTo>
                      <a:lnTo>
                        <a:pt x="33" y="46"/>
                      </a:lnTo>
                      <a:lnTo>
                        <a:pt x="30" y="38"/>
                      </a:lnTo>
                      <a:lnTo>
                        <a:pt x="25" y="30"/>
                      </a:lnTo>
                      <a:lnTo>
                        <a:pt x="21" y="22"/>
                      </a:lnTo>
                      <a:lnTo>
                        <a:pt x="16" y="17"/>
                      </a:lnTo>
                      <a:lnTo>
                        <a:pt x="11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031" name="Group 185"/>
            <p:cNvGrpSpPr>
              <a:grpSpLocks/>
            </p:cNvGrpSpPr>
            <p:nvPr/>
          </p:nvGrpSpPr>
          <p:grpSpPr bwMode="auto">
            <a:xfrm>
              <a:off x="224" y="2256"/>
              <a:ext cx="1478" cy="1973"/>
              <a:chOff x="134" y="2256"/>
              <a:chExt cx="1478" cy="1973"/>
            </a:xfrm>
          </p:grpSpPr>
          <p:sp>
            <p:nvSpPr>
              <p:cNvPr id="1217" name="Text Box 186"/>
              <p:cNvSpPr txBox="1">
                <a:spLocks noChangeArrowheads="1"/>
              </p:cNvSpPr>
              <p:nvPr/>
            </p:nvSpPr>
            <p:spPr bwMode="auto">
              <a:xfrm>
                <a:off x="134" y="3453"/>
                <a:ext cx="1256" cy="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kumimoji="1" lang="en-US" sz="1800">
                    <a:solidFill>
                      <a:srgbClr val="5A87C6"/>
                    </a:solidFill>
                    <a:latin typeface="+mj-lt"/>
                  </a:rPr>
                  <a:t>Supplier Fills and</a:t>
                </a:r>
              </a:p>
              <a:p>
                <a:pPr eaLnBrk="0" hangingPunct="0"/>
                <a:r>
                  <a:rPr kumimoji="1" lang="en-US" sz="1800">
                    <a:solidFill>
                      <a:srgbClr val="5A87C6"/>
                    </a:solidFill>
                    <a:latin typeface="+mj-lt"/>
                  </a:rPr>
                  <a:t>Ships Order</a:t>
                </a:r>
              </a:p>
              <a:p>
                <a:pPr eaLnBrk="0" hangingPunct="0"/>
                <a:r>
                  <a:rPr kumimoji="1" lang="en-US" sz="1800">
                    <a:solidFill>
                      <a:srgbClr val="5A87C6"/>
                    </a:solidFill>
                    <a:latin typeface="+mj-lt"/>
                  </a:rPr>
                  <a:t>on Same Day</a:t>
                </a:r>
                <a:endParaRPr kumimoji="1" lang="en-US" sz="2400">
                  <a:solidFill>
                    <a:srgbClr val="5A87C6"/>
                  </a:solidFill>
                  <a:latin typeface="+mj-lt"/>
                </a:endParaRPr>
              </a:p>
            </p:txBody>
          </p:sp>
          <p:graphicFrame>
            <p:nvGraphicFramePr>
              <p:cNvPr id="1026" name="Object 187"/>
              <p:cNvGraphicFramePr>
                <a:graphicFrameLocks noChangeAspect="1"/>
              </p:cNvGraphicFramePr>
              <p:nvPr/>
            </p:nvGraphicFramePr>
            <p:xfrm>
              <a:off x="240" y="2256"/>
              <a:ext cx="1372" cy="921"/>
            </p:xfrm>
            <a:graphic>
              <a:graphicData uri="http://schemas.openxmlformats.org/presentationml/2006/ole">
                <p:oleObj spid="_x0000_s1026" name="Clip" r:id="rId4" imgW="4671000" imgH="3134880" progId="MS_ClipArt_Gallery.2">
                  <p:embed/>
                </p:oleObj>
              </a:graphicData>
            </a:graphic>
          </p:graphicFrame>
        </p:grpSp>
        <p:sp>
          <p:nvSpPr>
            <p:cNvPr id="1032" name="Text Box 188"/>
            <p:cNvSpPr txBox="1">
              <a:spLocks noChangeArrowheads="1"/>
            </p:cNvSpPr>
            <p:nvPr/>
          </p:nvSpPr>
          <p:spPr bwMode="auto">
            <a:xfrm>
              <a:off x="3946" y="2300"/>
              <a:ext cx="1644" cy="1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Supplier Imports</a:t>
              </a:r>
            </a:p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(or Manually Creates)</a:t>
              </a:r>
            </a:p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Sequence Schedule</a:t>
              </a:r>
            </a:p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Release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1033" name="Group 189"/>
            <p:cNvGrpSpPr>
              <a:grpSpLocks/>
            </p:cNvGrpSpPr>
            <p:nvPr/>
          </p:nvGrpSpPr>
          <p:grpSpPr bwMode="auto">
            <a:xfrm>
              <a:off x="4092" y="985"/>
              <a:ext cx="956" cy="791"/>
              <a:chOff x="4002" y="985"/>
              <a:chExt cx="956" cy="791"/>
            </a:xfrm>
          </p:grpSpPr>
          <p:sp>
            <p:nvSpPr>
              <p:cNvPr id="1049" name="Rectangle 190"/>
              <p:cNvSpPr>
                <a:spLocks noChangeArrowheads="1"/>
              </p:cNvSpPr>
              <p:nvPr/>
            </p:nvSpPr>
            <p:spPr bwMode="auto">
              <a:xfrm>
                <a:off x="4052" y="1010"/>
                <a:ext cx="567" cy="381"/>
              </a:xfrm>
              <a:prstGeom prst="rect">
                <a:avLst/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050" name="Picture 19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112" y="1013"/>
                <a:ext cx="445" cy="37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1051" name="Freeform 192"/>
              <p:cNvSpPr>
                <a:spLocks/>
              </p:cNvSpPr>
              <p:nvPr/>
            </p:nvSpPr>
            <p:spPr bwMode="auto">
              <a:xfrm flipH="1">
                <a:off x="4004" y="1481"/>
                <a:ext cx="952" cy="206"/>
              </a:xfrm>
              <a:custGeom>
                <a:avLst/>
                <a:gdLst>
                  <a:gd name="T0" fmla="*/ 0 w 2536"/>
                  <a:gd name="T1" fmla="*/ 547 h 547"/>
                  <a:gd name="T2" fmla="*/ 2536 w 2536"/>
                  <a:gd name="T3" fmla="*/ 547 h 547"/>
                  <a:gd name="T4" fmla="*/ 2536 w 2536"/>
                  <a:gd name="T5" fmla="*/ 0 h 547"/>
                  <a:gd name="T6" fmla="*/ 317 w 2536"/>
                  <a:gd name="T7" fmla="*/ 0 h 547"/>
                  <a:gd name="T8" fmla="*/ 0 w 2536"/>
                  <a:gd name="T9" fmla="*/ 547 h 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547"/>
                  <a:gd name="T17" fmla="*/ 2536 w 2536"/>
                  <a:gd name="T18" fmla="*/ 547 h 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547">
                    <a:moveTo>
                      <a:pt x="0" y="547"/>
                    </a:moveTo>
                    <a:lnTo>
                      <a:pt x="2536" y="547"/>
                    </a:lnTo>
                    <a:lnTo>
                      <a:pt x="2536" y="0"/>
                    </a:lnTo>
                    <a:lnTo>
                      <a:pt x="317" y="0"/>
                    </a:lnTo>
                    <a:lnTo>
                      <a:pt x="0" y="547"/>
                    </a:lnTo>
                    <a:close/>
                  </a:path>
                </a:pathLst>
              </a:custGeom>
              <a:solidFill>
                <a:srgbClr val="D8E0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2" name="Freeform 193"/>
              <p:cNvSpPr>
                <a:spLocks/>
              </p:cNvSpPr>
              <p:nvPr/>
            </p:nvSpPr>
            <p:spPr bwMode="auto">
              <a:xfrm flipH="1">
                <a:off x="4002" y="1686"/>
                <a:ext cx="954" cy="3"/>
              </a:xfrm>
              <a:custGeom>
                <a:avLst/>
                <a:gdLst>
                  <a:gd name="T0" fmla="*/ 2531 w 2541"/>
                  <a:gd name="T1" fmla="*/ 4 h 9"/>
                  <a:gd name="T2" fmla="*/ 2536 w 2541"/>
                  <a:gd name="T3" fmla="*/ 0 h 9"/>
                  <a:gd name="T4" fmla="*/ 0 w 2541"/>
                  <a:gd name="T5" fmla="*/ 0 h 9"/>
                  <a:gd name="T6" fmla="*/ 0 w 2541"/>
                  <a:gd name="T7" fmla="*/ 9 h 9"/>
                  <a:gd name="T8" fmla="*/ 2536 w 2541"/>
                  <a:gd name="T9" fmla="*/ 9 h 9"/>
                  <a:gd name="T10" fmla="*/ 2541 w 2541"/>
                  <a:gd name="T11" fmla="*/ 4 h 9"/>
                  <a:gd name="T12" fmla="*/ 2536 w 2541"/>
                  <a:gd name="T13" fmla="*/ 9 h 9"/>
                  <a:gd name="T14" fmla="*/ 2539 w 2541"/>
                  <a:gd name="T15" fmla="*/ 8 h 9"/>
                  <a:gd name="T16" fmla="*/ 2541 w 2541"/>
                  <a:gd name="T17" fmla="*/ 4 h 9"/>
                  <a:gd name="T18" fmla="*/ 2539 w 2541"/>
                  <a:gd name="T19" fmla="*/ 1 h 9"/>
                  <a:gd name="T20" fmla="*/ 2536 w 2541"/>
                  <a:gd name="T21" fmla="*/ 0 h 9"/>
                  <a:gd name="T22" fmla="*/ 2531 w 2541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2531" y="4"/>
                    </a:moveTo>
                    <a:lnTo>
                      <a:pt x="253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536" y="9"/>
                    </a:lnTo>
                    <a:lnTo>
                      <a:pt x="2541" y="4"/>
                    </a:lnTo>
                    <a:lnTo>
                      <a:pt x="2536" y="9"/>
                    </a:lnTo>
                    <a:lnTo>
                      <a:pt x="2539" y="8"/>
                    </a:lnTo>
                    <a:lnTo>
                      <a:pt x="2541" y="4"/>
                    </a:lnTo>
                    <a:lnTo>
                      <a:pt x="2539" y="1"/>
                    </a:lnTo>
                    <a:lnTo>
                      <a:pt x="2536" y="0"/>
                    </a:lnTo>
                    <a:lnTo>
                      <a:pt x="2531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3" name="Freeform 194"/>
              <p:cNvSpPr>
                <a:spLocks/>
              </p:cNvSpPr>
              <p:nvPr/>
            </p:nvSpPr>
            <p:spPr bwMode="auto">
              <a:xfrm flipH="1">
                <a:off x="4004" y="1480"/>
                <a:ext cx="835" cy="4"/>
              </a:xfrm>
              <a:custGeom>
                <a:avLst/>
                <a:gdLst>
                  <a:gd name="T0" fmla="*/ 8 w 2224"/>
                  <a:gd name="T1" fmla="*/ 7 h 10"/>
                  <a:gd name="T2" fmla="*/ 5 w 2224"/>
                  <a:gd name="T3" fmla="*/ 10 h 10"/>
                  <a:gd name="T4" fmla="*/ 2224 w 2224"/>
                  <a:gd name="T5" fmla="*/ 10 h 10"/>
                  <a:gd name="T6" fmla="*/ 2224 w 2224"/>
                  <a:gd name="T7" fmla="*/ 0 h 10"/>
                  <a:gd name="T8" fmla="*/ 5 w 2224"/>
                  <a:gd name="T9" fmla="*/ 0 h 10"/>
                  <a:gd name="T10" fmla="*/ 1 w 2224"/>
                  <a:gd name="T11" fmla="*/ 3 h 10"/>
                  <a:gd name="T12" fmla="*/ 5 w 2224"/>
                  <a:gd name="T13" fmla="*/ 0 h 10"/>
                  <a:gd name="T14" fmla="*/ 1 w 2224"/>
                  <a:gd name="T15" fmla="*/ 1 h 10"/>
                  <a:gd name="T16" fmla="*/ 0 w 2224"/>
                  <a:gd name="T17" fmla="*/ 5 h 10"/>
                  <a:gd name="T18" fmla="*/ 1 w 2224"/>
                  <a:gd name="T19" fmla="*/ 8 h 10"/>
                  <a:gd name="T20" fmla="*/ 5 w 2224"/>
                  <a:gd name="T21" fmla="*/ 10 h 10"/>
                  <a:gd name="T22" fmla="*/ 8 w 2224"/>
                  <a:gd name="T23" fmla="*/ 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24"/>
                  <a:gd name="T37" fmla="*/ 0 h 10"/>
                  <a:gd name="T38" fmla="*/ 2224 w 2224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24" h="10">
                    <a:moveTo>
                      <a:pt x="8" y="7"/>
                    </a:moveTo>
                    <a:lnTo>
                      <a:pt x="5" y="10"/>
                    </a:lnTo>
                    <a:lnTo>
                      <a:pt x="2224" y="10"/>
                    </a:lnTo>
                    <a:lnTo>
                      <a:pt x="2224" y="0"/>
                    </a:lnTo>
                    <a:lnTo>
                      <a:pt x="5" y="0"/>
                    </a:lnTo>
                    <a:lnTo>
                      <a:pt x="1" y="3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5" y="1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4" name="Freeform 195"/>
              <p:cNvSpPr>
                <a:spLocks/>
              </p:cNvSpPr>
              <p:nvPr/>
            </p:nvSpPr>
            <p:spPr bwMode="auto">
              <a:xfrm flipH="1">
                <a:off x="4836" y="1481"/>
                <a:ext cx="122" cy="208"/>
              </a:xfrm>
              <a:custGeom>
                <a:avLst/>
                <a:gdLst>
                  <a:gd name="T0" fmla="*/ 3 w 323"/>
                  <a:gd name="T1" fmla="*/ 545 h 554"/>
                  <a:gd name="T2" fmla="*/ 6 w 323"/>
                  <a:gd name="T3" fmla="*/ 551 h 554"/>
                  <a:gd name="T4" fmla="*/ 323 w 323"/>
                  <a:gd name="T5" fmla="*/ 4 h 554"/>
                  <a:gd name="T6" fmla="*/ 316 w 323"/>
                  <a:gd name="T7" fmla="*/ 0 h 554"/>
                  <a:gd name="T8" fmla="*/ 0 w 323"/>
                  <a:gd name="T9" fmla="*/ 547 h 554"/>
                  <a:gd name="T10" fmla="*/ 3 w 323"/>
                  <a:gd name="T11" fmla="*/ 554 h 554"/>
                  <a:gd name="T12" fmla="*/ 0 w 323"/>
                  <a:gd name="T13" fmla="*/ 547 h 554"/>
                  <a:gd name="T14" fmla="*/ 0 w 323"/>
                  <a:gd name="T15" fmla="*/ 550 h 554"/>
                  <a:gd name="T16" fmla="*/ 2 w 323"/>
                  <a:gd name="T17" fmla="*/ 553 h 554"/>
                  <a:gd name="T18" fmla="*/ 4 w 323"/>
                  <a:gd name="T19" fmla="*/ 554 h 554"/>
                  <a:gd name="T20" fmla="*/ 6 w 323"/>
                  <a:gd name="T21" fmla="*/ 551 h 554"/>
                  <a:gd name="T22" fmla="*/ 3 w 323"/>
                  <a:gd name="T23" fmla="*/ 545 h 5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23"/>
                  <a:gd name="T37" fmla="*/ 0 h 554"/>
                  <a:gd name="T38" fmla="*/ 323 w 323"/>
                  <a:gd name="T39" fmla="*/ 554 h 55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23" h="554">
                    <a:moveTo>
                      <a:pt x="3" y="545"/>
                    </a:moveTo>
                    <a:lnTo>
                      <a:pt x="6" y="551"/>
                    </a:lnTo>
                    <a:lnTo>
                      <a:pt x="323" y="4"/>
                    </a:lnTo>
                    <a:lnTo>
                      <a:pt x="316" y="0"/>
                    </a:lnTo>
                    <a:lnTo>
                      <a:pt x="0" y="547"/>
                    </a:lnTo>
                    <a:lnTo>
                      <a:pt x="3" y="554"/>
                    </a:lnTo>
                    <a:lnTo>
                      <a:pt x="0" y="547"/>
                    </a:lnTo>
                    <a:lnTo>
                      <a:pt x="0" y="550"/>
                    </a:lnTo>
                    <a:lnTo>
                      <a:pt x="2" y="553"/>
                    </a:lnTo>
                    <a:lnTo>
                      <a:pt x="4" y="554"/>
                    </a:lnTo>
                    <a:lnTo>
                      <a:pt x="6" y="551"/>
                    </a:lnTo>
                    <a:lnTo>
                      <a:pt x="3" y="5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5" name="Rectangle 196"/>
              <p:cNvSpPr>
                <a:spLocks noChangeArrowheads="1"/>
              </p:cNvSpPr>
              <p:nvPr/>
            </p:nvSpPr>
            <p:spPr bwMode="auto">
              <a:xfrm flipH="1">
                <a:off x="4004" y="1687"/>
                <a:ext cx="952" cy="87"/>
              </a:xfrm>
              <a:prstGeom prst="rect">
                <a:avLst/>
              </a:prstGeom>
              <a:solidFill>
                <a:srgbClr val="3F66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6" name="Freeform 197"/>
              <p:cNvSpPr>
                <a:spLocks/>
              </p:cNvSpPr>
              <p:nvPr/>
            </p:nvSpPr>
            <p:spPr bwMode="auto">
              <a:xfrm flipH="1">
                <a:off x="4002" y="1773"/>
                <a:ext cx="954" cy="3"/>
              </a:xfrm>
              <a:custGeom>
                <a:avLst/>
                <a:gdLst>
                  <a:gd name="T0" fmla="*/ 2531 w 2541"/>
                  <a:gd name="T1" fmla="*/ 5 h 9"/>
                  <a:gd name="T2" fmla="*/ 2536 w 2541"/>
                  <a:gd name="T3" fmla="*/ 0 h 9"/>
                  <a:gd name="T4" fmla="*/ 0 w 2541"/>
                  <a:gd name="T5" fmla="*/ 0 h 9"/>
                  <a:gd name="T6" fmla="*/ 0 w 2541"/>
                  <a:gd name="T7" fmla="*/ 9 h 9"/>
                  <a:gd name="T8" fmla="*/ 2536 w 2541"/>
                  <a:gd name="T9" fmla="*/ 9 h 9"/>
                  <a:gd name="T10" fmla="*/ 2541 w 2541"/>
                  <a:gd name="T11" fmla="*/ 5 h 9"/>
                  <a:gd name="T12" fmla="*/ 2536 w 2541"/>
                  <a:gd name="T13" fmla="*/ 9 h 9"/>
                  <a:gd name="T14" fmla="*/ 2539 w 2541"/>
                  <a:gd name="T15" fmla="*/ 8 h 9"/>
                  <a:gd name="T16" fmla="*/ 2541 w 2541"/>
                  <a:gd name="T17" fmla="*/ 5 h 9"/>
                  <a:gd name="T18" fmla="*/ 2539 w 2541"/>
                  <a:gd name="T19" fmla="*/ 1 h 9"/>
                  <a:gd name="T20" fmla="*/ 2536 w 2541"/>
                  <a:gd name="T21" fmla="*/ 0 h 9"/>
                  <a:gd name="T22" fmla="*/ 2531 w 2541"/>
                  <a:gd name="T23" fmla="*/ 5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2531" y="5"/>
                    </a:moveTo>
                    <a:lnTo>
                      <a:pt x="253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536" y="9"/>
                    </a:lnTo>
                    <a:lnTo>
                      <a:pt x="2541" y="5"/>
                    </a:lnTo>
                    <a:lnTo>
                      <a:pt x="2536" y="9"/>
                    </a:lnTo>
                    <a:lnTo>
                      <a:pt x="2539" y="8"/>
                    </a:lnTo>
                    <a:lnTo>
                      <a:pt x="2541" y="5"/>
                    </a:lnTo>
                    <a:lnTo>
                      <a:pt x="2539" y="1"/>
                    </a:lnTo>
                    <a:lnTo>
                      <a:pt x="2536" y="0"/>
                    </a:lnTo>
                    <a:lnTo>
                      <a:pt x="2531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7" name="Freeform 198"/>
              <p:cNvSpPr>
                <a:spLocks/>
              </p:cNvSpPr>
              <p:nvPr/>
            </p:nvSpPr>
            <p:spPr bwMode="auto">
              <a:xfrm flipH="1">
                <a:off x="4004" y="1686"/>
                <a:ext cx="954" cy="3"/>
              </a:xfrm>
              <a:custGeom>
                <a:avLst/>
                <a:gdLst>
                  <a:gd name="T0" fmla="*/ 10 w 2541"/>
                  <a:gd name="T1" fmla="*/ 4 h 9"/>
                  <a:gd name="T2" fmla="*/ 5 w 2541"/>
                  <a:gd name="T3" fmla="*/ 9 h 9"/>
                  <a:gd name="T4" fmla="*/ 2541 w 2541"/>
                  <a:gd name="T5" fmla="*/ 9 h 9"/>
                  <a:gd name="T6" fmla="*/ 2541 w 2541"/>
                  <a:gd name="T7" fmla="*/ 0 h 9"/>
                  <a:gd name="T8" fmla="*/ 5 w 2541"/>
                  <a:gd name="T9" fmla="*/ 0 h 9"/>
                  <a:gd name="T10" fmla="*/ 0 w 2541"/>
                  <a:gd name="T11" fmla="*/ 4 h 9"/>
                  <a:gd name="T12" fmla="*/ 5 w 2541"/>
                  <a:gd name="T13" fmla="*/ 0 h 9"/>
                  <a:gd name="T14" fmla="*/ 2 w 2541"/>
                  <a:gd name="T15" fmla="*/ 1 h 9"/>
                  <a:gd name="T16" fmla="*/ 0 w 2541"/>
                  <a:gd name="T17" fmla="*/ 4 h 9"/>
                  <a:gd name="T18" fmla="*/ 2 w 2541"/>
                  <a:gd name="T19" fmla="*/ 8 h 9"/>
                  <a:gd name="T20" fmla="*/ 5 w 2541"/>
                  <a:gd name="T21" fmla="*/ 9 h 9"/>
                  <a:gd name="T22" fmla="*/ 10 w 2541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1"/>
                  <a:gd name="T37" fmla="*/ 0 h 9"/>
                  <a:gd name="T38" fmla="*/ 2541 w 254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1" h="9">
                    <a:moveTo>
                      <a:pt x="10" y="4"/>
                    </a:moveTo>
                    <a:lnTo>
                      <a:pt x="5" y="9"/>
                    </a:lnTo>
                    <a:lnTo>
                      <a:pt x="2541" y="9"/>
                    </a:lnTo>
                    <a:lnTo>
                      <a:pt x="2541" y="0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5" y="9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8" name="Freeform 199"/>
              <p:cNvSpPr>
                <a:spLocks/>
              </p:cNvSpPr>
              <p:nvPr/>
            </p:nvSpPr>
            <p:spPr bwMode="auto">
              <a:xfrm flipH="1">
                <a:off x="4955" y="1687"/>
                <a:ext cx="3" cy="89"/>
              </a:xfrm>
              <a:custGeom>
                <a:avLst/>
                <a:gdLst>
                  <a:gd name="T0" fmla="*/ 5 w 10"/>
                  <a:gd name="T1" fmla="*/ 227 h 236"/>
                  <a:gd name="T2" fmla="*/ 10 w 10"/>
                  <a:gd name="T3" fmla="*/ 232 h 236"/>
                  <a:gd name="T4" fmla="*/ 10 w 10"/>
                  <a:gd name="T5" fmla="*/ 0 h 236"/>
                  <a:gd name="T6" fmla="*/ 0 w 10"/>
                  <a:gd name="T7" fmla="*/ 0 h 236"/>
                  <a:gd name="T8" fmla="*/ 0 w 10"/>
                  <a:gd name="T9" fmla="*/ 232 h 236"/>
                  <a:gd name="T10" fmla="*/ 5 w 10"/>
                  <a:gd name="T11" fmla="*/ 236 h 236"/>
                  <a:gd name="T12" fmla="*/ 0 w 10"/>
                  <a:gd name="T13" fmla="*/ 232 h 236"/>
                  <a:gd name="T14" fmla="*/ 2 w 10"/>
                  <a:gd name="T15" fmla="*/ 235 h 236"/>
                  <a:gd name="T16" fmla="*/ 5 w 10"/>
                  <a:gd name="T17" fmla="*/ 236 h 236"/>
                  <a:gd name="T18" fmla="*/ 8 w 10"/>
                  <a:gd name="T19" fmla="*/ 235 h 236"/>
                  <a:gd name="T20" fmla="*/ 10 w 10"/>
                  <a:gd name="T21" fmla="*/ 232 h 236"/>
                  <a:gd name="T22" fmla="*/ 5 w 10"/>
                  <a:gd name="T23" fmla="*/ 227 h 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36"/>
                  <a:gd name="T38" fmla="*/ 10 w 10"/>
                  <a:gd name="T39" fmla="*/ 236 h 2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36">
                    <a:moveTo>
                      <a:pt x="5" y="227"/>
                    </a:moveTo>
                    <a:lnTo>
                      <a:pt x="10" y="232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232"/>
                    </a:lnTo>
                    <a:lnTo>
                      <a:pt x="5" y="236"/>
                    </a:lnTo>
                    <a:lnTo>
                      <a:pt x="0" y="232"/>
                    </a:lnTo>
                    <a:lnTo>
                      <a:pt x="2" y="235"/>
                    </a:lnTo>
                    <a:lnTo>
                      <a:pt x="5" y="236"/>
                    </a:lnTo>
                    <a:lnTo>
                      <a:pt x="8" y="235"/>
                    </a:lnTo>
                    <a:lnTo>
                      <a:pt x="10" y="232"/>
                    </a:lnTo>
                    <a:lnTo>
                      <a:pt x="5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59" name="Freeform 200"/>
              <p:cNvSpPr>
                <a:spLocks/>
              </p:cNvSpPr>
              <p:nvPr/>
            </p:nvSpPr>
            <p:spPr bwMode="auto">
              <a:xfrm flipH="1">
                <a:off x="4034" y="987"/>
                <a:ext cx="601" cy="20"/>
              </a:xfrm>
              <a:custGeom>
                <a:avLst/>
                <a:gdLst>
                  <a:gd name="T0" fmla="*/ 41 w 1600"/>
                  <a:gd name="T1" fmla="*/ 52 h 52"/>
                  <a:gd name="T2" fmla="*/ 46 w 1600"/>
                  <a:gd name="T3" fmla="*/ 49 h 52"/>
                  <a:gd name="T4" fmla="*/ 52 w 1600"/>
                  <a:gd name="T5" fmla="*/ 46 h 52"/>
                  <a:gd name="T6" fmla="*/ 59 w 1600"/>
                  <a:gd name="T7" fmla="*/ 44 h 52"/>
                  <a:gd name="T8" fmla="*/ 65 w 1600"/>
                  <a:gd name="T9" fmla="*/ 44 h 52"/>
                  <a:gd name="T10" fmla="*/ 1533 w 1600"/>
                  <a:gd name="T11" fmla="*/ 44 h 52"/>
                  <a:gd name="T12" fmla="*/ 1540 w 1600"/>
                  <a:gd name="T13" fmla="*/ 44 h 52"/>
                  <a:gd name="T14" fmla="*/ 1547 w 1600"/>
                  <a:gd name="T15" fmla="*/ 46 h 52"/>
                  <a:gd name="T16" fmla="*/ 1551 w 1600"/>
                  <a:gd name="T17" fmla="*/ 49 h 52"/>
                  <a:gd name="T18" fmla="*/ 1556 w 1600"/>
                  <a:gd name="T19" fmla="*/ 52 h 52"/>
                  <a:gd name="T20" fmla="*/ 1600 w 1600"/>
                  <a:gd name="T21" fmla="*/ 9 h 52"/>
                  <a:gd name="T22" fmla="*/ 1595 w 1600"/>
                  <a:gd name="T23" fmla="*/ 6 h 52"/>
                  <a:gd name="T24" fmla="*/ 1588 w 1600"/>
                  <a:gd name="T25" fmla="*/ 3 h 52"/>
                  <a:gd name="T26" fmla="*/ 1581 w 1600"/>
                  <a:gd name="T27" fmla="*/ 1 h 52"/>
                  <a:gd name="T28" fmla="*/ 1573 w 1600"/>
                  <a:gd name="T29" fmla="*/ 0 h 52"/>
                  <a:gd name="T30" fmla="*/ 27 w 1600"/>
                  <a:gd name="T31" fmla="*/ 0 h 52"/>
                  <a:gd name="T32" fmla="*/ 18 w 1600"/>
                  <a:gd name="T33" fmla="*/ 1 h 52"/>
                  <a:gd name="T34" fmla="*/ 11 w 1600"/>
                  <a:gd name="T35" fmla="*/ 3 h 52"/>
                  <a:gd name="T36" fmla="*/ 4 w 1600"/>
                  <a:gd name="T37" fmla="*/ 6 h 52"/>
                  <a:gd name="T38" fmla="*/ 0 w 1600"/>
                  <a:gd name="T39" fmla="*/ 11 h 52"/>
                  <a:gd name="T40" fmla="*/ 41 w 1600"/>
                  <a:gd name="T41" fmla="*/ 52 h 5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00"/>
                  <a:gd name="T64" fmla="*/ 0 h 52"/>
                  <a:gd name="T65" fmla="*/ 1600 w 1600"/>
                  <a:gd name="T66" fmla="*/ 52 h 5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00" h="52">
                    <a:moveTo>
                      <a:pt x="41" y="52"/>
                    </a:moveTo>
                    <a:lnTo>
                      <a:pt x="46" y="49"/>
                    </a:lnTo>
                    <a:lnTo>
                      <a:pt x="52" y="46"/>
                    </a:lnTo>
                    <a:lnTo>
                      <a:pt x="59" y="44"/>
                    </a:lnTo>
                    <a:lnTo>
                      <a:pt x="65" y="44"/>
                    </a:lnTo>
                    <a:lnTo>
                      <a:pt x="1533" y="44"/>
                    </a:lnTo>
                    <a:lnTo>
                      <a:pt x="1540" y="44"/>
                    </a:lnTo>
                    <a:lnTo>
                      <a:pt x="1547" y="46"/>
                    </a:lnTo>
                    <a:lnTo>
                      <a:pt x="1551" y="49"/>
                    </a:lnTo>
                    <a:lnTo>
                      <a:pt x="1556" y="52"/>
                    </a:lnTo>
                    <a:lnTo>
                      <a:pt x="1600" y="9"/>
                    </a:lnTo>
                    <a:lnTo>
                      <a:pt x="1595" y="6"/>
                    </a:lnTo>
                    <a:lnTo>
                      <a:pt x="1588" y="3"/>
                    </a:lnTo>
                    <a:lnTo>
                      <a:pt x="1581" y="1"/>
                    </a:lnTo>
                    <a:lnTo>
                      <a:pt x="1573" y="0"/>
                    </a:lnTo>
                    <a:lnTo>
                      <a:pt x="27" y="0"/>
                    </a:lnTo>
                    <a:lnTo>
                      <a:pt x="18" y="1"/>
                    </a:lnTo>
                    <a:lnTo>
                      <a:pt x="11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41" y="52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0" name="Freeform 201"/>
              <p:cNvSpPr>
                <a:spLocks/>
              </p:cNvSpPr>
              <p:nvPr/>
            </p:nvSpPr>
            <p:spPr bwMode="auto">
              <a:xfrm flipH="1">
                <a:off x="4030" y="990"/>
                <a:ext cx="603" cy="424"/>
              </a:xfrm>
              <a:custGeom>
                <a:avLst/>
                <a:gdLst>
                  <a:gd name="T0" fmla="*/ 0 w 1603"/>
                  <a:gd name="T1" fmla="*/ 1115 h 1127"/>
                  <a:gd name="T2" fmla="*/ 5 w 1603"/>
                  <a:gd name="T3" fmla="*/ 1120 h 1127"/>
                  <a:gd name="T4" fmla="*/ 12 w 1603"/>
                  <a:gd name="T5" fmla="*/ 1124 h 1127"/>
                  <a:gd name="T6" fmla="*/ 20 w 1603"/>
                  <a:gd name="T7" fmla="*/ 1126 h 1127"/>
                  <a:gd name="T8" fmla="*/ 28 w 1603"/>
                  <a:gd name="T9" fmla="*/ 1127 h 1127"/>
                  <a:gd name="T10" fmla="*/ 1560 w 1603"/>
                  <a:gd name="T11" fmla="*/ 1127 h 1127"/>
                  <a:gd name="T12" fmla="*/ 1568 w 1603"/>
                  <a:gd name="T13" fmla="*/ 1126 h 1127"/>
                  <a:gd name="T14" fmla="*/ 1576 w 1603"/>
                  <a:gd name="T15" fmla="*/ 1124 h 1127"/>
                  <a:gd name="T16" fmla="*/ 1583 w 1603"/>
                  <a:gd name="T17" fmla="*/ 1119 h 1127"/>
                  <a:gd name="T18" fmla="*/ 1590 w 1603"/>
                  <a:gd name="T19" fmla="*/ 1112 h 1127"/>
                  <a:gd name="T20" fmla="*/ 1596 w 1603"/>
                  <a:gd name="T21" fmla="*/ 1105 h 1127"/>
                  <a:gd name="T22" fmla="*/ 1599 w 1603"/>
                  <a:gd name="T23" fmla="*/ 1097 h 1127"/>
                  <a:gd name="T24" fmla="*/ 1602 w 1603"/>
                  <a:gd name="T25" fmla="*/ 1089 h 1127"/>
                  <a:gd name="T26" fmla="*/ 1603 w 1603"/>
                  <a:gd name="T27" fmla="*/ 1080 h 1127"/>
                  <a:gd name="T28" fmla="*/ 1603 w 1603"/>
                  <a:gd name="T29" fmla="*/ 28 h 1127"/>
                  <a:gd name="T30" fmla="*/ 1602 w 1603"/>
                  <a:gd name="T31" fmla="*/ 19 h 1127"/>
                  <a:gd name="T32" fmla="*/ 1600 w 1603"/>
                  <a:gd name="T33" fmla="*/ 12 h 1127"/>
                  <a:gd name="T34" fmla="*/ 1597 w 1603"/>
                  <a:gd name="T35" fmla="*/ 5 h 1127"/>
                  <a:gd name="T36" fmla="*/ 1594 w 1603"/>
                  <a:gd name="T37" fmla="*/ 0 h 1127"/>
                  <a:gd name="T38" fmla="*/ 1550 w 1603"/>
                  <a:gd name="T39" fmla="*/ 43 h 1127"/>
                  <a:gd name="T40" fmla="*/ 1553 w 1603"/>
                  <a:gd name="T41" fmla="*/ 48 h 1127"/>
                  <a:gd name="T42" fmla="*/ 1556 w 1603"/>
                  <a:gd name="T43" fmla="*/ 53 h 1127"/>
                  <a:gd name="T44" fmla="*/ 1558 w 1603"/>
                  <a:gd name="T45" fmla="*/ 59 h 1127"/>
                  <a:gd name="T46" fmla="*/ 1558 w 1603"/>
                  <a:gd name="T47" fmla="*/ 67 h 1127"/>
                  <a:gd name="T48" fmla="*/ 1558 w 1603"/>
                  <a:gd name="T49" fmla="*/ 1042 h 1127"/>
                  <a:gd name="T50" fmla="*/ 1557 w 1603"/>
                  <a:gd name="T51" fmla="*/ 1050 h 1127"/>
                  <a:gd name="T52" fmla="*/ 1556 w 1603"/>
                  <a:gd name="T53" fmla="*/ 1058 h 1127"/>
                  <a:gd name="T54" fmla="*/ 1552 w 1603"/>
                  <a:gd name="T55" fmla="*/ 1065 h 1127"/>
                  <a:gd name="T56" fmla="*/ 1547 w 1603"/>
                  <a:gd name="T57" fmla="*/ 1072 h 1127"/>
                  <a:gd name="T58" fmla="*/ 1542 w 1603"/>
                  <a:gd name="T59" fmla="*/ 1077 h 1127"/>
                  <a:gd name="T60" fmla="*/ 1535 w 1603"/>
                  <a:gd name="T61" fmla="*/ 1081 h 1127"/>
                  <a:gd name="T62" fmla="*/ 1528 w 1603"/>
                  <a:gd name="T63" fmla="*/ 1083 h 1127"/>
                  <a:gd name="T64" fmla="*/ 1520 w 1603"/>
                  <a:gd name="T65" fmla="*/ 1085 h 1127"/>
                  <a:gd name="T66" fmla="*/ 66 w 1603"/>
                  <a:gd name="T67" fmla="*/ 1085 h 1127"/>
                  <a:gd name="T68" fmla="*/ 58 w 1603"/>
                  <a:gd name="T69" fmla="*/ 1083 h 1127"/>
                  <a:gd name="T70" fmla="*/ 51 w 1603"/>
                  <a:gd name="T71" fmla="*/ 1081 h 1127"/>
                  <a:gd name="T72" fmla="*/ 45 w 1603"/>
                  <a:gd name="T73" fmla="*/ 1077 h 1127"/>
                  <a:gd name="T74" fmla="*/ 39 w 1603"/>
                  <a:gd name="T75" fmla="*/ 1072 h 1127"/>
                  <a:gd name="T76" fmla="*/ 0 w 1603"/>
                  <a:gd name="T77" fmla="*/ 1115 h 112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603"/>
                  <a:gd name="T118" fmla="*/ 0 h 1127"/>
                  <a:gd name="T119" fmla="*/ 1603 w 1603"/>
                  <a:gd name="T120" fmla="*/ 1127 h 112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603" h="1127">
                    <a:moveTo>
                      <a:pt x="0" y="1115"/>
                    </a:moveTo>
                    <a:lnTo>
                      <a:pt x="5" y="1120"/>
                    </a:lnTo>
                    <a:lnTo>
                      <a:pt x="12" y="1124"/>
                    </a:lnTo>
                    <a:lnTo>
                      <a:pt x="20" y="1126"/>
                    </a:lnTo>
                    <a:lnTo>
                      <a:pt x="28" y="1127"/>
                    </a:lnTo>
                    <a:lnTo>
                      <a:pt x="1560" y="1127"/>
                    </a:lnTo>
                    <a:lnTo>
                      <a:pt x="1568" y="1126"/>
                    </a:lnTo>
                    <a:lnTo>
                      <a:pt x="1576" y="1124"/>
                    </a:lnTo>
                    <a:lnTo>
                      <a:pt x="1583" y="1119"/>
                    </a:lnTo>
                    <a:lnTo>
                      <a:pt x="1590" y="1112"/>
                    </a:lnTo>
                    <a:lnTo>
                      <a:pt x="1596" y="1105"/>
                    </a:lnTo>
                    <a:lnTo>
                      <a:pt x="1599" y="1097"/>
                    </a:lnTo>
                    <a:lnTo>
                      <a:pt x="1602" y="1089"/>
                    </a:lnTo>
                    <a:lnTo>
                      <a:pt x="1603" y="1080"/>
                    </a:lnTo>
                    <a:lnTo>
                      <a:pt x="1603" y="28"/>
                    </a:lnTo>
                    <a:lnTo>
                      <a:pt x="1602" y="19"/>
                    </a:lnTo>
                    <a:lnTo>
                      <a:pt x="1600" y="12"/>
                    </a:lnTo>
                    <a:lnTo>
                      <a:pt x="1597" y="5"/>
                    </a:lnTo>
                    <a:lnTo>
                      <a:pt x="1594" y="0"/>
                    </a:lnTo>
                    <a:lnTo>
                      <a:pt x="1550" y="43"/>
                    </a:lnTo>
                    <a:lnTo>
                      <a:pt x="1553" y="48"/>
                    </a:lnTo>
                    <a:lnTo>
                      <a:pt x="1556" y="53"/>
                    </a:lnTo>
                    <a:lnTo>
                      <a:pt x="1558" y="59"/>
                    </a:lnTo>
                    <a:lnTo>
                      <a:pt x="1558" y="67"/>
                    </a:lnTo>
                    <a:lnTo>
                      <a:pt x="1558" y="1042"/>
                    </a:lnTo>
                    <a:lnTo>
                      <a:pt x="1557" y="1050"/>
                    </a:lnTo>
                    <a:lnTo>
                      <a:pt x="1556" y="1058"/>
                    </a:lnTo>
                    <a:lnTo>
                      <a:pt x="1552" y="1065"/>
                    </a:lnTo>
                    <a:lnTo>
                      <a:pt x="1547" y="1072"/>
                    </a:lnTo>
                    <a:lnTo>
                      <a:pt x="1542" y="1077"/>
                    </a:lnTo>
                    <a:lnTo>
                      <a:pt x="1535" y="1081"/>
                    </a:lnTo>
                    <a:lnTo>
                      <a:pt x="1528" y="1083"/>
                    </a:lnTo>
                    <a:lnTo>
                      <a:pt x="1520" y="1085"/>
                    </a:lnTo>
                    <a:lnTo>
                      <a:pt x="66" y="1085"/>
                    </a:lnTo>
                    <a:lnTo>
                      <a:pt x="58" y="1083"/>
                    </a:lnTo>
                    <a:lnTo>
                      <a:pt x="51" y="1081"/>
                    </a:lnTo>
                    <a:lnTo>
                      <a:pt x="45" y="1077"/>
                    </a:lnTo>
                    <a:lnTo>
                      <a:pt x="39" y="1072"/>
                    </a:lnTo>
                    <a:lnTo>
                      <a:pt x="0" y="1115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1" name="Freeform 202"/>
              <p:cNvSpPr>
                <a:spLocks/>
              </p:cNvSpPr>
              <p:nvPr/>
            </p:nvSpPr>
            <p:spPr bwMode="auto">
              <a:xfrm flipH="1">
                <a:off x="4618" y="991"/>
                <a:ext cx="20" cy="418"/>
              </a:xfrm>
              <a:custGeom>
                <a:avLst/>
                <a:gdLst>
                  <a:gd name="T0" fmla="*/ 53 w 53"/>
                  <a:gd name="T1" fmla="*/ 1070 h 1113"/>
                  <a:gd name="T2" fmla="*/ 48 w 53"/>
                  <a:gd name="T3" fmla="*/ 1063 h 1113"/>
                  <a:gd name="T4" fmla="*/ 45 w 53"/>
                  <a:gd name="T5" fmla="*/ 1056 h 1113"/>
                  <a:gd name="T6" fmla="*/ 44 w 53"/>
                  <a:gd name="T7" fmla="*/ 1048 h 1113"/>
                  <a:gd name="T8" fmla="*/ 42 w 53"/>
                  <a:gd name="T9" fmla="*/ 1040 h 1113"/>
                  <a:gd name="T10" fmla="*/ 42 w 53"/>
                  <a:gd name="T11" fmla="*/ 65 h 1113"/>
                  <a:gd name="T12" fmla="*/ 42 w 53"/>
                  <a:gd name="T13" fmla="*/ 57 h 1113"/>
                  <a:gd name="T14" fmla="*/ 45 w 53"/>
                  <a:gd name="T15" fmla="*/ 51 h 1113"/>
                  <a:gd name="T16" fmla="*/ 46 w 53"/>
                  <a:gd name="T17" fmla="*/ 46 h 1113"/>
                  <a:gd name="T18" fmla="*/ 49 w 53"/>
                  <a:gd name="T19" fmla="*/ 41 h 1113"/>
                  <a:gd name="T20" fmla="*/ 8 w 53"/>
                  <a:gd name="T21" fmla="*/ 0 h 1113"/>
                  <a:gd name="T22" fmla="*/ 4 w 53"/>
                  <a:gd name="T23" fmla="*/ 7 h 1113"/>
                  <a:gd name="T24" fmla="*/ 2 w 53"/>
                  <a:gd name="T25" fmla="*/ 16 h 1113"/>
                  <a:gd name="T26" fmla="*/ 0 w 53"/>
                  <a:gd name="T27" fmla="*/ 24 h 1113"/>
                  <a:gd name="T28" fmla="*/ 0 w 53"/>
                  <a:gd name="T29" fmla="*/ 26 h 1113"/>
                  <a:gd name="T30" fmla="*/ 0 w 53"/>
                  <a:gd name="T31" fmla="*/ 1078 h 1113"/>
                  <a:gd name="T32" fmla="*/ 1 w 53"/>
                  <a:gd name="T33" fmla="*/ 1087 h 1113"/>
                  <a:gd name="T34" fmla="*/ 3 w 53"/>
                  <a:gd name="T35" fmla="*/ 1096 h 1113"/>
                  <a:gd name="T36" fmla="*/ 8 w 53"/>
                  <a:gd name="T37" fmla="*/ 1104 h 1113"/>
                  <a:gd name="T38" fmla="*/ 14 w 53"/>
                  <a:gd name="T39" fmla="*/ 1113 h 1113"/>
                  <a:gd name="T40" fmla="*/ 53 w 53"/>
                  <a:gd name="T41" fmla="*/ 1070 h 11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3"/>
                  <a:gd name="T64" fmla="*/ 0 h 1113"/>
                  <a:gd name="T65" fmla="*/ 53 w 53"/>
                  <a:gd name="T66" fmla="*/ 1113 h 11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3" h="1113">
                    <a:moveTo>
                      <a:pt x="53" y="1070"/>
                    </a:moveTo>
                    <a:lnTo>
                      <a:pt x="48" y="1063"/>
                    </a:lnTo>
                    <a:lnTo>
                      <a:pt x="45" y="1056"/>
                    </a:lnTo>
                    <a:lnTo>
                      <a:pt x="44" y="1048"/>
                    </a:lnTo>
                    <a:lnTo>
                      <a:pt x="42" y="1040"/>
                    </a:lnTo>
                    <a:lnTo>
                      <a:pt x="42" y="65"/>
                    </a:lnTo>
                    <a:lnTo>
                      <a:pt x="42" y="57"/>
                    </a:lnTo>
                    <a:lnTo>
                      <a:pt x="45" y="51"/>
                    </a:lnTo>
                    <a:lnTo>
                      <a:pt x="46" y="46"/>
                    </a:lnTo>
                    <a:lnTo>
                      <a:pt x="49" y="41"/>
                    </a:lnTo>
                    <a:lnTo>
                      <a:pt x="8" y="0"/>
                    </a:lnTo>
                    <a:lnTo>
                      <a:pt x="4" y="7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1078"/>
                    </a:lnTo>
                    <a:lnTo>
                      <a:pt x="1" y="1087"/>
                    </a:lnTo>
                    <a:lnTo>
                      <a:pt x="3" y="1096"/>
                    </a:lnTo>
                    <a:lnTo>
                      <a:pt x="8" y="1104"/>
                    </a:lnTo>
                    <a:lnTo>
                      <a:pt x="14" y="1113"/>
                    </a:lnTo>
                    <a:lnTo>
                      <a:pt x="53" y="1070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2" name="Freeform 203"/>
              <p:cNvSpPr>
                <a:spLocks/>
              </p:cNvSpPr>
              <p:nvPr/>
            </p:nvSpPr>
            <p:spPr bwMode="auto">
              <a:xfrm flipH="1">
                <a:off x="4050" y="1004"/>
                <a:ext cx="571" cy="389"/>
              </a:xfrm>
              <a:custGeom>
                <a:avLst/>
                <a:gdLst>
                  <a:gd name="T0" fmla="*/ 45 w 1522"/>
                  <a:gd name="T1" fmla="*/ 1008 h 1037"/>
                  <a:gd name="T2" fmla="*/ 41 w 1522"/>
                  <a:gd name="T3" fmla="*/ 1002 h 1037"/>
                  <a:gd name="T4" fmla="*/ 36 w 1522"/>
                  <a:gd name="T5" fmla="*/ 995 h 1037"/>
                  <a:gd name="T6" fmla="*/ 34 w 1522"/>
                  <a:gd name="T7" fmla="*/ 987 h 1037"/>
                  <a:gd name="T8" fmla="*/ 33 w 1522"/>
                  <a:gd name="T9" fmla="*/ 980 h 1037"/>
                  <a:gd name="T10" fmla="*/ 33 w 1522"/>
                  <a:gd name="T11" fmla="*/ 61 h 1037"/>
                  <a:gd name="T12" fmla="*/ 35 w 1522"/>
                  <a:gd name="T13" fmla="*/ 48 h 1037"/>
                  <a:gd name="T14" fmla="*/ 41 w 1522"/>
                  <a:gd name="T15" fmla="*/ 39 h 1037"/>
                  <a:gd name="T16" fmla="*/ 49 w 1522"/>
                  <a:gd name="T17" fmla="*/ 33 h 1037"/>
                  <a:gd name="T18" fmla="*/ 61 w 1522"/>
                  <a:gd name="T19" fmla="*/ 31 h 1037"/>
                  <a:gd name="T20" fmla="*/ 1469 w 1522"/>
                  <a:gd name="T21" fmla="*/ 31 h 1037"/>
                  <a:gd name="T22" fmla="*/ 1476 w 1522"/>
                  <a:gd name="T23" fmla="*/ 32 h 1037"/>
                  <a:gd name="T24" fmla="*/ 1481 w 1522"/>
                  <a:gd name="T25" fmla="*/ 33 h 1037"/>
                  <a:gd name="T26" fmla="*/ 1486 w 1522"/>
                  <a:gd name="T27" fmla="*/ 36 h 1037"/>
                  <a:gd name="T28" fmla="*/ 1490 w 1522"/>
                  <a:gd name="T29" fmla="*/ 39 h 1037"/>
                  <a:gd name="T30" fmla="*/ 1522 w 1522"/>
                  <a:gd name="T31" fmla="*/ 8 h 1037"/>
                  <a:gd name="T32" fmla="*/ 1517 w 1522"/>
                  <a:gd name="T33" fmla="*/ 5 h 1037"/>
                  <a:gd name="T34" fmla="*/ 1513 w 1522"/>
                  <a:gd name="T35" fmla="*/ 2 h 1037"/>
                  <a:gd name="T36" fmla="*/ 1506 w 1522"/>
                  <a:gd name="T37" fmla="*/ 0 h 1037"/>
                  <a:gd name="T38" fmla="*/ 1499 w 1522"/>
                  <a:gd name="T39" fmla="*/ 0 h 1037"/>
                  <a:gd name="T40" fmla="*/ 31 w 1522"/>
                  <a:gd name="T41" fmla="*/ 0 h 1037"/>
                  <a:gd name="T42" fmla="*/ 25 w 1522"/>
                  <a:gd name="T43" fmla="*/ 0 h 1037"/>
                  <a:gd name="T44" fmla="*/ 18 w 1522"/>
                  <a:gd name="T45" fmla="*/ 2 h 1037"/>
                  <a:gd name="T46" fmla="*/ 12 w 1522"/>
                  <a:gd name="T47" fmla="*/ 5 h 1037"/>
                  <a:gd name="T48" fmla="*/ 7 w 1522"/>
                  <a:gd name="T49" fmla="*/ 8 h 1037"/>
                  <a:gd name="T50" fmla="*/ 4 w 1522"/>
                  <a:gd name="T51" fmla="*/ 13 h 1037"/>
                  <a:gd name="T52" fmla="*/ 3 w 1522"/>
                  <a:gd name="T53" fmla="*/ 18 h 1037"/>
                  <a:gd name="T54" fmla="*/ 0 w 1522"/>
                  <a:gd name="T55" fmla="*/ 24 h 1037"/>
                  <a:gd name="T56" fmla="*/ 0 w 1522"/>
                  <a:gd name="T57" fmla="*/ 32 h 1037"/>
                  <a:gd name="T58" fmla="*/ 0 w 1522"/>
                  <a:gd name="T59" fmla="*/ 1007 h 1037"/>
                  <a:gd name="T60" fmla="*/ 2 w 1522"/>
                  <a:gd name="T61" fmla="*/ 1015 h 1037"/>
                  <a:gd name="T62" fmla="*/ 3 w 1522"/>
                  <a:gd name="T63" fmla="*/ 1023 h 1037"/>
                  <a:gd name="T64" fmla="*/ 6 w 1522"/>
                  <a:gd name="T65" fmla="*/ 1030 h 1037"/>
                  <a:gd name="T66" fmla="*/ 11 w 1522"/>
                  <a:gd name="T67" fmla="*/ 1037 h 1037"/>
                  <a:gd name="T68" fmla="*/ 45 w 1522"/>
                  <a:gd name="T69" fmla="*/ 1008 h 10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22"/>
                  <a:gd name="T106" fmla="*/ 0 h 1037"/>
                  <a:gd name="T107" fmla="*/ 1522 w 1522"/>
                  <a:gd name="T108" fmla="*/ 1037 h 10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22" h="1037">
                    <a:moveTo>
                      <a:pt x="45" y="1008"/>
                    </a:moveTo>
                    <a:lnTo>
                      <a:pt x="41" y="1002"/>
                    </a:lnTo>
                    <a:lnTo>
                      <a:pt x="36" y="995"/>
                    </a:lnTo>
                    <a:lnTo>
                      <a:pt x="34" y="987"/>
                    </a:lnTo>
                    <a:lnTo>
                      <a:pt x="33" y="980"/>
                    </a:lnTo>
                    <a:lnTo>
                      <a:pt x="33" y="61"/>
                    </a:lnTo>
                    <a:lnTo>
                      <a:pt x="35" y="48"/>
                    </a:lnTo>
                    <a:lnTo>
                      <a:pt x="41" y="39"/>
                    </a:lnTo>
                    <a:lnTo>
                      <a:pt x="49" y="33"/>
                    </a:lnTo>
                    <a:lnTo>
                      <a:pt x="61" y="31"/>
                    </a:lnTo>
                    <a:lnTo>
                      <a:pt x="1469" y="31"/>
                    </a:lnTo>
                    <a:lnTo>
                      <a:pt x="1476" y="32"/>
                    </a:lnTo>
                    <a:lnTo>
                      <a:pt x="1481" y="33"/>
                    </a:lnTo>
                    <a:lnTo>
                      <a:pt x="1486" y="36"/>
                    </a:lnTo>
                    <a:lnTo>
                      <a:pt x="1490" y="39"/>
                    </a:lnTo>
                    <a:lnTo>
                      <a:pt x="1522" y="8"/>
                    </a:lnTo>
                    <a:lnTo>
                      <a:pt x="1517" y="5"/>
                    </a:lnTo>
                    <a:lnTo>
                      <a:pt x="1513" y="2"/>
                    </a:lnTo>
                    <a:lnTo>
                      <a:pt x="1506" y="0"/>
                    </a:lnTo>
                    <a:lnTo>
                      <a:pt x="1499" y="0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18" y="2"/>
                    </a:lnTo>
                    <a:lnTo>
                      <a:pt x="12" y="5"/>
                    </a:lnTo>
                    <a:lnTo>
                      <a:pt x="7" y="8"/>
                    </a:lnTo>
                    <a:lnTo>
                      <a:pt x="4" y="13"/>
                    </a:lnTo>
                    <a:lnTo>
                      <a:pt x="3" y="18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1007"/>
                    </a:lnTo>
                    <a:lnTo>
                      <a:pt x="2" y="1015"/>
                    </a:lnTo>
                    <a:lnTo>
                      <a:pt x="3" y="1023"/>
                    </a:lnTo>
                    <a:lnTo>
                      <a:pt x="6" y="1030"/>
                    </a:lnTo>
                    <a:lnTo>
                      <a:pt x="11" y="1037"/>
                    </a:lnTo>
                    <a:lnTo>
                      <a:pt x="45" y="1008"/>
                    </a:lnTo>
                    <a:close/>
                  </a:path>
                </a:pathLst>
              </a:custGeom>
              <a:solidFill>
                <a:srgbClr val="A87F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3" name="Freeform 204"/>
              <p:cNvSpPr>
                <a:spLocks/>
              </p:cNvSpPr>
              <p:nvPr/>
            </p:nvSpPr>
            <p:spPr bwMode="auto">
              <a:xfrm flipH="1">
                <a:off x="4047" y="1007"/>
                <a:ext cx="571" cy="391"/>
              </a:xfrm>
              <a:custGeom>
                <a:avLst/>
                <a:gdLst>
                  <a:gd name="T0" fmla="*/ 34 w 1519"/>
                  <a:gd name="T1" fmla="*/ 1000 h 1042"/>
                  <a:gd name="T2" fmla="*/ 39 w 1519"/>
                  <a:gd name="T3" fmla="*/ 1004 h 1042"/>
                  <a:gd name="T4" fmla="*/ 45 w 1519"/>
                  <a:gd name="T5" fmla="*/ 1007 h 1042"/>
                  <a:gd name="T6" fmla="*/ 50 w 1519"/>
                  <a:gd name="T7" fmla="*/ 1008 h 1042"/>
                  <a:gd name="T8" fmla="*/ 56 w 1519"/>
                  <a:gd name="T9" fmla="*/ 1009 h 1042"/>
                  <a:gd name="T10" fmla="*/ 1452 w 1519"/>
                  <a:gd name="T11" fmla="*/ 1009 h 1042"/>
                  <a:gd name="T12" fmla="*/ 1465 w 1519"/>
                  <a:gd name="T13" fmla="*/ 1006 h 1042"/>
                  <a:gd name="T14" fmla="*/ 1476 w 1519"/>
                  <a:gd name="T15" fmla="*/ 998 h 1042"/>
                  <a:gd name="T16" fmla="*/ 1483 w 1519"/>
                  <a:gd name="T17" fmla="*/ 985 h 1042"/>
                  <a:gd name="T18" fmla="*/ 1485 w 1519"/>
                  <a:gd name="T19" fmla="*/ 972 h 1042"/>
                  <a:gd name="T20" fmla="*/ 1485 w 1519"/>
                  <a:gd name="T21" fmla="*/ 53 h 1042"/>
                  <a:gd name="T22" fmla="*/ 1485 w 1519"/>
                  <a:gd name="T23" fmla="*/ 46 h 1042"/>
                  <a:gd name="T24" fmla="*/ 1484 w 1519"/>
                  <a:gd name="T25" fmla="*/ 40 h 1042"/>
                  <a:gd name="T26" fmla="*/ 1482 w 1519"/>
                  <a:gd name="T27" fmla="*/ 35 h 1042"/>
                  <a:gd name="T28" fmla="*/ 1479 w 1519"/>
                  <a:gd name="T29" fmla="*/ 31 h 1042"/>
                  <a:gd name="T30" fmla="*/ 1511 w 1519"/>
                  <a:gd name="T31" fmla="*/ 0 h 1042"/>
                  <a:gd name="T32" fmla="*/ 1514 w 1519"/>
                  <a:gd name="T33" fmla="*/ 5 h 1042"/>
                  <a:gd name="T34" fmla="*/ 1517 w 1519"/>
                  <a:gd name="T35" fmla="*/ 10 h 1042"/>
                  <a:gd name="T36" fmla="*/ 1519 w 1519"/>
                  <a:gd name="T37" fmla="*/ 16 h 1042"/>
                  <a:gd name="T38" fmla="*/ 1519 w 1519"/>
                  <a:gd name="T39" fmla="*/ 24 h 1042"/>
                  <a:gd name="T40" fmla="*/ 1519 w 1519"/>
                  <a:gd name="T41" fmla="*/ 999 h 1042"/>
                  <a:gd name="T42" fmla="*/ 1518 w 1519"/>
                  <a:gd name="T43" fmla="*/ 1007 h 1042"/>
                  <a:gd name="T44" fmla="*/ 1517 w 1519"/>
                  <a:gd name="T45" fmla="*/ 1015 h 1042"/>
                  <a:gd name="T46" fmla="*/ 1513 w 1519"/>
                  <a:gd name="T47" fmla="*/ 1022 h 1042"/>
                  <a:gd name="T48" fmla="*/ 1508 w 1519"/>
                  <a:gd name="T49" fmla="*/ 1029 h 1042"/>
                  <a:gd name="T50" fmla="*/ 1503 w 1519"/>
                  <a:gd name="T51" fmla="*/ 1034 h 1042"/>
                  <a:gd name="T52" fmla="*/ 1496 w 1519"/>
                  <a:gd name="T53" fmla="*/ 1038 h 1042"/>
                  <a:gd name="T54" fmla="*/ 1489 w 1519"/>
                  <a:gd name="T55" fmla="*/ 1040 h 1042"/>
                  <a:gd name="T56" fmla="*/ 1481 w 1519"/>
                  <a:gd name="T57" fmla="*/ 1042 h 1042"/>
                  <a:gd name="T58" fmla="*/ 27 w 1519"/>
                  <a:gd name="T59" fmla="*/ 1042 h 1042"/>
                  <a:gd name="T60" fmla="*/ 19 w 1519"/>
                  <a:gd name="T61" fmla="*/ 1040 h 1042"/>
                  <a:gd name="T62" fmla="*/ 12 w 1519"/>
                  <a:gd name="T63" fmla="*/ 1038 h 1042"/>
                  <a:gd name="T64" fmla="*/ 6 w 1519"/>
                  <a:gd name="T65" fmla="*/ 1034 h 1042"/>
                  <a:gd name="T66" fmla="*/ 0 w 1519"/>
                  <a:gd name="T67" fmla="*/ 1029 h 1042"/>
                  <a:gd name="T68" fmla="*/ 34 w 1519"/>
                  <a:gd name="T69" fmla="*/ 1000 h 10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19"/>
                  <a:gd name="T106" fmla="*/ 0 h 1042"/>
                  <a:gd name="T107" fmla="*/ 1519 w 1519"/>
                  <a:gd name="T108" fmla="*/ 1042 h 10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19" h="1042">
                    <a:moveTo>
                      <a:pt x="34" y="1000"/>
                    </a:moveTo>
                    <a:lnTo>
                      <a:pt x="39" y="1004"/>
                    </a:lnTo>
                    <a:lnTo>
                      <a:pt x="45" y="1007"/>
                    </a:lnTo>
                    <a:lnTo>
                      <a:pt x="50" y="1008"/>
                    </a:lnTo>
                    <a:lnTo>
                      <a:pt x="56" y="1009"/>
                    </a:lnTo>
                    <a:lnTo>
                      <a:pt x="1452" y="1009"/>
                    </a:lnTo>
                    <a:lnTo>
                      <a:pt x="1465" y="1006"/>
                    </a:lnTo>
                    <a:lnTo>
                      <a:pt x="1476" y="998"/>
                    </a:lnTo>
                    <a:lnTo>
                      <a:pt x="1483" y="985"/>
                    </a:lnTo>
                    <a:lnTo>
                      <a:pt x="1485" y="972"/>
                    </a:lnTo>
                    <a:lnTo>
                      <a:pt x="1485" y="53"/>
                    </a:lnTo>
                    <a:lnTo>
                      <a:pt x="1485" y="46"/>
                    </a:lnTo>
                    <a:lnTo>
                      <a:pt x="1484" y="40"/>
                    </a:lnTo>
                    <a:lnTo>
                      <a:pt x="1482" y="35"/>
                    </a:lnTo>
                    <a:lnTo>
                      <a:pt x="1479" y="31"/>
                    </a:lnTo>
                    <a:lnTo>
                      <a:pt x="1511" y="0"/>
                    </a:lnTo>
                    <a:lnTo>
                      <a:pt x="1514" y="5"/>
                    </a:lnTo>
                    <a:lnTo>
                      <a:pt x="1517" y="10"/>
                    </a:lnTo>
                    <a:lnTo>
                      <a:pt x="1519" y="16"/>
                    </a:lnTo>
                    <a:lnTo>
                      <a:pt x="1519" y="24"/>
                    </a:lnTo>
                    <a:lnTo>
                      <a:pt x="1519" y="999"/>
                    </a:lnTo>
                    <a:lnTo>
                      <a:pt x="1518" y="1007"/>
                    </a:lnTo>
                    <a:lnTo>
                      <a:pt x="1517" y="1015"/>
                    </a:lnTo>
                    <a:lnTo>
                      <a:pt x="1513" y="1022"/>
                    </a:lnTo>
                    <a:lnTo>
                      <a:pt x="1508" y="1029"/>
                    </a:lnTo>
                    <a:lnTo>
                      <a:pt x="1503" y="1034"/>
                    </a:lnTo>
                    <a:lnTo>
                      <a:pt x="1496" y="1038"/>
                    </a:lnTo>
                    <a:lnTo>
                      <a:pt x="1489" y="1040"/>
                    </a:lnTo>
                    <a:lnTo>
                      <a:pt x="1481" y="1042"/>
                    </a:lnTo>
                    <a:lnTo>
                      <a:pt x="27" y="1042"/>
                    </a:lnTo>
                    <a:lnTo>
                      <a:pt x="19" y="1040"/>
                    </a:lnTo>
                    <a:lnTo>
                      <a:pt x="12" y="1038"/>
                    </a:lnTo>
                    <a:lnTo>
                      <a:pt x="6" y="1034"/>
                    </a:lnTo>
                    <a:lnTo>
                      <a:pt x="0" y="1029"/>
                    </a:lnTo>
                    <a:lnTo>
                      <a:pt x="34" y="1000"/>
                    </a:lnTo>
                    <a:close/>
                  </a:path>
                </a:pathLst>
              </a:custGeom>
              <a:solidFill>
                <a:srgbClr val="A87F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4" name="Freeform 205"/>
              <p:cNvSpPr>
                <a:spLocks/>
              </p:cNvSpPr>
              <p:nvPr/>
            </p:nvSpPr>
            <p:spPr bwMode="auto">
              <a:xfrm flipH="1">
                <a:off x="4070" y="1014"/>
                <a:ext cx="530" cy="3"/>
              </a:xfrm>
              <a:custGeom>
                <a:avLst/>
                <a:gdLst>
                  <a:gd name="T0" fmla="*/ 4 w 1412"/>
                  <a:gd name="T1" fmla="*/ 9 h 9"/>
                  <a:gd name="T2" fmla="*/ 4 w 1412"/>
                  <a:gd name="T3" fmla="*/ 9 h 9"/>
                  <a:gd name="T4" fmla="*/ 1412 w 1412"/>
                  <a:gd name="T5" fmla="*/ 9 h 9"/>
                  <a:gd name="T6" fmla="*/ 1412 w 1412"/>
                  <a:gd name="T7" fmla="*/ 0 h 9"/>
                  <a:gd name="T8" fmla="*/ 4 w 1412"/>
                  <a:gd name="T9" fmla="*/ 0 h 9"/>
                  <a:gd name="T10" fmla="*/ 4 w 1412"/>
                  <a:gd name="T11" fmla="*/ 0 h 9"/>
                  <a:gd name="T12" fmla="*/ 4 w 1412"/>
                  <a:gd name="T13" fmla="*/ 0 h 9"/>
                  <a:gd name="T14" fmla="*/ 1 w 1412"/>
                  <a:gd name="T15" fmla="*/ 1 h 9"/>
                  <a:gd name="T16" fmla="*/ 0 w 1412"/>
                  <a:gd name="T17" fmla="*/ 4 h 9"/>
                  <a:gd name="T18" fmla="*/ 1 w 1412"/>
                  <a:gd name="T19" fmla="*/ 8 h 9"/>
                  <a:gd name="T20" fmla="*/ 4 w 1412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12"/>
                  <a:gd name="T34" fmla="*/ 0 h 9"/>
                  <a:gd name="T35" fmla="*/ 1412 w 141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12" h="9">
                    <a:moveTo>
                      <a:pt x="4" y="9"/>
                    </a:moveTo>
                    <a:lnTo>
                      <a:pt x="4" y="9"/>
                    </a:lnTo>
                    <a:lnTo>
                      <a:pt x="1412" y="9"/>
                    </a:lnTo>
                    <a:lnTo>
                      <a:pt x="1412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5" name="Freeform 206"/>
              <p:cNvSpPr>
                <a:spLocks/>
              </p:cNvSpPr>
              <p:nvPr/>
            </p:nvSpPr>
            <p:spPr bwMode="auto">
              <a:xfrm flipH="1">
                <a:off x="4599" y="1014"/>
                <a:ext cx="12" cy="12"/>
              </a:xfrm>
              <a:custGeom>
                <a:avLst/>
                <a:gdLst>
                  <a:gd name="T0" fmla="*/ 9 w 33"/>
                  <a:gd name="T1" fmla="*/ 34 h 34"/>
                  <a:gd name="T2" fmla="*/ 9 w 33"/>
                  <a:gd name="T3" fmla="*/ 34 h 34"/>
                  <a:gd name="T4" fmla="*/ 10 w 33"/>
                  <a:gd name="T5" fmla="*/ 23 h 34"/>
                  <a:gd name="T6" fmla="*/ 15 w 33"/>
                  <a:gd name="T7" fmla="*/ 15 h 34"/>
                  <a:gd name="T8" fmla="*/ 22 w 33"/>
                  <a:gd name="T9" fmla="*/ 10 h 34"/>
                  <a:gd name="T10" fmla="*/ 33 w 33"/>
                  <a:gd name="T11" fmla="*/ 9 h 34"/>
                  <a:gd name="T12" fmla="*/ 33 w 33"/>
                  <a:gd name="T13" fmla="*/ 0 h 34"/>
                  <a:gd name="T14" fmla="*/ 20 w 33"/>
                  <a:gd name="T15" fmla="*/ 3 h 34"/>
                  <a:gd name="T16" fmla="*/ 10 w 33"/>
                  <a:gd name="T17" fmla="*/ 10 h 34"/>
                  <a:gd name="T18" fmla="*/ 3 w 33"/>
                  <a:gd name="T19" fmla="*/ 20 h 34"/>
                  <a:gd name="T20" fmla="*/ 0 w 33"/>
                  <a:gd name="T21" fmla="*/ 34 h 34"/>
                  <a:gd name="T22" fmla="*/ 0 w 33"/>
                  <a:gd name="T23" fmla="*/ 34 h 34"/>
                  <a:gd name="T24" fmla="*/ 9 w 33"/>
                  <a:gd name="T25" fmla="*/ 34 h 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34"/>
                  <a:gd name="T41" fmla="*/ 33 w 33"/>
                  <a:gd name="T42" fmla="*/ 34 h 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34">
                    <a:moveTo>
                      <a:pt x="9" y="34"/>
                    </a:moveTo>
                    <a:lnTo>
                      <a:pt x="9" y="34"/>
                    </a:lnTo>
                    <a:lnTo>
                      <a:pt x="10" y="23"/>
                    </a:lnTo>
                    <a:lnTo>
                      <a:pt x="15" y="15"/>
                    </a:lnTo>
                    <a:lnTo>
                      <a:pt x="22" y="10"/>
                    </a:lnTo>
                    <a:lnTo>
                      <a:pt x="33" y="9"/>
                    </a:lnTo>
                    <a:lnTo>
                      <a:pt x="33" y="0"/>
                    </a:lnTo>
                    <a:lnTo>
                      <a:pt x="20" y="3"/>
                    </a:lnTo>
                    <a:lnTo>
                      <a:pt x="10" y="10"/>
                    </a:lnTo>
                    <a:lnTo>
                      <a:pt x="3" y="20"/>
                    </a:lnTo>
                    <a:lnTo>
                      <a:pt x="0" y="34"/>
                    </a:lnTo>
                    <a:lnTo>
                      <a:pt x="9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6" name="Freeform 207"/>
              <p:cNvSpPr>
                <a:spLocks/>
              </p:cNvSpPr>
              <p:nvPr/>
            </p:nvSpPr>
            <p:spPr bwMode="auto">
              <a:xfrm flipH="1">
                <a:off x="4608" y="1026"/>
                <a:ext cx="3" cy="348"/>
              </a:xfrm>
              <a:custGeom>
                <a:avLst/>
                <a:gdLst>
                  <a:gd name="T0" fmla="*/ 9 w 9"/>
                  <a:gd name="T1" fmla="*/ 919 h 924"/>
                  <a:gd name="T2" fmla="*/ 9 w 9"/>
                  <a:gd name="T3" fmla="*/ 919 h 924"/>
                  <a:gd name="T4" fmla="*/ 9 w 9"/>
                  <a:gd name="T5" fmla="*/ 0 h 924"/>
                  <a:gd name="T6" fmla="*/ 0 w 9"/>
                  <a:gd name="T7" fmla="*/ 0 h 924"/>
                  <a:gd name="T8" fmla="*/ 0 w 9"/>
                  <a:gd name="T9" fmla="*/ 919 h 924"/>
                  <a:gd name="T10" fmla="*/ 0 w 9"/>
                  <a:gd name="T11" fmla="*/ 919 h 924"/>
                  <a:gd name="T12" fmla="*/ 0 w 9"/>
                  <a:gd name="T13" fmla="*/ 919 h 924"/>
                  <a:gd name="T14" fmla="*/ 1 w 9"/>
                  <a:gd name="T15" fmla="*/ 923 h 924"/>
                  <a:gd name="T16" fmla="*/ 5 w 9"/>
                  <a:gd name="T17" fmla="*/ 924 h 924"/>
                  <a:gd name="T18" fmla="*/ 8 w 9"/>
                  <a:gd name="T19" fmla="*/ 923 h 924"/>
                  <a:gd name="T20" fmla="*/ 9 w 9"/>
                  <a:gd name="T21" fmla="*/ 919 h 9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924"/>
                  <a:gd name="T35" fmla="*/ 9 w 9"/>
                  <a:gd name="T36" fmla="*/ 924 h 9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924">
                    <a:moveTo>
                      <a:pt x="9" y="919"/>
                    </a:moveTo>
                    <a:lnTo>
                      <a:pt x="9" y="919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919"/>
                    </a:lnTo>
                    <a:lnTo>
                      <a:pt x="1" y="923"/>
                    </a:lnTo>
                    <a:lnTo>
                      <a:pt x="5" y="924"/>
                    </a:lnTo>
                    <a:lnTo>
                      <a:pt x="8" y="923"/>
                    </a:lnTo>
                    <a:lnTo>
                      <a:pt x="9" y="9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7" name="Freeform 208"/>
              <p:cNvSpPr>
                <a:spLocks/>
              </p:cNvSpPr>
              <p:nvPr/>
            </p:nvSpPr>
            <p:spPr bwMode="auto">
              <a:xfrm flipH="1">
                <a:off x="4595" y="1372"/>
                <a:ext cx="16" cy="15"/>
              </a:xfrm>
              <a:custGeom>
                <a:avLst/>
                <a:gdLst>
                  <a:gd name="T0" fmla="*/ 39 w 44"/>
                  <a:gd name="T1" fmla="*/ 33 h 42"/>
                  <a:gd name="T2" fmla="*/ 39 w 44"/>
                  <a:gd name="T3" fmla="*/ 33 h 42"/>
                  <a:gd name="T4" fmla="*/ 33 w 44"/>
                  <a:gd name="T5" fmla="*/ 33 h 42"/>
                  <a:gd name="T6" fmla="*/ 28 w 44"/>
                  <a:gd name="T7" fmla="*/ 30 h 42"/>
                  <a:gd name="T8" fmla="*/ 22 w 44"/>
                  <a:gd name="T9" fmla="*/ 27 h 42"/>
                  <a:gd name="T10" fmla="*/ 17 w 44"/>
                  <a:gd name="T11" fmla="*/ 24 h 42"/>
                  <a:gd name="T12" fmla="*/ 14 w 44"/>
                  <a:gd name="T13" fmla="*/ 18 h 42"/>
                  <a:gd name="T14" fmla="*/ 10 w 44"/>
                  <a:gd name="T15" fmla="*/ 12 h 42"/>
                  <a:gd name="T16" fmla="*/ 9 w 44"/>
                  <a:gd name="T17" fmla="*/ 7 h 42"/>
                  <a:gd name="T18" fmla="*/ 9 w 44"/>
                  <a:gd name="T19" fmla="*/ 0 h 42"/>
                  <a:gd name="T20" fmla="*/ 0 w 44"/>
                  <a:gd name="T21" fmla="*/ 0 h 42"/>
                  <a:gd name="T22" fmla="*/ 2 w 44"/>
                  <a:gd name="T23" fmla="*/ 7 h 42"/>
                  <a:gd name="T24" fmla="*/ 3 w 44"/>
                  <a:gd name="T25" fmla="*/ 14 h 42"/>
                  <a:gd name="T26" fmla="*/ 7 w 44"/>
                  <a:gd name="T27" fmla="*/ 22 h 42"/>
                  <a:gd name="T28" fmla="*/ 13 w 44"/>
                  <a:gd name="T29" fmla="*/ 28 h 42"/>
                  <a:gd name="T30" fmla="*/ 17 w 44"/>
                  <a:gd name="T31" fmla="*/ 34 h 42"/>
                  <a:gd name="T32" fmla="*/ 25 w 44"/>
                  <a:gd name="T33" fmla="*/ 37 h 42"/>
                  <a:gd name="T34" fmla="*/ 31 w 44"/>
                  <a:gd name="T35" fmla="*/ 40 h 42"/>
                  <a:gd name="T36" fmla="*/ 39 w 44"/>
                  <a:gd name="T37" fmla="*/ 42 h 42"/>
                  <a:gd name="T38" fmla="*/ 39 w 44"/>
                  <a:gd name="T39" fmla="*/ 42 h 42"/>
                  <a:gd name="T40" fmla="*/ 39 w 44"/>
                  <a:gd name="T41" fmla="*/ 42 h 42"/>
                  <a:gd name="T42" fmla="*/ 43 w 44"/>
                  <a:gd name="T43" fmla="*/ 41 h 42"/>
                  <a:gd name="T44" fmla="*/ 44 w 44"/>
                  <a:gd name="T45" fmla="*/ 37 h 42"/>
                  <a:gd name="T46" fmla="*/ 43 w 44"/>
                  <a:gd name="T47" fmla="*/ 34 h 42"/>
                  <a:gd name="T48" fmla="*/ 39 w 44"/>
                  <a:gd name="T49" fmla="*/ 33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4"/>
                  <a:gd name="T76" fmla="*/ 0 h 42"/>
                  <a:gd name="T77" fmla="*/ 44 w 44"/>
                  <a:gd name="T78" fmla="*/ 42 h 4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4" h="42">
                    <a:moveTo>
                      <a:pt x="39" y="33"/>
                    </a:moveTo>
                    <a:lnTo>
                      <a:pt x="39" y="33"/>
                    </a:lnTo>
                    <a:lnTo>
                      <a:pt x="33" y="33"/>
                    </a:lnTo>
                    <a:lnTo>
                      <a:pt x="28" y="30"/>
                    </a:lnTo>
                    <a:lnTo>
                      <a:pt x="22" y="27"/>
                    </a:lnTo>
                    <a:lnTo>
                      <a:pt x="17" y="24"/>
                    </a:lnTo>
                    <a:lnTo>
                      <a:pt x="14" y="18"/>
                    </a:lnTo>
                    <a:lnTo>
                      <a:pt x="10" y="12"/>
                    </a:lnTo>
                    <a:lnTo>
                      <a:pt x="9" y="7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3" y="14"/>
                    </a:lnTo>
                    <a:lnTo>
                      <a:pt x="7" y="22"/>
                    </a:lnTo>
                    <a:lnTo>
                      <a:pt x="13" y="28"/>
                    </a:lnTo>
                    <a:lnTo>
                      <a:pt x="17" y="34"/>
                    </a:lnTo>
                    <a:lnTo>
                      <a:pt x="25" y="37"/>
                    </a:lnTo>
                    <a:lnTo>
                      <a:pt x="31" y="40"/>
                    </a:lnTo>
                    <a:lnTo>
                      <a:pt x="39" y="42"/>
                    </a:lnTo>
                    <a:lnTo>
                      <a:pt x="43" y="41"/>
                    </a:lnTo>
                    <a:lnTo>
                      <a:pt x="44" y="37"/>
                    </a:lnTo>
                    <a:lnTo>
                      <a:pt x="43" y="34"/>
                    </a:lnTo>
                    <a:lnTo>
                      <a:pt x="39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8" name="Freeform 209"/>
              <p:cNvSpPr>
                <a:spLocks/>
              </p:cNvSpPr>
              <p:nvPr/>
            </p:nvSpPr>
            <p:spPr bwMode="auto">
              <a:xfrm flipH="1">
                <a:off x="4070" y="1384"/>
                <a:ext cx="526" cy="3"/>
              </a:xfrm>
              <a:custGeom>
                <a:avLst/>
                <a:gdLst>
                  <a:gd name="T0" fmla="*/ 1396 w 1401"/>
                  <a:gd name="T1" fmla="*/ 0 h 9"/>
                  <a:gd name="T2" fmla="*/ 1396 w 1401"/>
                  <a:gd name="T3" fmla="*/ 0 h 9"/>
                  <a:gd name="T4" fmla="*/ 0 w 1401"/>
                  <a:gd name="T5" fmla="*/ 0 h 9"/>
                  <a:gd name="T6" fmla="*/ 0 w 1401"/>
                  <a:gd name="T7" fmla="*/ 9 h 9"/>
                  <a:gd name="T8" fmla="*/ 1396 w 1401"/>
                  <a:gd name="T9" fmla="*/ 9 h 9"/>
                  <a:gd name="T10" fmla="*/ 1396 w 1401"/>
                  <a:gd name="T11" fmla="*/ 9 h 9"/>
                  <a:gd name="T12" fmla="*/ 1396 w 1401"/>
                  <a:gd name="T13" fmla="*/ 9 h 9"/>
                  <a:gd name="T14" fmla="*/ 1399 w 1401"/>
                  <a:gd name="T15" fmla="*/ 8 h 9"/>
                  <a:gd name="T16" fmla="*/ 1401 w 1401"/>
                  <a:gd name="T17" fmla="*/ 4 h 9"/>
                  <a:gd name="T18" fmla="*/ 1399 w 1401"/>
                  <a:gd name="T19" fmla="*/ 1 h 9"/>
                  <a:gd name="T20" fmla="*/ 1396 w 1401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9"/>
                  <a:gd name="T35" fmla="*/ 1401 w 1401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9">
                    <a:moveTo>
                      <a:pt x="1396" y="0"/>
                    </a:moveTo>
                    <a:lnTo>
                      <a:pt x="139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396" y="9"/>
                    </a:lnTo>
                    <a:lnTo>
                      <a:pt x="1399" y="8"/>
                    </a:lnTo>
                    <a:lnTo>
                      <a:pt x="1401" y="4"/>
                    </a:lnTo>
                    <a:lnTo>
                      <a:pt x="1399" y="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69" name="Freeform 210"/>
              <p:cNvSpPr>
                <a:spLocks/>
              </p:cNvSpPr>
              <p:nvPr/>
            </p:nvSpPr>
            <p:spPr bwMode="auto">
              <a:xfrm flipH="1">
                <a:off x="4606" y="1393"/>
                <a:ext cx="12" cy="7"/>
              </a:xfrm>
              <a:custGeom>
                <a:avLst/>
                <a:gdLst>
                  <a:gd name="T0" fmla="*/ 30 w 35"/>
                  <a:gd name="T1" fmla="*/ 10 h 19"/>
                  <a:gd name="T2" fmla="*/ 30 w 35"/>
                  <a:gd name="T3" fmla="*/ 10 h 19"/>
                  <a:gd name="T4" fmla="*/ 22 w 35"/>
                  <a:gd name="T5" fmla="*/ 10 h 19"/>
                  <a:gd name="T6" fmla="*/ 17 w 35"/>
                  <a:gd name="T7" fmla="*/ 8 h 19"/>
                  <a:gd name="T8" fmla="*/ 11 w 35"/>
                  <a:gd name="T9" fmla="*/ 3 h 19"/>
                  <a:gd name="T10" fmla="*/ 5 w 35"/>
                  <a:gd name="T11" fmla="*/ 0 h 19"/>
                  <a:gd name="T12" fmla="*/ 0 w 35"/>
                  <a:gd name="T13" fmla="*/ 4 h 19"/>
                  <a:gd name="T14" fmla="*/ 6 w 35"/>
                  <a:gd name="T15" fmla="*/ 10 h 19"/>
                  <a:gd name="T16" fmla="*/ 14 w 35"/>
                  <a:gd name="T17" fmla="*/ 15 h 19"/>
                  <a:gd name="T18" fmla="*/ 22 w 35"/>
                  <a:gd name="T19" fmla="*/ 17 h 19"/>
                  <a:gd name="T20" fmla="*/ 30 w 35"/>
                  <a:gd name="T21" fmla="*/ 19 h 19"/>
                  <a:gd name="T22" fmla="*/ 30 w 35"/>
                  <a:gd name="T23" fmla="*/ 19 h 19"/>
                  <a:gd name="T24" fmla="*/ 30 w 35"/>
                  <a:gd name="T25" fmla="*/ 19 h 19"/>
                  <a:gd name="T26" fmla="*/ 34 w 35"/>
                  <a:gd name="T27" fmla="*/ 18 h 19"/>
                  <a:gd name="T28" fmla="*/ 35 w 35"/>
                  <a:gd name="T29" fmla="*/ 15 h 19"/>
                  <a:gd name="T30" fmla="*/ 34 w 35"/>
                  <a:gd name="T31" fmla="*/ 11 h 19"/>
                  <a:gd name="T32" fmla="*/ 30 w 35"/>
                  <a:gd name="T33" fmla="*/ 10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5"/>
                  <a:gd name="T52" fmla="*/ 0 h 19"/>
                  <a:gd name="T53" fmla="*/ 35 w 35"/>
                  <a:gd name="T54" fmla="*/ 19 h 1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5" h="19">
                    <a:moveTo>
                      <a:pt x="30" y="10"/>
                    </a:moveTo>
                    <a:lnTo>
                      <a:pt x="30" y="10"/>
                    </a:lnTo>
                    <a:lnTo>
                      <a:pt x="22" y="10"/>
                    </a:lnTo>
                    <a:lnTo>
                      <a:pt x="17" y="8"/>
                    </a:lnTo>
                    <a:lnTo>
                      <a:pt x="11" y="3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6" y="10"/>
                    </a:lnTo>
                    <a:lnTo>
                      <a:pt x="14" y="15"/>
                    </a:lnTo>
                    <a:lnTo>
                      <a:pt x="22" y="17"/>
                    </a:lnTo>
                    <a:lnTo>
                      <a:pt x="30" y="19"/>
                    </a:lnTo>
                    <a:lnTo>
                      <a:pt x="34" y="18"/>
                    </a:lnTo>
                    <a:lnTo>
                      <a:pt x="35" y="15"/>
                    </a:lnTo>
                    <a:lnTo>
                      <a:pt x="34" y="11"/>
                    </a:lnTo>
                    <a:lnTo>
                      <a:pt x="3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0" name="Freeform 211"/>
              <p:cNvSpPr>
                <a:spLocks/>
              </p:cNvSpPr>
              <p:nvPr/>
            </p:nvSpPr>
            <p:spPr bwMode="auto">
              <a:xfrm flipH="1">
                <a:off x="4059" y="1396"/>
                <a:ext cx="548" cy="4"/>
              </a:xfrm>
              <a:custGeom>
                <a:avLst/>
                <a:gdLst>
                  <a:gd name="T0" fmla="*/ 1454 w 1458"/>
                  <a:gd name="T1" fmla="*/ 0 h 9"/>
                  <a:gd name="T2" fmla="*/ 1454 w 1458"/>
                  <a:gd name="T3" fmla="*/ 0 h 9"/>
                  <a:gd name="T4" fmla="*/ 0 w 1458"/>
                  <a:gd name="T5" fmla="*/ 0 h 9"/>
                  <a:gd name="T6" fmla="*/ 0 w 1458"/>
                  <a:gd name="T7" fmla="*/ 9 h 9"/>
                  <a:gd name="T8" fmla="*/ 1454 w 1458"/>
                  <a:gd name="T9" fmla="*/ 9 h 9"/>
                  <a:gd name="T10" fmla="*/ 1454 w 1458"/>
                  <a:gd name="T11" fmla="*/ 9 h 9"/>
                  <a:gd name="T12" fmla="*/ 1454 w 1458"/>
                  <a:gd name="T13" fmla="*/ 9 h 9"/>
                  <a:gd name="T14" fmla="*/ 1457 w 1458"/>
                  <a:gd name="T15" fmla="*/ 8 h 9"/>
                  <a:gd name="T16" fmla="*/ 1458 w 1458"/>
                  <a:gd name="T17" fmla="*/ 5 h 9"/>
                  <a:gd name="T18" fmla="*/ 1457 w 1458"/>
                  <a:gd name="T19" fmla="*/ 1 h 9"/>
                  <a:gd name="T20" fmla="*/ 1454 w 1458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58"/>
                  <a:gd name="T34" fmla="*/ 0 h 9"/>
                  <a:gd name="T35" fmla="*/ 1458 w 1458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58" h="9">
                    <a:moveTo>
                      <a:pt x="1454" y="0"/>
                    </a:moveTo>
                    <a:lnTo>
                      <a:pt x="1454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454" y="9"/>
                    </a:lnTo>
                    <a:lnTo>
                      <a:pt x="1457" y="8"/>
                    </a:lnTo>
                    <a:lnTo>
                      <a:pt x="1458" y="5"/>
                    </a:lnTo>
                    <a:lnTo>
                      <a:pt x="1457" y="1"/>
                    </a:lnTo>
                    <a:lnTo>
                      <a:pt x="14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1" name="Freeform 212"/>
              <p:cNvSpPr>
                <a:spLocks/>
              </p:cNvSpPr>
              <p:nvPr/>
            </p:nvSpPr>
            <p:spPr bwMode="auto">
              <a:xfrm flipH="1">
                <a:off x="4058" y="1002"/>
                <a:ext cx="554" cy="3"/>
              </a:xfrm>
              <a:custGeom>
                <a:avLst/>
                <a:gdLst>
                  <a:gd name="T0" fmla="*/ 4 w 1472"/>
                  <a:gd name="T1" fmla="*/ 10 h 10"/>
                  <a:gd name="T2" fmla="*/ 4 w 1472"/>
                  <a:gd name="T3" fmla="*/ 10 h 10"/>
                  <a:gd name="T4" fmla="*/ 1472 w 1472"/>
                  <a:gd name="T5" fmla="*/ 10 h 10"/>
                  <a:gd name="T6" fmla="*/ 1472 w 1472"/>
                  <a:gd name="T7" fmla="*/ 0 h 10"/>
                  <a:gd name="T8" fmla="*/ 4 w 1472"/>
                  <a:gd name="T9" fmla="*/ 0 h 10"/>
                  <a:gd name="T10" fmla="*/ 4 w 1472"/>
                  <a:gd name="T11" fmla="*/ 0 h 10"/>
                  <a:gd name="T12" fmla="*/ 4 w 1472"/>
                  <a:gd name="T13" fmla="*/ 0 h 10"/>
                  <a:gd name="T14" fmla="*/ 1 w 1472"/>
                  <a:gd name="T15" fmla="*/ 2 h 10"/>
                  <a:gd name="T16" fmla="*/ 0 w 1472"/>
                  <a:gd name="T17" fmla="*/ 5 h 10"/>
                  <a:gd name="T18" fmla="*/ 1 w 1472"/>
                  <a:gd name="T19" fmla="*/ 9 h 10"/>
                  <a:gd name="T20" fmla="*/ 4 w 1472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2"/>
                  <a:gd name="T34" fmla="*/ 0 h 10"/>
                  <a:gd name="T35" fmla="*/ 1472 w 1472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2" h="10">
                    <a:moveTo>
                      <a:pt x="4" y="10"/>
                    </a:moveTo>
                    <a:lnTo>
                      <a:pt x="4" y="10"/>
                    </a:lnTo>
                    <a:lnTo>
                      <a:pt x="1472" y="10"/>
                    </a:lnTo>
                    <a:lnTo>
                      <a:pt x="1472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2" name="Freeform 213"/>
              <p:cNvSpPr>
                <a:spLocks/>
              </p:cNvSpPr>
              <p:nvPr/>
            </p:nvSpPr>
            <p:spPr bwMode="auto">
              <a:xfrm flipH="1">
                <a:off x="4610" y="1002"/>
                <a:ext cx="10" cy="6"/>
              </a:xfrm>
              <a:custGeom>
                <a:avLst/>
                <a:gdLst>
                  <a:gd name="T0" fmla="*/ 5 w 26"/>
                  <a:gd name="T1" fmla="*/ 15 h 15"/>
                  <a:gd name="T2" fmla="*/ 5 w 26"/>
                  <a:gd name="T3" fmla="*/ 15 h 15"/>
                  <a:gd name="T4" fmla="*/ 8 w 26"/>
                  <a:gd name="T5" fmla="*/ 13 h 15"/>
                  <a:gd name="T6" fmla="*/ 14 w 26"/>
                  <a:gd name="T7" fmla="*/ 11 h 15"/>
                  <a:gd name="T8" fmla="*/ 20 w 26"/>
                  <a:gd name="T9" fmla="*/ 9 h 15"/>
                  <a:gd name="T10" fmla="*/ 26 w 26"/>
                  <a:gd name="T11" fmla="*/ 10 h 15"/>
                  <a:gd name="T12" fmla="*/ 26 w 26"/>
                  <a:gd name="T13" fmla="*/ 0 h 15"/>
                  <a:gd name="T14" fmla="*/ 20 w 26"/>
                  <a:gd name="T15" fmla="*/ 2 h 15"/>
                  <a:gd name="T16" fmla="*/ 12 w 26"/>
                  <a:gd name="T17" fmla="*/ 4 h 15"/>
                  <a:gd name="T18" fmla="*/ 6 w 26"/>
                  <a:gd name="T19" fmla="*/ 6 h 15"/>
                  <a:gd name="T20" fmla="*/ 0 w 26"/>
                  <a:gd name="T21" fmla="*/ 11 h 15"/>
                  <a:gd name="T22" fmla="*/ 0 w 26"/>
                  <a:gd name="T23" fmla="*/ 11 h 15"/>
                  <a:gd name="T24" fmla="*/ 5 w 26"/>
                  <a:gd name="T25" fmla="*/ 15 h 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"/>
                  <a:gd name="T40" fmla="*/ 0 h 15"/>
                  <a:gd name="T41" fmla="*/ 26 w 26"/>
                  <a:gd name="T42" fmla="*/ 15 h 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" h="15">
                    <a:moveTo>
                      <a:pt x="5" y="15"/>
                    </a:moveTo>
                    <a:lnTo>
                      <a:pt x="5" y="15"/>
                    </a:lnTo>
                    <a:lnTo>
                      <a:pt x="8" y="13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0" y="11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3" name="Freeform 214"/>
              <p:cNvSpPr>
                <a:spLocks/>
              </p:cNvSpPr>
              <p:nvPr/>
            </p:nvSpPr>
            <p:spPr bwMode="auto">
              <a:xfrm flipH="1">
                <a:off x="4618" y="1005"/>
                <a:ext cx="6" cy="11"/>
              </a:xfrm>
              <a:custGeom>
                <a:avLst/>
                <a:gdLst>
                  <a:gd name="T0" fmla="*/ 9 w 14"/>
                  <a:gd name="T1" fmla="*/ 26 h 26"/>
                  <a:gd name="T2" fmla="*/ 9 w 14"/>
                  <a:gd name="T3" fmla="*/ 26 h 26"/>
                  <a:gd name="T4" fmla="*/ 8 w 14"/>
                  <a:gd name="T5" fmla="*/ 18 h 26"/>
                  <a:gd name="T6" fmla="*/ 10 w 14"/>
                  <a:gd name="T7" fmla="*/ 14 h 26"/>
                  <a:gd name="T8" fmla="*/ 11 w 14"/>
                  <a:gd name="T9" fmla="*/ 8 h 26"/>
                  <a:gd name="T10" fmla="*/ 14 w 14"/>
                  <a:gd name="T11" fmla="*/ 4 h 26"/>
                  <a:gd name="T12" fmla="*/ 9 w 14"/>
                  <a:gd name="T13" fmla="*/ 0 h 26"/>
                  <a:gd name="T14" fmla="*/ 4 w 14"/>
                  <a:gd name="T15" fmla="*/ 6 h 26"/>
                  <a:gd name="T16" fmla="*/ 3 w 14"/>
                  <a:gd name="T17" fmla="*/ 11 h 26"/>
                  <a:gd name="T18" fmla="*/ 1 w 14"/>
                  <a:gd name="T19" fmla="*/ 18 h 26"/>
                  <a:gd name="T20" fmla="*/ 0 w 14"/>
                  <a:gd name="T21" fmla="*/ 26 h 26"/>
                  <a:gd name="T22" fmla="*/ 0 w 14"/>
                  <a:gd name="T23" fmla="*/ 26 h 26"/>
                  <a:gd name="T24" fmla="*/ 9 w 14"/>
                  <a:gd name="T25" fmla="*/ 26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26"/>
                  <a:gd name="T41" fmla="*/ 14 w 14"/>
                  <a:gd name="T42" fmla="*/ 26 h 2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26">
                    <a:moveTo>
                      <a:pt x="9" y="26"/>
                    </a:moveTo>
                    <a:lnTo>
                      <a:pt x="9" y="26"/>
                    </a:lnTo>
                    <a:lnTo>
                      <a:pt x="8" y="18"/>
                    </a:lnTo>
                    <a:lnTo>
                      <a:pt x="10" y="14"/>
                    </a:lnTo>
                    <a:lnTo>
                      <a:pt x="11" y="8"/>
                    </a:lnTo>
                    <a:lnTo>
                      <a:pt x="14" y="4"/>
                    </a:lnTo>
                    <a:lnTo>
                      <a:pt x="9" y="0"/>
                    </a:lnTo>
                    <a:lnTo>
                      <a:pt x="4" y="6"/>
                    </a:lnTo>
                    <a:lnTo>
                      <a:pt x="3" y="11"/>
                    </a:lnTo>
                    <a:lnTo>
                      <a:pt x="1" y="18"/>
                    </a:lnTo>
                    <a:lnTo>
                      <a:pt x="0" y="26"/>
                    </a:lnTo>
                    <a:lnTo>
                      <a:pt x="9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4" name="Freeform 215"/>
              <p:cNvSpPr>
                <a:spLocks/>
              </p:cNvSpPr>
              <p:nvPr/>
            </p:nvSpPr>
            <p:spPr bwMode="auto">
              <a:xfrm flipH="1">
                <a:off x="4620" y="1016"/>
                <a:ext cx="4" cy="368"/>
              </a:xfrm>
              <a:custGeom>
                <a:avLst/>
                <a:gdLst>
                  <a:gd name="T0" fmla="*/ 9 w 9"/>
                  <a:gd name="T1" fmla="*/ 975 h 980"/>
                  <a:gd name="T2" fmla="*/ 9 w 9"/>
                  <a:gd name="T3" fmla="*/ 975 h 980"/>
                  <a:gd name="T4" fmla="*/ 9 w 9"/>
                  <a:gd name="T5" fmla="*/ 0 h 980"/>
                  <a:gd name="T6" fmla="*/ 0 w 9"/>
                  <a:gd name="T7" fmla="*/ 0 h 980"/>
                  <a:gd name="T8" fmla="*/ 0 w 9"/>
                  <a:gd name="T9" fmla="*/ 975 h 980"/>
                  <a:gd name="T10" fmla="*/ 0 w 9"/>
                  <a:gd name="T11" fmla="*/ 975 h 980"/>
                  <a:gd name="T12" fmla="*/ 0 w 9"/>
                  <a:gd name="T13" fmla="*/ 975 h 980"/>
                  <a:gd name="T14" fmla="*/ 1 w 9"/>
                  <a:gd name="T15" fmla="*/ 978 h 980"/>
                  <a:gd name="T16" fmla="*/ 4 w 9"/>
                  <a:gd name="T17" fmla="*/ 980 h 980"/>
                  <a:gd name="T18" fmla="*/ 8 w 9"/>
                  <a:gd name="T19" fmla="*/ 978 h 980"/>
                  <a:gd name="T20" fmla="*/ 9 w 9"/>
                  <a:gd name="T21" fmla="*/ 975 h 9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980"/>
                  <a:gd name="T35" fmla="*/ 9 w 9"/>
                  <a:gd name="T36" fmla="*/ 980 h 9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980">
                    <a:moveTo>
                      <a:pt x="9" y="975"/>
                    </a:moveTo>
                    <a:lnTo>
                      <a:pt x="9" y="975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975"/>
                    </a:lnTo>
                    <a:lnTo>
                      <a:pt x="1" y="978"/>
                    </a:lnTo>
                    <a:lnTo>
                      <a:pt x="4" y="980"/>
                    </a:lnTo>
                    <a:lnTo>
                      <a:pt x="8" y="978"/>
                    </a:lnTo>
                    <a:lnTo>
                      <a:pt x="9" y="9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5" name="Freeform 216"/>
              <p:cNvSpPr>
                <a:spLocks/>
              </p:cNvSpPr>
              <p:nvPr/>
            </p:nvSpPr>
            <p:spPr bwMode="auto">
              <a:xfrm flipH="1">
                <a:off x="4616" y="1382"/>
                <a:ext cx="8" cy="13"/>
              </a:xfrm>
              <a:custGeom>
                <a:avLst/>
                <a:gdLst>
                  <a:gd name="T0" fmla="*/ 17 w 18"/>
                  <a:gd name="T1" fmla="*/ 28 h 35"/>
                  <a:gd name="T2" fmla="*/ 18 w 18"/>
                  <a:gd name="T3" fmla="*/ 28 h 35"/>
                  <a:gd name="T4" fmla="*/ 14 w 18"/>
                  <a:gd name="T5" fmla="*/ 21 h 35"/>
                  <a:gd name="T6" fmla="*/ 10 w 18"/>
                  <a:gd name="T7" fmla="*/ 15 h 35"/>
                  <a:gd name="T8" fmla="*/ 9 w 18"/>
                  <a:gd name="T9" fmla="*/ 8 h 35"/>
                  <a:gd name="T10" fmla="*/ 9 w 18"/>
                  <a:gd name="T11" fmla="*/ 0 h 35"/>
                  <a:gd name="T12" fmla="*/ 0 w 18"/>
                  <a:gd name="T13" fmla="*/ 0 h 35"/>
                  <a:gd name="T14" fmla="*/ 2 w 18"/>
                  <a:gd name="T15" fmla="*/ 8 h 35"/>
                  <a:gd name="T16" fmla="*/ 3 w 18"/>
                  <a:gd name="T17" fmla="*/ 17 h 35"/>
                  <a:gd name="T18" fmla="*/ 7 w 18"/>
                  <a:gd name="T19" fmla="*/ 25 h 35"/>
                  <a:gd name="T20" fmla="*/ 11 w 18"/>
                  <a:gd name="T21" fmla="*/ 32 h 35"/>
                  <a:gd name="T22" fmla="*/ 12 w 18"/>
                  <a:gd name="T23" fmla="*/ 32 h 35"/>
                  <a:gd name="T24" fmla="*/ 11 w 18"/>
                  <a:gd name="T25" fmla="*/ 32 h 35"/>
                  <a:gd name="T26" fmla="*/ 14 w 18"/>
                  <a:gd name="T27" fmla="*/ 35 h 35"/>
                  <a:gd name="T28" fmla="*/ 17 w 18"/>
                  <a:gd name="T29" fmla="*/ 33 h 35"/>
                  <a:gd name="T30" fmla="*/ 18 w 18"/>
                  <a:gd name="T31" fmla="*/ 31 h 35"/>
                  <a:gd name="T32" fmla="*/ 18 w 18"/>
                  <a:gd name="T33" fmla="*/ 28 h 35"/>
                  <a:gd name="T34" fmla="*/ 17 w 18"/>
                  <a:gd name="T35" fmla="*/ 28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8"/>
                  <a:gd name="T55" fmla="*/ 0 h 35"/>
                  <a:gd name="T56" fmla="*/ 18 w 18"/>
                  <a:gd name="T57" fmla="*/ 35 h 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8" h="35">
                    <a:moveTo>
                      <a:pt x="17" y="28"/>
                    </a:moveTo>
                    <a:lnTo>
                      <a:pt x="18" y="28"/>
                    </a:lnTo>
                    <a:lnTo>
                      <a:pt x="14" y="21"/>
                    </a:lnTo>
                    <a:lnTo>
                      <a:pt x="10" y="15"/>
                    </a:lnTo>
                    <a:lnTo>
                      <a:pt x="9" y="8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3" y="17"/>
                    </a:lnTo>
                    <a:lnTo>
                      <a:pt x="7" y="25"/>
                    </a:lnTo>
                    <a:lnTo>
                      <a:pt x="11" y="32"/>
                    </a:lnTo>
                    <a:lnTo>
                      <a:pt x="12" y="32"/>
                    </a:lnTo>
                    <a:lnTo>
                      <a:pt x="11" y="32"/>
                    </a:lnTo>
                    <a:lnTo>
                      <a:pt x="14" y="35"/>
                    </a:lnTo>
                    <a:lnTo>
                      <a:pt x="17" y="33"/>
                    </a:lnTo>
                    <a:lnTo>
                      <a:pt x="18" y="31"/>
                    </a:lnTo>
                    <a:lnTo>
                      <a:pt x="18" y="28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6" name="Freeform 217"/>
              <p:cNvSpPr>
                <a:spLocks/>
              </p:cNvSpPr>
              <p:nvPr/>
            </p:nvSpPr>
            <p:spPr bwMode="auto">
              <a:xfrm flipH="1">
                <a:off x="4616" y="1393"/>
                <a:ext cx="3" cy="2"/>
              </a:xfrm>
              <a:custGeom>
                <a:avLst/>
                <a:gdLst>
                  <a:gd name="T0" fmla="*/ 6 w 7"/>
                  <a:gd name="T1" fmla="*/ 0 h 7"/>
                  <a:gd name="T2" fmla="*/ 4 w 7"/>
                  <a:gd name="T3" fmla="*/ 2 h 7"/>
                  <a:gd name="T4" fmla="*/ 4 w 7"/>
                  <a:gd name="T5" fmla="*/ 2 h 7"/>
                  <a:gd name="T6" fmla="*/ 4 w 7"/>
                  <a:gd name="T7" fmla="*/ 2 h 7"/>
                  <a:gd name="T8" fmla="*/ 4 w 7"/>
                  <a:gd name="T9" fmla="*/ 2 h 7"/>
                  <a:gd name="T10" fmla="*/ 1 w 7"/>
                  <a:gd name="T11" fmla="*/ 4 h 7"/>
                  <a:gd name="T12" fmla="*/ 0 w 7"/>
                  <a:gd name="T13" fmla="*/ 4 h 7"/>
                  <a:gd name="T14" fmla="*/ 3 w 7"/>
                  <a:gd name="T15" fmla="*/ 7 h 7"/>
                  <a:gd name="T16" fmla="*/ 6 w 7"/>
                  <a:gd name="T17" fmla="*/ 5 h 7"/>
                  <a:gd name="T18" fmla="*/ 7 w 7"/>
                  <a:gd name="T19" fmla="*/ 3 h 7"/>
                  <a:gd name="T20" fmla="*/ 7 w 7"/>
                  <a:gd name="T21" fmla="*/ 0 h 7"/>
                  <a:gd name="T22" fmla="*/ 6 w 7"/>
                  <a:gd name="T23" fmla="*/ 0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7"/>
                  <a:gd name="T38" fmla="*/ 7 w 7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7">
                    <a:moveTo>
                      <a:pt x="6" y="0"/>
                    </a:move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7" name="Freeform 218"/>
              <p:cNvSpPr>
                <a:spLocks/>
              </p:cNvSpPr>
              <p:nvPr/>
            </p:nvSpPr>
            <p:spPr bwMode="auto">
              <a:xfrm flipH="1">
                <a:off x="4633" y="990"/>
                <a:ext cx="6" cy="11"/>
              </a:xfrm>
              <a:custGeom>
                <a:avLst/>
                <a:gdLst>
                  <a:gd name="T0" fmla="*/ 9 w 15"/>
                  <a:gd name="T1" fmla="*/ 29 h 29"/>
                  <a:gd name="T2" fmla="*/ 0 w 15"/>
                  <a:gd name="T3" fmla="*/ 29 h 29"/>
                  <a:gd name="T4" fmla="*/ 8 w 15"/>
                  <a:gd name="T5" fmla="*/ 27 h 29"/>
                  <a:gd name="T6" fmla="*/ 11 w 15"/>
                  <a:gd name="T7" fmla="*/ 20 h 29"/>
                  <a:gd name="T8" fmla="*/ 13 w 15"/>
                  <a:gd name="T9" fmla="*/ 11 h 29"/>
                  <a:gd name="T10" fmla="*/ 15 w 15"/>
                  <a:gd name="T11" fmla="*/ 5 h 29"/>
                  <a:gd name="T12" fmla="*/ 11 w 15"/>
                  <a:gd name="T13" fmla="*/ 0 h 29"/>
                  <a:gd name="T14" fmla="*/ 6 w 15"/>
                  <a:gd name="T15" fmla="*/ 8 h 29"/>
                  <a:gd name="T16" fmla="*/ 4 w 15"/>
                  <a:gd name="T17" fmla="*/ 18 h 29"/>
                  <a:gd name="T18" fmla="*/ 1 w 15"/>
                  <a:gd name="T19" fmla="*/ 27 h 29"/>
                  <a:gd name="T20" fmla="*/ 9 w 15"/>
                  <a:gd name="T21" fmla="*/ 29 h 29"/>
                  <a:gd name="T22" fmla="*/ 0 w 15"/>
                  <a:gd name="T23" fmla="*/ 29 h 29"/>
                  <a:gd name="T24" fmla="*/ 9 w 15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29"/>
                  <a:gd name="T41" fmla="*/ 15 w 15"/>
                  <a:gd name="T42" fmla="*/ 29 h 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29">
                    <a:moveTo>
                      <a:pt x="9" y="29"/>
                    </a:moveTo>
                    <a:lnTo>
                      <a:pt x="0" y="29"/>
                    </a:lnTo>
                    <a:lnTo>
                      <a:pt x="8" y="27"/>
                    </a:lnTo>
                    <a:lnTo>
                      <a:pt x="11" y="20"/>
                    </a:lnTo>
                    <a:lnTo>
                      <a:pt x="13" y="11"/>
                    </a:lnTo>
                    <a:lnTo>
                      <a:pt x="15" y="5"/>
                    </a:lnTo>
                    <a:lnTo>
                      <a:pt x="11" y="0"/>
                    </a:lnTo>
                    <a:lnTo>
                      <a:pt x="6" y="8"/>
                    </a:lnTo>
                    <a:lnTo>
                      <a:pt x="4" y="18"/>
                    </a:lnTo>
                    <a:lnTo>
                      <a:pt x="1" y="27"/>
                    </a:lnTo>
                    <a:lnTo>
                      <a:pt x="9" y="29"/>
                    </a:lnTo>
                    <a:lnTo>
                      <a:pt x="0" y="29"/>
                    </a:ln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8" name="Freeform 219"/>
              <p:cNvSpPr>
                <a:spLocks/>
              </p:cNvSpPr>
              <p:nvPr/>
            </p:nvSpPr>
            <p:spPr bwMode="auto">
              <a:xfrm flipH="1">
                <a:off x="4636" y="1001"/>
                <a:ext cx="3" cy="397"/>
              </a:xfrm>
              <a:custGeom>
                <a:avLst/>
                <a:gdLst>
                  <a:gd name="T0" fmla="*/ 9 w 9"/>
                  <a:gd name="T1" fmla="*/ 1052 h 1057"/>
                  <a:gd name="T2" fmla="*/ 9 w 9"/>
                  <a:gd name="T3" fmla="*/ 1052 h 1057"/>
                  <a:gd name="T4" fmla="*/ 9 w 9"/>
                  <a:gd name="T5" fmla="*/ 0 h 1057"/>
                  <a:gd name="T6" fmla="*/ 0 w 9"/>
                  <a:gd name="T7" fmla="*/ 0 h 1057"/>
                  <a:gd name="T8" fmla="*/ 0 w 9"/>
                  <a:gd name="T9" fmla="*/ 1052 h 1057"/>
                  <a:gd name="T10" fmla="*/ 0 w 9"/>
                  <a:gd name="T11" fmla="*/ 1052 h 1057"/>
                  <a:gd name="T12" fmla="*/ 0 w 9"/>
                  <a:gd name="T13" fmla="*/ 1052 h 1057"/>
                  <a:gd name="T14" fmla="*/ 1 w 9"/>
                  <a:gd name="T15" fmla="*/ 1055 h 1057"/>
                  <a:gd name="T16" fmla="*/ 5 w 9"/>
                  <a:gd name="T17" fmla="*/ 1057 h 1057"/>
                  <a:gd name="T18" fmla="*/ 8 w 9"/>
                  <a:gd name="T19" fmla="*/ 1055 h 1057"/>
                  <a:gd name="T20" fmla="*/ 9 w 9"/>
                  <a:gd name="T21" fmla="*/ 1052 h 10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1057"/>
                  <a:gd name="T35" fmla="*/ 9 w 9"/>
                  <a:gd name="T36" fmla="*/ 1057 h 105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1057">
                    <a:moveTo>
                      <a:pt x="9" y="1052"/>
                    </a:moveTo>
                    <a:lnTo>
                      <a:pt x="9" y="1052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52"/>
                    </a:lnTo>
                    <a:lnTo>
                      <a:pt x="1" y="1055"/>
                    </a:lnTo>
                    <a:lnTo>
                      <a:pt x="5" y="1057"/>
                    </a:lnTo>
                    <a:lnTo>
                      <a:pt x="8" y="1055"/>
                    </a:lnTo>
                    <a:lnTo>
                      <a:pt x="9" y="10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79" name="Freeform 220"/>
              <p:cNvSpPr>
                <a:spLocks/>
              </p:cNvSpPr>
              <p:nvPr/>
            </p:nvSpPr>
            <p:spPr bwMode="auto">
              <a:xfrm flipH="1">
                <a:off x="4631" y="1396"/>
                <a:ext cx="8" cy="14"/>
              </a:xfrm>
              <a:custGeom>
                <a:avLst/>
                <a:gdLst>
                  <a:gd name="T0" fmla="*/ 21 w 22"/>
                  <a:gd name="T1" fmla="*/ 32 h 37"/>
                  <a:gd name="T2" fmla="*/ 22 w 22"/>
                  <a:gd name="T3" fmla="*/ 32 h 37"/>
                  <a:gd name="T4" fmla="*/ 16 w 22"/>
                  <a:gd name="T5" fmla="*/ 24 h 37"/>
                  <a:gd name="T6" fmla="*/ 12 w 22"/>
                  <a:gd name="T7" fmla="*/ 17 h 37"/>
                  <a:gd name="T8" fmla="*/ 9 w 22"/>
                  <a:gd name="T9" fmla="*/ 9 h 37"/>
                  <a:gd name="T10" fmla="*/ 9 w 22"/>
                  <a:gd name="T11" fmla="*/ 0 h 37"/>
                  <a:gd name="T12" fmla="*/ 0 w 22"/>
                  <a:gd name="T13" fmla="*/ 0 h 37"/>
                  <a:gd name="T14" fmla="*/ 2 w 22"/>
                  <a:gd name="T15" fmla="*/ 9 h 37"/>
                  <a:gd name="T16" fmla="*/ 5 w 22"/>
                  <a:gd name="T17" fmla="*/ 20 h 37"/>
                  <a:gd name="T18" fmla="*/ 9 w 22"/>
                  <a:gd name="T19" fmla="*/ 29 h 37"/>
                  <a:gd name="T20" fmla="*/ 15 w 22"/>
                  <a:gd name="T21" fmla="*/ 37 h 37"/>
                  <a:gd name="T22" fmla="*/ 16 w 22"/>
                  <a:gd name="T23" fmla="*/ 37 h 37"/>
                  <a:gd name="T24" fmla="*/ 21 w 22"/>
                  <a:gd name="T25" fmla="*/ 32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37"/>
                  <a:gd name="T41" fmla="*/ 22 w 22"/>
                  <a:gd name="T42" fmla="*/ 37 h 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37">
                    <a:moveTo>
                      <a:pt x="21" y="32"/>
                    </a:moveTo>
                    <a:lnTo>
                      <a:pt x="22" y="32"/>
                    </a:lnTo>
                    <a:lnTo>
                      <a:pt x="16" y="24"/>
                    </a:lnTo>
                    <a:lnTo>
                      <a:pt x="12" y="17"/>
                    </a:lnTo>
                    <a:lnTo>
                      <a:pt x="9" y="9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9"/>
                    </a:lnTo>
                    <a:lnTo>
                      <a:pt x="5" y="20"/>
                    </a:lnTo>
                    <a:lnTo>
                      <a:pt x="9" y="29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21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0" name="Freeform 221"/>
              <p:cNvSpPr>
                <a:spLocks/>
              </p:cNvSpPr>
              <p:nvPr/>
            </p:nvSpPr>
            <p:spPr bwMode="auto">
              <a:xfrm flipH="1">
                <a:off x="4620" y="1408"/>
                <a:ext cx="13" cy="8"/>
              </a:xfrm>
              <a:custGeom>
                <a:avLst/>
                <a:gdLst>
                  <a:gd name="T0" fmla="*/ 31 w 36"/>
                  <a:gd name="T1" fmla="*/ 11 h 20"/>
                  <a:gd name="T2" fmla="*/ 31 w 36"/>
                  <a:gd name="T3" fmla="*/ 11 h 20"/>
                  <a:gd name="T4" fmla="*/ 23 w 36"/>
                  <a:gd name="T5" fmla="*/ 11 h 20"/>
                  <a:gd name="T6" fmla="*/ 16 w 36"/>
                  <a:gd name="T7" fmla="*/ 8 h 20"/>
                  <a:gd name="T8" fmla="*/ 11 w 36"/>
                  <a:gd name="T9" fmla="*/ 5 h 20"/>
                  <a:gd name="T10" fmla="*/ 5 w 36"/>
                  <a:gd name="T11" fmla="*/ 0 h 20"/>
                  <a:gd name="T12" fmla="*/ 0 w 36"/>
                  <a:gd name="T13" fmla="*/ 5 h 20"/>
                  <a:gd name="T14" fmla="*/ 6 w 36"/>
                  <a:gd name="T15" fmla="*/ 12 h 20"/>
                  <a:gd name="T16" fmla="*/ 14 w 36"/>
                  <a:gd name="T17" fmla="*/ 15 h 20"/>
                  <a:gd name="T18" fmla="*/ 23 w 36"/>
                  <a:gd name="T19" fmla="*/ 18 h 20"/>
                  <a:gd name="T20" fmla="*/ 31 w 36"/>
                  <a:gd name="T21" fmla="*/ 20 h 20"/>
                  <a:gd name="T22" fmla="*/ 31 w 36"/>
                  <a:gd name="T23" fmla="*/ 20 h 20"/>
                  <a:gd name="T24" fmla="*/ 31 w 36"/>
                  <a:gd name="T25" fmla="*/ 20 h 20"/>
                  <a:gd name="T26" fmla="*/ 35 w 36"/>
                  <a:gd name="T27" fmla="*/ 19 h 20"/>
                  <a:gd name="T28" fmla="*/ 36 w 36"/>
                  <a:gd name="T29" fmla="*/ 15 h 20"/>
                  <a:gd name="T30" fmla="*/ 35 w 36"/>
                  <a:gd name="T31" fmla="*/ 12 h 20"/>
                  <a:gd name="T32" fmla="*/ 31 w 36"/>
                  <a:gd name="T33" fmla="*/ 11 h 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20"/>
                  <a:gd name="T53" fmla="*/ 36 w 36"/>
                  <a:gd name="T54" fmla="*/ 20 h 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20">
                    <a:moveTo>
                      <a:pt x="31" y="11"/>
                    </a:moveTo>
                    <a:lnTo>
                      <a:pt x="31" y="11"/>
                    </a:lnTo>
                    <a:lnTo>
                      <a:pt x="23" y="11"/>
                    </a:lnTo>
                    <a:lnTo>
                      <a:pt x="16" y="8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6" y="12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20"/>
                    </a:lnTo>
                    <a:lnTo>
                      <a:pt x="35" y="19"/>
                    </a:lnTo>
                    <a:lnTo>
                      <a:pt x="36" y="15"/>
                    </a:lnTo>
                    <a:lnTo>
                      <a:pt x="35" y="12"/>
                    </a:lnTo>
                    <a:lnTo>
                      <a:pt x="31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1" name="Freeform 222"/>
              <p:cNvSpPr>
                <a:spLocks/>
              </p:cNvSpPr>
              <p:nvPr/>
            </p:nvSpPr>
            <p:spPr bwMode="auto">
              <a:xfrm flipH="1">
                <a:off x="4044" y="1412"/>
                <a:ext cx="577" cy="4"/>
              </a:xfrm>
              <a:custGeom>
                <a:avLst/>
                <a:gdLst>
                  <a:gd name="T0" fmla="*/ 1532 w 1537"/>
                  <a:gd name="T1" fmla="*/ 0 h 9"/>
                  <a:gd name="T2" fmla="*/ 1532 w 1537"/>
                  <a:gd name="T3" fmla="*/ 0 h 9"/>
                  <a:gd name="T4" fmla="*/ 0 w 1537"/>
                  <a:gd name="T5" fmla="*/ 0 h 9"/>
                  <a:gd name="T6" fmla="*/ 0 w 1537"/>
                  <a:gd name="T7" fmla="*/ 9 h 9"/>
                  <a:gd name="T8" fmla="*/ 1532 w 1537"/>
                  <a:gd name="T9" fmla="*/ 9 h 9"/>
                  <a:gd name="T10" fmla="*/ 1532 w 1537"/>
                  <a:gd name="T11" fmla="*/ 9 h 9"/>
                  <a:gd name="T12" fmla="*/ 1532 w 1537"/>
                  <a:gd name="T13" fmla="*/ 9 h 9"/>
                  <a:gd name="T14" fmla="*/ 1536 w 1537"/>
                  <a:gd name="T15" fmla="*/ 8 h 9"/>
                  <a:gd name="T16" fmla="*/ 1537 w 1537"/>
                  <a:gd name="T17" fmla="*/ 4 h 9"/>
                  <a:gd name="T18" fmla="*/ 1536 w 1537"/>
                  <a:gd name="T19" fmla="*/ 1 h 9"/>
                  <a:gd name="T20" fmla="*/ 1532 w 1537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37"/>
                  <a:gd name="T34" fmla="*/ 0 h 9"/>
                  <a:gd name="T35" fmla="*/ 1537 w 1537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37" h="9">
                    <a:moveTo>
                      <a:pt x="1532" y="0"/>
                    </a:moveTo>
                    <a:lnTo>
                      <a:pt x="1532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532" y="9"/>
                    </a:lnTo>
                    <a:lnTo>
                      <a:pt x="1536" y="8"/>
                    </a:lnTo>
                    <a:lnTo>
                      <a:pt x="1537" y="4"/>
                    </a:lnTo>
                    <a:lnTo>
                      <a:pt x="1536" y="1"/>
                    </a:lnTo>
                    <a:lnTo>
                      <a:pt x="15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2" name="Freeform 223"/>
              <p:cNvSpPr>
                <a:spLocks/>
              </p:cNvSpPr>
              <p:nvPr/>
            </p:nvSpPr>
            <p:spPr bwMode="auto">
              <a:xfrm flipH="1">
                <a:off x="4043" y="985"/>
                <a:ext cx="583" cy="4"/>
              </a:xfrm>
              <a:custGeom>
                <a:avLst/>
                <a:gdLst>
                  <a:gd name="T0" fmla="*/ 4 w 1550"/>
                  <a:gd name="T1" fmla="*/ 9 h 9"/>
                  <a:gd name="T2" fmla="*/ 4 w 1550"/>
                  <a:gd name="T3" fmla="*/ 9 h 9"/>
                  <a:gd name="T4" fmla="*/ 1550 w 1550"/>
                  <a:gd name="T5" fmla="*/ 9 h 9"/>
                  <a:gd name="T6" fmla="*/ 1550 w 1550"/>
                  <a:gd name="T7" fmla="*/ 0 h 9"/>
                  <a:gd name="T8" fmla="*/ 4 w 1550"/>
                  <a:gd name="T9" fmla="*/ 0 h 9"/>
                  <a:gd name="T10" fmla="*/ 4 w 1550"/>
                  <a:gd name="T11" fmla="*/ 0 h 9"/>
                  <a:gd name="T12" fmla="*/ 4 w 1550"/>
                  <a:gd name="T13" fmla="*/ 0 h 9"/>
                  <a:gd name="T14" fmla="*/ 1 w 1550"/>
                  <a:gd name="T15" fmla="*/ 1 h 9"/>
                  <a:gd name="T16" fmla="*/ 0 w 1550"/>
                  <a:gd name="T17" fmla="*/ 4 h 9"/>
                  <a:gd name="T18" fmla="*/ 1 w 1550"/>
                  <a:gd name="T19" fmla="*/ 8 h 9"/>
                  <a:gd name="T20" fmla="*/ 4 w 1550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50"/>
                  <a:gd name="T34" fmla="*/ 0 h 9"/>
                  <a:gd name="T35" fmla="*/ 1550 w 1550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50" h="9">
                    <a:moveTo>
                      <a:pt x="4" y="9"/>
                    </a:moveTo>
                    <a:lnTo>
                      <a:pt x="4" y="9"/>
                    </a:lnTo>
                    <a:lnTo>
                      <a:pt x="1550" y="9"/>
                    </a:lnTo>
                    <a:lnTo>
                      <a:pt x="1550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3" name="Freeform 224"/>
              <p:cNvSpPr>
                <a:spLocks/>
              </p:cNvSpPr>
              <p:nvPr/>
            </p:nvSpPr>
            <p:spPr bwMode="auto">
              <a:xfrm flipH="1">
                <a:off x="4624" y="985"/>
                <a:ext cx="12" cy="7"/>
              </a:xfrm>
              <a:custGeom>
                <a:avLst/>
                <a:gdLst>
                  <a:gd name="T0" fmla="*/ 6 w 31"/>
                  <a:gd name="T1" fmla="*/ 17 h 17"/>
                  <a:gd name="T2" fmla="*/ 7 w 31"/>
                  <a:gd name="T3" fmla="*/ 17 h 17"/>
                  <a:gd name="T4" fmla="*/ 11 w 31"/>
                  <a:gd name="T5" fmla="*/ 13 h 17"/>
                  <a:gd name="T6" fmla="*/ 17 w 31"/>
                  <a:gd name="T7" fmla="*/ 10 h 17"/>
                  <a:gd name="T8" fmla="*/ 22 w 31"/>
                  <a:gd name="T9" fmla="*/ 9 h 17"/>
                  <a:gd name="T10" fmla="*/ 31 w 31"/>
                  <a:gd name="T11" fmla="*/ 9 h 17"/>
                  <a:gd name="T12" fmla="*/ 31 w 31"/>
                  <a:gd name="T13" fmla="*/ 0 h 17"/>
                  <a:gd name="T14" fmla="*/ 22 w 31"/>
                  <a:gd name="T15" fmla="*/ 2 h 17"/>
                  <a:gd name="T16" fmla="*/ 14 w 31"/>
                  <a:gd name="T17" fmla="*/ 3 h 17"/>
                  <a:gd name="T18" fmla="*/ 6 w 31"/>
                  <a:gd name="T19" fmla="*/ 7 h 17"/>
                  <a:gd name="T20" fmla="*/ 0 w 31"/>
                  <a:gd name="T21" fmla="*/ 12 h 17"/>
                  <a:gd name="T22" fmla="*/ 2 w 31"/>
                  <a:gd name="T23" fmla="*/ 12 h 17"/>
                  <a:gd name="T24" fmla="*/ 6 w 31"/>
                  <a:gd name="T25" fmla="*/ 17 h 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"/>
                  <a:gd name="T40" fmla="*/ 0 h 17"/>
                  <a:gd name="T41" fmla="*/ 31 w 31"/>
                  <a:gd name="T42" fmla="*/ 17 h 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" h="17">
                    <a:moveTo>
                      <a:pt x="6" y="17"/>
                    </a:moveTo>
                    <a:lnTo>
                      <a:pt x="7" y="17"/>
                    </a:lnTo>
                    <a:lnTo>
                      <a:pt x="11" y="13"/>
                    </a:lnTo>
                    <a:lnTo>
                      <a:pt x="17" y="10"/>
                    </a:lnTo>
                    <a:lnTo>
                      <a:pt x="22" y="9"/>
                    </a:lnTo>
                    <a:lnTo>
                      <a:pt x="31" y="9"/>
                    </a:lnTo>
                    <a:lnTo>
                      <a:pt x="31" y="0"/>
                    </a:lnTo>
                    <a:lnTo>
                      <a:pt x="22" y="2"/>
                    </a:lnTo>
                    <a:lnTo>
                      <a:pt x="14" y="3"/>
                    </a:lnTo>
                    <a:lnTo>
                      <a:pt x="6" y="7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4" name="Freeform 225"/>
              <p:cNvSpPr>
                <a:spLocks/>
              </p:cNvSpPr>
              <p:nvPr/>
            </p:nvSpPr>
            <p:spPr bwMode="auto">
              <a:xfrm flipH="1">
                <a:off x="4170" y="1414"/>
                <a:ext cx="335" cy="28"/>
              </a:xfrm>
              <a:custGeom>
                <a:avLst/>
                <a:gdLst>
                  <a:gd name="T0" fmla="*/ 868 w 891"/>
                  <a:gd name="T1" fmla="*/ 75 h 75"/>
                  <a:gd name="T2" fmla="*/ 868 w 891"/>
                  <a:gd name="T3" fmla="*/ 59 h 75"/>
                  <a:gd name="T4" fmla="*/ 873 w 891"/>
                  <a:gd name="T5" fmla="*/ 57 h 75"/>
                  <a:gd name="T6" fmla="*/ 879 w 891"/>
                  <a:gd name="T7" fmla="*/ 53 h 75"/>
                  <a:gd name="T8" fmla="*/ 884 w 891"/>
                  <a:gd name="T9" fmla="*/ 46 h 75"/>
                  <a:gd name="T10" fmla="*/ 886 w 891"/>
                  <a:gd name="T11" fmla="*/ 41 h 75"/>
                  <a:gd name="T12" fmla="*/ 887 w 891"/>
                  <a:gd name="T13" fmla="*/ 31 h 75"/>
                  <a:gd name="T14" fmla="*/ 888 w 891"/>
                  <a:gd name="T15" fmla="*/ 19 h 75"/>
                  <a:gd name="T16" fmla="*/ 891 w 891"/>
                  <a:gd name="T17" fmla="*/ 6 h 75"/>
                  <a:gd name="T18" fmla="*/ 891 w 891"/>
                  <a:gd name="T19" fmla="*/ 0 h 75"/>
                  <a:gd name="T20" fmla="*/ 0 w 891"/>
                  <a:gd name="T21" fmla="*/ 0 h 75"/>
                  <a:gd name="T22" fmla="*/ 0 w 891"/>
                  <a:gd name="T23" fmla="*/ 6 h 75"/>
                  <a:gd name="T24" fmla="*/ 3 w 891"/>
                  <a:gd name="T25" fmla="*/ 19 h 75"/>
                  <a:gd name="T26" fmla="*/ 4 w 891"/>
                  <a:gd name="T27" fmla="*/ 31 h 75"/>
                  <a:gd name="T28" fmla="*/ 5 w 891"/>
                  <a:gd name="T29" fmla="*/ 41 h 75"/>
                  <a:gd name="T30" fmla="*/ 7 w 891"/>
                  <a:gd name="T31" fmla="*/ 46 h 75"/>
                  <a:gd name="T32" fmla="*/ 12 w 891"/>
                  <a:gd name="T33" fmla="*/ 53 h 75"/>
                  <a:gd name="T34" fmla="*/ 18 w 891"/>
                  <a:gd name="T35" fmla="*/ 57 h 75"/>
                  <a:gd name="T36" fmla="*/ 23 w 891"/>
                  <a:gd name="T37" fmla="*/ 59 h 75"/>
                  <a:gd name="T38" fmla="*/ 23 w 891"/>
                  <a:gd name="T39" fmla="*/ 75 h 75"/>
                  <a:gd name="T40" fmla="*/ 868 w 891"/>
                  <a:gd name="T41" fmla="*/ 75 h 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91"/>
                  <a:gd name="T64" fmla="*/ 0 h 75"/>
                  <a:gd name="T65" fmla="*/ 891 w 891"/>
                  <a:gd name="T66" fmla="*/ 75 h 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91" h="75">
                    <a:moveTo>
                      <a:pt x="868" y="75"/>
                    </a:moveTo>
                    <a:lnTo>
                      <a:pt x="868" y="59"/>
                    </a:lnTo>
                    <a:lnTo>
                      <a:pt x="873" y="57"/>
                    </a:lnTo>
                    <a:lnTo>
                      <a:pt x="879" y="53"/>
                    </a:lnTo>
                    <a:lnTo>
                      <a:pt x="884" y="46"/>
                    </a:lnTo>
                    <a:lnTo>
                      <a:pt x="886" y="41"/>
                    </a:lnTo>
                    <a:lnTo>
                      <a:pt x="887" y="31"/>
                    </a:lnTo>
                    <a:lnTo>
                      <a:pt x="888" y="19"/>
                    </a:lnTo>
                    <a:lnTo>
                      <a:pt x="891" y="6"/>
                    </a:lnTo>
                    <a:lnTo>
                      <a:pt x="891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3" y="19"/>
                    </a:lnTo>
                    <a:lnTo>
                      <a:pt x="4" y="31"/>
                    </a:lnTo>
                    <a:lnTo>
                      <a:pt x="5" y="41"/>
                    </a:lnTo>
                    <a:lnTo>
                      <a:pt x="7" y="46"/>
                    </a:lnTo>
                    <a:lnTo>
                      <a:pt x="12" y="53"/>
                    </a:lnTo>
                    <a:lnTo>
                      <a:pt x="18" y="57"/>
                    </a:lnTo>
                    <a:lnTo>
                      <a:pt x="23" y="59"/>
                    </a:lnTo>
                    <a:lnTo>
                      <a:pt x="23" y="75"/>
                    </a:lnTo>
                    <a:lnTo>
                      <a:pt x="868" y="75"/>
                    </a:lnTo>
                    <a:close/>
                  </a:path>
                </a:pathLst>
              </a:custGeom>
              <a:solidFill>
                <a:srgbClr val="BFA0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5" name="Freeform 226"/>
              <p:cNvSpPr>
                <a:spLocks/>
              </p:cNvSpPr>
              <p:nvPr/>
            </p:nvSpPr>
            <p:spPr bwMode="auto">
              <a:xfrm flipH="1">
                <a:off x="4177" y="1435"/>
                <a:ext cx="4" cy="7"/>
              </a:xfrm>
              <a:custGeom>
                <a:avLst/>
                <a:gdLst>
                  <a:gd name="T0" fmla="*/ 5 w 9"/>
                  <a:gd name="T1" fmla="*/ 0 h 21"/>
                  <a:gd name="T2" fmla="*/ 0 w 9"/>
                  <a:gd name="T3" fmla="*/ 5 h 21"/>
                  <a:gd name="T4" fmla="*/ 0 w 9"/>
                  <a:gd name="T5" fmla="*/ 21 h 21"/>
                  <a:gd name="T6" fmla="*/ 9 w 9"/>
                  <a:gd name="T7" fmla="*/ 21 h 21"/>
                  <a:gd name="T8" fmla="*/ 9 w 9"/>
                  <a:gd name="T9" fmla="*/ 5 h 21"/>
                  <a:gd name="T10" fmla="*/ 5 w 9"/>
                  <a:gd name="T11" fmla="*/ 10 h 21"/>
                  <a:gd name="T12" fmla="*/ 9 w 9"/>
                  <a:gd name="T13" fmla="*/ 5 h 21"/>
                  <a:gd name="T14" fmla="*/ 8 w 9"/>
                  <a:gd name="T15" fmla="*/ 2 h 21"/>
                  <a:gd name="T16" fmla="*/ 5 w 9"/>
                  <a:gd name="T17" fmla="*/ 0 h 21"/>
                  <a:gd name="T18" fmla="*/ 1 w 9"/>
                  <a:gd name="T19" fmla="*/ 2 h 21"/>
                  <a:gd name="T20" fmla="*/ 0 w 9"/>
                  <a:gd name="T21" fmla="*/ 5 h 21"/>
                  <a:gd name="T22" fmla="*/ 5 w 9"/>
                  <a:gd name="T23" fmla="*/ 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21"/>
                  <a:gd name="T38" fmla="*/ 9 w 9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21">
                    <a:moveTo>
                      <a:pt x="5" y="0"/>
                    </a:moveTo>
                    <a:lnTo>
                      <a:pt x="0" y="5"/>
                    </a:lnTo>
                    <a:lnTo>
                      <a:pt x="0" y="21"/>
                    </a:lnTo>
                    <a:lnTo>
                      <a:pt x="9" y="21"/>
                    </a:lnTo>
                    <a:lnTo>
                      <a:pt x="9" y="5"/>
                    </a:lnTo>
                    <a:lnTo>
                      <a:pt x="5" y="10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6" name="Freeform 227"/>
              <p:cNvSpPr>
                <a:spLocks/>
              </p:cNvSpPr>
              <p:nvPr/>
            </p:nvSpPr>
            <p:spPr bwMode="auto">
              <a:xfrm flipH="1">
                <a:off x="4170" y="1429"/>
                <a:ext cx="9" cy="9"/>
              </a:xfrm>
              <a:custGeom>
                <a:avLst/>
                <a:gdLst>
                  <a:gd name="T0" fmla="*/ 15 w 21"/>
                  <a:gd name="T1" fmla="*/ 0 h 23"/>
                  <a:gd name="T2" fmla="*/ 15 w 21"/>
                  <a:gd name="T3" fmla="*/ 0 h 23"/>
                  <a:gd name="T4" fmla="*/ 12 w 21"/>
                  <a:gd name="T5" fmla="*/ 4 h 23"/>
                  <a:gd name="T6" fmla="*/ 9 w 21"/>
                  <a:gd name="T7" fmla="*/ 10 h 23"/>
                  <a:gd name="T8" fmla="*/ 4 w 21"/>
                  <a:gd name="T9" fmla="*/ 12 h 23"/>
                  <a:gd name="T10" fmla="*/ 0 w 21"/>
                  <a:gd name="T11" fmla="*/ 13 h 23"/>
                  <a:gd name="T12" fmla="*/ 0 w 21"/>
                  <a:gd name="T13" fmla="*/ 23 h 23"/>
                  <a:gd name="T14" fmla="*/ 6 w 21"/>
                  <a:gd name="T15" fmla="*/ 19 h 23"/>
                  <a:gd name="T16" fmla="*/ 13 w 21"/>
                  <a:gd name="T17" fmla="*/ 15 h 23"/>
                  <a:gd name="T18" fmla="*/ 19 w 21"/>
                  <a:gd name="T19" fmla="*/ 6 h 23"/>
                  <a:gd name="T20" fmla="*/ 21 w 21"/>
                  <a:gd name="T21" fmla="*/ 0 h 23"/>
                  <a:gd name="T22" fmla="*/ 21 w 21"/>
                  <a:gd name="T23" fmla="*/ 0 h 23"/>
                  <a:gd name="T24" fmla="*/ 15 w 21"/>
                  <a:gd name="T25" fmla="*/ 0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23"/>
                  <a:gd name="T41" fmla="*/ 21 w 21"/>
                  <a:gd name="T42" fmla="*/ 23 h 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23">
                    <a:moveTo>
                      <a:pt x="15" y="0"/>
                    </a:moveTo>
                    <a:lnTo>
                      <a:pt x="15" y="0"/>
                    </a:lnTo>
                    <a:lnTo>
                      <a:pt x="12" y="4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6" y="19"/>
                    </a:lnTo>
                    <a:lnTo>
                      <a:pt x="13" y="15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7" name="Freeform 228"/>
              <p:cNvSpPr>
                <a:spLocks/>
              </p:cNvSpPr>
              <p:nvPr/>
            </p:nvSpPr>
            <p:spPr bwMode="auto">
              <a:xfrm flipH="1">
                <a:off x="4169" y="1412"/>
                <a:ext cx="4" cy="17"/>
              </a:xfrm>
              <a:custGeom>
                <a:avLst/>
                <a:gdLst>
                  <a:gd name="T0" fmla="*/ 8 w 11"/>
                  <a:gd name="T1" fmla="*/ 9 h 45"/>
                  <a:gd name="T2" fmla="*/ 4 w 11"/>
                  <a:gd name="T3" fmla="*/ 4 h 45"/>
                  <a:gd name="T4" fmla="*/ 4 w 11"/>
                  <a:gd name="T5" fmla="*/ 10 h 45"/>
                  <a:gd name="T6" fmla="*/ 2 w 11"/>
                  <a:gd name="T7" fmla="*/ 23 h 45"/>
                  <a:gd name="T8" fmla="*/ 1 w 11"/>
                  <a:gd name="T9" fmla="*/ 35 h 45"/>
                  <a:gd name="T10" fmla="*/ 0 w 11"/>
                  <a:gd name="T11" fmla="*/ 45 h 45"/>
                  <a:gd name="T12" fmla="*/ 6 w 11"/>
                  <a:gd name="T13" fmla="*/ 45 h 45"/>
                  <a:gd name="T14" fmla="*/ 8 w 11"/>
                  <a:gd name="T15" fmla="*/ 35 h 45"/>
                  <a:gd name="T16" fmla="*/ 9 w 11"/>
                  <a:gd name="T17" fmla="*/ 23 h 45"/>
                  <a:gd name="T18" fmla="*/ 11 w 11"/>
                  <a:gd name="T19" fmla="*/ 10 h 45"/>
                  <a:gd name="T20" fmla="*/ 11 w 11"/>
                  <a:gd name="T21" fmla="*/ 4 h 45"/>
                  <a:gd name="T22" fmla="*/ 8 w 11"/>
                  <a:gd name="T23" fmla="*/ 0 h 45"/>
                  <a:gd name="T24" fmla="*/ 11 w 11"/>
                  <a:gd name="T25" fmla="*/ 4 h 45"/>
                  <a:gd name="T26" fmla="*/ 10 w 11"/>
                  <a:gd name="T27" fmla="*/ 2 h 45"/>
                  <a:gd name="T28" fmla="*/ 8 w 11"/>
                  <a:gd name="T29" fmla="*/ 1 h 45"/>
                  <a:gd name="T30" fmla="*/ 5 w 11"/>
                  <a:gd name="T31" fmla="*/ 2 h 45"/>
                  <a:gd name="T32" fmla="*/ 4 w 11"/>
                  <a:gd name="T33" fmla="*/ 4 h 45"/>
                  <a:gd name="T34" fmla="*/ 8 w 11"/>
                  <a:gd name="T35" fmla="*/ 9 h 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"/>
                  <a:gd name="T55" fmla="*/ 0 h 45"/>
                  <a:gd name="T56" fmla="*/ 11 w 11"/>
                  <a:gd name="T57" fmla="*/ 45 h 4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" h="45">
                    <a:moveTo>
                      <a:pt x="8" y="9"/>
                    </a:moveTo>
                    <a:lnTo>
                      <a:pt x="4" y="4"/>
                    </a:lnTo>
                    <a:lnTo>
                      <a:pt x="4" y="10"/>
                    </a:lnTo>
                    <a:lnTo>
                      <a:pt x="2" y="23"/>
                    </a:lnTo>
                    <a:lnTo>
                      <a:pt x="1" y="35"/>
                    </a:lnTo>
                    <a:lnTo>
                      <a:pt x="0" y="45"/>
                    </a:lnTo>
                    <a:lnTo>
                      <a:pt x="6" y="45"/>
                    </a:lnTo>
                    <a:lnTo>
                      <a:pt x="8" y="35"/>
                    </a:lnTo>
                    <a:lnTo>
                      <a:pt x="9" y="23"/>
                    </a:lnTo>
                    <a:lnTo>
                      <a:pt x="11" y="10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8" name="Freeform 229"/>
              <p:cNvSpPr>
                <a:spLocks/>
              </p:cNvSpPr>
              <p:nvPr/>
            </p:nvSpPr>
            <p:spPr bwMode="auto">
              <a:xfrm flipH="1">
                <a:off x="4170" y="1412"/>
                <a:ext cx="336" cy="4"/>
              </a:xfrm>
              <a:custGeom>
                <a:avLst/>
                <a:gdLst>
                  <a:gd name="T0" fmla="*/ 8 w 895"/>
                  <a:gd name="T1" fmla="*/ 4 h 9"/>
                  <a:gd name="T2" fmla="*/ 4 w 895"/>
                  <a:gd name="T3" fmla="*/ 9 h 9"/>
                  <a:gd name="T4" fmla="*/ 895 w 895"/>
                  <a:gd name="T5" fmla="*/ 9 h 9"/>
                  <a:gd name="T6" fmla="*/ 895 w 895"/>
                  <a:gd name="T7" fmla="*/ 0 h 9"/>
                  <a:gd name="T8" fmla="*/ 4 w 895"/>
                  <a:gd name="T9" fmla="*/ 0 h 9"/>
                  <a:gd name="T10" fmla="*/ 1 w 895"/>
                  <a:gd name="T11" fmla="*/ 4 h 9"/>
                  <a:gd name="T12" fmla="*/ 4 w 895"/>
                  <a:gd name="T13" fmla="*/ 0 h 9"/>
                  <a:gd name="T14" fmla="*/ 1 w 895"/>
                  <a:gd name="T15" fmla="*/ 1 h 9"/>
                  <a:gd name="T16" fmla="*/ 0 w 895"/>
                  <a:gd name="T17" fmla="*/ 4 h 9"/>
                  <a:gd name="T18" fmla="*/ 1 w 895"/>
                  <a:gd name="T19" fmla="*/ 8 h 9"/>
                  <a:gd name="T20" fmla="*/ 4 w 895"/>
                  <a:gd name="T21" fmla="*/ 9 h 9"/>
                  <a:gd name="T22" fmla="*/ 8 w 895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95"/>
                  <a:gd name="T37" fmla="*/ 0 h 9"/>
                  <a:gd name="T38" fmla="*/ 895 w 895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95" h="9">
                    <a:moveTo>
                      <a:pt x="8" y="4"/>
                    </a:moveTo>
                    <a:lnTo>
                      <a:pt x="4" y="9"/>
                    </a:lnTo>
                    <a:lnTo>
                      <a:pt x="895" y="9"/>
                    </a:lnTo>
                    <a:lnTo>
                      <a:pt x="895" y="0"/>
                    </a:lnTo>
                    <a:lnTo>
                      <a:pt x="4" y="0"/>
                    </a:lnTo>
                    <a:lnTo>
                      <a:pt x="1" y="4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89" name="Freeform 230"/>
              <p:cNvSpPr>
                <a:spLocks/>
              </p:cNvSpPr>
              <p:nvPr/>
            </p:nvSpPr>
            <p:spPr bwMode="auto">
              <a:xfrm flipH="1">
                <a:off x="4502" y="1414"/>
                <a:ext cx="4" cy="15"/>
              </a:xfrm>
              <a:custGeom>
                <a:avLst/>
                <a:gdLst>
                  <a:gd name="T0" fmla="*/ 11 w 11"/>
                  <a:gd name="T1" fmla="*/ 41 h 41"/>
                  <a:gd name="T2" fmla="*/ 11 w 11"/>
                  <a:gd name="T3" fmla="*/ 41 h 41"/>
                  <a:gd name="T4" fmla="*/ 10 w 11"/>
                  <a:gd name="T5" fmla="*/ 31 h 41"/>
                  <a:gd name="T6" fmla="*/ 9 w 11"/>
                  <a:gd name="T7" fmla="*/ 19 h 41"/>
                  <a:gd name="T8" fmla="*/ 7 w 11"/>
                  <a:gd name="T9" fmla="*/ 6 h 41"/>
                  <a:gd name="T10" fmla="*/ 7 w 11"/>
                  <a:gd name="T11" fmla="*/ 0 h 41"/>
                  <a:gd name="T12" fmla="*/ 0 w 11"/>
                  <a:gd name="T13" fmla="*/ 0 h 41"/>
                  <a:gd name="T14" fmla="*/ 0 w 11"/>
                  <a:gd name="T15" fmla="*/ 6 h 41"/>
                  <a:gd name="T16" fmla="*/ 2 w 11"/>
                  <a:gd name="T17" fmla="*/ 19 h 41"/>
                  <a:gd name="T18" fmla="*/ 3 w 11"/>
                  <a:gd name="T19" fmla="*/ 31 h 41"/>
                  <a:gd name="T20" fmla="*/ 5 w 11"/>
                  <a:gd name="T21" fmla="*/ 41 h 41"/>
                  <a:gd name="T22" fmla="*/ 5 w 11"/>
                  <a:gd name="T23" fmla="*/ 41 h 41"/>
                  <a:gd name="T24" fmla="*/ 11 w 11"/>
                  <a:gd name="T25" fmla="*/ 41 h 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1"/>
                  <a:gd name="T41" fmla="*/ 11 w 11"/>
                  <a:gd name="T42" fmla="*/ 41 h 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1">
                    <a:moveTo>
                      <a:pt x="11" y="41"/>
                    </a:moveTo>
                    <a:lnTo>
                      <a:pt x="11" y="41"/>
                    </a:lnTo>
                    <a:lnTo>
                      <a:pt x="10" y="31"/>
                    </a:lnTo>
                    <a:lnTo>
                      <a:pt x="9" y="19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19"/>
                    </a:lnTo>
                    <a:lnTo>
                      <a:pt x="3" y="31"/>
                    </a:lnTo>
                    <a:lnTo>
                      <a:pt x="5" y="41"/>
                    </a:lnTo>
                    <a:lnTo>
                      <a:pt x="11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0" name="Freeform 231"/>
              <p:cNvSpPr>
                <a:spLocks/>
              </p:cNvSpPr>
              <p:nvPr/>
            </p:nvSpPr>
            <p:spPr bwMode="auto">
              <a:xfrm flipH="1">
                <a:off x="4494" y="1429"/>
                <a:ext cx="10" cy="9"/>
              </a:xfrm>
              <a:custGeom>
                <a:avLst/>
                <a:gdLst>
                  <a:gd name="T0" fmla="*/ 26 w 26"/>
                  <a:gd name="T1" fmla="*/ 18 h 23"/>
                  <a:gd name="T2" fmla="*/ 21 w 26"/>
                  <a:gd name="T3" fmla="*/ 13 h 23"/>
                  <a:gd name="T4" fmla="*/ 17 w 26"/>
                  <a:gd name="T5" fmla="*/ 12 h 23"/>
                  <a:gd name="T6" fmla="*/ 12 w 26"/>
                  <a:gd name="T7" fmla="*/ 10 h 23"/>
                  <a:gd name="T8" fmla="*/ 9 w 26"/>
                  <a:gd name="T9" fmla="*/ 4 h 23"/>
                  <a:gd name="T10" fmla="*/ 6 w 26"/>
                  <a:gd name="T11" fmla="*/ 0 h 23"/>
                  <a:gd name="T12" fmla="*/ 0 w 26"/>
                  <a:gd name="T13" fmla="*/ 0 h 23"/>
                  <a:gd name="T14" fmla="*/ 2 w 26"/>
                  <a:gd name="T15" fmla="*/ 6 h 23"/>
                  <a:gd name="T16" fmla="*/ 8 w 26"/>
                  <a:gd name="T17" fmla="*/ 15 h 23"/>
                  <a:gd name="T18" fmla="*/ 14 w 26"/>
                  <a:gd name="T19" fmla="*/ 19 h 23"/>
                  <a:gd name="T20" fmla="*/ 21 w 26"/>
                  <a:gd name="T21" fmla="*/ 23 h 23"/>
                  <a:gd name="T22" fmla="*/ 17 w 26"/>
                  <a:gd name="T23" fmla="*/ 18 h 23"/>
                  <a:gd name="T24" fmla="*/ 21 w 26"/>
                  <a:gd name="T25" fmla="*/ 23 h 23"/>
                  <a:gd name="T26" fmla="*/ 25 w 26"/>
                  <a:gd name="T27" fmla="*/ 21 h 23"/>
                  <a:gd name="T28" fmla="*/ 26 w 26"/>
                  <a:gd name="T29" fmla="*/ 18 h 23"/>
                  <a:gd name="T30" fmla="*/ 25 w 26"/>
                  <a:gd name="T31" fmla="*/ 15 h 23"/>
                  <a:gd name="T32" fmla="*/ 21 w 26"/>
                  <a:gd name="T33" fmla="*/ 13 h 23"/>
                  <a:gd name="T34" fmla="*/ 26 w 26"/>
                  <a:gd name="T35" fmla="*/ 18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23"/>
                  <a:gd name="T56" fmla="*/ 26 w 26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23">
                    <a:moveTo>
                      <a:pt x="26" y="18"/>
                    </a:moveTo>
                    <a:lnTo>
                      <a:pt x="21" y="13"/>
                    </a:lnTo>
                    <a:lnTo>
                      <a:pt x="17" y="12"/>
                    </a:lnTo>
                    <a:lnTo>
                      <a:pt x="12" y="10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8" y="15"/>
                    </a:lnTo>
                    <a:lnTo>
                      <a:pt x="14" y="19"/>
                    </a:lnTo>
                    <a:lnTo>
                      <a:pt x="21" y="23"/>
                    </a:lnTo>
                    <a:lnTo>
                      <a:pt x="17" y="18"/>
                    </a:lnTo>
                    <a:lnTo>
                      <a:pt x="21" y="23"/>
                    </a:lnTo>
                    <a:lnTo>
                      <a:pt x="25" y="21"/>
                    </a:lnTo>
                    <a:lnTo>
                      <a:pt x="26" y="18"/>
                    </a:lnTo>
                    <a:lnTo>
                      <a:pt x="25" y="15"/>
                    </a:lnTo>
                    <a:lnTo>
                      <a:pt x="21" y="13"/>
                    </a:lnTo>
                    <a:lnTo>
                      <a:pt x="2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1" name="Freeform 232"/>
              <p:cNvSpPr>
                <a:spLocks/>
              </p:cNvSpPr>
              <p:nvPr/>
            </p:nvSpPr>
            <p:spPr bwMode="auto">
              <a:xfrm flipH="1">
                <a:off x="4494" y="1436"/>
                <a:ext cx="4" cy="8"/>
              </a:xfrm>
              <a:custGeom>
                <a:avLst/>
                <a:gdLst>
                  <a:gd name="T0" fmla="*/ 4 w 9"/>
                  <a:gd name="T1" fmla="*/ 11 h 21"/>
                  <a:gd name="T2" fmla="*/ 9 w 9"/>
                  <a:gd name="T3" fmla="*/ 16 h 21"/>
                  <a:gd name="T4" fmla="*/ 9 w 9"/>
                  <a:gd name="T5" fmla="*/ 0 h 21"/>
                  <a:gd name="T6" fmla="*/ 0 w 9"/>
                  <a:gd name="T7" fmla="*/ 0 h 21"/>
                  <a:gd name="T8" fmla="*/ 0 w 9"/>
                  <a:gd name="T9" fmla="*/ 16 h 21"/>
                  <a:gd name="T10" fmla="*/ 4 w 9"/>
                  <a:gd name="T11" fmla="*/ 21 h 21"/>
                  <a:gd name="T12" fmla="*/ 0 w 9"/>
                  <a:gd name="T13" fmla="*/ 16 h 21"/>
                  <a:gd name="T14" fmla="*/ 1 w 9"/>
                  <a:gd name="T15" fmla="*/ 20 h 21"/>
                  <a:gd name="T16" fmla="*/ 4 w 9"/>
                  <a:gd name="T17" fmla="*/ 21 h 21"/>
                  <a:gd name="T18" fmla="*/ 8 w 9"/>
                  <a:gd name="T19" fmla="*/ 20 h 21"/>
                  <a:gd name="T20" fmla="*/ 9 w 9"/>
                  <a:gd name="T21" fmla="*/ 16 h 21"/>
                  <a:gd name="T22" fmla="*/ 4 w 9"/>
                  <a:gd name="T23" fmla="*/ 11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"/>
                  <a:gd name="T37" fmla="*/ 0 h 21"/>
                  <a:gd name="T38" fmla="*/ 9 w 9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" h="21">
                    <a:moveTo>
                      <a:pt x="4" y="11"/>
                    </a:moveTo>
                    <a:lnTo>
                      <a:pt x="9" y="1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4" y="21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1"/>
                    </a:lnTo>
                    <a:lnTo>
                      <a:pt x="8" y="20"/>
                    </a:lnTo>
                    <a:lnTo>
                      <a:pt x="9" y="16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2" name="Freeform 233"/>
              <p:cNvSpPr>
                <a:spLocks/>
              </p:cNvSpPr>
              <p:nvPr/>
            </p:nvSpPr>
            <p:spPr bwMode="auto">
              <a:xfrm flipH="1">
                <a:off x="4177" y="1441"/>
                <a:ext cx="319" cy="3"/>
              </a:xfrm>
              <a:custGeom>
                <a:avLst/>
                <a:gdLst>
                  <a:gd name="T0" fmla="*/ 840 w 849"/>
                  <a:gd name="T1" fmla="*/ 5 h 10"/>
                  <a:gd name="T2" fmla="*/ 845 w 849"/>
                  <a:gd name="T3" fmla="*/ 0 h 10"/>
                  <a:gd name="T4" fmla="*/ 0 w 849"/>
                  <a:gd name="T5" fmla="*/ 0 h 10"/>
                  <a:gd name="T6" fmla="*/ 0 w 849"/>
                  <a:gd name="T7" fmla="*/ 10 h 10"/>
                  <a:gd name="T8" fmla="*/ 845 w 849"/>
                  <a:gd name="T9" fmla="*/ 10 h 10"/>
                  <a:gd name="T10" fmla="*/ 849 w 849"/>
                  <a:gd name="T11" fmla="*/ 5 h 10"/>
                  <a:gd name="T12" fmla="*/ 845 w 849"/>
                  <a:gd name="T13" fmla="*/ 10 h 10"/>
                  <a:gd name="T14" fmla="*/ 848 w 849"/>
                  <a:gd name="T15" fmla="*/ 9 h 10"/>
                  <a:gd name="T16" fmla="*/ 849 w 849"/>
                  <a:gd name="T17" fmla="*/ 5 h 10"/>
                  <a:gd name="T18" fmla="*/ 848 w 849"/>
                  <a:gd name="T19" fmla="*/ 2 h 10"/>
                  <a:gd name="T20" fmla="*/ 845 w 849"/>
                  <a:gd name="T21" fmla="*/ 0 h 10"/>
                  <a:gd name="T22" fmla="*/ 840 w 849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49"/>
                  <a:gd name="T37" fmla="*/ 0 h 10"/>
                  <a:gd name="T38" fmla="*/ 849 w 849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49" h="10">
                    <a:moveTo>
                      <a:pt x="840" y="5"/>
                    </a:moveTo>
                    <a:lnTo>
                      <a:pt x="84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845" y="10"/>
                    </a:lnTo>
                    <a:lnTo>
                      <a:pt x="849" y="5"/>
                    </a:lnTo>
                    <a:lnTo>
                      <a:pt x="845" y="10"/>
                    </a:lnTo>
                    <a:lnTo>
                      <a:pt x="848" y="9"/>
                    </a:lnTo>
                    <a:lnTo>
                      <a:pt x="849" y="5"/>
                    </a:lnTo>
                    <a:lnTo>
                      <a:pt x="848" y="2"/>
                    </a:lnTo>
                    <a:lnTo>
                      <a:pt x="845" y="0"/>
                    </a:lnTo>
                    <a:lnTo>
                      <a:pt x="84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3" name="Freeform 234"/>
              <p:cNvSpPr>
                <a:spLocks/>
              </p:cNvSpPr>
              <p:nvPr/>
            </p:nvSpPr>
            <p:spPr bwMode="auto">
              <a:xfrm flipH="1">
                <a:off x="4493" y="1435"/>
                <a:ext cx="1" cy="3"/>
              </a:xfrm>
              <a:custGeom>
                <a:avLst/>
                <a:gdLst>
                  <a:gd name="T0" fmla="*/ 5 w 5"/>
                  <a:gd name="T1" fmla="*/ 0 h 10"/>
                  <a:gd name="T2" fmla="*/ 1 w 5"/>
                  <a:gd name="T3" fmla="*/ 2 h 10"/>
                  <a:gd name="T4" fmla="*/ 0 w 5"/>
                  <a:gd name="T5" fmla="*/ 5 h 10"/>
                  <a:gd name="T6" fmla="*/ 1 w 5"/>
                  <a:gd name="T7" fmla="*/ 8 h 10"/>
                  <a:gd name="T8" fmla="*/ 5 w 5"/>
                  <a:gd name="T9" fmla="*/ 10 h 10"/>
                  <a:gd name="T10" fmla="*/ 5 w 5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0"/>
                  <a:gd name="T20" fmla="*/ 5 w 5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0">
                    <a:moveTo>
                      <a:pt x="5" y="0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5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4" name="Freeform 235"/>
              <p:cNvSpPr>
                <a:spLocks/>
              </p:cNvSpPr>
              <p:nvPr/>
            </p:nvSpPr>
            <p:spPr bwMode="auto">
              <a:xfrm flipH="1">
                <a:off x="4182" y="1435"/>
                <a:ext cx="311" cy="3"/>
              </a:xfrm>
              <a:custGeom>
                <a:avLst/>
                <a:gdLst>
                  <a:gd name="T0" fmla="*/ 827 w 827"/>
                  <a:gd name="T1" fmla="*/ 5 h 10"/>
                  <a:gd name="T2" fmla="*/ 827 w 827"/>
                  <a:gd name="T3" fmla="*/ 0 h 10"/>
                  <a:gd name="T4" fmla="*/ 0 w 827"/>
                  <a:gd name="T5" fmla="*/ 0 h 10"/>
                  <a:gd name="T6" fmla="*/ 0 w 827"/>
                  <a:gd name="T7" fmla="*/ 10 h 10"/>
                  <a:gd name="T8" fmla="*/ 827 w 827"/>
                  <a:gd name="T9" fmla="*/ 10 h 10"/>
                  <a:gd name="T10" fmla="*/ 827 w 827"/>
                  <a:gd name="T11" fmla="*/ 5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7"/>
                  <a:gd name="T19" fmla="*/ 0 h 10"/>
                  <a:gd name="T20" fmla="*/ 827 w 82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7" h="10">
                    <a:moveTo>
                      <a:pt x="827" y="5"/>
                    </a:moveTo>
                    <a:lnTo>
                      <a:pt x="82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827" y="10"/>
                    </a:lnTo>
                    <a:lnTo>
                      <a:pt x="827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5" name="Freeform 236"/>
              <p:cNvSpPr>
                <a:spLocks/>
              </p:cNvSpPr>
              <p:nvPr/>
            </p:nvSpPr>
            <p:spPr bwMode="auto">
              <a:xfrm flipH="1">
                <a:off x="4180" y="1435"/>
                <a:ext cx="2" cy="3"/>
              </a:xfrm>
              <a:custGeom>
                <a:avLst/>
                <a:gdLst>
                  <a:gd name="T0" fmla="*/ 0 w 4"/>
                  <a:gd name="T1" fmla="*/ 10 h 10"/>
                  <a:gd name="T2" fmla="*/ 3 w 4"/>
                  <a:gd name="T3" fmla="*/ 8 h 10"/>
                  <a:gd name="T4" fmla="*/ 4 w 4"/>
                  <a:gd name="T5" fmla="*/ 5 h 10"/>
                  <a:gd name="T6" fmla="*/ 3 w 4"/>
                  <a:gd name="T7" fmla="*/ 2 h 10"/>
                  <a:gd name="T8" fmla="*/ 0 w 4"/>
                  <a:gd name="T9" fmla="*/ 0 h 10"/>
                  <a:gd name="T10" fmla="*/ 0 w 4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0"/>
                  <a:gd name="T20" fmla="*/ 4 w 4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0">
                    <a:moveTo>
                      <a:pt x="0" y="10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6" name="Freeform 237"/>
              <p:cNvSpPr>
                <a:spLocks/>
              </p:cNvSpPr>
              <p:nvPr/>
            </p:nvSpPr>
            <p:spPr bwMode="auto">
              <a:xfrm flipH="1">
                <a:off x="4041" y="1442"/>
                <a:ext cx="635" cy="115"/>
              </a:xfrm>
              <a:custGeom>
                <a:avLst/>
                <a:gdLst>
                  <a:gd name="T0" fmla="*/ 1692 w 1692"/>
                  <a:gd name="T1" fmla="*/ 305 h 305"/>
                  <a:gd name="T2" fmla="*/ 1692 w 1692"/>
                  <a:gd name="T3" fmla="*/ 274 h 305"/>
                  <a:gd name="T4" fmla="*/ 1692 w 1692"/>
                  <a:gd name="T5" fmla="*/ 202 h 305"/>
                  <a:gd name="T6" fmla="*/ 1692 w 1692"/>
                  <a:gd name="T7" fmla="*/ 125 h 305"/>
                  <a:gd name="T8" fmla="*/ 1692 w 1692"/>
                  <a:gd name="T9" fmla="*/ 74 h 305"/>
                  <a:gd name="T10" fmla="*/ 1691 w 1692"/>
                  <a:gd name="T11" fmla="*/ 59 h 305"/>
                  <a:gd name="T12" fmla="*/ 1686 w 1692"/>
                  <a:gd name="T13" fmla="*/ 46 h 305"/>
                  <a:gd name="T14" fmla="*/ 1679 w 1692"/>
                  <a:gd name="T15" fmla="*/ 34 h 305"/>
                  <a:gd name="T16" fmla="*/ 1669 w 1692"/>
                  <a:gd name="T17" fmla="*/ 22 h 305"/>
                  <a:gd name="T18" fmla="*/ 1656 w 1692"/>
                  <a:gd name="T19" fmla="*/ 13 h 305"/>
                  <a:gd name="T20" fmla="*/ 1642 w 1692"/>
                  <a:gd name="T21" fmla="*/ 6 h 305"/>
                  <a:gd name="T22" fmla="*/ 1625 w 1692"/>
                  <a:gd name="T23" fmla="*/ 1 h 305"/>
                  <a:gd name="T24" fmla="*/ 1606 w 1692"/>
                  <a:gd name="T25" fmla="*/ 0 h 305"/>
                  <a:gd name="T26" fmla="*/ 87 w 1692"/>
                  <a:gd name="T27" fmla="*/ 0 h 305"/>
                  <a:gd name="T28" fmla="*/ 67 w 1692"/>
                  <a:gd name="T29" fmla="*/ 1 h 305"/>
                  <a:gd name="T30" fmla="*/ 50 w 1692"/>
                  <a:gd name="T31" fmla="*/ 6 h 305"/>
                  <a:gd name="T32" fmla="*/ 36 w 1692"/>
                  <a:gd name="T33" fmla="*/ 13 h 305"/>
                  <a:gd name="T34" fmla="*/ 23 w 1692"/>
                  <a:gd name="T35" fmla="*/ 22 h 305"/>
                  <a:gd name="T36" fmla="*/ 13 w 1692"/>
                  <a:gd name="T37" fmla="*/ 34 h 305"/>
                  <a:gd name="T38" fmla="*/ 6 w 1692"/>
                  <a:gd name="T39" fmla="*/ 46 h 305"/>
                  <a:gd name="T40" fmla="*/ 1 w 1692"/>
                  <a:gd name="T41" fmla="*/ 59 h 305"/>
                  <a:gd name="T42" fmla="*/ 0 w 1692"/>
                  <a:gd name="T43" fmla="*/ 74 h 305"/>
                  <a:gd name="T44" fmla="*/ 0 w 1692"/>
                  <a:gd name="T45" fmla="*/ 125 h 305"/>
                  <a:gd name="T46" fmla="*/ 0 w 1692"/>
                  <a:gd name="T47" fmla="*/ 202 h 305"/>
                  <a:gd name="T48" fmla="*/ 0 w 1692"/>
                  <a:gd name="T49" fmla="*/ 274 h 305"/>
                  <a:gd name="T50" fmla="*/ 0 w 1692"/>
                  <a:gd name="T51" fmla="*/ 305 h 305"/>
                  <a:gd name="T52" fmla="*/ 1692 w 1692"/>
                  <a:gd name="T53" fmla="*/ 305 h 30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92"/>
                  <a:gd name="T82" fmla="*/ 0 h 305"/>
                  <a:gd name="T83" fmla="*/ 1692 w 1692"/>
                  <a:gd name="T84" fmla="*/ 305 h 30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92" h="305">
                    <a:moveTo>
                      <a:pt x="1692" y="305"/>
                    </a:moveTo>
                    <a:lnTo>
                      <a:pt x="1692" y="274"/>
                    </a:lnTo>
                    <a:lnTo>
                      <a:pt x="1692" y="202"/>
                    </a:lnTo>
                    <a:lnTo>
                      <a:pt x="1692" y="125"/>
                    </a:lnTo>
                    <a:lnTo>
                      <a:pt x="1692" y="74"/>
                    </a:lnTo>
                    <a:lnTo>
                      <a:pt x="1691" y="59"/>
                    </a:lnTo>
                    <a:lnTo>
                      <a:pt x="1686" y="46"/>
                    </a:lnTo>
                    <a:lnTo>
                      <a:pt x="1679" y="34"/>
                    </a:lnTo>
                    <a:lnTo>
                      <a:pt x="1669" y="22"/>
                    </a:lnTo>
                    <a:lnTo>
                      <a:pt x="1656" y="13"/>
                    </a:lnTo>
                    <a:lnTo>
                      <a:pt x="1642" y="6"/>
                    </a:lnTo>
                    <a:lnTo>
                      <a:pt x="1625" y="1"/>
                    </a:lnTo>
                    <a:lnTo>
                      <a:pt x="1606" y="0"/>
                    </a:lnTo>
                    <a:lnTo>
                      <a:pt x="87" y="0"/>
                    </a:lnTo>
                    <a:lnTo>
                      <a:pt x="67" y="1"/>
                    </a:lnTo>
                    <a:lnTo>
                      <a:pt x="50" y="6"/>
                    </a:lnTo>
                    <a:lnTo>
                      <a:pt x="36" y="13"/>
                    </a:lnTo>
                    <a:lnTo>
                      <a:pt x="23" y="22"/>
                    </a:lnTo>
                    <a:lnTo>
                      <a:pt x="13" y="34"/>
                    </a:lnTo>
                    <a:lnTo>
                      <a:pt x="6" y="46"/>
                    </a:lnTo>
                    <a:lnTo>
                      <a:pt x="1" y="59"/>
                    </a:lnTo>
                    <a:lnTo>
                      <a:pt x="0" y="74"/>
                    </a:lnTo>
                    <a:lnTo>
                      <a:pt x="0" y="125"/>
                    </a:lnTo>
                    <a:lnTo>
                      <a:pt x="0" y="202"/>
                    </a:lnTo>
                    <a:lnTo>
                      <a:pt x="0" y="274"/>
                    </a:lnTo>
                    <a:lnTo>
                      <a:pt x="0" y="305"/>
                    </a:lnTo>
                    <a:lnTo>
                      <a:pt x="1692" y="305"/>
                    </a:lnTo>
                    <a:close/>
                  </a:path>
                </a:pathLst>
              </a:custGeom>
              <a:solidFill>
                <a:srgbClr val="D3BF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7" name="Freeform 238"/>
              <p:cNvSpPr>
                <a:spLocks/>
              </p:cNvSpPr>
              <p:nvPr/>
            </p:nvSpPr>
            <p:spPr bwMode="auto">
              <a:xfrm flipH="1">
                <a:off x="4073" y="1441"/>
                <a:ext cx="573" cy="3"/>
              </a:xfrm>
              <a:custGeom>
                <a:avLst/>
                <a:gdLst>
                  <a:gd name="T0" fmla="*/ 5 w 1524"/>
                  <a:gd name="T1" fmla="*/ 10 h 10"/>
                  <a:gd name="T2" fmla="*/ 5 w 1524"/>
                  <a:gd name="T3" fmla="*/ 10 h 10"/>
                  <a:gd name="T4" fmla="*/ 1524 w 1524"/>
                  <a:gd name="T5" fmla="*/ 10 h 10"/>
                  <a:gd name="T6" fmla="*/ 1524 w 1524"/>
                  <a:gd name="T7" fmla="*/ 0 h 10"/>
                  <a:gd name="T8" fmla="*/ 5 w 1524"/>
                  <a:gd name="T9" fmla="*/ 0 h 10"/>
                  <a:gd name="T10" fmla="*/ 5 w 1524"/>
                  <a:gd name="T11" fmla="*/ 0 h 10"/>
                  <a:gd name="T12" fmla="*/ 5 w 1524"/>
                  <a:gd name="T13" fmla="*/ 0 h 10"/>
                  <a:gd name="T14" fmla="*/ 1 w 1524"/>
                  <a:gd name="T15" fmla="*/ 2 h 10"/>
                  <a:gd name="T16" fmla="*/ 0 w 1524"/>
                  <a:gd name="T17" fmla="*/ 5 h 10"/>
                  <a:gd name="T18" fmla="*/ 1 w 1524"/>
                  <a:gd name="T19" fmla="*/ 9 h 10"/>
                  <a:gd name="T20" fmla="*/ 5 w 1524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4"/>
                  <a:gd name="T34" fmla="*/ 0 h 10"/>
                  <a:gd name="T35" fmla="*/ 1524 w 1524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4" h="10">
                    <a:moveTo>
                      <a:pt x="5" y="10"/>
                    </a:moveTo>
                    <a:lnTo>
                      <a:pt x="5" y="10"/>
                    </a:lnTo>
                    <a:lnTo>
                      <a:pt x="1524" y="10"/>
                    </a:lnTo>
                    <a:lnTo>
                      <a:pt x="1524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8" name="Freeform 239"/>
              <p:cNvSpPr>
                <a:spLocks/>
              </p:cNvSpPr>
              <p:nvPr/>
            </p:nvSpPr>
            <p:spPr bwMode="auto">
              <a:xfrm flipH="1">
                <a:off x="4644" y="1441"/>
                <a:ext cx="34" cy="29"/>
              </a:xfrm>
              <a:custGeom>
                <a:avLst/>
                <a:gdLst>
                  <a:gd name="T0" fmla="*/ 9 w 91"/>
                  <a:gd name="T1" fmla="*/ 79 h 79"/>
                  <a:gd name="T2" fmla="*/ 9 w 91"/>
                  <a:gd name="T3" fmla="*/ 79 h 79"/>
                  <a:gd name="T4" fmla="*/ 9 w 91"/>
                  <a:gd name="T5" fmla="*/ 64 h 79"/>
                  <a:gd name="T6" fmla="*/ 13 w 91"/>
                  <a:gd name="T7" fmla="*/ 52 h 79"/>
                  <a:gd name="T8" fmla="*/ 20 w 91"/>
                  <a:gd name="T9" fmla="*/ 41 h 79"/>
                  <a:gd name="T10" fmla="*/ 29 w 91"/>
                  <a:gd name="T11" fmla="*/ 29 h 79"/>
                  <a:gd name="T12" fmla="*/ 42 w 91"/>
                  <a:gd name="T13" fmla="*/ 21 h 79"/>
                  <a:gd name="T14" fmla="*/ 55 w 91"/>
                  <a:gd name="T15" fmla="*/ 14 h 79"/>
                  <a:gd name="T16" fmla="*/ 71 w 91"/>
                  <a:gd name="T17" fmla="*/ 10 h 79"/>
                  <a:gd name="T18" fmla="*/ 91 w 91"/>
                  <a:gd name="T19" fmla="*/ 10 h 79"/>
                  <a:gd name="T20" fmla="*/ 91 w 91"/>
                  <a:gd name="T21" fmla="*/ 0 h 79"/>
                  <a:gd name="T22" fmla="*/ 71 w 91"/>
                  <a:gd name="T23" fmla="*/ 3 h 79"/>
                  <a:gd name="T24" fmla="*/ 53 w 91"/>
                  <a:gd name="T25" fmla="*/ 7 h 79"/>
                  <a:gd name="T26" fmla="*/ 38 w 91"/>
                  <a:gd name="T27" fmla="*/ 14 h 79"/>
                  <a:gd name="T28" fmla="*/ 25 w 91"/>
                  <a:gd name="T29" fmla="*/ 25 h 79"/>
                  <a:gd name="T30" fmla="*/ 13 w 91"/>
                  <a:gd name="T31" fmla="*/ 36 h 79"/>
                  <a:gd name="T32" fmla="*/ 6 w 91"/>
                  <a:gd name="T33" fmla="*/ 50 h 79"/>
                  <a:gd name="T34" fmla="*/ 2 w 91"/>
                  <a:gd name="T35" fmla="*/ 64 h 79"/>
                  <a:gd name="T36" fmla="*/ 0 w 91"/>
                  <a:gd name="T37" fmla="*/ 79 h 79"/>
                  <a:gd name="T38" fmla="*/ 0 w 91"/>
                  <a:gd name="T39" fmla="*/ 79 h 79"/>
                  <a:gd name="T40" fmla="*/ 9 w 91"/>
                  <a:gd name="T41" fmla="*/ 79 h 7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1"/>
                  <a:gd name="T64" fmla="*/ 0 h 79"/>
                  <a:gd name="T65" fmla="*/ 91 w 91"/>
                  <a:gd name="T66" fmla="*/ 79 h 7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1" h="79">
                    <a:moveTo>
                      <a:pt x="9" y="79"/>
                    </a:moveTo>
                    <a:lnTo>
                      <a:pt x="9" y="79"/>
                    </a:lnTo>
                    <a:lnTo>
                      <a:pt x="9" y="64"/>
                    </a:lnTo>
                    <a:lnTo>
                      <a:pt x="13" y="52"/>
                    </a:lnTo>
                    <a:lnTo>
                      <a:pt x="20" y="41"/>
                    </a:lnTo>
                    <a:lnTo>
                      <a:pt x="29" y="29"/>
                    </a:lnTo>
                    <a:lnTo>
                      <a:pt x="42" y="21"/>
                    </a:lnTo>
                    <a:lnTo>
                      <a:pt x="55" y="14"/>
                    </a:lnTo>
                    <a:lnTo>
                      <a:pt x="71" y="10"/>
                    </a:lnTo>
                    <a:lnTo>
                      <a:pt x="91" y="10"/>
                    </a:lnTo>
                    <a:lnTo>
                      <a:pt x="91" y="0"/>
                    </a:lnTo>
                    <a:lnTo>
                      <a:pt x="71" y="3"/>
                    </a:lnTo>
                    <a:lnTo>
                      <a:pt x="53" y="7"/>
                    </a:lnTo>
                    <a:lnTo>
                      <a:pt x="38" y="14"/>
                    </a:lnTo>
                    <a:lnTo>
                      <a:pt x="25" y="25"/>
                    </a:lnTo>
                    <a:lnTo>
                      <a:pt x="13" y="36"/>
                    </a:lnTo>
                    <a:lnTo>
                      <a:pt x="6" y="50"/>
                    </a:lnTo>
                    <a:lnTo>
                      <a:pt x="2" y="64"/>
                    </a:lnTo>
                    <a:lnTo>
                      <a:pt x="0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9" name="Freeform 240"/>
              <p:cNvSpPr>
                <a:spLocks/>
              </p:cNvSpPr>
              <p:nvPr/>
            </p:nvSpPr>
            <p:spPr bwMode="auto">
              <a:xfrm flipH="1">
                <a:off x="4675" y="1470"/>
                <a:ext cx="3" cy="89"/>
              </a:xfrm>
              <a:custGeom>
                <a:avLst/>
                <a:gdLst>
                  <a:gd name="T0" fmla="*/ 4 w 9"/>
                  <a:gd name="T1" fmla="*/ 227 h 236"/>
                  <a:gd name="T2" fmla="*/ 9 w 9"/>
                  <a:gd name="T3" fmla="*/ 231 h 236"/>
                  <a:gd name="T4" fmla="*/ 9 w 9"/>
                  <a:gd name="T5" fmla="*/ 200 h 236"/>
                  <a:gd name="T6" fmla="*/ 9 w 9"/>
                  <a:gd name="T7" fmla="*/ 128 h 236"/>
                  <a:gd name="T8" fmla="*/ 9 w 9"/>
                  <a:gd name="T9" fmla="*/ 51 h 236"/>
                  <a:gd name="T10" fmla="*/ 9 w 9"/>
                  <a:gd name="T11" fmla="*/ 0 h 236"/>
                  <a:gd name="T12" fmla="*/ 0 w 9"/>
                  <a:gd name="T13" fmla="*/ 0 h 236"/>
                  <a:gd name="T14" fmla="*/ 0 w 9"/>
                  <a:gd name="T15" fmla="*/ 51 h 236"/>
                  <a:gd name="T16" fmla="*/ 0 w 9"/>
                  <a:gd name="T17" fmla="*/ 128 h 236"/>
                  <a:gd name="T18" fmla="*/ 0 w 9"/>
                  <a:gd name="T19" fmla="*/ 200 h 236"/>
                  <a:gd name="T20" fmla="*/ 0 w 9"/>
                  <a:gd name="T21" fmla="*/ 231 h 236"/>
                  <a:gd name="T22" fmla="*/ 4 w 9"/>
                  <a:gd name="T23" fmla="*/ 236 h 236"/>
                  <a:gd name="T24" fmla="*/ 0 w 9"/>
                  <a:gd name="T25" fmla="*/ 231 h 236"/>
                  <a:gd name="T26" fmla="*/ 1 w 9"/>
                  <a:gd name="T27" fmla="*/ 235 h 236"/>
                  <a:gd name="T28" fmla="*/ 4 w 9"/>
                  <a:gd name="T29" fmla="*/ 236 h 236"/>
                  <a:gd name="T30" fmla="*/ 8 w 9"/>
                  <a:gd name="T31" fmla="*/ 235 h 236"/>
                  <a:gd name="T32" fmla="*/ 9 w 9"/>
                  <a:gd name="T33" fmla="*/ 231 h 236"/>
                  <a:gd name="T34" fmla="*/ 4 w 9"/>
                  <a:gd name="T35" fmla="*/ 227 h 2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"/>
                  <a:gd name="T55" fmla="*/ 0 h 236"/>
                  <a:gd name="T56" fmla="*/ 9 w 9"/>
                  <a:gd name="T57" fmla="*/ 236 h 2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" h="236">
                    <a:moveTo>
                      <a:pt x="4" y="227"/>
                    </a:moveTo>
                    <a:lnTo>
                      <a:pt x="9" y="231"/>
                    </a:lnTo>
                    <a:lnTo>
                      <a:pt x="9" y="200"/>
                    </a:lnTo>
                    <a:lnTo>
                      <a:pt x="9" y="128"/>
                    </a:lnTo>
                    <a:lnTo>
                      <a:pt x="9" y="51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51"/>
                    </a:lnTo>
                    <a:lnTo>
                      <a:pt x="0" y="128"/>
                    </a:lnTo>
                    <a:lnTo>
                      <a:pt x="0" y="200"/>
                    </a:lnTo>
                    <a:lnTo>
                      <a:pt x="0" y="231"/>
                    </a:lnTo>
                    <a:lnTo>
                      <a:pt x="4" y="236"/>
                    </a:lnTo>
                    <a:lnTo>
                      <a:pt x="0" y="231"/>
                    </a:lnTo>
                    <a:lnTo>
                      <a:pt x="1" y="235"/>
                    </a:lnTo>
                    <a:lnTo>
                      <a:pt x="4" y="236"/>
                    </a:lnTo>
                    <a:lnTo>
                      <a:pt x="8" y="235"/>
                    </a:lnTo>
                    <a:lnTo>
                      <a:pt x="9" y="231"/>
                    </a:lnTo>
                    <a:lnTo>
                      <a:pt x="4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0" name="Freeform 241"/>
              <p:cNvSpPr>
                <a:spLocks/>
              </p:cNvSpPr>
              <p:nvPr/>
            </p:nvSpPr>
            <p:spPr bwMode="auto">
              <a:xfrm flipH="1">
                <a:off x="4039" y="1555"/>
                <a:ext cx="637" cy="4"/>
              </a:xfrm>
              <a:custGeom>
                <a:avLst/>
                <a:gdLst>
                  <a:gd name="T0" fmla="*/ 1687 w 1697"/>
                  <a:gd name="T1" fmla="*/ 4 h 9"/>
                  <a:gd name="T2" fmla="*/ 1692 w 1697"/>
                  <a:gd name="T3" fmla="*/ 0 h 9"/>
                  <a:gd name="T4" fmla="*/ 0 w 1697"/>
                  <a:gd name="T5" fmla="*/ 0 h 9"/>
                  <a:gd name="T6" fmla="*/ 0 w 1697"/>
                  <a:gd name="T7" fmla="*/ 9 h 9"/>
                  <a:gd name="T8" fmla="*/ 1692 w 1697"/>
                  <a:gd name="T9" fmla="*/ 9 h 9"/>
                  <a:gd name="T10" fmla="*/ 1697 w 1697"/>
                  <a:gd name="T11" fmla="*/ 4 h 9"/>
                  <a:gd name="T12" fmla="*/ 1692 w 1697"/>
                  <a:gd name="T13" fmla="*/ 9 h 9"/>
                  <a:gd name="T14" fmla="*/ 1695 w 1697"/>
                  <a:gd name="T15" fmla="*/ 8 h 9"/>
                  <a:gd name="T16" fmla="*/ 1697 w 1697"/>
                  <a:gd name="T17" fmla="*/ 4 h 9"/>
                  <a:gd name="T18" fmla="*/ 1695 w 1697"/>
                  <a:gd name="T19" fmla="*/ 1 h 9"/>
                  <a:gd name="T20" fmla="*/ 1692 w 1697"/>
                  <a:gd name="T21" fmla="*/ 0 h 9"/>
                  <a:gd name="T22" fmla="*/ 1687 w 1697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97"/>
                  <a:gd name="T37" fmla="*/ 0 h 9"/>
                  <a:gd name="T38" fmla="*/ 1697 w 1697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97" h="9">
                    <a:moveTo>
                      <a:pt x="1687" y="4"/>
                    </a:moveTo>
                    <a:lnTo>
                      <a:pt x="1692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692" y="9"/>
                    </a:lnTo>
                    <a:lnTo>
                      <a:pt x="1697" y="4"/>
                    </a:lnTo>
                    <a:lnTo>
                      <a:pt x="1692" y="9"/>
                    </a:lnTo>
                    <a:lnTo>
                      <a:pt x="1695" y="8"/>
                    </a:lnTo>
                    <a:lnTo>
                      <a:pt x="1697" y="4"/>
                    </a:lnTo>
                    <a:lnTo>
                      <a:pt x="1695" y="1"/>
                    </a:lnTo>
                    <a:lnTo>
                      <a:pt x="1692" y="0"/>
                    </a:lnTo>
                    <a:lnTo>
                      <a:pt x="168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1" name="Freeform 242"/>
              <p:cNvSpPr>
                <a:spLocks/>
              </p:cNvSpPr>
              <p:nvPr/>
            </p:nvSpPr>
            <p:spPr bwMode="auto">
              <a:xfrm flipH="1">
                <a:off x="4007" y="1638"/>
                <a:ext cx="739" cy="33"/>
              </a:xfrm>
              <a:custGeom>
                <a:avLst/>
                <a:gdLst>
                  <a:gd name="T0" fmla="*/ 1952 w 1966"/>
                  <a:gd name="T1" fmla="*/ 85 h 85"/>
                  <a:gd name="T2" fmla="*/ 1954 w 1966"/>
                  <a:gd name="T3" fmla="*/ 84 h 85"/>
                  <a:gd name="T4" fmla="*/ 1959 w 1966"/>
                  <a:gd name="T5" fmla="*/ 82 h 85"/>
                  <a:gd name="T6" fmla="*/ 1963 w 1966"/>
                  <a:gd name="T7" fmla="*/ 76 h 85"/>
                  <a:gd name="T8" fmla="*/ 1966 w 1966"/>
                  <a:gd name="T9" fmla="*/ 69 h 85"/>
                  <a:gd name="T10" fmla="*/ 1963 w 1966"/>
                  <a:gd name="T11" fmla="*/ 63 h 85"/>
                  <a:gd name="T12" fmla="*/ 1959 w 1966"/>
                  <a:gd name="T13" fmla="*/ 56 h 85"/>
                  <a:gd name="T14" fmla="*/ 1952 w 1966"/>
                  <a:gd name="T15" fmla="*/ 48 h 85"/>
                  <a:gd name="T16" fmla="*/ 1944 w 1966"/>
                  <a:gd name="T17" fmla="*/ 39 h 85"/>
                  <a:gd name="T18" fmla="*/ 1935 w 1966"/>
                  <a:gd name="T19" fmla="*/ 29 h 85"/>
                  <a:gd name="T20" fmla="*/ 1926 w 1966"/>
                  <a:gd name="T21" fmla="*/ 18 h 85"/>
                  <a:gd name="T22" fmla="*/ 1920 w 1966"/>
                  <a:gd name="T23" fmla="*/ 9 h 85"/>
                  <a:gd name="T24" fmla="*/ 1915 w 1966"/>
                  <a:gd name="T25" fmla="*/ 0 h 85"/>
                  <a:gd name="T26" fmla="*/ 49 w 1966"/>
                  <a:gd name="T27" fmla="*/ 0 h 85"/>
                  <a:gd name="T28" fmla="*/ 45 w 1966"/>
                  <a:gd name="T29" fmla="*/ 9 h 85"/>
                  <a:gd name="T30" fmla="*/ 38 w 1966"/>
                  <a:gd name="T31" fmla="*/ 18 h 85"/>
                  <a:gd name="T32" fmla="*/ 30 w 1966"/>
                  <a:gd name="T33" fmla="*/ 29 h 85"/>
                  <a:gd name="T34" fmla="*/ 22 w 1966"/>
                  <a:gd name="T35" fmla="*/ 39 h 85"/>
                  <a:gd name="T36" fmla="*/ 12 w 1966"/>
                  <a:gd name="T37" fmla="*/ 48 h 85"/>
                  <a:gd name="T38" fmla="*/ 7 w 1966"/>
                  <a:gd name="T39" fmla="*/ 56 h 85"/>
                  <a:gd name="T40" fmla="*/ 2 w 1966"/>
                  <a:gd name="T41" fmla="*/ 63 h 85"/>
                  <a:gd name="T42" fmla="*/ 0 w 1966"/>
                  <a:gd name="T43" fmla="*/ 69 h 85"/>
                  <a:gd name="T44" fmla="*/ 2 w 1966"/>
                  <a:gd name="T45" fmla="*/ 76 h 85"/>
                  <a:gd name="T46" fmla="*/ 7 w 1966"/>
                  <a:gd name="T47" fmla="*/ 82 h 85"/>
                  <a:gd name="T48" fmla="*/ 11 w 1966"/>
                  <a:gd name="T49" fmla="*/ 84 h 85"/>
                  <a:gd name="T50" fmla="*/ 14 w 1966"/>
                  <a:gd name="T51" fmla="*/ 85 h 85"/>
                  <a:gd name="T52" fmla="*/ 1952 w 1966"/>
                  <a:gd name="T53" fmla="*/ 85 h 8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966"/>
                  <a:gd name="T82" fmla="*/ 0 h 85"/>
                  <a:gd name="T83" fmla="*/ 1966 w 1966"/>
                  <a:gd name="T84" fmla="*/ 85 h 8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966" h="85">
                    <a:moveTo>
                      <a:pt x="1952" y="85"/>
                    </a:moveTo>
                    <a:lnTo>
                      <a:pt x="1954" y="84"/>
                    </a:lnTo>
                    <a:lnTo>
                      <a:pt x="1959" y="82"/>
                    </a:lnTo>
                    <a:lnTo>
                      <a:pt x="1963" y="76"/>
                    </a:lnTo>
                    <a:lnTo>
                      <a:pt x="1966" y="69"/>
                    </a:lnTo>
                    <a:lnTo>
                      <a:pt x="1963" y="63"/>
                    </a:lnTo>
                    <a:lnTo>
                      <a:pt x="1959" y="56"/>
                    </a:lnTo>
                    <a:lnTo>
                      <a:pt x="1952" y="48"/>
                    </a:lnTo>
                    <a:lnTo>
                      <a:pt x="1944" y="39"/>
                    </a:lnTo>
                    <a:lnTo>
                      <a:pt x="1935" y="29"/>
                    </a:lnTo>
                    <a:lnTo>
                      <a:pt x="1926" y="18"/>
                    </a:lnTo>
                    <a:lnTo>
                      <a:pt x="1920" y="9"/>
                    </a:lnTo>
                    <a:lnTo>
                      <a:pt x="1915" y="0"/>
                    </a:lnTo>
                    <a:lnTo>
                      <a:pt x="49" y="0"/>
                    </a:lnTo>
                    <a:lnTo>
                      <a:pt x="45" y="9"/>
                    </a:lnTo>
                    <a:lnTo>
                      <a:pt x="38" y="18"/>
                    </a:lnTo>
                    <a:lnTo>
                      <a:pt x="30" y="29"/>
                    </a:lnTo>
                    <a:lnTo>
                      <a:pt x="22" y="39"/>
                    </a:lnTo>
                    <a:lnTo>
                      <a:pt x="12" y="48"/>
                    </a:lnTo>
                    <a:lnTo>
                      <a:pt x="7" y="56"/>
                    </a:lnTo>
                    <a:lnTo>
                      <a:pt x="2" y="63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7" y="82"/>
                    </a:lnTo>
                    <a:lnTo>
                      <a:pt x="11" y="84"/>
                    </a:lnTo>
                    <a:lnTo>
                      <a:pt x="14" y="85"/>
                    </a:lnTo>
                    <a:lnTo>
                      <a:pt x="1952" y="85"/>
                    </a:lnTo>
                    <a:close/>
                  </a:path>
                </a:pathLst>
              </a:custGeom>
              <a:solidFill>
                <a:srgbClr val="7F99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2" name="Freeform 243"/>
              <p:cNvSpPr>
                <a:spLocks/>
              </p:cNvSpPr>
              <p:nvPr/>
            </p:nvSpPr>
            <p:spPr bwMode="auto">
              <a:xfrm flipH="1">
                <a:off x="4025" y="1510"/>
                <a:ext cx="700" cy="131"/>
              </a:xfrm>
              <a:custGeom>
                <a:avLst/>
                <a:gdLst>
                  <a:gd name="T0" fmla="*/ 1829 w 1861"/>
                  <a:gd name="T1" fmla="*/ 348 h 348"/>
                  <a:gd name="T2" fmla="*/ 1845 w 1861"/>
                  <a:gd name="T3" fmla="*/ 347 h 348"/>
                  <a:gd name="T4" fmla="*/ 1856 w 1861"/>
                  <a:gd name="T5" fmla="*/ 342 h 348"/>
                  <a:gd name="T6" fmla="*/ 1860 w 1861"/>
                  <a:gd name="T7" fmla="*/ 335 h 348"/>
                  <a:gd name="T8" fmla="*/ 1861 w 1861"/>
                  <a:gd name="T9" fmla="*/ 324 h 348"/>
                  <a:gd name="T10" fmla="*/ 1861 w 1861"/>
                  <a:gd name="T11" fmla="*/ 313 h 348"/>
                  <a:gd name="T12" fmla="*/ 1861 w 1861"/>
                  <a:gd name="T13" fmla="*/ 301 h 348"/>
                  <a:gd name="T14" fmla="*/ 1861 w 1861"/>
                  <a:gd name="T15" fmla="*/ 288 h 348"/>
                  <a:gd name="T16" fmla="*/ 1861 w 1861"/>
                  <a:gd name="T17" fmla="*/ 278 h 348"/>
                  <a:gd name="T18" fmla="*/ 1861 w 1861"/>
                  <a:gd name="T19" fmla="*/ 270 h 348"/>
                  <a:gd name="T20" fmla="*/ 1860 w 1861"/>
                  <a:gd name="T21" fmla="*/ 261 h 348"/>
                  <a:gd name="T22" fmla="*/ 1858 w 1861"/>
                  <a:gd name="T23" fmla="*/ 252 h 348"/>
                  <a:gd name="T24" fmla="*/ 1852 w 1861"/>
                  <a:gd name="T25" fmla="*/ 243 h 348"/>
                  <a:gd name="T26" fmla="*/ 1844 w 1861"/>
                  <a:gd name="T27" fmla="*/ 230 h 348"/>
                  <a:gd name="T28" fmla="*/ 1828 w 1861"/>
                  <a:gd name="T29" fmla="*/ 205 h 348"/>
                  <a:gd name="T30" fmla="*/ 1807 w 1861"/>
                  <a:gd name="T31" fmla="*/ 172 h 348"/>
                  <a:gd name="T32" fmla="*/ 1783 w 1861"/>
                  <a:gd name="T33" fmla="*/ 135 h 348"/>
                  <a:gd name="T34" fmla="*/ 1760 w 1861"/>
                  <a:gd name="T35" fmla="*/ 97 h 348"/>
                  <a:gd name="T36" fmla="*/ 1738 w 1861"/>
                  <a:gd name="T37" fmla="*/ 62 h 348"/>
                  <a:gd name="T38" fmla="*/ 1722 w 1861"/>
                  <a:gd name="T39" fmla="*/ 36 h 348"/>
                  <a:gd name="T40" fmla="*/ 1713 w 1861"/>
                  <a:gd name="T41" fmla="*/ 21 h 348"/>
                  <a:gd name="T42" fmla="*/ 1708 w 1861"/>
                  <a:gd name="T43" fmla="*/ 14 h 348"/>
                  <a:gd name="T44" fmla="*/ 1702 w 1861"/>
                  <a:gd name="T45" fmla="*/ 9 h 348"/>
                  <a:gd name="T46" fmla="*/ 1697 w 1861"/>
                  <a:gd name="T47" fmla="*/ 5 h 348"/>
                  <a:gd name="T48" fmla="*/ 1691 w 1861"/>
                  <a:gd name="T49" fmla="*/ 2 h 348"/>
                  <a:gd name="T50" fmla="*/ 1684 w 1861"/>
                  <a:gd name="T51" fmla="*/ 1 h 348"/>
                  <a:gd name="T52" fmla="*/ 1677 w 1861"/>
                  <a:gd name="T53" fmla="*/ 0 h 348"/>
                  <a:gd name="T54" fmla="*/ 1670 w 1861"/>
                  <a:gd name="T55" fmla="*/ 0 h 348"/>
                  <a:gd name="T56" fmla="*/ 1664 w 1861"/>
                  <a:gd name="T57" fmla="*/ 0 h 348"/>
                  <a:gd name="T58" fmla="*/ 197 w 1861"/>
                  <a:gd name="T59" fmla="*/ 0 h 348"/>
                  <a:gd name="T60" fmla="*/ 191 w 1861"/>
                  <a:gd name="T61" fmla="*/ 0 h 348"/>
                  <a:gd name="T62" fmla="*/ 184 w 1861"/>
                  <a:gd name="T63" fmla="*/ 0 h 348"/>
                  <a:gd name="T64" fmla="*/ 178 w 1861"/>
                  <a:gd name="T65" fmla="*/ 1 h 348"/>
                  <a:gd name="T66" fmla="*/ 172 w 1861"/>
                  <a:gd name="T67" fmla="*/ 2 h 348"/>
                  <a:gd name="T68" fmla="*/ 165 w 1861"/>
                  <a:gd name="T69" fmla="*/ 5 h 348"/>
                  <a:gd name="T70" fmla="*/ 159 w 1861"/>
                  <a:gd name="T71" fmla="*/ 9 h 348"/>
                  <a:gd name="T72" fmla="*/ 153 w 1861"/>
                  <a:gd name="T73" fmla="*/ 14 h 348"/>
                  <a:gd name="T74" fmla="*/ 149 w 1861"/>
                  <a:gd name="T75" fmla="*/ 21 h 348"/>
                  <a:gd name="T76" fmla="*/ 140 w 1861"/>
                  <a:gd name="T77" fmla="*/ 36 h 348"/>
                  <a:gd name="T78" fmla="*/ 123 w 1861"/>
                  <a:gd name="T79" fmla="*/ 62 h 348"/>
                  <a:gd name="T80" fmla="*/ 101 w 1861"/>
                  <a:gd name="T81" fmla="*/ 97 h 348"/>
                  <a:gd name="T82" fmla="*/ 78 w 1861"/>
                  <a:gd name="T83" fmla="*/ 135 h 348"/>
                  <a:gd name="T84" fmla="*/ 54 w 1861"/>
                  <a:gd name="T85" fmla="*/ 172 h 348"/>
                  <a:gd name="T86" fmla="*/ 34 w 1861"/>
                  <a:gd name="T87" fmla="*/ 205 h 348"/>
                  <a:gd name="T88" fmla="*/ 17 w 1861"/>
                  <a:gd name="T89" fmla="*/ 230 h 348"/>
                  <a:gd name="T90" fmla="*/ 9 w 1861"/>
                  <a:gd name="T91" fmla="*/ 243 h 348"/>
                  <a:gd name="T92" fmla="*/ 4 w 1861"/>
                  <a:gd name="T93" fmla="*/ 252 h 348"/>
                  <a:gd name="T94" fmla="*/ 1 w 1861"/>
                  <a:gd name="T95" fmla="*/ 261 h 348"/>
                  <a:gd name="T96" fmla="*/ 0 w 1861"/>
                  <a:gd name="T97" fmla="*/ 270 h 348"/>
                  <a:gd name="T98" fmla="*/ 0 w 1861"/>
                  <a:gd name="T99" fmla="*/ 278 h 348"/>
                  <a:gd name="T100" fmla="*/ 0 w 1861"/>
                  <a:gd name="T101" fmla="*/ 288 h 348"/>
                  <a:gd name="T102" fmla="*/ 0 w 1861"/>
                  <a:gd name="T103" fmla="*/ 301 h 348"/>
                  <a:gd name="T104" fmla="*/ 0 w 1861"/>
                  <a:gd name="T105" fmla="*/ 313 h 348"/>
                  <a:gd name="T106" fmla="*/ 0 w 1861"/>
                  <a:gd name="T107" fmla="*/ 324 h 348"/>
                  <a:gd name="T108" fmla="*/ 1 w 1861"/>
                  <a:gd name="T109" fmla="*/ 335 h 348"/>
                  <a:gd name="T110" fmla="*/ 6 w 1861"/>
                  <a:gd name="T111" fmla="*/ 342 h 348"/>
                  <a:gd name="T112" fmla="*/ 16 w 1861"/>
                  <a:gd name="T113" fmla="*/ 347 h 348"/>
                  <a:gd name="T114" fmla="*/ 32 w 1861"/>
                  <a:gd name="T115" fmla="*/ 348 h 348"/>
                  <a:gd name="T116" fmla="*/ 1829 w 1861"/>
                  <a:gd name="T117" fmla="*/ 348 h 34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861"/>
                  <a:gd name="T178" fmla="*/ 0 h 348"/>
                  <a:gd name="T179" fmla="*/ 1861 w 1861"/>
                  <a:gd name="T180" fmla="*/ 348 h 34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861" h="348">
                    <a:moveTo>
                      <a:pt x="1829" y="348"/>
                    </a:moveTo>
                    <a:lnTo>
                      <a:pt x="1845" y="347"/>
                    </a:lnTo>
                    <a:lnTo>
                      <a:pt x="1856" y="342"/>
                    </a:lnTo>
                    <a:lnTo>
                      <a:pt x="1860" y="335"/>
                    </a:lnTo>
                    <a:lnTo>
                      <a:pt x="1861" y="324"/>
                    </a:lnTo>
                    <a:lnTo>
                      <a:pt x="1861" y="313"/>
                    </a:lnTo>
                    <a:lnTo>
                      <a:pt x="1861" y="301"/>
                    </a:lnTo>
                    <a:lnTo>
                      <a:pt x="1861" y="288"/>
                    </a:lnTo>
                    <a:lnTo>
                      <a:pt x="1861" y="278"/>
                    </a:lnTo>
                    <a:lnTo>
                      <a:pt x="1861" y="270"/>
                    </a:lnTo>
                    <a:lnTo>
                      <a:pt x="1860" y="261"/>
                    </a:lnTo>
                    <a:lnTo>
                      <a:pt x="1858" y="252"/>
                    </a:lnTo>
                    <a:lnTo>
                      <a:pt x="1852" y="243"/>
                    </a:lnTo>
                    <a:lnTo>
                      <a:pt x="1844" y="230"/>
                    </a:lnTo>
                    <a:lnTo>
                      <a:pt x="1828" y="205"/>
                    </a:lnTo>
                    <a:lnTo>
                      <a:pt x="1807" y="172"/>
                    </a:lnTo>
                    <a:lnTo>
                      <a:pt x="1783" y="135"/>
                    </a:lnTo>
                    <a:lnTo>
                      <a:pt x="1760" y="97"/>
                    </a:lnTo>
                    <a:lnTo>
                      <a:pt x="1738" y="62"/>
                    </a:lnTo>
                    <a:lnTo>
                      <a:pt x="1722" y="36"/>
                    </a:lnTo>
                    <a:lnTo>
                      <a:pt x="1713" y="21"/>
                    </a:lnTo>
                    <a:lnTo>
                      <a:pt x="1708" y="14"/>
                    </a:lnTo>
                    <a:lnTo>
                      <a:pt x="1702" y="9"/>
                    </a:lnTo>
                    <a:lnTo>
                      <a:pt x="1697" y="5"/>
                    </a:lnTo>
                    <a:lnTo>
                      <a:pt x="1691" y="2"/>
                    </a:lnTo>
                    <a:lnTo>
                      <a:pt x="1684" y="1"/>
                    </a:lnTo>
                    <a:lnTo>
                      <a:pt x="1677" y="0"/>
                    </a:lnTo>
                    <a:lnTo>
                      <a:pt x="1670" y="0"/>
                    </a:lnTo>
                    <a:lnTo>
                      <a:pt x="1664" y="0"/>
                    </a:lnTo>
                    <a:lnTo>
                      <a:pt x="197" y="0"/>
                    </a:lnTo>
                    <a:lnTo>
                      <a:pt x="191" y="0"/>
                    </a:lnTo>
                    <a:lnTo>
                      <a:pt x="184" y="0"/>
                    </a:lnTo>
                    <a:lnTo>
                      <a:pt x="178" y="1"/>
                    </a:lnTo>
                    <a:lnTo>
                      <a:pt x="172" y="2"/>
                    </a:lnTo>
                    <a:lnTo>
                      <a:pt x="165" y="5"/>
                    </a:lnTo>
                    <a:lnTo>
                      <a:pt x="159" y="9"/>
                    </a:lnTo>
                    <a:lnTo>
                      <a:pt x="153" y="14"/>
                    </a:lnTo>
                    <a:lnTo>
                      <a:pt x="149" y="21"/>
                    </a:lnTo>
                    <a:lnTo>
                      <a:pt x="140" y="36"/>
                    </a:lnTo>
                    <a:lnTo>
                      <a:pt x="123" y="62"/>
                    </a:lnTo>
                    <a:lnTo>
                      <a:pt x="101" y="97"/>
                    </a:lnTo>
                    <a:lnTo>
                      <a:pt x="78" y="135"/>
                    </a:lnTo>
                    <a:lnTo>
                      <a:pt x="54" y="172"/>
                    </a:lnTo>
                    <a:lnTo>
                      <a:pt x="34" y="205"/>
                    </a:lnTo>
                    <a:lnTo>
                      <a:pt x="17" y="230"/>
                    </a:lnTo>
                    <a:lnTo>
                      <a:pt x="9" y="243"/>
                    </a:lnTo>
                    <a:lnTo>
                      <a:pt x="4" y="252"/>
                    </a:lnTo>
                    <a:lnTo>
                      <a:pt x="1" y="261"/>
                    </a:lnTo>
                    <a:lnTo>
                      <a:pt x="0" y="270"/>
                    </a:lnTo>
                    <a:lnTo>
                      <a:pt x="0" y="278"/>
                    </a:lnTo>
                    <a:lnTo>
                      <a:pt x="0" y="288"/>
                    </a:lnTo>
                    <a:lnTo>
                      <a:pt x="0" y="301"/>
                    </a:lnTo>
                    <a:lnTo>
                      <a:pt x="0" y="313"/>
                    </a:lnTo>
                    <a:lnTo>
                      <a:pt x="0" y="324"/>
                    </a:lnTo>
                    <a:lnTo>
                      <a:pt x="1" y="335"/>
                    </a:lnTo>
                    <a:lnTo>
                      <a:pt x="6" y="342"/>
                    </a:lnTo>
                    <a:lnTo>
                      <a:pt x="16" y="347"/>
                    </a:lnTo>
                    <a:lnTo>
                      <a:pt x="32" y="348"/>
                    </a:lnTo>
                    <a:lnTo>
                      <a:pt x="1829" y="348"/>
                    </a:lnTo>
                    <a:close/>
                  </a:path>
                </a:pathLst>
              </a:custGeom>
              <a:solidFill>
                <a:srgbClr val="DDCE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3" name="Freeform 244"/>
              <p:cNvSpPr>
                <a:spLocks/>
              </p:cNvSpPr>
              <p:nvPr/>
            </p:nvSpPr>
            <p:spPr bwMode="auto">
              <a:xfrm flipH="1">
                <a:off x="4100" y="1508"/>
                <a:ext cx="553" cy="4"/>
              </a:xfrm>
              <a:custGeom>
                <a:avLst/>
                <a:gdLst>
                  <a:gd name="T0" fmla="*/ 5 w 1472"/>
                  <a:gd name="T1" fmla="*/ 10 h 10"/>
                  <a:gd name="T2" fmla="*/ 5 w 1472"/>
                  <a:gd name="T3" fmla="*/ 10 h 10"/>
                  <a:gd name="T4" fmla="*/ 1472 w 1472"/>
                  <a:gd name="T5" fmla="*/ 10 h 10"/>
                  <a:gd name="T6" fmla="*/ 1472 w 1472"/>
                  <a:gd name="T7" fmla="*/ 0 h 10"/>
                  <a:gd name="T8" fmla="*/ 5 w 1472"/>
                  <a:gd name="T9" fmla="*/ 0 h 10"/>
                  <a:gd name="T10" fmla="*/ 5 w 1472"/>
                  <a:gd name="T11" fmla="*/ 0 h 10"/>
                  <a:gd name="T12" fmla="*/ 5 w 1472"/>
                  <a:gd name="T13" fmla="*/ 0 h 10"/>
                  <a:gd name="T14" fmla="*/ 2 w 1472"/>
                  <a:gd name="T15" fmla="*/ 2 h 10"/>
                  <a:gd name="T16" fmla="*/ 0 w 1472"/>
                  <a:gd name="T17" fmla="*/ 5 h 10"/>
                  <a:gd name="T18" fmla="*/ 2 w 1472"/>
                  <a:gd name="T19" fmla="*/ 8 h 10"/>
                  <a:gd name="T20" fmla="*/ 5 w 1472"/>
                  <a:gd name="T21" fmla="*/ 1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2"/>
                  <a:gd name="T34" fmla="*/ 0 h 10"/>
                  <a:gd name="T35" fmla="*/ 1472 w 1472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2" h="10">
                    <a:moveTo>
                      <a:pt x="5" y="10"/>
                    </a:moveTo>
                    <a:lnTo>
                      <a:pt x="5" y="10"/>
                    </a:lnTo>
                    <a:lnTo>
                      <a:pt x="1472" y="10"/>
                    </a:lnTo>
                    <a:lnTo>
                      <a:pt x="147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4" name="Freeform 245"/>
              <p:cNvSpPr>
                <a:spLocks/>
              </p:cNvSpPr>
              <p:nvPr/>
            </p:nvSpPr>
            <p:spPr bwMode="auto">
              <a:xfrm flipH="1">
                <a:off x="4651" y="1508"/>
                <a:ext cx="19" cy="10"/>
              </a:xfrm>
              <a:custGeom>
                <a:avLst/>
                <a:gdLst>
                  <a:gd name="T0" fmla="*/ 7 w 52"/>
                  <a:gd name="T1" fmla="*/ 27 h 27"/>
                  <a:gd name="T2" fmla="*/ 7 w 52"/>
                  <a:gd name="T3" fmla="*/ 27 h 27"/>
                  <a:gd name="T4" fmla="*/ 11 w 52"/>
                  <a:gd name="T5" fmla="*/ 21 h 27"/>
                  <a:gd name="T6" fmla="*/ 16 w 52"/>
                  <a:gd name="T7" fmla="*/ 18 h 27"/>
                  <a:gd name="T8" fmla="*/ 21 w 52"/>
                  <a:gd name="T9" fmla="*/ 13 h 27"/>
                  <a:gd name="T10" fmla="*/ 28 w 52"/>
                  <a:gd name="T11" fmla="*/ 11 h 27"/>
                  <a:gd name="T12" fmla="*/ 33 w 52"/>
                  <a:gd name="T13" fmla="*/ 10 h 27"/>
                  <a:gd name="T14" fmla="*/ 39 w 52"/>
                  <a:gd name="T15" fmla="*/ 8 h 27"/>
                  <a:gd name="T16" fmla="*/ 46 w 52"/>
                  <a:gd name="T17" fmla="*/ 10 h 27"/>
                  <a:gd name="T18" fmla="*/ 52 w 52"/>
                  <a:gd name="T19" fmla="*/ 10 h 27"/>
                  <a:gd name="T20" fmla="*/ 52 w 52"/>
                  <a:gd name="T21" fmla="*/ 0 h 27"/>
                  <a:gd name="T22" fmla="*/ 46 w 52"/>
                  <a:gd name="T23" fmla="*/ 0 h 27"/>
                  <a:gd name="T24" fmla="*/ 39 w 52"/>
                  <a:gd name="T25" fmla="*/ 2 h 27"/>
                  <a:gd name="T26" fmla="*/ 33 w 52"/>
                  <a:gd name="T27" fmla="*/ 3 h 27"/>
                  <a:gd name="T28" fmla="*/ 26 w 52"/>
                  <a:gd name="T29" fmla="*/ 4 h 27"/>
                  <a:gd name="T30" fmla="*/ 19 w 52"/>
                  <a:gd name="T31" fmla="*/ 6 h 27"/>
                  <a:gd name="T32" fmla="*/ 12 w 52"/>
                  <a:gd name="T33" fmla="*/ 11 h 27"/>
                  <a:gd name="T34" fmla="*/ 6 w 52"/>
                  <a:gd name="T35" fmla="*/ 16 h 27"/>
                  <a:gd name="T36" fmla="*/ 0 w 52"/>
                  <a:gd name="T37" fmla="*/ 25 h 27"/>
                  <a:gd name="T38" fmla="*/ 0 w 52"/>
                  <a:gd name="T39" fmla="*/ 25 h 27"/>
                  <a:gd name="T40" fmla="*/ 7 w 52"/>
                  <a:gd name="T41" fmla="*/ 27 h 2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2"/>
                  <a:gd name="T64" fmla="*/ 0 h 27"/>
                  <a:gd name="T65" fmla="*/ 52 w 52"/>
                  <a:gd name="T66" fmla="*/ 27 h 2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2" h="27">
                    <a:moveTo>
                      <a:pt x="7" y="27"/>
                    </a:moveTo>
                    <a:lnTo>
                      <a:pt x="7" y="27"/>
                    </a:lnTo>
                    <a:lnTo>
                      <a:pt x="11" y="21"/>
                    </a:lnTo>
                    <a:lnTo>
                      <a:pt x="16" y="18"/>
                    </a:lnTo>
                    <a:lnTo>
                      <a:pt x="21" y="13"/>
                    </a:lnTo>
                    <a:lnTo>
                      <a:pt x="28" y="11"/>
                    </a:lnTo>
                    <a:lnTo>
                      <a:pt x="33" y="10"/>
                    </a:lnTo>
                    <a:lnTo>
                      <a:pt x="39" y="8"/>
                    </a:lnTo>
                    <a:lnTo>
                      <a:pt x="46" y="10"/>
                    </a:lnTo>
                    <a:lnTo>
                      <a:pt x="52" y="1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9" y="2"/>
                    </a:lnTo>
                    <a:lnTo>
                      <a:pt x="33" y="3"/>
                    </a:lnTo>
                    <a:lnTo>
                      <a:pt x="26" y="4"/>
                    </a:lnTo>
                    <a:lnTo>
                      <a:pt x="19" y="6"/>
                    </a:lnTo>
                    <a:lnTo>
                      <a:pt x="12" y="11"/>
                    </a:lnTo>
                    <a:lnTo>
                      <a:pt x="6" y="16"/>
                    </a:lnTo>
                    <a:lnTo>
                      <a:pt x="0" y="25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5" name="Freeform 246"/>
              <p:cNvSpPr>
                <a:spLocks/>
              </p:cNvSpPr>
              <p:nvPr/>
            </p:nvSpPr>
            <p:spPr bwMode="auto">
              <a:xfrm flipH="1">
                <a:off x="4668" y="1517"/>
                <a:ext cx="55" cy="85"/>
              </a:xfrm>
              <a:custGeom>
                <a:avLst/>
                <a:gdLst>
                  <a:gd name="T0" fmla="*/ 7 w 146"/>
                  <a:gd name="T1" fmla="*/ 225 h 225"/>
                  <a:gd name="T2" fmla="*/ 7 w 146"/>
                  <a:gd name="T3" fmla="*/ 225 h 225"/>
                  <a:gd name="T4" fmla="*/ 15 w 146"/>
                  <a:gd name="T5" fmla="*/ 213 h 225"/>
                  <a:gd name="T6" fmla="*/ 31 w 146"/>
                  <a:gd name="T7" fmla="*/ 187 h 225"/>
                  <a:gd name="T8" fmla="*/ 52 w 146"/>
                  <a:gd name="T9" fmla="*/ 154 h 225"/>
                  <a:gd name="T10" fmla="*/ 76 w 146"/>
                  <a:gd name="T11" fmla="*/ 117 h 225"/>
                  <a:gd name="T12" fmla="*/ 99 w 146"/>
                  <a:gd name="T13" fmla="*/ 79 h 225"/>
                  <a:gd name="T14" fmla="*/ 121 w 146"/>
                  <a:gd name="T15" fmla="*/ 44 h 225"/>
                  <a:gd name="T16" fmla="*/ 137 w 146"/>
                  <a:gd name="T17" fmla="*/ 18 h 225"/>
                  <a:gd name="T18" fmla="*/ 146 w 146"/>
                  <a:gd name="T19" fmla="*/ 2 h 225"/>
                  <a:gd name="T20" fmla="*/ 139 w 146"/>
                  <a:gd name="T21" fmla="*/ 0 h 225"/>
                  <a:gd name="T22" fmla="*/ 130 w 146"/>
                  <a:gd name="T23" fmla="*/ 13 h 225"/>
                  <a:gd name="T24" fmla="*/ 114 w 146"/>
                  <a:gd name="T25" fmla="*/ 40 h 225"/>
                  <a:gd name="T26" fmla="*/ 92 w 146"/>
                  <a:gd name="T27" fmla="*/ 74 h 225"/>
                  <a:gd name="T28" fmla="*/ 69 w 146"/>
                  <a:gd name="T29" fmla="*/ 112 h 225"/>
                  <a:gd name="T30" fmla="*/ 45 w 146"/>
                  <a:gd name="T31" fmla="*/ 149 h 225"/>
                  <a:gd name="T32" fmla="*/ 24 w 146"/>
                  <a:gd name="T33" fmla="*/ 183 h 225"/>
                  <a:gd name="T34" fmla="*/ 8 w 146"/>
                  <a:gd name="T35" fmla="*/ 208 h 225"/>
                  <a:gd name="T36" fmla="*/ 0 w 146"/>
                  <a:gd name="T37" fmla="*/ 221 h 225"/>
                  <a:gd name="T38" fmla="*/ 0 w 146"/>
                  <a:gd name="T39" fmla="*/ 221 h 225"/>
                  <a:gd name="T40" fmla="*/ 7 w 146"/>
                  <a:gd name="T41" fmla="*/ 225 h 2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6"/>
                  <a:gd name="T64" fmla="*/ 0 h 225"/>
                  <a:gd name="T65" fmla="*/ 146 w 146"/>
                  <a:gd name="T66" fmla="*/ 225 h 22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6" h="225">
                    <a:moveTo>
                      <a:pt x="7" y="225"/>
                    </a:moveTo>
                    <a:lnTo>
                      <a:pt x="7" y="225"/>
                    </a:lnTo>
                    <a:lnTo>
                      <a:pt x="15" y="213"/>
                    </a:lnTo>
                    <a:lnTo>
                      <a:pt x="31" y="187"/>
                    </a:lnTo>
                    <a:lnTo>
                      <a:pt x="52" y="154"/>
                    </a:lnTo>
                    <a:lnTo>
                      <a:pt x="76" y="117"/>
                    </a:lnTo>
                    <a:lnTo>
                      <a:pt x="99" y="79"/>
                    </a:lnTo>
                    <a:lnTo>
                      <a:pt x="121" y="44"/>
                    </a:lnTo>
                    <a:lnTo>
                      <a:pt x="137" y="18"/>
                    </a:lnTo>
                    <a:lnTo>
                      <a:pt x="146" y="2"/>
                    </a:lnTo>
                    <a:lnTo>
                      <a:pt x="139" y="0"/>
                    </a:lnTo>
                    <a:lnTo>
                      <a:pt x="130" y="13"/>
                    </a:lnTo>
                    <a:lnTo>
                      <a:pt x="114" y="40"/>
                    </a:lnTo>
                    <a:lnTo>
                      <a:pt x="92" y="74"/>
                    </a:lnTo>
                    <a:lnTo>
                      <a:pt x="69" y="112"/>
                    </a:lnTo>
                    <a:lnTo>
                      <a:pt x="45" y="149"/>
                    </a:lnTo>
                    <a:lnTo>
                      <a:pt x="24" y="183"/>
                    </a:lnTo>
                    <a:lnTo>
                      <a:pt x="8" y="208"/>
                    </a:lnTo>
                    <a:lnTo>
                      <a:pt x="0" y="221"/>
                    </a:lnTo>
                    <a:lnTo>
                      <a:pt x="7" y="2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6" name="Freeform 247"/>
              <p:cNvSpPr>
                <a:spLocks/>
              </p:cNvSpPr>
              <p:nvPr/>
            </p:nvSpPr>
            <p:spPr bwMode="auto">
              <a:xfrm flipH="1">
                <a:off x="4721" y="1601"/>
                <a:ext cx="6" cy="13"/>
              </a:xfrm>
              <a:custGeom>
                <a:avLst/>
                <a:gdLst>
                  <a:gd name="T0" fmla="*/ 9 w 17"/>
                  <a:gd name="T1" fmla="*/ 37 h 37"/>
                  <a:gd name="T2" fmla="*/ 9 w 17"/>
                  <a:gd name="T3" fmla="*/ 37 h 37"/>
                  <a:gd name="T4" fmla="*/ 8 w 17"/>
                  <a:gd name="T5" fmla="*/ 29 h 37"/>
                  <a:gd name="T6" fmla="*/ 9 w 17"/>
                  <a:gd name="T7" fmla="*/ 20 h 37"/>
                  <a:gd name="T8" fmla="*/ 11 w 17"/>
                  <a:gd name="T9" fmla="*/ 12 h 37"/>
                  <a:gd name="T10" fmla="*/ 17 w 17"/>
                  <a:gd name="T11" fmla="*/ 4 h 37"/>
                  <a:gd name="T12" fmla="*/ 10 w 17"/>
                  <a:gd name="T13" fmla="*/ 0 h 37"/>
                  <a:gd name="T14" fmla="*/ 4 w 17"/>
                  <a:gd name="T15" fmla="*/ 10 h 37"/>
                  <a:gd name="T16" fmla="*/ 2 w 17"/>
                  <a:gd name="T17" fmla="*/ 20 h 37"/>
                  <a:gd name="T18" fmla="*/ 1 w 17"/>
                  <a:gd name="T19" fmla="*/ 29 h 37"/>
                  <a:gd name="T20" fmla="*/ 0 w 17"/>
                  <a:gd name="T21" fmla="*/ 37 h 37"/>
                  <a:gd name="T22" fmla="*/ 0 w 17"/>
                  <a:gd name="T23" fmla="*/ 37 h 37"/>
                  <a:gd name="T24" fmla="*/ 9 w 17"/>
                  <a:gd name="T25" fmla="*/ 37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37"/>
                  <a:gd name="T41" fmla="*/ 17 w 17"/>
                  <a:gd name="T42" fmla="*/ 37 h 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37">
                    <a:moveTo>
                      <a:pt x="9" y="37"/>
                    </a:moveTo>
                    <a:lnTo>
                      <a:pt x="9" y="37"/>
                    </a:lnTo>
                    <a:lnTo>
                      <a:pt x="8" y="29"/>
                    </a:lnTo>
                    <a:lnTo>
                      <a:pt x="9" y="20"/>
                    </a:lnTo>
                    <a:lnTo>
                      <a:pt x="11" y="12"/>
                    </a:lnTo>
                    <a:lnTo>
                      <a:pt x="17" y="4"/>
                    </a:lnTo>
                    <a:lnTo>
                      <a:pt x="10" y="0"/>
                    </a:lnTo>
                    <a:lnTo>
                      <a:pt x="4" y="10"/>
                    </a:lnTo>
                    <a:lnTo>
                      <a:pt x="2" y="20"/>
                    </a:lnTo>
                    <a:lnTo>
                      <a:pt x="1" y="29"/>
                    </a:lnTo>
                    <a:lnTo>
                      <a:pt x="0" y="37"/>
                    </a:ln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7" name="Freeform 248"/>
              <p:cNvSpPr>
                <a:spLocks/>
              </p:cNvSpPr>
              <p:nvPr/>
            </p:nvSpPr>
            <p:spPr bwMode="auto">
              <a:xfrm flipH="1">
                <a:off x="4724" y="1614"/>
                <a:ext cx="3" cy="18"/>
              </a:xfrm>
              <a:custGeom>
                <a:avLst/>
                <a:gdLst>
                  <a:gd name="T0" fmla="*/ 9 w 9"/>
                  <a:gd name="T1" fmla="*/ 46 h 46"/>
                  <a:gd name="T2" fmla="*/ 9 w 9"/>
                  <a:gd name="T3" fmla="*/ 46 h 46"/>
                  <a:gd name="T4" fmla="*/ 9 w 9"/>
                  <a:gd name="T5" fmla="*/ 35 h 46"/>
                  <a:gd name="T6" fmla="*/ 9 w 9"/>
                  <a:gd name="T7" fmla="*/ 23 h 46"/>
                  <a:gd name="T8" fmla="*/ 9 w 9"/>
                  <a:gd name="T9" fmla="*/ 10 h 46"/>
                  <a:gd name="T10" fmla="*/ 9 w 9"/>
                  <a:gd name="T11" fmla="*/ 0 h 46"/>
                  <a:gd name="T12" fmla="*/ 0 w 9"/>
                  <a:gd name="T13" fmla="*/ 0 h 46"/>
                  <a:gd name="T14" fmla="*/ 0 w 9"/>
                  <a:gd name="T15" fmla="*/ 10 h 46"/>
                  <a:gd name="T16" fmla="*/ 0 w 9"/>
                  <a:gd name="T17" fmla="*/ 23 h 46"/>
                  <a:gd name="T18" fmla="*/ 0 w 9"/>
                  <a:gd name="T19" fmla="*/ 35 h 46"/>
                  <a:gd name="T20" fmla="*/ 0 w 9"/>
                  <a:gd name="T21" fmla="*/ 46 h 46"/>
                  <a:gd name="T22" fmla="*/ 0 w 9"/>
                  <a:gd name="T23" fmla="*/ 46 h 46"/>
                  <a:gd name="T24" fmla="*/ 9 w 9"/>
                  <a:gd name="T25" fmla="*/ 46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46"/>
                  <a:gd name="T41" fmla="*/ 9 w 9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46">
                    <a:moveTo>
                      <a:pt x="9" y="46"/>
                    </a:moveTo>
                    <a:lnTo>
                      <a:pt x="9" y="46"/>
                    </a:lnTo>
                    <a:lnTo>
                      <a:pt x="9" y="35"/>
                    </a:lnTo>
                    <a:lnTo>
                      <a:pt x="9" y="23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0" y="46"/>
                    </a:lnTo>
                    <a:lnTo>
                      <a:pt x="9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8" name="Freeform 249"/>
              <p:cNvSpPr>
                <a:spLocks/>
              </p:cNvSpPr>
              <p:nvPr/>
            </p:nvSpPr>
            <p:spPr bwMode="auto">
              <a:xfrm flipH="1">
                <a:off x="4711" y="1632"/>
                <a:ext cx="16" cy="11"/>
              </a:xfrm>
              <a:custGeom>
                <a:avLst/>
                <a:gdLst>
                  <a:gd name="T0" fmla="*/ 36 w 41"/>
                  <a:gd name="T1" fmla="*/ 19 h 28"/>
                  <a:gd name="T2" fmla="*/ 36 w 41"/>
                  <a:gd name="T3" fmla="*/ 19 h 28"/>
                  <a:gd name="T4" fmla="*/ 20 w 41"/>
                  <a:gd name="T5" fmla="*/ 19 h 28"/>
                  <a:gd name="T6" fmla="*/ 12 w 41"/>
                  <a:gd name="T7" fmla="*/ 15 h 28"/>
                  <a:gd name="T8" fmla="*/ 9 w 41"/>
                  <a:gd name="T9" fmla="*/ 10 h 28"/>
                  <a:gd name="T10" fmla="*/ 9 w 41"/>
                  <a:gd name="T11" fmla="*/ 0 h 28"/>
                  <a:gd name="T12" fmla="*/ 0 w 41"/>
                  <a:gd name="T13" fmla="*/ 0 h 28"/>
                  <a:gd name="T14" fmla="*/ 2 w 41"/>
                  <a:gd name="T15" fmla="*/ 12 h 28"/>
                  <a:gd name="T16" fmla="*/ 8 w 41"/>
                  <a:gd name="T17" fmla="*/ 22 h 28"/>
                  <a:gd name="T18" fmla="*/ 20 w 41"/>
                  <a:gd name="T19" fmla="*/ 26 h 28"/>
                  <a:gd name="T20" fmla="*/ 36 w 41"/>
                  <a:gd name="T21" fmla="*/ 28 h 28"/>
                  <a:gd name="T22" fmla="*/ 36 w 41"/>
                  <a:gd name="T23" fmla="*/ 28 h 28"/>
                  <a:gd name="T24" fmla="*/ 36 w 41"/>
                  <a:gd name="T25" fmla="*/ 28 h 28"/>
                  <a:gd name="T26" fmla="*/ 40 w 41"/>
                  <a:gd name="T27" fmla="*/ 27 h 28"/>
                  <a:gd name="T28" fmla="*/ 41 w 41"/>
                  <a:gd name="T29" fmla="*/ 24 h 28"/>
                  <a:gd name="T30" fmla="*/ 40 w 41"/>
                  <a:gd name="T31" fmla="*/ 20 h 28"/>
                  <a:gd name="T32" fmla="*/ 36 w 41"/>
                  <a:gd name="T33" fmla="*/ 19 h 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28"/>
                  <a:gd name="T53" fmla="*/ 41 w 41"/>
                  <a:gd name="T54" fmla="*/ 28 h 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28">
                    <a:moveTo>
                      <a:pt x="36" y="19"/>
                    </a:moveTo>
                    <a:lnTo>
                      <a:pt x="36" y="19"/>
                    </a:lnTo>
                    <a:lnTo>
                      <a:pt x="20" y="19"/>
                    </a:lnTo>
                    <a:lnTo>
                      <a:pt x="12" y="15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8" y="22"/>
                    </a:lnTo>
                    <a:lnTo>
                      <a:pt x="20" y="26"/>
                    </a:lnTo>
                    <a:lnTo>
                      <a:pt x="36" y="28"/>
                    </a:lnTo>
                    <a:lnTo>
                      <a:pt x="40" y="27"/>
                    </a:lnTo>
                    <a:lnTo>
                      <a:pt x="41" y="24"/>
                    </a:lnTo>
                    <a:lnTo>
                      <a:pt x="40" y="20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9" name="Freeform 250"/>
              <p:cNvSpPr>
                <a:spLocks/>
              </p:cNvSpPr>
              <p:nvPr/>
            </p:nvSpPr>
            <p:spPr bwMode="auto">
              <a:xfrm flipH="1">
                <a:off x="4036" y="1639"/>
                <a:ext cx="677" cy="4"/>
              </a:xfrm>
              <a:custGeom>
                <a:avLst/>
                <a:gdLst>
                  <a:gd name="T0" fmla="*/ 1797 w 1802"/>
                  <a:gd name="T1" fmla="*/ 0 h 9"/>
                  <a:gd name="T2" fmla="*/ 1797 w 1802"/>
                  <a:gd name="T3" fmla="*/ 0 h 9"/>
                  <a:gd name="T4" fmla="*/ 0 w 1802"/>
                  <a:gd name="T5" fmla="*/ 0 h 9"/>
                  <a:gd name="T6" fmla="*/ 0 w 1802"/>
                  <a:gd name="T7" fmla="*/ 9 h 9"/>
                  <a:gd name="T8" fmla="*/ 1797 w 1802"/>
                  <a:gd name="T9" fmla="*/ 9 h 9"/>
                  <a:gd name="T10" fmla="*/ 1797 w 1802"/>
                  <a:gd name="T11" fmla="*/ 9 h 9"/>
                  <a:gd name="T12" fmla="*/ 1797 w 1802"/>
                  <a:gd name="T13" fmla="*/ 9 h 9"/>
                  <a:gd name="T14" fmla="*/ 1800 w 1802"/>
                  <a:gd name="T15" fmla="*/ 8 h 9"/>
                  <a:gd name="T16" fmla="*/ 1802 w 1802"/>
                  <a:gd name="T17" fmla="*/ 5 h 9"/>
                  <a:gd name="T18" fmla="*/ 1800 w 1802"/>
                  <a:gd name="T19" fmla="*/ 1 h 9"/>
                  <a:gd name="T20" fmla="*/ 1797 w 180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02"/>
                  <a:gd name="T34" fmla="*/ 0 h 9"/>
                  <a:gd name="T35" fmla="*/ 1802 w 180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02" h="9">
                    <a:moveTo>
                      <a:pt x="1797" y="0"/>
                    </a:moveTo>
                    <a:lnTo>
                      <a:pt x="179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797" y="9"/>
                    </a:lnTo>
                    <a:lnTo>
                      <a:pt x="1800" y="8"/>
                    </a:lnTo>
                    <a:lnTo>
                      <a:pt x="1802" y="5"/>
                    </a:lnTo>
                    <a:lnTo>
                      <a:pt x="1800" y="1"/>
                    </a:lnTo>
                    <a:lnTo>
                      <a:pt x="17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0" name="Freeform 251"/>
              <p:cNvSpPr>
                <a:spLocks/>
              </p:cNvSpPr>
              <p:nvPr/>
            </p:nvSpPr>
            <p:spPr bwMode="auto">
              <a:xfrm flipH="1">
                <a:off x="4025" y="1608"/>
                <a:ext cx="700" cy="33"/>
              </a:xfrm>
              <a:custGeom>
                <a:avLst/>
                <a:gdLst>
                  <a:gd name="T0" fmla="*/ 0 w 1861"/>
                  <a:gd name="T1" fmla="*/ 19 h 89"/>
                  <a:gd name="T2" fmla="*/ 0 w 1861"/>
                  <a:gd name="T3" fmla="*/ 29 h 89"/>
                  <a:gd name="T4" fmla="*/ 0 w 1861"/>
                  <a:gd name="T5" fmla="*/ 42 h 89"/>
                  <a:gd name="T6" fmla="*/ 0 w 1861"/>
                  <a:gd name="T7" fmla="*/ 54 h 89"/>
                  <a:gd name="T8" fmla="*/ 0 w 1861"/>
                  <a:gd name="T9" fmla="*/ 65 h 89"/>
                  <a:gd name="T10" fmla="*/ 1 w 1861"/>
                  <a:gd name="T11" fmla="*/ 76 h 89"/>
                  <a:gd name="T12" fmla="*/ 6 w 1861"/>
                  <a:gd name="T13" fmla="*/ 83 h 89"/>
                  <a:gd name="T14" fmla="*/ 16 w 1861"/>
                  <a:gd name="T15" fmla="*/ 88 h 89"/>
                  <a:gd name="T16" fmla="*/ 32 w 1861"/>
                  <a:gd name="T17" fmla="*/ 89 h 89"/>
                  <a:gd name="T18" fmla="*/ 1829 w 1861"/>
                  <a:gd name="T19" fmla="*/ 89 h 89"/>
                  <a:gd name="T20" fmla="*/ 1845 w 1861"/>
                  <a:gd name="T21" fmla="*/ 88 h 89"/>
                  <a:gd name="T22" fmla="*/ 1856 w 1861"/>
                  <a:gd name="T23" fmla="*/ 83 h 89"/>
                  <a:gd name="T24" fmla="*/ 1860 w 1861"/>
                  <a:gd name="T25" fmla="*/ 76 h 89"/>
                  <a:gd name="T26" fmla="*/ 1861 w 1861"/>
                  <a:gd name="T27" fmla="*/ 65 h 89"/>
                  <a:gd name="T28" fmla="*/ 1861 w 1861"/>
                  <a:gd name="T29" fmla="*/ 54 h 89"/>
                  <a:gd name="T30" fmla="*/ 1861 w 1861"/>
                  <a:gd name="T31" fmla="*/ 42 h 89"/>
                  <a:gd name="T32" fmla="*/ 1861 w 1861"/>
                  <a:gd name="T33" fmla="*/ 29 h 89"/>
                  <a:gd name="T34" fmla="*/ 1861 w 1861"/>
                  <a:gd name="T35" fmla="*/ 19 h 89"/>
                  <a:gd name="T36" fmla="*/ 1861 w 1861"/>
                  <a:gd name="T37" fmla="*/ 8 h 89"/>
                  <a:gd name="T38" fmla="*/ 1858 w 1861"/>
                  <a:gd name="T39" fmla="*/ 2 h 89"/>
                  <a:gd name="T40" fmla="*/ 1850 w 1861"/>
                  <a:gd name="T41" fmla="*/ 0 h 89"/>
                  <a:gd name="T42" fmla="*/ 1835 w 1861"/>
                  <a:gd name="T43" fmla="*/ 0 h 89"/>
                  <a:gd name="T44" fmla="*/ 1828 w 1861"/>
                  <a:gd name="T45" fmla="*/ 0 h 89"/>
                  <a:gd name="T46" fmla="*/ 1811 w 1861"/>
                  <a:gd name="T47" fmla="*/ 0 h 89"/>
                  <a:gd name="T48" fmla="*/ 1785 w 1861"/>
                  <a:gd name="T49" fmla="*/ 0 h 89"/>
                  <a:gd name="T50" fmla="*/ 1752 w 1861"/>
                  <a:gd name="T51" fmla="*/ 0 h 89"/>
                  <a:gd name="T52" fmla="*/ 1709 w 1861"/>
                  <a:gd name="T53" fmla="*/ 0 h 89"/>
                  <a:gd name="T54" fmla="*/ 1661 w 1861"/>
                  <a:gd name="T55" fmla="*/ 0 h 89"/>
                  <a:gd name="T56" fmla="*/ 1606 w 1861"/>
                  <a:gd name="T57" fmla="*/ 0 h 89"/>
                  <a:gd name="T58" fmla="*/ 1546 w 1861"/>
                  <a:gd name="T59" fmla="*/ 0 h 89"/>
                  <a:gd name="T60" fmla="*/ 1479 w 1861"/>
                  <a:gd name="T61" fmla="*/ 0 h 89"/>
                  <a:gd name="T62" fmla="*/ 1409 w 1861"/>
                  <a:gd name="T63" fmla="*/ 0 h 89"/>
                  <a:gd name="T64" fmla="*/ 1335 w 1861"/>
                  <a:gd name="T65" fmla="*/ 0 h 89"/>
                  <a:gd name="T66" fmla="*/ 1257 w 1861"/>
                  <a:gd name="T67" fmla="*/ 0 h 89"/>
                  <a:gd name="T68" fmla="*/ 1177 w 1861"/>
                  <a:gd name="T69" fmla="*/ 0 h 89"/>
                  <a:gd name="T70" fmla="*/ 1095 w 1861"/>
                  <a:gd name="T71" fmla="*/ 0 h 89"/>
                  <a:gd name="T72" fmla="*/ 1012 w 1861"/>
                  <a:gd name="T73" fmla="*/ 0 h 89"/>
                  <a:gd name="T74" fmla="*/ 928 w 1861"/>
                  <a:gd name="T75" fmla="*/ 0 h 89"/>
                  <a:gd name="T76" fmla="*/ 844 w 1861"/>
                  <a:gd name="T77" fmla="*/ 0 h 89"/>
                  <a:gd name="T78" fmla="*/ 761 w 1861"/>
                  <a:gd name="T79" fmla="*/ 0 h 89"/>
                  <a:gd name="T80" fmla="*/ 680 w 1861"/>
                  <a:gd name="T81" fmla="*/ 0 h 89"/>
                  <a:gd name="T82" fmla="*/ 600 w 1861"/>
                  <a:gd name="T83" fmla="*/ 0 h 89"/>
                  <a:gd name="T84" fmla="*/ 523 w 1861"/>
                  <a:gd name="T85" fmla="*/ 0 h 89"/>
                  <a:gd name="T86" fmla="*/ 448 w 1861"/>
                  <a:gd name="T87" fmla="*/ 0 h 89"/>
                  <a:gd name="T88" fmla="*/ 379 w 1861"/>
                  <a:gd name="T89" fmla="*/ 0 h 89"/>
                  <a:gd name="T90" fmla="*/ 313 w 1861"/>
                  <a:gd name="T91" fmla="*/ 0 h 89"/>
                  <a:gd name="T92" fmla="*/ 252 w 1861"/>
                  <a:gd name="T93" fmla="*/ 0 h 89"/>
                  <a:gd name="T94" fmla="*/ 198 w 1861"/>
                  <a:gd name="T95" fmla="*/ 0 h 89"/>
                  <a:gd name="T96" fmla="*/ 150 w 1861"/>
                  <a:gd name="T97" fmla="*/ 0 h 89"/>
                  <a:gd name="T98" fmla="*/ 108 w 1861"/>
                  <a:gd name="T99" fmla="*/ 0 h 89"/>
                  <a:gd name="T100" fmla="*/ 75 w 1861"/>
                  <a:gd name="T101" fmla="*/ 0 h 89"/>
                  <a:gd name="T102" fmla="*/ 50 w 1861"/>
                  <a:gd name="T103" fmla="*/ 0 h 89"/>
                  <a:gd name="T104" fmla="*/ 35 w 1861"/>
                  <a:gd name="T105" fmla="*/ 0 h 89"/>
                  <a:gd name="T106" fmla="*/ 28 w 1861"/>
                  <a:gd name="T107" fmla="*/ 0 h 89"/>
                  <a:gd name="T108" fmla="*/ 15 w 1861"/>
                  <a:gd name="T109" fmla="*/ 1 h 89"/>
                  <a:gd name="T110" fmla="*/ 6 w 1861"/>
                  <a:gd name="T111" fmla="*/ 4 h 89"/>
                  <a:gd name="T112" fmla="*/ 1 w 1861"/>
                  <a:gd name="T113" fmla="*/ 9 h 89"/>
                  <a:gd name="T114" fmla="*/ 0 w 1861"/>
                  <a:gd name="T115" fmla="*/ 19 h 8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861"/>
                  <a:gd name="T175" fmla="*/ 0 h 89"/>
                  <a:gd name="T176" fmla="*/ 1861 w 1861"/>
                  <a:gd name="T177" fmla="*/ 89 h 8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861" h="89">
                    <a:moveTo>
                      <a:pt x="0" y="19"/>
                    </a:moveTo>
                    <a:lnTo>
                      <a:pt x="0" y="29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0" y="65"/>
                    </a:lnTo>
                    <a:lnTo>
                      <a:pt x="1" y="76"/>
                    </a:lnTo>
                    <a:lnTo>
                      <a:pt x="6" y="83"/>
                    </a:lnTo>
                    <a:lnTo>
                      <a:pt x="16" y="88"/>
                    </a:lnTo>
                    <a:lnTo>
                      <a:pt x="32" y="89"/>
                    </a:lnTo>
                    <a:lnTo>
                      <a:pt x="1829" y="89"/>
                    </a:lnTo>
                    <a:lnTo>
                      <a:pt x="1845" y="88"/>
                    </a:lnTo>
                    <a:lnTo>
                      <a:pt x="1856" y="83"/>
                    </a:lnTo>
                    <a:lnTo>
                      <a:pt x="1860" y="76"/>
                    </a:lnTo>
                    <a:lnTo>
                      <a:pt x="1861" y="65"/>
                    </a:lnTo>
                    <a:lnTo>
                      <a:pt x="1861" y="54"/>
                    </a:lnTo>
                    <a:lnTo>
                      <a:pt x="1861" y="42"/>
                    </a:lnTo>
                    <a:lnTo>
                      <a:pt x="1861" y="29"/>
                    </a:lnTo>
                    <a:lnTo>
                      <a:pt x="1861" y="19"/>
                    </a:lnTo>
                    <a:lnTo>
                      <a:pt x="1861" y="8"/>
                    </a:lnTo>
                    <a:lnTo>
                      <a:pt x="1858" y="2"/>
                    </a:lnTo>
                    <a:lnTo>
                      <a:pt x="1850" y="0"/>
                    </a:lnTo>
                    <a:lnTo>
                      <a:pt x="1835" y="0"/>
                    </a:lnTo>
                    <a:lnTo>
                      <a:pt x="1828" y="0"/>
                    </a:lnTo>
                    <a:lnTo>
                      <a:pt x="1811" y="0"/>
                    </a:lnTo>
                    <a:lnTo>
                      <a:pt x="1785" y="0"/>
                    </a:lnTo>
                    <a:lnTo>
                      <a:pt x="1752" y="0"/>
                    </a:lnTo>
                    <a:lnTo>
                      <a:pt x="1709" y="0"/>
                    </a:lnTo>
                    <a:lnTo>
                      <a:pt x="1661" y="0"/>
                    </a:lnTo>
                    <a:lnTo>
                      <a:pt x="1606" y="0"/>
                    </a:lnTo>
                    <a:lnTo>
                      <a:pt x="1546" y="0"/>
                    </a:lnTo>
                    <a:lnTo>
                      <a:pt x="1479" y="0"/>
                    </a:lnTo>
                    <a:lnTo>
                      <a:pt x="1409" y="0"/>
                    </a:lnTo>
                    <a:lnTo>
                      <a:pt x="1335" y="0"/>
                    </a:lnTo>
                    <a:lnTo>
                      <a:pt x="1257" y="0"/>
                    </a:lnTo>
                    <a:lnTo>
                      <a:pt x="1177" y="0"/>
                    </a:lnTo>
                    <a:lnTo>
                      <a:pt x="1095" y="0"/>
                    </a:lnTo>
                    <a:lnTo>
                      <a:pt x="1012" y="0"/>
                    </a:lnTo>
                    <a:lnTo>
                      <a:pt x="928" y="0"/>
                    </a:lnTo>
                    <a:lnTo>
                      <a:pt x="844" y="0"/>
                    </a:lnTo>
                    <a:lnTo>
                      <a:pt x="761" y="0"/>
                    </a:lnTo>
                    <a:lnTo>
                      <a:pt x="680" y="0"/>
                    </a:lnTo>
                    <a:lnTo>
                      <a:pt x="600" y="0"/>
                    </a:lnTo>
                    <a:lnTo>
                      <a:pt x="523" y="0"/>
                    </a:lnTo>
                    <a:lnTo>
                      <a:pt x="448" y="0"/>
                    </a:lnTo>
                    <a:lnTo>
                      <a:pt x="379" y="0"/>
                    </a:lnTo>
                    <a:lnTo>
                      <a:pt x="313" y="0"/>
                    </a:lnTo>
                    <a:lnTo>
                      <a:pt x="252" y="0"/>
                    </a:lnTo>
                    <a:lnTo>
                      <a:pt x="198" y="0"/>
                    </a:lnTo>
                    <a:lnTo>
                      <a:pt x="150" y="0"/>
                    </a:lnTo>
                    <a:lnTo>
                      <a:pt x="108" y="0"/>
                    </a:lnTo>
                    <a:lnTo>
                      <a:pt x="75" y="0"/>
                    </a:lnTo>
                    <a:lnTo>
                      <a:pt x="50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15" y="1"/>
                    </a:lnTo>
                    <a:lnTo>
                      <a:pt x="6" y="4"/>
                    </a:lnTo>
                    <a:lnTo>
                      <a:pt x="1" y="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7C3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1" name="Freeform 252"/>
              <p:cNvSpPr>
                <a:spLocks/>
              </p:cNvSpPr>
              <p:nvPr/>
            </p:nvSpPr>
            <p:spPr bwMode="auto">
              <a:xfrm flipH="1">
                <a:off x="4724" y="1614"/>
                <a:ext cx="3" cy="18"/>
              </a:xfrm>
              <a:custGeom>
                <a:avLst/>
                <a:gdLst>
                  <a:gd name="T0" fmla="*/ 9 w 9"/>
                  <a:gd name="T1" fmla="*/ 46 h 46"/>
                  <a:gd name="T2" fmla="*/ 9 w 9"/>
                  <a:gd name="T3" fmla="*/ 46 h 46"/>
                  <a:gd name="T4" fmla="*/ 9 w 9"/>
                  <a:gd name="T5" fmla="*/ 35 h 46"/>
                  <a:gd name="T6" fmla="*/ 9 w 9"/>
                  <a:gd name="T7" fmla="*/ 23 h 46"/>
                  <a:gd name="T8" fmla="*/ 9 w 9"/>
                  <a:gd name="T9" fmla="*/ 10 h 46"/>
                  <a:gd name="T10" fmla="*/ 9 w 9"/>
                  <a:gd name="T11" fmla="*/ 0 h 46"/>
                  <a:gd name="T12" fmla="*/ 0 w 9"/>
                  <a:gd name="T13" fmla="*/ 0 h 46"/>
                  <a:gd name="T14" fmla="*/ 0 w 9"/>
                  <a:gd name="T15" fmla="*/ 10 h 46"/>
                  <a:gd name="T16" fmla="*/ 0 w 9"/>
                  <a:gd name="T17" fmla="*/ 23 h 46"/>
                  <a:gd name="T18" fmla="*/ 0 w 9"/>
                  <a:gd name="T19" fmla="*/ 35 h 46"/>
                  <a:gd name="T20" fmla="*/ 0 w 9"/>
                  <a:gd name="T21" fmla="*/ 46 h 46"/>
                  <a:gd name="T22" fmla="*/ 0 w 9"/>
                  <a:gd name="T23" fmla="*/ 46 h 46"/>
                  <a:gd name="T24" fmla="*/ 9 w 9"/>
                  <a:gd name="T25" fmla="*/ 46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46"/>
                  <a:gd name="T41" fmla="*/ 9 w 9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46">
                    <a:moveTo>
                      <a:pt x="9" y="46"/>
                    </a:moveTo>
                    <a:lnTo>
                      <a:pt x="9" y="46"/>
                    </a:lnTo>
                    <a:lnTo>
                      <a:pt x="9" y="35"/>
                    </a:lnTo>
                    <a:lnTo>
                      <a:pt x="9" y="23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0" y="46"/>
                    </a:lnTo>
                    <a:lnTo>
                      <a:pt x="9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2" name="Freeform 253"/>
              <p:cNvSpPr>
                <a:spLocks/>
              </p:cNvSpPr>
              <p:nvPr/>
            </p:nvSpPr>
            <p:spPr bwMode="auto">
              <a:xfrm flipH="1">
                <a:off x="4711" y="1632"/>
                <a:ext cx="16" cy="11"/>
              </a:xfrm>
              <a:custGeom>
                <a:avLst/>
                <a:gdLst>
                  <a:gd name="T0" fmla="*/ 36 w 41"/>
                  <a:gd name="T1" fmla="*/ 19 h 28"/>
                  <a:gd name="T2" fmla="*/ 36 w 41"/>
                  <a:gd name="T3" fmla="*/ 19 h 28"/>
                  <a:gd name="T4" fmla="*/ 20 w 41"/>
                  <a:gd name="T5" fmla="*/ 19 h 28"/>
                  <a:gd name="T6" fmla="*/ 12 w 41"/>
                  <a:gd name="T7" fmla="*/ 15 h 28"/>
                  <a:gd name="T8" fmla="*/ 9 w 41"/>
                  <a:gd name="T9" fmla="*/ 10 h 28"/>
                  <a:gd name="T10" fmla="*/ 9 w 41"/>
                  <a:gd name="T11" fmla="*/ 0 h 28"/>
                  <a:gd name="T12" fmla="*/ 0 w 41"/>
                  <a:gd name="T13" fmla="*/ 0 h 28"/>
                  <a:gd name="T14" fmla="*/ 2 w 41"/>
                  <a:gd name="T15" fmla="*/ 12 h 28"/>
                  <a:gd name="T16" fmla="*/ 8 w 41"/>
                  <a:gd name="T17" fmla="*/ 22 h 28"/>
                  <a:gd name="T18" fmla="*/ 20 w 41"/>
                  <a:gd name="T19" fmla="*/ 26 h 28"/>
                  <a:gd name="T20" fmla="*/ 36 w 41"/>
                  <a:gd name="T21" fmla="*/ 28 h 28"/>
                  <a:gd name="T22" fmla="*/ 36 w 41"/>
                  <a:gd name="T23" fmla="*/ 28 h 28"/>
                  <a:gd name="T24" fmla="*/ 36 w 41"/>
                  <a:gd name="T25" fmla="*/ 28 h 28"/>
                  <a:gd name="T26" fmla="*/ 40 w 41"/>
                  <a:gd name="T27" fmla="*/ 27 h 28"/>
                  <a:gd name="T28" fmla="*/ 41 w 41"/>
                  <a:gd name="T29" fmla="*/ 24 h 28"/>
                  <a:gd name="T30" fmla="*/ 40 w 41"/>
                  <a:gd name="T31" fmla="*/ 20 h 28"/>
                  <a:gd name="T32" fmla="*/ 36 w 41"/>
                  <a:gd name="T33" fmla="*/ 19 h 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1"/>
                  <a:gd name="T52" fmla="*/ 0 h 28"/>
                  <a:gd name="T53" fmla="*/ 41 w 41"/>
                  <a:gd name="T54" fmla="*/ 28 h 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1" h="28">
                    <a:moveTo>
                      <a:pt x="36" y="19"/>
                    </a:moveTo>
                    <a:lnTo>
                      <a:pt x="36" y="19"/>
                    </a:lnTo>
                    <a:lnTo>
                      <a:pt x="20" y="19"/>
                    </a:lnTo>
                    <a:lnTo>
                      <a:pt x="12" y="15"/>
                    </a:lnTo>
                    <a:lnTo>
                      <a:pt x="9" y="1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8" y="22"/>
                    </a:lnTo>
                    <a:lnTo>
                      <a:pt x="20" y="26"/>
                    </a:lnTo>
                    <a:lnTo>
                      <a:pt x="36" y="28"/>
                    </a:lnTo>
                    <a:lnTo>
                      <a:pt x="40" y="27"/>
                    </a:lnTo>
                    <a:lnTo>
                      <a:pt x="41" y="24"/>
                    </a:lnTo>
                    <a:lnTo>
                      <a:pt x="40" y="20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3" name="Freeform 254"/>
              <p:cNvSpPr>
                <a:spLocks/>
              </p:cNvSpPr>
              <p:nvPr/>
            </p:nvSpPr>
            <p:spPr bwMode="auto">
              <a:xfrm flipH="1">
                <a:off x="4036" y="1639"/>
                <a:ext cx="677" cy="4"/>
              </a:xfrm>
              <a:custGeom>
                <a:avLst/>
                <a:gdLst>
                  <a:gd name="T0" fmla="*/ 1797 w 1802"/>
                  <a:gd name="T1" fmla="*/ 0 h 9"/>
                  <a:gd name="T2" fmla="*/ 1797 w 1802"/>
                  <a:gd name="T3" fmla="*/ 0 h 9"/>
                  <a:gd name="T4" fmla="*/ 0 w 1802"/>
                  <a:gd name="T5" fmla="*/ 0 h 9"/>
                  <a:gd name="T6" fmla="*/ 0 w 1802"/>
                  <a:gd name="T7" fmla="*/ 9 h 9"/>
                  <a:gd name="T8" fmla="*/ 1797 w 1802"/>
                  <a:gd name="T9" fmla="*/ 9 h 9"/>
                  <a:gd name="T10" fmla="*/ 1797 w 1802"/>
                  <a:gd name="T11" fmla="*/ 9 h 9"/>
                  <a:gd name="T12" fmla="*/ 1797 w 1802"/>
                  <a:gd name="T13" fmla="*/ 9 h 9"/>
                  <a:gd name="T14" fmla="*/ 1800 w 1802"/>
                  <a:gd name="T15" fmla="*/ 8 h 9"/>
                  <a:gd name="T16" fmla="*/ 1802 w 1802"/>
                  <a:gd name="T17" fmla="*/ 5 h 9"/>
                  <a:gd name="T18" fmla="*/ 1800 w 1802"/>
                  <a:gd name="T19" fmla="*/ 1 h 9"/>
                  <a:gd name="T20" fmla="*/ 1797 w 180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02"/>
                  <a:gd name="T34" fmla="*/ 0 h 9"/>
                  <a:gd name="T35" fmla="*/ 1802 w 180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02" h="9">
                    <a:moveTo>
                      <a:pt x="1797" y="0"/>
                    </a:moveTo>
                    <a:lnTo>
                      <a:pt x="179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797" y="9"/>
                    </a:lnTo>
                    <a:lnTo>
                      <a:pt x="1800" y="8"/>
                    </a:lnTo>
                    <a:lnTo>
                      <a:pt x="1802" y="5"/>
                    </a:lnTo>
                    <a:lnTo>
                      <a:pt x="1800" y="1"/>
                    </a:lnTo>
                    <a:lnTo>
                      <a:pt x="17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4" name="Freeform 255"/>
              <p:cNvSpPr>
                <a:spLocks/>
              </p:cNvSpPr>
              <p:nvPr/>
            </p:nvSpPr>
            <p:spPr bwMode="auto">
              <a:xfrm flipH="1">
                <a:off x="4036" y="1606"/>
                <a:ext cx="678" cy="3"/>
              </a:xfrm>
              <a:custGeom>
                <a:avLst/>
                <a:gdLst>
                  <a:gd name="T0" fmla="*/ 0 w 1807"/>
                  <a:gd name="T1" fmla="*/ 9 h 9"/>
                  <a:gd name="T2" fmla="*/ 22 w 1807"/>
                  <a:gd name="T3" fmla="*/ 9 h 9"/>
                  <a:gd name="T4" fmla="*/ 80 w 1807"/>
                  <a:gd name="T5" fmla="*/ 9 h 9"/>
                  <a:gd name="T6" fmla="*/ 170 w 1807"/>
                  <a:gd name="T7" fmla="*/ 9 h 9"/>
                  <a:gd name="T8" fmla="*/ 285 w 1807"/>
                  <a:gd name="T9" fmla="*/ 9 h 9"/>
                  <a:gd name="T10" fmla="*/ 420 w 1807"/>
                  <a:gd name="T11" fmla="*/ 9 h 9"/>
                  <a:gd name="T12" fmla="*/ 572 w 1807"/>
                  <a:gd name="T13" fmla="*/ 9 h 9"/>
                  <a:gd name="T14" fmla="*/ 733 w 1807"/>
                  <a:gd name="T15" fmla="*/ 9 h 9"/>
                  <a:gd name="T16" fmla="*/ 900 w 1807"/>
                  <a:gd name="T17" fmla="*/ 9 h 9"/>
                  <a:gd name="T18" fmla="*/ 1067 w 1807"/>
                  <a:gd name="T19" fmla="*/ 9 h 9"/>
                  <a:gd name="T20" fmla="*/ 1229 w 1807"/>
                  <a:gd name="T21" fmla="*/ 9 h 9"/>
                  <a:gd name="T22" fmla="*/ 1381 w 1807"/>
                  <a:gd name="T23" fmla="*/ 9 h 9"/>
                  <a:gd name="T24" fmla="*/ 1518 w 1807"/>
                  <a:gd name="T25" fmla="*/ 9 h 9"/>
                  <a:gd name="T26" fmla="*/ 1633 w 1807"/>
                  <a:gd name="T27" fmla="*/ 9 h 9"/>
                  <a:gd name="T28" fmla="*/ 1724 w 1807"/>
                  <a:gd name="T29" fmla="*/ 9 h 9"/>
                  <a:gd name="T30" fmla="*/ 1783 w 1807"/>
                  <a:gd name="T31" fmla="*/ 9 h 9"/>
                  <a:gd name="T32" fmla="*/ 1807 w 1807"/>
                  <a:gd name="T33" fmla="*/ 9 h 9"/>
                  <a:gd name="T34" fmla="*/ 1800 w 1807"/>
                  <a:gd name="T35" fmla="*/ 0 h 9"/>
                  <a:gd name="T36" fmla="*/ 1757 w 1807"/>
                  <a:gd name="T37" fmla="*/ 0 h 9"/>
                  <a:gd name="T38" fmla="*/ 1681 w 1807"/>
                  <a:gd name="T39" fmla="*/ 0 h 9"/>
                  <a:gd name="T40" fmla="*/ 1578 w 1807"/>
                  <a:gd name="T41" fmla="*/ 0 h 9"/>
                  <a:gd name="T42" fmla="*/ 1451 w 1807"/>
                  <a:gd name="T43" fmla="*/ 0 h 9"/>
                  <a:gd name="T44" fmla="*/ 1307 w 1807"/>
                  <a:gd name="T45" fmla="*/ 0 h 9"/>
                  <a:gd name="T46" fmla="*/ 1149 w 1807"/>
                  <a:gd name="T47" fmla="*/ 0 h 9"/>
                  <a:gd name="T48" fmla="*/ 984 w 1807"/>
                  <a:gd name="T49" fmla="*/ 0 h 9"/>
                  <a:gd name="T50" fmla="*/ 816 w 1807"/>
                  <a:gd name="T51" fmla="*/ 0 h 9"/>
                  <a:gd name="T52" fmla="*/ 652 w 1807"/>
                  <a:gd name="T53" fmla="*/ 0 h 9"/>
                  <a:gd name="T54" fmla="*/ 495 w 1807"/>
                  <a:gd name="T55" fmla="*/ 0 h 9"/>
                  <a:gd name="T56" fmla="*/ 351 w 1807"/>
                  <a:gd name="T57" fmla="*/ 0 h 9"/>
                  <a:gd name="T58" fmla="*/ 224 w 1807"/>
                  <a:gd name="T59" fmla="*/ 0 h 9"/>
                  <a:gd name="T60" fmla="*/ 122 w 1807"/>
                  <a:gd name="T61" fmla="*/ 0 h 9"/>
                  <a:gd name="T62" fmla="*/ 47 w 1807"/>
                  <a:gd name="T63" fmla="*/ 0 h 9"/>
                  <a:gd name="T64" fmla="*/ 7 w 1807"/>
                  <a:gd name="T65" fmla="*/ 0 h 9"/>
                  <a:gd name="T66" fmla="*/ 0 w 1807"/>
                  <a:gd name="T67" fmla="*/ 0 h 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07"/>
                  <a:gd name="T103" fmla="*/ 0 h 9"/>
                  <a:gd name="T104" fmla="*/ 1807 w 1807"/>
                  <a:gd name="T105" fmla="*/ 9 h 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07" h="9">
                    <a:moveTo>
                      <a:pt x="0" y="9"/>
                    </a:moveTo>
                    <a:lnTo>
                      <a:pt x="0" y="9"/>
                    </a:lnTo>
                    <a:lnTo>
                      <a:pt x="7" y="9"/>
                    </a:lnTo>
                    <a:lnTo>
                      <a:pt x="22" y="9"/>
                    </a:lnTo>
                    <a:lnTo>
                      <a:pt x="47" y="9"/>
                    </a:lnTo>
                    <a:lnTo>
                      <a:pt x="80" y="9"/>
                    </a:lnTo>
                    <a:lnTo>
                      <a:pt x="122" y="9"/>
                    </a:lnTo>
                    <a:lnTo>
                      <a:pt x="170" y="9"/>
                    </a:lnTo>
                    <a:lnTo>
                      <a:pt x="224" y="9"/>
                    </a:lnTo>
                    <a:lnTo>
                      <a:pt x="285" y="9"/>
                    </a:lnTo>
                    <a:lnTo>
                      <a:pt x="351" y="9"/>
                    </a:lnTo>
                    <a:lnTo>
                      <a:pt x="420" y="9"/>
                    </a:lnTo>
                    <a:lnTo>
                      <a:pt x="495" y="9"/>
                    </a:lnTo>
                    <a:lnTo>
                      <a:pt x="572" y="9"/>
                    </a:lnTo>
                    <a:lnTo>
                      <a:pt x="652" y="9"/>
                    </a:lnTo>
                    <a:lnTo>
                      <a:pt x="733" y="9"/>
                    </a:lnTo>
                    <a:lnTo>
                      <a:pt x="816" y="9"/>
                    </a:lnTo>
                    <a:lnTo>
                      <a:pt x="900" y="9"/>
                    </a:lnTo>
                    <a:lnTo>
                      <a:pt x="984" y="9"/>
                    </a:lnTo>
                    <a:lnTo>
                      <a:pt x="1067" y="9"/>
                    </a:lnTo>
                    <a:lnTo>
                      <a:pt x="1149" y="9"/>
                    </a:lnTo>
                    <a:lnTo>
                      <a:pt x="1229" y="9"/>
                    </a:lnTo>
                    <a:lnTo>
                      <a:pt x="1307" y="9"/>
                    </a:lnTo>
                    <a:lnTo>
                      <a:pt x="1381" y="9"/>
                    </a:lnTo>
                    <a:lnTo>
                      <a:pt x="1451" y="9"/>
                    </a:lnTo>
                    <a:lnTo>
                      <a:pt x="1518" y="9"/>
                    </a:lnTo>
                    <a:lnTo>
                      <a:pt x="1578" y="9"/>
                    </a:lnTo>
                    <a:lnTo>
                      <a:pt x="1633" y="9"/>
                    </a:lnTo>
                    <a:lnTo>
                      <a:pt x="1681" y="9"/>
                    </a:lnTo>
                    <a:lnTo>
                      <a:pt x="1724" y="9"/>
                    </a:lnTo>
                    <a:lnTo>
                      <a:pt x="1757" y="9"/>
                    </a:lnTo>
                    <a:lnTo>
                      <a:pt x="1783" y="9"/>
                    </a:lnTo>
                    <a:lnTo>
                      <a:pt x="1800" y="9"/>
                    </a:lnTo>
                    <a:lnTo>
                      <a:pt x="1807" y="9"/>
                    </a:lnTo>
                    <a:lnTo>
                      <a:pt x="1807" y="0"/>
                    </a:lnTo>
                    <a:lnTo>
                      <a:pt x="1800" y="0"/>
                    </a:lnTo>
                    <a:lnTo>
                      <a:pt x="1783" y="0"/>
                    </a:lnTo>
                    <a:lnTo>
                      <a:pt x="1757" y="0"/>
                    </a:lnTo>
                    <a:lnTo>
                      <a:pt x="1724" y="0"/>
                    </a:lnTo>
                    <a:lnTo>
                      <a:pt x="1681" y="0"/>
                    </a:lnTo>
                    <a:lnTo>
                      <a:pt x="1633" y="0"/>
                    </a:lnTo>
                    <a:lnTo>
                      <a:pt x="1578" y="0"/>
                    </a:lnTo>
                    <a:lnTo>
                      <a:pt x="1518" y="0"/>
                    </a:lnTo>
                    <a:lnTo>
                      <a:pt x="1451" y="0"/>
                    </a:lnTo>
                    <a:lnTo>
                      <a:pt x="1381" y="0"/>
                    </a:lnTo>
                    <a:lnTo>
                      <a:pt x="1307" y="0"/>
                    </a:lnTo>
                    <a:lnTo>
                      <a:pt x="1229" y="0"/>
                    </a:lnTo>
                    <a:lnTo>
                      <a:pt x="1149" y="0"/>
                    </a:lnTo>
                    <a:lnTo>
                      <a:pt x="1067" y="0"/>
                    </a:lnTo>
                    <a:lnTo>
                      <a:pt x="984" y="0"/>
                    </a:lnTo>
                    <a:lnTo>
                      <a:pt x="900" y="0"/>
                    </a:lnTo>
                    <a:lnTo>
                      <a:pt x="816" y="0"/>
                    </a:lnTo>
                    <a:lnTo>
                      <a:pt x="733" y="0"/>
                    </a:lnTo>
                    <a:lnTo>
                      <a:pt x="652" y="0"/>
                    </a:lnTo>
                    <a:lnTo>
                      <a:pt x="572" y="0"/>
                    </a:lnTo>
                    <a:lnTo>
                      <a:pt x="495" y="0"/>
                    </a:lnTo>
                    <a:lnTo>
                      <a:pt x="420" y="0"/>
                    </a:lnTo>
                    <a:lnTo>
                      <a:pt x="351" y="0"/>
                    </a:lnTo>
                    <a:lnTo>
                      <a:pt x="285" y="0"/>
                    </a:lnTo>
                    <a:lnTo>
                      <a:pt x="224" y="0"/>
                    </a:lnTo>
                    <a:lnTo>
                      <a:pt x="170" y="0"/>
                    </a:lnTo>
                    <a:lnTo>
                      <a:pt x="122" y="0"/>
                    </a:lnTo>
                    <a:lnTo>
                      <a:pt x="80" y="0"/>
                    </a:lnTo>
                    <a:lnTo>
                      <a:pt x="47" y="0"/>
                    </a:lnTo>
                    <a:lnTo>
                      <a:pt x="22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5" name="Freeform 256"/>
              <p:cNvSpPr>
                <a:spLocks/>
              </p:cNvSpPr>
              <p:nvPr/>
            </p:nvSpPr>
            <p:spPr bwMode="auto">
              <a:xfrm flipH="1">
                <a:off x="4714" y="1606"/>
                <a:ext cx="13" cy="8"/>
              </a:xfrm>
              <a:custGeom>
                <a:avLst/>
                <a:gdLst>
                  <a:gd name="T0" fmla="*/ 9 w 32"/>
                  <a:gd name="T1" fmla="*/ 23 h 23"/>
                  <a:gd name="T2" fmla="*/ 9 w 32"/>
                  <a:gd name="T3" fmla="*/ 23 h 23"/>
                  <a:gd name="T4" fmla="*/ 9 w 32"/>
                  <a:gd name="T5" fmla="*/ 15 h 23"/>
                  <a:gd name="T6" fmla="*/ 12 w 32"/>
                  <a:gd name="T7" fmla="*/ 11 h 23"/>
                  <a:gd name="T8" fmla="*/ 19 w 32"/>
                  <a:gd name="T9" fmla="*/ 9 h 23"/>
                  <a:gd name="T10" fmla="*/ 32 w 32"/>
                  <a:gd name="T11" fmla="*/ 9 h 23"/>
                  <a:gd name="T12" fmla="*/ 32 w 32"/>
                  <a:gd name="T13" fmla="*/ 0 h 23"/>
                  <a:gd name="T14" fmla="*/ 19 w 32"/>
                  <a:gd name="T15" fmla="*/ 2 h 23"/>
                  <a:gd name="T16" fmla="*/ 8 w 32"/>
                  <a:gd name="T17" fmla="*/ 4 h 23"/>
                  <a:gd name="T18" fmla="*/ 2 w 32"/>
                  <a:gd name="T19" fmla="*/ 12 h 23"/>
                  <a:gd name="T20" fmla="*/ 0 w 32"/>
                  <a:gd name="T21" fmla="*/ 23 h 23"/>
                  <a:gd name="T22" fmla="*/ 0 w 32"/>
                  <a:gd name="T23" fmla="*/ 23 h 23"/>
                  <a:gd name="T24" fmla="*/ 9 w 32"/>
                  <a:gd name="T25" fmla="*/ 23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2"/>
                  <a:gd name="T40" fmla="*/ 0 h 23"/>
                  <a:gd name="T41" fmla="*/ 32 w 32"/>
                  <a:gd name="T42" fmla="*/ 23 h 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2" h="23">
                    <a:moveTo>
                      <a:pt x="9" y="23"/>
                    </a:moveTo>
                    <a:lnTo>
                      <a:pt x="9" y="23"/>
                    </a:lnTo>
                    <a:lnTo>
                      <a:pt x="9" y="15"/>
                    </a:lnTo>
                    <a:lnTo>
                      <a:pt x="12" y="11"/>
                    </a:lnTo>
                    <a:lnTo>
                      <a:pt x="19" y="9"/>
                    </a:lnTo>
                    <a:lnTo>
                      <a:pt x="32" y="9"/>
                    </a:lnTo>
                    <a:lnTo>
                      <a:pt x="32" y="0"/>
                    </a:lnTo>
                    <a:lnTo>
                      <a:pt x="19" y="2"/>
                    </a:lnTo>
                    <a:lnTo>
                      <a:pt x="8" y="4"/>
                    </a:lnTo>
                    <a:lnTo>
                      <a:pt x="2" y="12"/>
                    </a:lnTo>
                    <a:lnTo>
                      <a:pt x="0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" name="Freeform 257"/>
              <p:cNvSpPr>
                <a:spLocks/>
              </p:cNvSpPr>
              <p:nvPr/>
            </p:nvSpPr>
            <p:spPr bwMode="auto">
              <a:xfrm flipH="1">
                <a:off x="4058" y="1517"/>
                <a:ext cx="638" cy="79"/>
              </a:xfrm>
              <a:custGeom>
                <a:avLst/>
                <a:gdLst>
                  <a:gd name="T0" fmla="*/ 340 w 1699"/>
                  <a:gd name="T1" fmla="*/ 0 h 212"/>
                  <a:gd name="T2" fmla="*/ 357 w 1699"/>
                  <a:gd name="T3" fmla="*/ 0 h 212"/>
                  <a:gd name="T4" fmla="*/ 430 w 1699"/>
                  <a:gd name="T5" fmla="*/ 9 h 212"/>
                  <a:gd name="T6" fmla="*/ 508 w 1699"/>
                  <a:gd name="T7" fmla="*/ 0 h 212"/>
                  <a:gd name="T8" fmla="*/ 519 w 1699"/>
                  <a:gd name="T9" fmla="*/ 0 h 212"/>
                  <a:gd name="T10" fmla="*/ 594 w 1699"/>
                  <a:gd name="T11" fmla="*/ 9 h 212"/>
                  <a:gd name="T12" fmla="*/ 670 w 1699"/>
                  <a:gd name="T13" fmla="*/ 0 h 212"/>
                  <a:gd name="T14" fmla="*/ 685 w 1699"/>
                  <a:gd name="T15" fmla="*/ 0 h 212"/>
                  <a:gd name="T16" fmla="*/ 753 w 1699"/>
                  <a:gd name="T17" fmla="*/ 9 h 212"/>
                  <a:gd name="T18" fmla="*/ 830 w 1699"/>
                  <a:gd name="T19" fmla="*/ 0 h 212"/>
                  <a:gd name="T20" fmla="*/ 846 w 1699"/>
                  <a:gd name="T21" fmla="*/ 0 h 212"/>
                  <a:gd name="T22" fmla="*/ 919 w 1699"/>
                  <a:gd name="T23" fmla="*/ 9 h 212"/>
                  <a:gd name="T24" fmla="*/ 994 w 1699"/>
                  <a:gd name="T25" fmla="*/ 0 h 212"/>
                  <a:gd name="T26" fmla="*/ 1009 w 1699"/>
                  <a:gd name="T27" fmla="*/ 0 h 212"/>
                  <a:gd name="T28" fmla="*/ 1084 w 1699"/>
                  <a:gd name="T29" fmla="*/ 9 h 212"/>
                  <a:gd name="T30" fmla="*/ 1159 w 1699"/>
                  <a:gd name="T31" fmla="*/ 0 h 212"/>
                  <a:gd name="T32" fmla="*/ 1174 w 1699"/>
                  <a:gd name="T33" fmla="*/ 9 h 212"/>
                  <a:gd name="T34" fmla="*/ 1194 w 1699"/>
                  <a:gd name="T35" fmla="*/ 9 h 212"/>
                  <a:gd name="T36" fmla="*/ 1267 w 1699"/>
                  <a:gd name="T37" fmla="*/ 9 h 212"/>
                  <a:gd name="T38" fmla="*/ 1342 w 1699"/>
                  <a:gd name="T39" fmla="*/ 0 h 212"/>
                  <a:gd name="T40" fmla="*/ 1356 w 1699"/>
                  <a:gd name="T41" fmla="*/ 0 h 212"/>
                  <a:gd name="T42" fmla="*/ 1432 w 1699"/>
                  <a:gd name="T43" fmla="*/ 9 h 212"/>
                  <a:gd name="T44" fmla="*/ 1509 w 1699"/>
                  <a:gd name="T45" fmla="*/ 0 h 212"/>
                  <a:gd name="T46" fmla="*/ 1520 w 1699"/>
                  <a:gd name="T47" fmla="*/ 0 h 212"/>
                  <a:gd name="T48" fmla="*/ 1596 w 1699"/>
                  <a:gd name="T49" fmla="*/ 24 h 212"/>
                  <a:gd name="T50" fmla="*/ 1607 w 1699"/>
                  <a:gd name="T51" fmla="*/ 40 h 212"/>
                  <a:gd name="T52" fmla="*/ 1624 w 1699"/>
                  <a:gd name="T53" fmla="*/ 83 h 212"/>
                  <a:gd name="T54" fmla="*/ 1646 w 1699"/>
                  <a:gd name="T55" fmla="*/ 106 h 212"/>
                  <a:gd name="T56" fmla="*/ 1656 w 1699"/>
                  <a:gd name="T57" fmla="*/ 122 h 212"/>
                  <a:gd name="T58" fmla="*/ 1672 w 1699"/>
                  <a:gd name="T59" fmla="*/ 165 h 212"/>
                  <a:gd name="T60" fmla="*/ 1694 w 1699"/>
                  <a:gd name="T61" fmla="*/ 187 h 212"/>
                  <a:gd name="T62" fmla="*/ 0 w 1699"/>
                  <a:gd name="T63" fmla="*/ 212 h 212"/>
                  <a:gd name="T64" fmla="*/ 18 w 1699"/>
                  <a:gd name="T65" fmla="*/ 163 h 212"/>
                  <a:gd name="T66" fmla="*/ 28 w 1699"/>
                  <a:gd name="T67" fmla="*/ 146 h 212"/>
                  <a:gd name="T68" fmla="*/ 48 w 1699"/>
                  <a:gd name="T69" fmla="*/ 122 h 212"/>
                  <a:gd name="T70" fmla="*/ 67 w 1699"/>
                  <a:gd name="T71" fmla="*/ 81 h 212"/>
                  <a:gd name="T72" fmla="*/ 77 w 1699"/>
                  <a:gd name="T73" fmla="*/ 65 h 212"/>
                  <a:gd name="T74" fmla="*/ 98 w 1699"/>
                  <a:gd name="T75" fmla="*/ 40 h 212"/>
                  <a:gd name="T76" fmla="*/ 115 w 1699"/>
                  <a:gd name="T77" fmla="*/ 0 h 212"/>
                  <a:gd name="T78" fmla="*/ 183 w 1699"/>
                  <a:gd name="T79" fmla="*/ 9 h 212"/>
                  <a:gd name="T80" fmla="*/ 255 w 1699"/>
                  <a:gd name="T81" fmla="*/ 0 h 212"/>
                  <a:gd name="T82" fmla="*/ 268 w 1699"/>
                  <a:gd name="T83" fmla="*/ 0 h 2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699"/>
                  <a:gd name="T127" fmla="*/ 0 h 212"/>
                  <a:gd name="T128" fmla="*/ 1699 w 1699"/>
                  <a:gd name="T129" fmla="*/ 212 h 2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699" h="212">
                    <a:moveTo>
                      <a:pt x="268" y="0"/>
                    </a:moveTo>
                    <a:lnTo>
                      <a:pt x="340" y="0"/>
                    </a:lnTo>
                    <a:lnTo>
                      <a:pt x="348" y="9"/>
                    </a:lnTo>
                    <a:lnTo>
                      <a:pt x="357" y="0"/>
                    </a:lnTo>
                    <a:lnTo>
                      <a:pt x="423" y="0"/>
                    </a:lnTo>
                    <a:lnTo>
                      <a:pt x="430" y="9"/>
                    </a:lnTo>
                    <a:lnTo>
                      <a:pt x="436" y="0"/>
                    </a:lnTo>
                    <a:lnTo>
                      <a:pt x="508" y="0"/>
                    </a:lnTo>
                    <a:lnTo>
                      <a:pt x="514" y="9"/>
                    </a:lnTo>
                    <a:lnTo>
                      <a:pt x="519" y="0"/>
                    </a:lnTo>
                    <a:lnTo>
                      <a:pt x="586" y="0"/>
                    </a:lnTo>
                    <a:lnTo>
                      <a:pt x="594" y="9"/>
                    </a:lnTo>
                    <a:lnTo>
                      <a:pt x="600" y="0"/>
                    </a:lnTo>
                    <a:lnTo>
                      <a:pt x="670" y="0"/>
                    </a:lnTo>
                    <a:lnTo>
                      <a:pt x="677" y="9"/>
                    </a:lnTo>
                    <a:lnTo>
                      <a:pt x="685" y="0"/>
                    </a:lnTo>
                    <a:lnTo>
                      <a:pt x="746" y="0"/>
                    </a:lnTo>
                    <a:lnTo>
                      <a:pt x="753" y="9"/>
                    </a:lnTo>
                    <a:lnTo>
                      <a:pt x="760" y="0"/>
                    </a:lnTo>
                    <a:lnTo>
                      <a:pt x="830" y="0"/>
                    </a:lnTo>
                    <a:lnTo>
                      <a:pt x="837" y="9"/>
                    </a:lnTo>
                    <a:lnTo>
                      <a:pt x="846" y="0"/>
                    </a:lnTo>
                    <a:lnTo>
                      <a:pt x="911" y="0"/>
                    </a:lnTo>
                    <a:lnTo>
                      <a:pt x="919" y="9"/>
                    </a:lnTo>
                    <a:lnTo>
                      <a:pt x="926" y="0"/>
                    </a:lnTo>
                    <a:lnTo>
                      <a:pt x="994" y="0"/>
                    </a:lnTo>
                    <a:lnTo>
                      <a:pt x="1001" y="9"/>
                    </a:lnTo>
                    <a:lnTo>
                      <a:pt x="1009" y="0"/>
                    </a:lnTo>
                    <a:lnTo>
                      <a:pt x="1077" y="0"/>
                    </a:lnTo>
                    <a:lnTo>
                      <a:pt x="1084" y="9"/>
                    </a:lnTo>
                    <a:lnTo>
                      <a:pt x="1091" y="0"/>
                    </a:lnTo>
                    <a:lnTo>
                      <a:pt x="1159" y="0"/>
                    </a:lnTo>
                    <a:lnTo>
                      <a:pt x="1166" y="9"/>
                    </a:lnTo>
                    <a:lnTo>
                      <a:pt x="1174" y="9"/>
                    </a:lnTo>
                    <a:lnTo>
                      <a:pt x="1185" y="9"/>
                    </a:lnTo>
                    <a:lnTo>
                      <a:pt x="1194" y="9"/>
                    </a:lnTo>
                    <a:lnTo>
                      <a:pt x="1260" y="9"/>
                    </a:lnTo>
                    <a:lnTo>
                      <a:pt x="1267" y="9"/>
                    </a:lnTo>
                    <a:lnTo>
                      <a:pt x="1275" y="0"/>
                    </a:lnTo>
                    <a:lnTo>
                      <a:pt x="1342" y="0"/>
                    </a:lnTo>
                    <a:lnTo>
                      <a:pt x="1349" y="9"/>
                    </a:lnTo>
                    <a:lnTo>
                      <a:pt x="1356" y="0"/>
                    </a:lnTo>
                    <a:lnTo>
                      <a:pt x="1423" y="0"/>
                    </a:lnTo>
                    <a:lnTo>
                      <a:pt x="1432" y="9"/>
                    </a:lnTo>
                    <a:lnTo>
                      <a:pt x="1440" y="0"/>
                    </a:lnTo>
                    <a:lnTo>
                      <a:pt x="1509" y="0"/>
                    </a:lnTo>
                    <a:lnTo>
                      <a:pt x="1514" y="9"/>
                    </a:lnTo>
                    <a:lnTo>
                      <a:pt x="1520" y="0"/>
                    </a:lnTo>
                    <a:lnTo>
                      <a:pt x="1582" y="0"/>
                    </a:lnTo>
                    <a:lnTo>
                      <a:pt x="1596" y="24"/>
                    </a:lnTo>
                    <a:lnTo>
                      <a:pt x="1600" y="42"/>
                    </a:lnTo>
                    <a:lnTo>
                      <a:pt x="1607" y="40"/>
                    </a:lnTo>
                    <a:lnTo>
                      <a:pt x="1620" y="65"/>
                    </a:lnTo>
                    <a:lnTo>
                      <a:pt x="1624" y="83"/>
                    </a:lnTo>
                    <a:lnTo>
                      <a:pt x="1631" y="81"/>
                    </a:lnTo>
                    <a:lnTo>
                      <a:pt x="1646" y="106"/>
                    </a:lnTo>
                    <a:lnTo>
                      <a:pt x="1648" y="123"/>
                    </a:lnTo>
                    <a:lnTo>
                      <a:pt x="1656" y="122"/>
                    </a:lnTo>
                    <a:lnTo>
                      <a:pt x="1670" y="146"/>
                    </a:lnTo>
                    <a:lnTo>
                      <a:pt x="1672" y="165"/>
                    </a:lnTo>
                    <a:lnTo>
                      <a:pt x="1680" y="163"/>
                    </a:lnTo>
                    <a:lnTo>
                      <a:pt x="1694" y="187"/>
                    </a:lnTo>
                    <a:lnTo>
                      <a:pt x="1699" y="212"/>
                    </a:lnTo>
                    <a:lnTo>
                      <a:pt x="0" y="212"/>
                    </a:lnTo>
                    <a:lnTo>
                      <a:pt x="3" y="187"/>
                    </a:lnTo>
                    <a:lnTo>
                      <a:pt x="18" y="163"/>
                    </a:lnTo>
                    <a:lnTo>
                      <a:pt x="24" y="164"/>
                    </a:lnTo>
                    <a:lnTo>
                      <a:pt x="28" y="146"/>
                    </a:lnTo>
                    <a:lnTo>
                      <a:pt x="43" y="122"/>
                    </a:lnTo>
                    <a:lnTo>
                      <a:pt x="48" y="122"/>
                    </a:lnTo>
                    <a:lnTo>
                      <a:pt x="53" y="106"/>
                    </a:lnTo>
                    <a:lnTo>
                      <a:pt x="67" y="81"/>
                    </a:lnTo>
                    <a:lnTo>
                      <a:pt x="74" y="82"/>
                    </a:lnTo>
                    <a:lnTo>
                      <a:pt x="77" y="65"/>
                    </a:lnTo>
                    <a:lnTo>
                      <a:pt x="91" y="40"/>
                    </a:lnTo>
                    <a:lnTo>
                      <a:pt x="98" y="40"/>
                    </a:lnTo>
                    <a:lnTo>
                      <a:pt x="101" y="24"/>
                    </a:lnTo>
                    <a:lnTo>
                      <a:pt x="115" y="0"/>
                    </a:lnTo>
                    <a:lnTo>
                      <a:pt x="175" y="0"/>
                    </a:lnTo>
                    <a:lnTo>
                      <a:pt x="183" y="9"/>
                    </a:lnTo>
                    <a:lnTo>
                      <a:pt x="191" y="0"/>
                    </a:lnTo>
                    <a:lnTo>
                      <a:pt x="255" y="0"/>
                    </a:lnTo>
                    <a:lnTo>
                      <a:pt x="263" y="9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E8E0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7" name="Freeform 258"/>
              <p:cNvSpPr>
                <a:spLocks/>
              </p:cNvSpPr>
              <p:nvPr/>
            </p:nvSpPr>
            <p:spPr bwMode="auto">
              <a:xfrm flipH="1">
                <a:off x="4567" y="1514"/>
                <a:ext cx="29" cy="4"/>
              </a:xfrm>
              <a:custGeom>
                <a:avLst/>
                <a:gdLst>
                  <a:gd name="T0" fmla="*/ 75 w 76"/>
                  <a:gd name="T1" fmla="*/ 3 h 10"/>
                  <a:gd name="T2" fmla="*/ 72 w 76"/>
                  <a:gd name="T3" fmla="*/ 0 h 10"/>
                  <a:gd name="T4" fmla="*/ 0 w 76"/>
                  <a:gd name="T5" fmla="*/ 0 h 10"/>
                  <a:gd name="T6" fmla="*/ 0 w 76"/>
                  <a:gd name="T7" fmla="*/ 10 h 10"/>
                  <a:gd name="T8" fmla="*/ 72 w 76"/>
                  <a:gd name="T9" fmla="*/ 10 h 10"/>
                  <a:gd name="T10" fmla="*/ 68 w 76"/>
                  <a:gd name="T11" fmla="*/ 7 h 10"/>
                  <a:gd name="T12" fmla="*/ 72 w 76"/>
                  <a:gd name="T13" fmla="*/ 10 h 10"/>
                  <a:gd name="T14" fmla="*/ 75 w 76"/>
                  <a:gd name="T15" fmla="*/ 9 h 10"/>
                  <a:gd name="T16" fmla="*/ 76 w 76"/>
                  <a:gd name="T17" fmla="*/ 5 h 10"/>
                  <a:gd name="T18" fmla="*/ 75 w 76"/>
                  <a:gd name="T19" fmla="*/ 2 h 10"/>
                  <a:gd name="T20" fmla="*/ 72 w 76"/>
                  <a:gd name="T21" fmla="*/ 0 h 10"/>
                  <a:gd name="T22" fmla="*/ 75 w 76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6"/>
                  <a:gd name="T37" fmla="*/ 0 h 10"/>
                  <a:gd name="T38" fmla="*/ 76 w 76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6" h="10">
                    <a:moveTo>
                      <a:pt x="75" y="3"/>
                    </a:moveTo>
                    <a:lnTo>
                      <a:pt x="72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68" y="7"/>
                    </a:lnTo>
                    <a:lnTo>
                      <a:pt x="72" y="10"/>
                    </a:lnTo>
                    <a:lnTo>
                      <a:pt x="75" y="9"/>
                    </a:lnTo>
                    <a:lnTo>
                      <a:pt x="76" y="5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8" name="Freeform 259"/>
              <p:cNvSpPr>
                <a:spLocks/>
              </p:cNvSpPr>
              <p:nvPr/>
            </p:nvSpPr>
            <p:spPr bwMode="auto">
              <a:xfrm flipH="1">
                <a:off x="4565" y="1515"/>
                <a:ext cx="5" cy="6"/>
              </a:xfrm>
              <a:custGeom>
                <a:avLst/>
                <a:gdLst>
                  <a:gd name="T0" fmla="*/ 10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4 w 15"/>
                  <a:gd name="T11" fmla="*/ 14 h 16"/>
                  <a:gd name="T12" fmla="*/ 8 w 15"/>
                  <a:gd name="T13" fmla="*/ 14 h 16"/>
                  <a:gd name="T14" fmla="*/ 11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10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10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9" name="Freeform 260"/>
              <p:cNvSpPr>
                <a:spLocks/>
              </p:cNvSpPr>
              <p:nvPr/>
            </p:nvSpPr>
            <p:spPr bwMode="auto">
              <a:xfrm flipH="1">
                <a:off x="4561" y="1514"/>
                <a:ext cx="6" cy="6"/>
              </a:xfrm>
              <a:custGeom>
                <a:avLst/>
                <a:gdLst>
                  <a:gd name="T0" fmla="*/ 11 w 14"/>
                  <a:gd name="T1" fmla="*/ 0 h 17"/>
                  <a:gd name="T2" fmla="*/ 9 w 14"/>
                  <a:gd name="T3" fmla="*/ 3 h 17"/>
                  <a:gd name="T4" fmla="*/ 0 w 14"/>
                  <a:gd name="T5" fmla="*/ 12 h 17"/>
                  <a:gd name="T6" fmla="*/ 4 w 14"/>
                  <a:gd name="T7" fmla="*/ 17 h 17"/>
                  <a:gd name="T8" fmla="*/ 13 w 14"/>
                  <a:gd name="T9" fmla="*/ 7 h 17"/>
                  <a:gd name="T10" fmla="*/ 11 w 14"/>
                  <a:gd name="T11" fmla="*/ 10 h 17"/>
                  <a:gd name="T12" fmla="*/ 13 w 14"/>
                  <a:gd name="T13" fmla="*/ 7 h 17"/>
                  <a:gd name="T14" fmla="*/ 14 w 14"/>
                  <a:gd name="T15" fmla="*/ 5 h 17"/>
                  <a:gd name="T16" fmla="*/ 13 w 14"/>
                  <a:gd name="T17" fmla="*/ 3 h 17"/>
                  <a:gd name="T18" fmla="*/ 11 w 14"/>
                  <a:gd name="T19" fmla="*/ 2 h 17"/>
                  <a:gd name="T20" fmla="*/ 9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9" y="3"/>
                    </a:lnTo>
                    <a:lnTo>
                      <a:pt x="0" y="12"/>
                    </a:lnTo>
                    <a:lnTo>
                      <a:pt x="4" y="17"/>
                    </a:lnTo>
                    <a:lnTo>
                      <a:pt x="13" y="7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0" name="Freeform 261"/>
              <p:cNvSpPr>
                <a:spLocks/>
              </p:cNvSpPr>
              <p:nvPr/>
            </p:nvSpPr>
            <p:spPr bwMode="auto">
              <a:xfrm flipH="1">
                <a:off x="4536" y="1514"/>
                <a:ext cx="27" cy="4"/>
              </a:xfrm>
              <a:custGeom>
                <a:avLst/>
                <a:gdLst>
                  <a:gd name="T0" fmla="*/ 69 w 70"/>
                  <a:gd name="T1" fmla="*/ 3 h 10"/>
                  <a:gd name="T2" fmla="*/ 66 w 70"/>
                  <a:gd name="T3" fmla="*/ 0 h 10"/>
                  <a:gd name="T4" fmla="*/ 0 w 70"/>
                  <a:gd name="T5" fmla="*/ 0 h 10"/>
                  <a:gd name="T6" fmla="*/ 0 w 70"/>
                  <a:gd name="T7" fmla="*/ 10 h 10"/>
                  <a:gd name="T8" fmla="*/ 66 w 70"/>
                  <a:gd name="T9" fmla="*/ 10 h 10"/>
                  <a:gd name="T10" fmla="*/ 62 w 70"/>
                  <a:gd name="T11" fmla="*/ 7 h 10"/>
                  <a:gd name="T12" fmla="*/ 66 w 70"/>
                  <a:gd name="T13" fmla="*/ 10 h 10"/>
                  <a:gd name="T14" fmla="*/ 69 w 70"/>
                  <a:gd name="T15" fmla="*/ 9 h 10"/>
                  <a:gd name="T16" fmla="*/ 70 w 70"/>
                  <a:gd name="T17" fmla="*/ 5 h 10"/>
                  <a:gd name="T18" fmla="*/ 69 w 70"/>
                  <a:gd name="T19" fmla="*/ 2 h 10"/>
                  <a:gd name="T20" fmla="*/ 66 w 70"/>
                  <a:gd name="T21" fmla="*/ 0 h 10"/>
                  <a:gd name="T22" fmla="*/ 69 w 7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0"/>
                  <a:gd name="T37" fmla="*/ 0 h 10"/>
                  <a:gd name="T38" fmla="*/ 70 w 7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0" h="10">
                    <a:moveTo>
                      <a:pt x="69" y="3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6" y="10"/>
                    </a:lnTo>
                    <a:lnTo>
                      <a:pt x="62" y="7"/>
                    </a:lnTo>
                    <a:lnTo>
                      <a:pt x="66" y="10"/>
                    </a:lnTo>
                    <a:lnTo>
                      <a:pt x="69" y="9"/>
                    </a:lnTo>
                    <a:lnTo>
                      <a:pt x="70" y="5"/>
                    </a:lnTo>
                    <a:lnTo>
                      <a:pt x="69" y="2"/>
                    </a:lnTo>
                    <a:lnTo>
                      <a:pt x="66" y="0"/>
                    </a:lnTo>
                    <a:lnTo>
                      <a:pt x="69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1" name="Freeform 262"/>
              <p:cNvSpPr>
                <a:spLocks/>
              </p:cNvSpPr>
              <p:nvPr/>
            </p:nvSpPr>
            <p:spPr bwMode="auto">
              <a:xfrm flipH="1">
                <a:off x="4534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2" name="Freeform 263"/>
              <p:cNvSpPr>
                <a:spLocks/>
              </p:cNvSpPr>
              <p:nvPr/>
            </p:nvSpPr>
            <p:spPr bwMode="auto">
              <a:xfrm flipH="1">
                <a:off x="4532" y="1514"/>
                <a:ext cx="4" cy="6"/>
              </a:xfrm>
              <a:custGeom>
                <a:avLst/>
                <a:gdLst>
                  <a:gd name="T0" fmla="*/ 10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0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0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3" name="Freeform 264"/>
              <p:cNvSpPr>
                <a:spLocks/>
              </p:cNvSpPr>
              <p:nvPr/>
            </p:nvSpPr>
            <p:spPr bwMode="auto">
              <a:xfrm flipH="1">
                <a:off x="4504" y="1514"/>
                <a:ext cx="29" cy="4"/>
              </a:xfrm>
              <a:custGeom>
                <a:avLst/>
                <a:gdLst>
                  <a:gd name="T0" fmla="*/ 75 w 77"/>
                  <a:gd name="T1" fmla="*/ 3 h 10"/>
                  <a:gd name="T2" fmla="*/ 72 w 77"/>
                  <a:gd name="T3" fmla="*/ 0 h 10"/>
                  <a:gd name="T4" fmla="*/ 0 w 77"/>
                  <a:gd name="T5" fmla="*/ 0 h 10"/>
                  <a:gd name="T6" fmla="*/ 0 w 77"/>
                  <a:gd name="T7" fmla="*/ 10 h 10"/>
                  <a:gd name="T8" fmla="*/ 72 w 77"/>
                  <a:gd name="T9" fmla="*/ 10 h 10"/>
                  <a:gd name="T10" fmla="*/ 68 w 77"/>
                  <a:gd name="T11" fmla="*/ 7 h 10"/>
                  <a:gd name="T12" fmla="*/ 72 w 77"/>
                  <a:gd name="T13" fmla="*/ 10 h 10"/>
                  <a:gd name="T14" fmla="*/ 75 w 77"/>
                  <a:gd name="T15" fmla="*/ 9 h 10"/>
                  <a:gd name="T16" fmla="*/ 77 w 77"/>
                  <a:gd name="T17" fmla="*/ 5 h 10"/>
                  <a:gd name="T18" fmla="*/ 75 w 77"/>
                  <a:gd name="T19" fmla="*/ 2 h 10"/>
                  <a:gd name="T20" fmla="*/ 72 w 77"/>
                  <a:gd name="T21" fmla="*/ 0 h 10"/>
                  <a:gd name="T22" fmla="*/ 75 w 77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7"/>
                  <a:gd name="T37" fmla="*/ 0 h 10"/>
                  <a:gd name="T38" fmla="*/ 77 w 77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7" h="10">
                    <a:moveTo>
                      <a:pt x="75" y="3"/>
                    </a:moveTo>
                    <a:lnTo>
                      <a:pt x="72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2" y="10"/>
                    </a:lnTo>
                    <a:lnTo>
                      <a:pt x="68" y="7"/>
                    </a:lnTo>
                    <a:lnTo>
                      <a:pt x="72" y="10"/>
                    </a:lnTo>
                    <a:lnTo>
                      <a:pt x="75" y="9"/>
                    </a:lnTo>
                    <a:lnTo>
                      <a:pt x="77" y="5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4" name="Freeform 265"/>
              <p:cNvSpPr>
                <a:spLocks/>
              </p:cNvSpPr>
              <p:nvPr/>
            </p:nvSpPr>
            <p:spPr bwMode="auto">
              <a:xfrm flipH="1">
                <a:off x="4503" y="1515"/>
                <a:ext cx="4" cy="6"/>
              </a:xfrm>
              <a:custGeom>
                <a:avLst/>
                <a:gdLst>
                  <a:gd name="T0" fmla="*/ 6 w 13"/>
                  <a:gd name="T1" fmla="*/ 9 h 16"/>
                  <a:gd name="T2" fmla="*/ 13 w 13"/>
                  <a:gd name="T3" fmla="*/ 9 h 16"/>
                  <a:gd name="T4" fmla="*/ 7 w 13"/>
                  <a:gd name="T5" fmla="*/ 0 h 16"/>
                  <a:gd name="T6" fmla="*/ 0 w 13"/>
                  <a:gd name="T7" fmla="*/ 4 h 16"/>
                  <a:gd name="T8" fmla="*/ 6 w 13"/>
                  <a:gd name="T9" fmla="*/ 14 h 16"/>
                  <a:gd name="T10" fmla="*/ 13 w 13"/>
                  <a:gd name="T11" fmla="*/ 14 h 16"/>
                  <a:gd name="T12" fmla="*/ 6 w 13"/>
                  <a:gd name="T13" fmla="*/ 14 h 16"/>
                  <a:gd name="T14" fmla="*/ 9 w 13"/>
                  <a:gd name="T15" fmla="*/ 16 h 16"/>
                  <a:gd name="T16" fmla="*/ 12 w 13"/>
                  <a:gd name="T17" fmla="*/ 15 h 16"/>
                  <a:gd name="T18" fmla="*/ 13 w 13"/>
                  <a:gd name="T19" fmla="*/ 12 h 16"/>
                  <a:gd name="T20" fmla="*/ 13 w 13"/>
                  <a:gd name="T21" fmla="*/ 9 h 16"/>
                  <a:gd name="T22" fmla="*/ 6 w 13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6"/>
                  <a:gd name="T38" fmla="*/ 13 w 13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6">
                    <a:moveTo>
                      <a:pt x="6" y="9"/>
                    </a:moveTo>
                    <a:lnTo>
                      <a:pt x="13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6" y="14"/>
                    </a:lnTo>
                    <a:lnTo>
                      <a:pt x="13" y="14"/>
                    </a:lnTo>
                    <a:lnTo>
                      <a:pt x="6" y="14"/>
                    </a:lnTo>
                    <a:lnTo>
                      <a:pt x="9" y="16"/>
                    </a:lnTo>
                    <a:lnTo>
                      <a:pt x="12" y="15"/>
                    </a:lnTo>
                    <a:lnTo>
                      <a:pt x="13" y="12"/>
                    </a:lnTo>
                    <a:lnTo>
                      <a:pt x="13" y="9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5" name="Freeform 266"/>
              <p:cNvSpPr>
                <a:spLocks/>
              </p:cNvSpPr>
              <p:nvPr/>
            </p:nvSpPr>
            <p:spPr bwMode="auto">
              <a:xfrm flipH="1">
                <a:off x="4500" y="1514"/>
                <a:ext cx="5" cy="6"/>
              </a:xfrm>
              <a:custGeom>
                <a:avLst/>
                <a:gdLst>
                  <a:gd name="T0" fmla="*/ 9 w 13"/>
                  <a:gd name="T1" fmla="*/ 0 h 17"/>
                  <a:gd name="T2" fmla="*/ 6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9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8 w 13"/>
                  <a:gd name="T19" fmla="*/ 0 h 17"/>
                  <a:gd name="T20" fmla="*/ 6 w 13"/>
                  <a:gd name="T21" fmla="*/ 3 h 17"/>
                  <a:gd name="T22" fmla="*/ 9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6" name="Freeform 267"/>
              <p:cNvSpPr>
                <a:spLocks/>
              </p:cNvSpPr>
              <p:nvPr/>
            </p:nvSpPr>
            <p:spPr bwMode="auto">
              <a:xfrm flipH="1">
                <a:off x="4475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7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7 w 72"/>
                  <a:gd name="T9" fmla="*/ 10 h 10"/>
                  <a:gd name="T10" fmla="*/ 64 w 72"/>
                  <a:gd name="T11" fmla="*/ 7 h 10"/>
                  <a:gd name="T12" fmla="*/ 67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7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7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" name="Freeform 268"/>
              <p:cNvSpPr>
                <a:spLocks/>
              </p:cNvSpPr>
              <p:nvPr/>
            </p:nvSpPr>
            <p:spPr bwMode="auto">
              <a:xfrm flipH="1">
                <a:off x="4472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" name="Freeform 269"/>
              <p:cNvSpPr>
                <a:spLocks/>
              </p:cNvSpPr>
              <p:nvPr/>
            </p:nvSpPr>
            <p:spPr bwMode="auto">
              <a:xfrm flipH="1">
                <a:off x="4470" y="1514"/>
                <a:ext cx="5" cy="6"/>
              </a:xfrm>
              <a:custGeom>
                <a:avLst/>
                <a:gdLst>
                  <a:gd name="T0" fmla="*/ 9 w 12"/>
                  <a:gd name="T1" fmla="*/ 0 h 17"/>
                  <a:gd name="T2" fmla="*/ 6 w 12"/>
                  <a:gd name="T3" fmla="*/ 3 h 17"/>
                  <a:gd name="T4" fmla="*/ 0 w 12"/>
                  <a:gd name="T5" fmla="*/ 12 h 17"/>
                  <a:gd name="T6" fmla="*/ 7 w 12"/>
                  <a:gd name="T7" fmla="*/ 17 h 17"/>
                  <a:gd name="T8" fmla="*/ 12 w 12"/>
                  <a:gd name="T9" fmla="*/ 7 h 17"/>
                  <a:gd name="T10" fmla="*/ 9 w 12"/>
                  <a:gd name="T11" fmla="*/ 10 h 17"/>
                  <a:gd name="T12" fmla="*/ 12 w 12"/>
                  <a:gd name="T13" fmla="*/ 7 h 17"/>
                  <a:gd name="T14" fmla="*/ 12 w 12"/>
                  <a:gd name="T15" fmla="*/ 4 h 17"/>
                  <a:gd name="T16" fmla="*/ 11 w 12"/>
                  <a:gd name="T17" fmla="*/ 2 h 17"/>
                  <a:gd name="T18" fmla="*/ 8 w 12"/>
                  <a:gd name="T19" fmla="*/ 0 h 17"/>
                  <a:gd name="T20" fmla="*/ 6 w 12"/>
                  <a:gd name="T21" fmla="*/ 3 h 17"/>
                  <a:gd name="T22" fmla="*/ 9 w 12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17"/>
                  <a:gd name="T38" fmla="*/ 12 w 12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2" y="7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" name="Freeform 270"/>
              <p:cNvSpPr>
                <a:spLocks/>
              </p:cNvSpPr>
              <p:nvPr/>
            </p:nvSpPr>
            <p:spPr bwMode="auto">
              <a:xfrm flipH="1">
                <a:off x="4443" y="1514"/>
                <a:ext cx="28" cy="4"/>
              </a:xfrm>
              <a:custGeom>
                <a:avLst/>
                <a:gdLst>
                  <a:gd name="T0" fmla="*/ 74 w 75"/>
                  <a:gd name="T1" fmla="*/ 3 h 10"/>
                  <a:gd name="T2" fmla="*/ 70 w 75"/>
                  <a:gd name="T3" fmla="*/ 0 h 10"/>
                  <a:gd name="T4" fmla="*/ 0 w 75"/>
                  <a:gd name="T5" fmla="*/ 0 h 10"/>
                  <a:gd name="T6" fmla="*/ 0 w 75"/>
                  <a:gd name="T7" fmla="*/ 10 h 10"/>
                  <a:gd name="T8" fmla="*/ 70 w 75"/>
                  <a:gd name="T9" fmla="*/ 10 h 10"/>
                  <a:gd name="T10" fmla="*/ 67 w 75"/>
                  <a:gd name="T11" fmla="*/ 7 h 10"/>
                  <a:gd name="T12" fmla="*/ 70 w 75"/>
                  <a:gd name="T13" fmla="*/ 10 h 10"/>
                  <a:gd name="T14" fmla="*/ 74 w 75"/>
                  <a:gd name="T15" fmla="*/ 9 h 10"/>
                  <a:gd name="T16" fmla="*/ 75 w 75"/>
                  <a:gd name="T17" fmla="*/ 5 h 10"/>
                  <a:gd name="T18" fmla="*/ 74 w 75"/>
                  <a:gd name="T19" fmla="*/ 2 h 10"/>
                  <a:gd name="T20" fmla="*/ 70 w 75"/>
                  <a:gd name="T21" fmla="*/ 0 h 10"/>
                  <a:gd name="T22" fmla="*/ 74 w 7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"/>
                  <a:gd name="T37" fmla="*/ 0 h 10"/>
                  <a:gd name="T38" fmla="*/ 75 w 7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" h="10">
                    <a:moveTo>
                      <a:pt x="74" y="3"/>
                    </a:moveTo>
                    <a:lnTo>
                      <a:pt x="7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70" y="10"/>
                    </a:lnTo>
                    <a:lnTo>
                      <a:pt x="74" y="9"/>
                    </a:lnTo>
                    <a:lnTo>
                      <a:pt x="75" y="5"/>
                    </a:lnTo>
                    <a:lnTo>
                      <a:pt x="74" y="2"/>
                    </a:lnTo>
                    <a:lnTo>
                      <a:pt x="70" y="0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" name="Freeform 271"/>
              <p:cNvSpPr>
                <a:spLocks/>
              </p:cNvSpPr>
              <p:nvPr/>
            </p:nvSpPr>
            <p:spPr bwMode="auto">
              <a:xfrm flipH="1">
                <a:off x="4441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2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2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" name="Freeform 272"/>
              <p:cNvSpPr>
                <a:spLocks/>
              </p:cNvSpPr>
              <p:nvPr/>
            </p:nvSpPr>
            <p:spPr bwMode="auto">
              <a:xfrm flipH="1">
                <a:off x="4438" y="1514"/>
                <a:ext cx="6" cy="6"/>
              </a:xfrm>
              <a:custGeom>
                <a:avLst/>
                <a:gdLst>
                  <a:gd name="T0" fmla="*/ 11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1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1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2" name="Freeform 273"/>
              <p:cNvSpPr>
                <a:spLocks/>
              </p:cNvSpPr>
              <p:nvPr/>
            </p:nvSpPr>
            <p:spPr bwMode="auto">
              <a:xfrm flipH="1">
                <a:off x="4415" y="1514"/>
                <a:ext cx="24" cy="4"/>
              </a:xfrm>
              <a:custGeom>
                <a:avLst/>
                <a:gdLst>
                  <a:gd name="T0" fmla="*/ 65 w 66"/>
                  <a:gd name="T1" fmla="*/ 3 h 10"/>
                  <a:gd name="T2" fmla="*/ 61 w 66"/>
                  <a:gd name="T3" fmla="*/ 0 h 10"/>
                  <a:gd name="T4" fmla="*/ 0 w 66"/>
                  <a:gd name="T5" fmla="*/ 0 h 10"/>
                  <a:gd name="T6" fmla="*/ 0 w 66"/>
                  <a:gd name="T7" fmla="*/ 10 h 10"/>
                  <a:gd name="T8" fmla="*/ 61 w 66"/>
                  <a:gd name="T9" fmla="*/ 10 h 10"/>
                  <a:gd name="T10" fmla="*/ 58 w 66"/>
                  <a:gd name="T11" fmla="*/ 7 h 10"/>
                  <a:gd name="T12" fmla="*/ 61 w 66"/>
                  <a:gd name="T13" fmla="*/ 10 h 10"/>
                  <a:gd name="T14" fmla="*/ 65 w 66"/>
                  <a:gd name="T15" fmla="*/ 9 h 10"/>
                  <a:gd name="T16" fmla="*/ 66 w 66"/>
                  <a:gd name="T17" fmla="*/ 5 h 10"/>
                  <a:gd name="T18" fmla="*/ 65 w 66"/>
                  <a:gd name="T19" fmla="*/ 2 h 10"/>
                  <a:gd name="T20" fmla="*/ 61 w 66"/>
                  <a:gd name="T21" fmla="*/ 0 h 10"/>
                  <a:gd name="T22" fmla="*/ 65 w 66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10"/>
                  <a:gd name="T38" fmla="*/ 66 w 66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10">
                    <a:moveTo>
                      <a:pt x="65" y="3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1" y="10"/>
                    </a:lnTo>
                    <a:lnTo>
                      <a:pt x="58" y="7"/>
                    </a:lnTo>
                    <a:lnTo>
                      <a:pt x="61" y="10"/>
                    </a:lnTo>
                    <a:lnTo>
                      <a:pt x="65" y="9"/>
                    </a:lnTo>
                    <a:lnTo>
                      <a:pt x="66" y="5"/>
                    </a:lnTo>
                    <a:lnTo>
                      <a:pt x="65" y="2"/>
                    </a:lnTo>
                    <a:lnTo>
                      <a:pt x="61" y="0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3" name="Freeform 274"/>
              <p:cNvSpPr>
                <a:spLocks/>
              </p:cNvSpPr>
              <p:nvPr/>
            </p:nvSpPr>
            <p:spPr bwMode="auto">
              <a:xfrm flipH="1">
                <a:off x="4412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4" name="Freeform 275"/>
              <p:cNvSpPr>
                <a:spLocks/>
              </p:cNvSpPr>
              <p:nvPr/>
            </p:nvSpPr>
            <p:spPr bwMode="auto">
              <a:xfrm flipH="1">
                <a:off x="4410" y="1514"/>
                <a:ext cx="5" cy="6"/>
              </a:xfrm>
              <a:custGeom>
                <a:avLst/>
                <a:gdLst>
                  <a:gd name="T0" fmla="*/ 10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0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2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0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5" name="Freeform 276"/>
              <p:cNvSpPr>
                <a:spLocks/>
              </p:cNvSpPr>
              <p:nvPr/>
            </p:nvSpPr>
            <p:spPr bwMode="auto">
              <a:xfrm flipH="1">
                <a:off x="4383" y="1514"/>
                <a:ext cx="28" cy="4"/>
              </a:xfrm>
              <a:custGeom>
                <a:avLst/>
                <a:gdLst>
                  <a:gd name="T0" fmla="*/ 74 w 75"/>
                  <a:gd name="T1" fmla="*/ 3 h 10"/>
                  <a:gd name="T2" fmla="*/ 70 w 75"/>
                  <a:gd name="T3" fmla="*/ 0 h 10"/>
                  <a:gd name="T4" fmla="*/ 0 w 75"/>
                  <a:gd name="T5" fmla="*/ 0 h 10"/>
                  <a:gd name="T6" fmla="*/ 0 w 75"/>
                  <a:gd name="T7" fmla="*/ 10 h 10"/>
                  <a:gd name="T8" fmla="*/ 70 w 75"/>
                  <a:gd name="T9" fmla="*/ 10 h 10"/>
                  <a:gd name="T10" fmla="*/ 67 w 75"/>
                  <a:gd name="T11" fmla="*/ 7 h 10"/>
                  <a:gd name="T12" fmla="*/ 70 w 75"/>
                  <a:gd name="T13" fmla="*/ 10 h 10"/>
                  <a:gd name="T14" fmla="*/ 74 w 75"/>
                  <a:gd name="T15" fmla="*/ 9 h 10"/>
                  <a:gd name="T16" fmla="*/ 75 w 75"/>
                  <a:gd name="T17" fmla="*/ 5 h 10"/>
                  <a:gd name="T18" fmla="*/ 74 w 75"/>
                  <a:gd name="T19" fmla="*/ 2 h 10"/>
                  <a:gd name="T20" fmla="*/ 70 w 75"/>
                  <a:gd name="T21" fmla="*/ 0 h 10"/>
                  <a:gd name="T22" fmla="*/ 74 w 7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"/>
                  <a:gd name="T37" fmla="*/ 0 h 10"/>
                  <a:gd name="T38" fmla="*/ 75 w 7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" h="10">
                    <a:moveTo>
                      <a:pt x="74" y="3"/>
                    </a:moveTo>
                    <a:lnTo>
                      <a:pt x="7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70" y="10"/>
                    </a:lnTo>
                    <a:lnTo>
                      <a:pt x="67" y="7"/>
                    </a:lnTo>
                    <a:lnTo>
                      <a:pt x="70" y="10"/>
                    </a:lnTo>
                    <a:lnTo>
                      <a:pt x="74" y="9"/>
                    </a:lnTo>
                    <a:lnTo>
                      <a:pt x="75" y="5"/>
                    </a:lnTo>
                    <a:lnTo>
                      <a:pt x="74" y="2"/>
                    </a:lnTo>
                    <a:lnTo>
                      <a:pt x="70" y="0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6" name="Freeform 277"/>
              <p:cNvSpPr>
                <a:spLocks/>
              </p:cNvSpPr>
              <p:nvPr/>
            </p:nvSpPr>
            <p:spPr bwMode="auto">
              <a:xfrm flipH="1">
                <a:off x="4381" y="1515"/>
                <a:ext cx="5" cy="6"/>
              </a:xfrm>
              <a:custGeom>
                <a:avLst/>
                <a:gdLst>
                  <a:gd name="T0" fmla="*/ 8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3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8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8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3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7" name="Freeform 278"/>
              <p:cNvSpPr>
                <a:spLocks/>
              </p:cNvSpPr>
              <p:nvPr/>
            </p:nvSpPr>
            <p:spPr bwMode="auto">
              <a:xfrm flipH="1">
                <a:off x="4378" y="1514"/>
                <a:ext cx="5" cy="6"/>
              </a:xfrm>
              <a:custGeom>
                <a:avLst/>
                <a:gdLst>
                  <a:gd name="T0" fmla="*/ 11 w 15"/>
                  <a:gd name="T1" fmla="*/ 0 h 17"/>
                  <a:gd name="T2" fmla="*/ 9 w 15"/>
                  <a:gd name="T3" fmla="*/ 3 h 17"/>
                  <a:gd name="T4" fmla="*/ 0 w 15"/>
                  <a:gd name="T5" fmla="*/ 12 h 17"/>
                  <a:gd name="T6" fmla="*/ 5 w 15"/>
                  <a:gd name="T7" fmla="*/ 17 h 17"/>
                  <a:gd name="T8" fmla="*/ 14 w 15"/>
                  <a:gd name="T9" fmla="*/ 7 h 17"/>
                  <a:gd name="T10" fmla="*/ 11 w 15"/>
                  <a:gd name="T11" fmla="*/ 10 h 17"/>
                  <a:gd name="T12" fmla="*/ 14 w 15"/>
                  <a:gd name="T13" fmla="*/ 7 h 17"/>
                  <a:gd name="T14" fmla="*/ 15 w 15"/>
                  <a:gd name="T15" fmla="*/ 5 h 17"/>
                  <a:gd name="T16" fmla="*/ 14 w 15"/>
                  <a:gd name="T17" fmla="*/ 3 h 17"/>
                  <a:gd name="T18" fmla="*/ 11 w 15"/>
                  <a:gd name="T19" fmla="*/ 2 h 17"/>
                  <a:gd name="T20" fmla="*/ 9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9" y="3"/>
                    </a:lnTo>
                    <a:lnTo>
                      <a:pt x="0" y="12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5" y="5"/>
                    </a:lnTo>
                    <a:lnTo>
                      <a:pt x="14" y="3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8" name="Freeform 279"/>
              <p:cNvSpPr>
                <a:spLocks/>
              </p:cNvSpPr>
              <p:nvPr/>
            </p:nvSpPr>
            <p:spPr bwMode="auto">
              <a:xfrm flipH="1">
                <a:off x="4353" y="1514"/>
                <a:ext cx="26" cy="4"/>
              </a:xfrm>
              <a:custGeom>
                <a:avLst/>
                <a:gdLst>
                  <a:gd name="T0" fmla="*/ 68 w 70"/>
                  <a:gd name="T1" fmla="*/ 3 h 10"/>
                  <a:gd name="T2" fmla="*/ 65 w 70"/>
                  <a:gd name="T3" fmla="*/ 0 h 10"/>
                  <a:gd name="T4" fmla="*/ 0 w 70"/>
                  <a:gd name="T5" fmla="*/ 0 h 10"/>
                  <a:gd name="T6" fmla="*/ 0 w 70"/>
                  <a:gd name="T7" fmla="*/ 10 h 10"/>
                  <a:gd name="T8" fmla="*/ 65 w 70"/>
                  <a:gd name="T9" fmla="*/ 10 h 10"/>
                  <a:gd name="T10" fmla="*/ 62 w 70"/>
                  <a:gd name="T11" fmla="*/ 7 h 10"/>
                  <a:gd name="T12" fmla="*/ 65 w 70"/>
                  <a:gd name="T13" fmla="*/ 10 h 10"/>
                  <a:gd name="T14" fmla="*/ 68 w 70"/>
                  <a:gd name="T15" fmla="*/ 9 h 10"/>
                  <a:gd name="T16" fmla="*/ 70 w 70"/>
                  <a:gd name="T17" fmla="*/ 5 h 10"/>
                  <a:gd name="T18" fmla="*/ 68 w 70"/>
                  <a:gd name="T19" fmla="*/ 2 h 10"/>
                  <a:gd name="T20" fmla="*/ 65 w 70"/>
                  <a:gd name="T21" fmla="*/ 0 h 10"/>
                  <a:gd name="T22" fmla="*/ 68 w 70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0"/>
                  <a:gd name="T37" fmla="*/ 0 h 10"/>
                  <a:gd name="T38" fmla="*/ 70 w 7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0" h="10">
                    <a:moveTo>
                      <a:pt x="68" y="3"/>
                    </a:moveTo>
                    <a:lnTo>
                      <a:pt x="6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5" y="10"/>
                    </a:lnTo>
                    <a:lnTo>
                      <a:pt x="62" y="7"/>
                    </a:lnTo>
                    <a:lnTo>
                      <a:pt x="65" y="10"/>
                    </a:lnTo>
                    <a:lnTo>
                      <a:pt x="68" y="9"/>
                    </a:lnTo>
                    <a:lnTo>
                      <a:pt x="70" y="5"/>
                    </a:lnTo>
                    <a:lnTo>
                      <a:pt x="68" y="2"/>
                    </a:lnTo>
                    <a:lnTo>
                      <a:pt x="65" y="0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9" name="Freeform 280"/>
              <p:cNvSpPr>
                <a:spLocks/>
              </p:cNvSpPr>
              <p:nvPr/>
            </p:nvSpPr>
            <p:spPr bwMode="auto">
              <a:xfrm flipH="1">
                <a:off x="4350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6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3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0" name="Freeform 281"/>
              <p:cNvSpPr>
                <a:spLocks/>
              </p:cNvSpPr>
              <p:nvPr/>
            </p:nvSpPr>
            <p:spPr bwMode="auto">
              <a:xfrm flipH="1">
                <a:off x="4348" y="1514"/>
                <a:ext cx="5" cy="6"/>
              </a:xfrm>
              <a:custGeom>
                <a:avLst/>
                <a:gdLst>
                  <a:gd name="T0" fmla="*/ 10 w 13"/>
                  <a:gd name="T1" fmla="*/ 0 h 17"/>
                  <a:gd name="T2" fmla="*/ 7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10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9 w 13"/>
                  <a:gd name="T19" fmla="*/ 0 h 17"/>
                  <a:gd name="T20" fmla="*/ 7 w 13"/>
                  <a:gd name="T21" fmla="*/ 3 h 17"/>
                  <a:gd name="T22" fmla="*/ 10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10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10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1" name="Freeform 282"/>
              <p:cNvSpPr>
                <a:spLocks/>
              </p:cNvSpPr>
              <p:nvPr/>
            </p:nvSpPr>
            <p:spPr bwMode="auto">
              <a:xfrm flipH="1">
                <a:off x="4321" y="1514"/>
                <a:ext cx="28" cy="4"/>
              </a:xfrm>
              <a:custGeom>
                <a:avLst/>
                <a:gdLst>
                  <a:gd name="T0" fmla="*/ 71 w 73"/>
                  <a:gd name="T1" fmla="*/ 3 h 10"/>
                  <a:gd name="T2" fmla="*/ 68 w 73"/>
                  <a:gd name="T3" fmla="*/ 0 h 10"/>
                  <a:gd name="T4" fmla="*/ 0 w 73"/>
                  <a:gd name="T5" fmla="*/ 0 h 10"/>
                  <a:gd name="T6" fmla="*/ 0 w 73"/>
                  <a:gd name="T7" fmla="*/ 10 h 10"/>
                  <a:gd name="T8" fmla="*/ 68 w 73"/>
                  <a:gd name="T9" fmla="*/ 10 h 10"/>
                  <a:gd name="T10" fmla="*/ 64 w 73"/>
                  <a:gd name="T11" fmla="*/ 7 h 10"/>
                  <a:gd name="T12" fmla="*/ 68 w 73"/>
                  <a:gd name="T13" fmla="*/ 10 h 10"/>
                  <a:gd name="T14" fmla="*/ 71 w 73"/>
                  <a:gd name="T15" fmla="*/ 9 h 10"/>
                  <a:gd name="T16" fmla="*/ 73 w 73"/>
                  <a:gd name="T17" fmla="*/ 5 h 10"/>
                  <a:gd name="T18" fmla="*/ 71 w 73"/>
                  <a:gd name="T19" fmla="*/ 2 h 10"/>
                  <a:gd name="T20" fmla="*/ 68 w 73"/>
                  <a:gd name="T21" fmla="*/ 0 h 10"/>
                  <a:gd name="T22" fmla="*/ 71 w 73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"/>
                  <a:gd name="T37" fmla="*/ 0 h 10"/>
                  <a:gd name="T38" fmla="*/ 73 w 7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3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2" name="Freeform 283"/>
              <p:cNvSpPr>
                <a:spLocks/>
              </p:cNvSpPr>
              <p:nvPr/>
            </p:nvSpPr>
            <p:spPr bwMode="auto">
              <a:xfrm flipH="1">
                <a:off x="4319" y="1515"/>
                <a:ext cx="5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10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3" name="Freeform 284"/>
              <p:cNvSpPr>
                <a:spLocks/>
              </p:cNvSpPr>
              <p:nvPr/>
            </p:nvSpPr>
            <p:spPr bwMode="auto">
              <a:xfrm flipH="1">
                <a:off x="4316" y="1514"/>
                <a:ext cx="6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1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4" name="Freeform 285"/>
              <p:cNvSpPr>
                <a:spLocks/>
              </p:cNvSpPr>
              <p:nvPr/>
            </p:nvSpPr>
            <p:spPr bwMode="auto">
              <a:xfrm flipH="1">
                <a:off x="4291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8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8 w 72"/>
                  <a:gd name="T9" fmla="*/ 10 h 10"/>
                  <a:gd name="T10" fmla="*/ 64 w 72"/>
                  <a:gd name="T11" fmla="*/ 7 h 10"/>
                  <a:gd name="T12" fmla="*/ 68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8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5" name="Freeform 286"/>
              <p:cNvSpPr>
                <a:spLocks/>
              </p:cNvSpPr>
              <p:nvPr/>
            </p:nvSpPr>
            <p:spPr bwMode="auto">
              <a:xfrm flipH="1">
                <a:off x="4288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10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6" name="Freeform 287"/>
              <p:cNvSpPr>
                <a:spLocks/>
              </p:cNvSpPr>
              <p:nvPr/>
            </p:nvSpPr>
            <p:spPr bwMode="auto">
              <a:xfrm flipH="1">
                <a:off x="4285" y="1514"/>
                <a:ext cx="6" cy="6"/>
              </a:xfrm>
              <a:custGeom>
                <a:avLst/>
                <a:gdLst>
                  <a:gd name="T0" fmla="*/ 11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1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7" name="Freeform 288"/>
              <p:cNvSpPr>
                <a:spLocks/>
              </p:cNvSpPr>
              <p:nvPr/>
            </p:nvSpPr>
            <p:spPr bwMode="auto">
              <a:xfrm flipH="1">
                <a:off x="4260" y="1514"/>
                <a:ext cx="27" cy="4"/>
              </a:xfrm>
              <a:custGeom>
                <a:avLst/>
                <a:gdLst>
                  <a:gd name="T0" fmla="*/ 71 w 72"/>
                  <a:gd name="T1" fmla="*/ 3 h 10"/>
                  <a:gd name="T2" fmla="*/ 68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8 w 72"/>
                  <a:gd name="T9" fmla="*/ 10 h 10"/>
                  <a:gd name="T10" fmla="*/ 64 w 72"/>
                  <a:gd name="T11" fmla="*/ 7 h 10"/>
                  <a:gd name="T12" fmla="*/ 68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8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8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8" y="10"/>
                    </a:lnTo>
                    <a:lnTo>
                      <a:pt x="64" y="7"/>
                    </a:lnTo>
                    <a:lnTo>
                      <a:pt x="68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8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8" name="Freeform 289"/>
              <p:cNvSpPr>
                <a:spLocks/>
              </p:cNvSpPr>
              <p:nvPr/>
            </p:nvSpPr>
            <p:spPr bwMode="auto">
              <a:xfrm flipH="1">
                <a:off x="4258" y="1515"/>
                <a:ext cx="5" cy="6"/>
              </a:xfrm>
              <a:custGeom>
                <a:avLst/>
                <a:gdLst>
                  <a:gd name="T0" fmla="*/ 11 w 14"/>
                  <a:gd name="T1" fmla="*/ 7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1 w 14"/>
                  <a:gd name="T11" fmla="*/ 16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11 w 14"/>
                  <a:gd name="T23" fmla="*/ 7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11" y="7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1" y="16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49" name="Freeform 290"/>
              <p:cNvSpPr>
                <a:spLocks/>
              </p:cNvSpPr>
              <p:nvPr/>
            </p:nvSpPr>
            <p:spPr bwMode="auto">
              <a:xfrm flipH="1">
                <a:off x="4254" y="1518"/>
                <a:ext cx="5" cy="3"/>
              </a:xfrm>
              <a:custGeom>
                <a:avLst/>
                <a:gdLst>
                  <a:gd name="T0" fmla="*/ 8 w 12"/>
                  <a:gd name="T1" fmla="*/ 0 h 9"/>
                  <a:gd name="T2" fmla="*/ 8 w 12"/>
                  <a:gd name="T3" fmla="*/ 0 h 9"/>
                  <a:gd name="T4" fmla="*/ 0 w 12"/>
                  <a:gd name="T5" fmla="*/ 0 h 9"/>
                  <a:gd name="T6" fmla="*/ 0 w 12"/>
                  <a:gd name="T7" fmla="*/ 9 h 9"/>
                  <a:gd name="T8" fmla="*/ 8 w 12"/>
                  <a:gd name="T9" fmla="*/ 9 h 9"/>
                  <a:gd name="T10" fmla="*/ 8 w 12"/>
                  <a:gd name="T11" fmla="*/ 9 h 9"/>
                  <a:gd name="T12" fmla="*/ 8 w 12"/>
                  <a:gd name="T13" fmla="*/ 9 h 9"/>
                  <a:gd name="T14" fmla="*/ 11 w 12"/>
                  <a:gd name="T15" fmla="*/ 8 h 9"/>
                  <a:gd name="T16" fmla="*/ 12 w 12"/>
                  <a:gd name="T17" fmla="*/ 4 h 9"/>
                  <a:gd name="T18" fmla="*/ 11 w 12"/>
                  <a:gd name="T19" fmla="*/ 1 h 9"/>
                  <a:gd name="T20" fmla="*/ 8 w 12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"/>
                  <a:gd name="T34" fmla="*/ 0 h 9"/>
                  <a:gd name="T35" fmla="*/ 12 w 12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" h="9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8" y="9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11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0" name="Freeform 291"/>
              <p:cNvSpPr>
                <a:spLocks/>
              </p:cNvSpPr>
              <p:nvPr/>
            </p:nvSpPr>
            <p:spPr bwMode="auto">
              <a:xfrm flipH="1">
                <a:off x="4250" y="1518"/>
                <a:ext cx="6" cy="3"/>
              </a:xfrm>
              <a:custGeom>
                <a:avLst/>
                <a:gdLst>
                  <a:gd name="T0" fmla="*/ 11 w 16"/>
                  <a:gd name="T1" fmla="*/ 0 h 9"/>
                  <a:gd name="T2" fmla="*/ 11 w 16"/>
                  <a:gd name="T3" fmla="*/ 0 h 9"/>
                  <a:gd name="T4" fmla="*/ 0 w 16"/>
                  <a:gd name="T5" fmla="*/ 0 h 9"/>
                  <a:gd name="T6" fmla="*/ 0 w 16"/>
                  <a:gd name="T7" fmla="*/ 9 h 9"/>
                  <a:gd name="T8" fmla="*/ 11 w 16"/>
                  <a:gd name="T9" fmla="*/ 9 h 9"/>
                  <a:gd name="T10" fmla="*/ 11 w 16"/>
                  <a:gd name="T11" fmla="*/ 9 h 9"/>
                  <a:gd name="T12" fmla="*/ 11 w 16"/>
                  <a:gd name="T13" fmla="*/ 9 h 9"/>
                  <a:gd name="T14" fmla="*/ 15 w 16"/>
                  <a:gd name="T15" fmla="*/ 8 h 9"/>
                  <a:gd name="T16" fmla="*/ 16 w 16"/>
                  <a:gd name="T17" fmla="*/ 4 h 9"/>
                  <a:gd name="T18" fmla="*/ 15 w 16"/>
                  <a:gd name="T19" fmla="*/ 1 h 9"/>
                  <a:gd name="T20" fmla="*/ 11 w 16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9"/>
                  <a:gd name="T35" fmla="*/ 16 w 16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9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11" y="9"/>
                    </a:lnTo>
                    <a:lnTo>
                      <a:pt x="15" y="8"/>
                    </a:lnTo>
                    <a:lnTo>
                      <a:pt x="16" y="4"/>
                    </a:lnTo>
                    <a:lnTo>
                      <a:pt x="15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1" name="Freeform 292"/>
              <p:cNvSpPr>
                <a:spLocks/>
              </p:cNvSpPr>
              <p:nvPr/>
            </p:nvSpPr>
            <p:spPr bwMode="auto">
              <a:xfrm flipH="1">
                <a:off x="4246" y="1518"/>
                <a:ext cx="6" cy="3"/>
              </a:xfrm>
              <a:custGeom>
                <a:avLst/>
                <a:gdLst>
                  <a:gd name="T0" fmla="*/ 9 w 14"/>
                  <a:gd name="T1" fmla="*/ 0 h 9"/>
                  <a:gd name="T2" fmla="*/ 9 w 14"/>
                  <a:gd name="T3" fmla="*/ 0 h 9"/>
                  <a:gd name="T4" fmla="*/ 0 w 14"/>
                  <a:gd name="T5" fmla="*/ 0 h 9"/>
                  <a:gd name="T6" fmla="*/ 0 w 14"/>
                  <a:gd name="T7" fmla="*/ 9 h 9"/>
                  <a:gd name="T8" fmla="*/ 9 w 14"/>
                  <a:gd name="T9" fmla="*/ 9 h 9"/>
                  <a:gd name="T10" fmla="*/ 9 w 14"/>
                  <a:gd name="T11" fmla="*/ 9 h 9"/>
                  <a:gd name="T12" fmla="*/ 9 w 14"/>
                  <a:gd name="T13" fmla="*/ 9 h 9"/>
                  <a:gd name="T14" fmla="*/ 13 w 14"/>
                  <a:gd name="T15" fmla="*/ 8 h 9"/>
                  <a:gd name="T16" fmla="*/ 14 w 14"/>
                  <a:gd name="T17" fmla="*/ 4 h 9"/>
                  <a:gd name="T18" fmla="*/ 13 w 14"/>
                  <a:gd name="T19" fmla="*/ 1 h 9"/>
                  <a:gd name="T20" fmla="*/ 9 w 14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9"/>
                  <a:gd name="T35" fmla="*/ 14 w 14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9">
                    <a:moveTo>
                      <a:pt x="9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3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2" name="Freeform 293"/>
              <p:cNvSpPr>
                <a:spLocks/>
              </p:cNvSpPr>
              <p:nvPr/>
            </p:nvSpPr>
            <p:spPr bwMode="auto">
              <a:xfrm flipH="1">
                <a:off x="4221" y="1518"/>
                <a:ext cx="27" cy="3"/>
              </a:xfrm>
              <a:custGeom>
                <a:avLst/>
                <a:gdLst>
                  <a:gd name="T0" fmla="*/ 66 w 71"/>
                  <a:gd name="T1" fmla="*/ 0 h 9"/>
                  <a:gd name="T2" fmla="*/ 66 w 71"/>
                  <a:gd name="T3" fmla="*/ 0 h 9"/>
                  <a:gd name="T4" fmla="*/ 0 w 71"/>
                  <a:gd name="T5" fmla="*/ 0 h 9"/>
                  <a:gd name="T6" fmla="*/ 0 w 71"/>
                  <a:gd name="T7" fmla="*/ 9 h 9"/>
                  <a:gd name="T8" fmla="*/ 66 w 71"/>
                  <a:gd name="T9" fmla="*/ 9 h 9"/>
                  <a:gd name="T10" fmla="*/ 66 w 71"/>
                  <a:gd name="T11" fmla="*/ 9 h 9"/>
                  <a:gd name="T12" fmla="*/ 66 w 71"/>
                  <a:gd name="T13" fmla="*/ 9 h 9"/>
                  <a:gd name="T14" fmla="*/ 69 w 71"/>
                  <a:gd name="T15" fmla="*/ 8 h 9"/>
                  <a:gd name="T16" fmla="*/ 71 w 71"/>
                  <a:gd name="T17" fmla="*/ 4 h 9"/>
                  <a:gd name="T18" fmla="*/ 69 w 71"/>
                  <a:gd name="T19" fmla="*/ 1 h 9"/>
                  <a:gd name="T20" fmla="*/ 66 w 71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1"/>
                  <a:gd name="T34" fmla="*/ 0 h 9"/>
                  <a:gd name="T35" fmla="*/ 71 w 71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1" h="9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6" y="9"/>
                    </a:lnTo>
                    <a:lnTo>
                      <a:pt x="69" y="8"/>
                    </a:lnTo>
                    <a:lnTo>
                      <a:pt x="71" y="4"/>
                    </a:lnTo>
                    <a:lnTo>
                      <a:pt x="69" y="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3" name="Freeform 294"/>
              <p:cNvSpPr>
                <a:spLocks/>
              </p:cNvSpPr>
              <p:nvPr/>
            </p:nvSpPr>
            <p:spPr bwMode="auto">
              <a:xfrm flipH="1">
                <a:off x="4219" y="1518"/>
                <a:ext cx="5" cy="3"/>
              </a:xfrm>
              <a:custGeom>
                <a:avLst/>
                <a:gdLst>
                  <a:gd name="T0" fmla="*/ 3 w 11"/>
                  <a:gd name="T1" fmla="*/ 2 h 9"/>
                  <a:gd name="T2" fmla="*/ 7 w 11"/>
                  <a:gd name="T3" fmla="*/ 0 h 9"/>
                  <a:gd name="T4" fmla="*/ 0 w 11"/>
                  <a:gd name="T5" fmla="*/ 0 h 9"/>
                  <a:gd name="T6" fmla="*/ 0 w 11"/>
                  <a:gd name="T7" fmla="*/ 9 h 9"/>
                  <a:gd name="T8" fmla="*/ 7 w 11"/>
                  <a:gd name="T9" fmla="*/ 9 h 9"/>
                  <a:gd name="T10" fmla="*/ 10 w 11"/>
                  <a:gd name="T11" fmla="*/ 7 h 9"/>
                  <a:gd name="T12" fmla="*/ 7 w 11"/>
                  <a:gd name="T13" fmla="*/ 9 h 9"/>
                  <a:gd name="T14" fmla="*/ 10 w 11"/>
                  <a:gd name="T15" fmla="*/ 8 h 9"/>
                  <a:gd name="T16" fmla="*/ 11 w 11"/>
                  <a:gd name="T17" fmla="*/ 4 h 9"/>
                  <a:gd name="T18" fmla="*/ 10 w 11"/>
                  <a:gd name="T19" fmla="*/ 1 h 9"/>
                  <a:gd name="T20" fmla="*/ 7 w 11"/>
                  <a:gd name="T21" fmla="*/ 0 h 9"/>
                  <a:gd name="T22" fmla="*/ 3 w 11"/>
                  <a:gd name="T23" fmla="*/ 2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9"/>
                  <a:gd name="T38" fmla="*/ 11 w 11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9">
                    <a:moveTo>
                      <a:pt x="3" y="2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7" y="9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4" name="Freeform 295"/>
              <p:cNvSpPr>
                <a:spLocks/>
              </p:cNvSpPr>
              <p:nvPr/>
            </p:nvSpPr>
            <p:spPr bwMode="auto">
              <a:xfrm flipH="1">
                <a:off x="4216" y="1514"/>
                <a:ext cx="6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1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5" name="Freeform 296"/>
              <p:cNvSpPr>
                <a:spLocks/>
              </p:cNvSpPr>
              <p:nvPr/>
            </p:nvSpPr>
            <p:spPr bwMode="auto">
              <a:xfrm flipH="1">
                <a:off x="4191" y="1514"/>
                <a:ext cx="27" cy="4"/>
              </a:xfrm>
              <a:custGeom>
                <a:avLst/>
                <a:gdLst>
                  <a:gd name="T0" fmla="*/ 70 w 71"/>
                  <a:gd name="T1" fmla="*/ 3 h 10"/>
                  <a:gd name="T2" fmla="*/ 67 w 71"/>
                  <a:gd name="T3" fmla="*/ 0 h 10"/>
                  <a:gd name="T4" fmla="*/ 0 w 71"/>
                  <a:gd name="T5" fmla="*/ 0 h 10"/>
                  <a:gd name="T6" fmla="*/ 0 w 71"/>
                  <a:gd name="T7" fmla="*/ 10 h 10"/>
                  <a:gd name="T8" fmla="*/ 67 w 71"/>
                  <a:gd name="T9" fmla="*/ 10 h 10"/>
                  <a:gd name="T10" fmla="*/ 63 w 71"/>
                  <a:gd name="T11" fmla="*/ 7 h 10"/>
                  <a:gd name="T12" fmla="*/ 67 w 71"/>
                  <a:gd name="T13" fmla="*/ 10 h 10"/>
                  <a:gd name="T14" fmla="*/ 70 w 71"/>
                  <a:gd name="T15" fmla="*/ 9 h 10"/>
                  <a:gd name="T16" fmla="*/ 71 w 71"/>
                  <a:gd name="T17" fmla="*/ 5 h 10"/>
                  <a:gd name="T18" fmla="*/ 70 w 71"/>
                  <a:gd name="T19" fmla="*/ 2 h 10"/>
                  <a:gd name="T20" fmla="*/ 67 w 71"/>
                  <a:gd name="T21" fmla="*/ 0 h 10"/>
                  <a:gd name="T22" fmla="*/ 70 w 71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10"/>
                  <a:gd name="T38" fmla="*/ 71 w 71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10">
                    <a:moveTo>
                      <a:pt x="70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3" y="7"/>
                    </a:lnTo>
                    <a:lnTo>
                      <a:pt x="67" y="10"/>
                    </a:lnTo>
                    <a:lnTo>
                      <a:pt x="70" y="9"/>
                    </a:lnTo>
                    <a:lnTo>
                      <a:pt x="71" y="5"/>
                    </a:lnTo>
                    <a:lnTo>
                      <a:pt x="70" y="2"/>
                    </a:lnTo>
                    <a:lnTo>
                      <a:pt x="67" y="0"/>
                    </a:lnTo>
                    <a:lnTo>
                      <a:pt x="7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6" name="Freeform 297"/>
              <p:cNvSpPr>
                <a:spLocks/>
              </p:cNvSpPr>
              <p:nvPr/>
            </p:nvSpPr>
            <p:spPr bwMode="auto">
              <a:xfrm flipH="1">
                <a:off x="4188" y="1515"/>
                <a:ext cx="6" cy="6"/>
              </a:xfrm>
              <a:custGeom>
                <a:avLst/>
                <a:gdLst>
                  <a:gd name="T0" fmla="*/ 7 w 14"/>
                  <a:gd name="T1" fmla="*/ 9 h 16"/>
                  <a:gd name="T2" fmla="*/ 14 w 14"/>
                  <a:gd name="T3" fmla="*/ 9 h 16"/>
                  <a:gd name="T4" fmla="*/ 7 w 14"/>
                  <a:gd name="T5" fmla="*/ 0 h 16"/>
                  <a:gd name="T6" fmla="*/ 0 w 14"/>
                  <a:gd name="T7" fmla="*/ 4 h 16"/>
                  <a:gd name="T8" fmla="*/ 7 w 14"/>
                  <a:gd name="T9" fmla="*/ 14 h 16"/>
                  <a:gd name="T10" fmla="*/ 14 w 14"/>
                  <a:gd name="T11" fmla="*/ 14 h 16"/>
                  <a:gd name="T12" fmla="*/ 7 w 14"/>
                  <a:gd name="T13" fmla="*/ 14 h 16"/>
                  <a:gd name="T14" fmla="*/ 9 w 14"/>
                  <a:gd name="T15" fmla="*/ 16 h 16"/>
                  <a:gd name="T16" fmla="*/ 13 w 14"/>
                  <a:gd name="T17" fmla="*/ 15 h 16"/>
                  <a:gd name="T18" fmla="*/ 14 w 14"/>
                  <a:gd name="T19" fmla="*/ 12 h 16"/>
                  <a:gd name="T20" fmla="*/ 14 w 14"/>
                  <a:gd name="T21" fmla="*/ 9 h 16"/>
                  <a:gd name="T22" fmla="*/ 7 w 14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6"/>
                  <a:gd name="T38" fmla="*/ 14 w 14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6">
                    <a:moveTo>
                      <a:pt x="7" y="9"/>
                    </a:moveTo>
                    <a:lnTo>
                      <a:pt x="14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14"/>
                    </a:lnTo>
                    <a:lnTo>
                      <a:pt x="14" y="14"/>
                    </a:lnTo>
                    <a:lnTo>
                      <a:pt x="7" y="14"/>
                    </a:lnTo>
                    <a:lnTo>
                      <a:pt x="9" y="16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7" name="Freeform 298"/>
              <p:cNvSpPr>
                <a:spLocks/>
              </p:cNvSpPr>
              <p:nvPr/>
            </p:nvSpPr>
            <p:spPr bwMode="auto">
              <a:xfrm flipH="1">
                <a:off x="4186" y="1514"/>
                <a:ext cx="5" cy="6"/>
              </a:xfrm>
              <a:custGeom>
                <a:avLst/>
                <a:gdLst>
                  <a:gd name="T0" fmla="*/ 11 w 14"/>
                  <a:gd name="T1" fmla="*/ 0 h 17"/>
                  <a:gd name="T2" fmla="*/ 7 w 14"/>
                  <a:gd name="T3" fmla="*/ 3 h 17"/>
                  <a:gd name="T4" fmla="*/ 0 w 14"/>
                  <a:gd name="T5" fmla="*/ 12 h 17"/>
                  <a:gd name="T6" fmla="*/ 7 w 14"/>
                  <a:gd name="T7" fmla="*/ 17 h 17"/>
                  <a:gd name="T8" fmla="*/ 14 w 14"/>
                  <a:gd name="T9" fmla="*/ 7 h 17"/>
                  <a:gd name="T10" fmla="*/ 11 w 14"/>
                  <a:gd name="T11" fmla="*/ 10 h 17"/>
                  <a:gd name="T12" fmla="*/ 14 w 14"/>
                  <a:gd name="T13" fmla="*/ 7 h 17"/>
                  <a:gd name="T14" fmla="*/ 14 w 14"/>
                  <a:gd name="T15" fmla="*/ 4 h 17"/>
                  <a:gd name="T16" fmla="*/ 13 w 14"/>
                  <a:gd name="T17" fmla="*/ 2 h 17"/>
                  <a:gd name="T18" fmla="*/ 9 w 14"/>
                  <a:gd name="T19" fmla="*/ 0 h 17"/>
                  <a:gd name="T20" fmla="*/ 7 w 14"/>
                  <a:gd name="T21" fmla="*/ 3 h 17"/>
                  <a:gd name="T22" fmla="*/ 11 w 14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7"/>
                  <a:gd name="T38" fmla="*/ 14 w 14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7">
                    <a:moveTo>
                      <a:pt x="11" y="0"/>
                    </a:moveTo>
                    <a:lnTo>
                      <a:pt x="7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4" y="7"/>
                    </a:lnTo>
                    <a:lnTo>
                      <a:pt x="11" y="10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8" name="Freeform 299"/>
              <p:cNvSpPr>
                <a:spLocks/>
              </p:cNvSpPr>
              <p:nvPr/>
            </p:nvSpPr>
            <p:spPr bwMode="auto">
              <a:xfrm flipH="1">
                <a:off x="4160" y="1514"/>
                <a:ext cx="28" cy="4"/>
              </a:xfrm>
              <a:custGeom>
                <a:avLst/>
                <a:gdLst>
                  <a:gd name="T0" fmla="*/ 71 w 72"/>
                  <a:gd name="T1" fmla="*/ 3 h 10"/>
                  <a:gd name="T2" fmla="*/ 67 w 72"/>
                  <a:gd name="T3" fmla="*/ 0 h 10"/>
                  <a:gd name="T4" fmla="*/ 0 w 72"/>
                  <a:gd name="T5" fmla="*/ 0 h 10"/>
                  <a:gd name="T6" fmla="*/ 0 w 72"/>
                  <a:gd name="T7" fmla="*/ 10 h 10"/>
                  <a:gd name="T8" fmla="*/ 67 w 72"/>
                  <a:gd name="T9" fmla="*/ 10 h 10"/>
                  <a:gd name="T10" fmla="*/ 64 w 72"/>
                  <a:gd name="T11" fmla="*/ 7 h 10"/>
                  <a:gd name="T12" fmla="*/ 67 w 72"/>
                  <a:gd name="T13" fmla="*/ 10 h 10"/>
                  <a:gd name="T14" fmla="*/ 71 w 72"/>
                  <a:gd name="T15" fmla="*/ 9 h 10"/>
                  <a:gd name="T16" fmla="*/ 72 w 72"/>
                  <a:gd name="T17" fmla="*/ 5 h 10"/>
                  <a:gd name="T18" fmla="*/ 71 w 72"/>
                  <a:gd name="T19" fmla="*/ 2 h 10"/>
                  <a:gd name="T20" fmla="*/ 67 w 72"/>
                  <a:gd name="T21" fmla="*/ 0 h 10"/>
                  <a:gd name="T22" fmla="*/ 71 w 72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2"/>
                  <a:gd name="T37" fmla="*/ 0 h 10"/>
                  <a:gd name="T38" fmla="*/ 72 w 7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2" h="10">
                    <a:moveTo>
                      <a:pt x="71" y="3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7" y="10"/>
                    </a:lnTo>
                    <a:lnTo>
                      <a:pt x="64" y="7"/>
                    </a:lnTo>
                    <a:lnTo>
                      <a:pt x="67" y="10"/>
                    </a:lnTo>
                    <a:lnTo>
                      <a:pt x="71" y="9"/>
                    </a:lnTo>
                    <a:lnTo>
                      <a:pt x="72" y="5"/>
                    </a:lnTo>
                    <a:lnTo>
                      <a:pt x="71" y="2"/>
                    </a:lnTo>
                    <a:lnTo>
                      <a:pt x="67" y="0"/>
                    </a:lnTo>
                    <a:lnTo>
                      <a:pt x="7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9" name="Freeform 300"/>
              <p:cNvSpPr>
                <a:spLocks/>
              </p:cNvSpPr>
              <p:nvPr/>
            </p:nvSpPr>
            <p:spPr bwMode="auto">
              <a:xfrm flipH="1">
                <a:off x="4158" y="1515"/>
                <a:ext cx="5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0" name="Freeform 301"/>
              <p:cNvSpPr>
                <a:spLocks/>
              </p:cNvSpPr>
              <p:nvPr/>
            </p:nvSpPr>
            <p:spPr bwMode="auto">
              <a:xfrm flipH="1">
                <a:off x="4155" y="1514"/>
                <a:ext cx="5" cy="6"/>
              </a:xfrm>
              <a:custGeom>
                <a:avLst/>
                <a:gdLst>
                  <a:gd name="T0" fmla="*/ 12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2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4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2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2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2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1" name="Freeform 302"/>
              <p:cNvSpPr>
                <a:spLocks/>
              </p:cNvSpPr>
              <p:nvPr/>
            </p:nvSpPr>
            <p:spPr bwMode="auto">
              <a:xfrm flipH="1">
                <a:off x="4128" y="1514"/>
                <a:ext cx="28" cy="4"/>
              </a:xfrm>
              <a:custGeom>
                <a:avLst/>
                <a:gdLst>
                  <a:gd name="T0" fmla="*/ 72 w 73"/>
                  <a:gd name="T1" fmla="*/ 3 h 10"/>
                  <a:gd name="T2" fmla="*/ 69 w 73"/>
                  <a:gd name="T3" fmla="*/ 0 h 10"/>
                  <a:gd name="T4" fmla="*/ 0 w 73"/>
                  <a:gd name="T5" fmla="*/ 0 h 10"/>
                  <a:gd name="T6" fmla="*/ 0 w 73"/>
                  <a:gd name="T7" fmla="*/ 10 h 10"/>
                  <a:gd name="T8" fmla="*/ 69 w 73"/>
                  <a:gd name="T9" fmla="*/ 10 h 10"/>
                  <a:gd name="T10" fmla="*/ 65 w 73"/>
                  <a:gd name="T11" fmla="*/ 7 h 10"/>
                  <a:gd name="T12" fmla="*/ 69 w 73"/>
                  <a:gd name="T13" fmla="*/ 10 h 10"/>
                  <a:gd name="T14" fmla="*/ 72 w 73"/>
                  <a:gd name="T15" fmla="*/ 9 h 10"/>
                  <a:gd name="T16" fmla="*/ 73 w 73"/>
                  <a:gd name="T17" fmla="*/ 5 h 10"/>
                  <a:gd name="T18" fmla="*/ 72 w 73"/>
                  <a:gd name="T19" fmla="*/ 2 h 10"/>
                  <a:gd name="T20" fmla="*/ 69 w 73"/>
                  <a:gd name="T21" fmla="*/ 0 h 10"/>
                  <a:gd name="T22" fmla="*/ 72 w 73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"/>
                  <a:gd name="T37" fmla="*/ 0 h 10"/>
                  <a:gd name="T38" fmla="*/ 73 w 7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" h="10">
                    <a:moveTo>
                      <a:pt x="72" y="3"/>
                    </a:moveTo>
                    <a:lnTo>
                      <a:pt x="69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9" y="10"/>
                    </a:lnTo>
                    <a:lnTo>
                      <a:pt x="65" y="7"/>
                    </a:lnTo>
                    <a:lnTo>
                      <a:pt x="69" y="10"/>
                    </a:lnTo>
                    <a:lnTo>
                      <a:pt x="72" y="9"/>
                    </a:lnTo>
                    <a:lnTo>
                      <a:pt x="73" y="5"/>
                    </a:lnTo>
                    <a:lnTo>
                      <a:pt x="72" y="2"/>
                    </a:lnTo>
                    <a:lnTo>
                      <a:pt x="69" y="0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2" name="Freeform 303"/>
              <p:cNvSpPr>
                <a:spLocks/>
              </p:cNvSpPr>
              <p:nvPr/>
            </p:nvSpPr>
            <p:spPr bwMode="auto">
              <a:xfrm flipH="1">
                <a:off x="4058" y="1594"/>
                <a:ext cx="641" cy="4"/>
              </a:xfrm>
              <a:custGeom>
                <a:avLst/>
                <a:gdLst>
                  <a:gd name="T0" fmla="*/ 2 w 1704"/>
                  <a:gd name="T1" fmla="*/ 5 h 10"/>
                  <a:gd name="T2" fmla="*/ 5 w 1704"/>
                  <a:gd name="T3" fmla="*/ 10 h 10"/>
                  <a:gd name="T4" fmla="*/ 1704 w 1704"/>
                  <a:gd name="T5" fmla="*/ 10 h 10"/>
                  <a:gd name="T6" fmla="*/ 1704 w 1704"/>
                  <a:gd name="T7" fmla="*/ 0 h 10"/>
                  <a:gd name="T8" fmla="*/ 5 w 1704"/>
                  <a:gd name="T9" fmla="*/ 0 h 10"/>
                  <a:gd name="T10" fmla="*/ 8 w 1704"/>
                  <a:gd name="T11" fmla="*/ 5 h 10"/>
                  <a:gd name="T12" fmla="*/ 5 w 1704"/>
                  <a:gd name="T13" fmla="*/ 0 h 10"/>
                  <a:gd name="T14" fmla="*/ 2 w 1704"/>
                  <a:gd name="T15" fmla="*/ 2 h 10"/>
                  <a:gd name="T16" fmla="*/ 0 w 1704"/>
                  <a:gd name="T17" fmla="*/ 5 h 10"/>
                  <a:gd name="T18" fmla="*/ 2 w 1704"/>
                  <a:gd name="T19" fmla="*/ 9 h 10"/>
                  <a:gd name="T20" fmla="*/ 5 w 1704"/>
                  <a:gd name="T21" fmla="*/ 10 h 10"/>
                  <a:gd name="T22" fmla="*/ 2 w 1704"/>
                  <a:gd name="T23" fmla="*/ 5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04"/>
                  <a:gd name="T37" fmla="*/ 0 h 10"/>
                  <a:gd name="T38" fmla="*/ 1704 w 1704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04" h="10">
                    <a:moveTo>
                      <a:pt x="2" y="5"/>
                    </a:moveTo>
                    <a:lnTo>
                      <a:pt x="5" y="10"/>
                    </a:lnTo>
                    <a:lnTo>
                      <a:pt x="1704" y="10"/>
                    </a:lnTo>
                    <a:lnTo>
                      <a:pt x="1704" y="0"/>
                    </a:lnTo>
                    <a:lnTo>
                      <a:pt x="5" y="0"/>
                    </a:lnTo>
                    <a:lnTo>
                      <a:pt x="8" y="5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3" name="Freeform 304"/>
              <p:cNvSpPr>
                <a:spLocks/>
              </p:cNvSpPr>
              <p:nvPr/>
            </p:nvSpPr>
            <p:spPr bwMode="auto">
              <a:xfrm flipH="1">
                <a:off x="4694" y="1585"/>
                <a:ext cx="4" cy="11"/>
              </a:xfrm>
              <a:custGeom>
                <a:avLst/>
                <a:gdLst>
                  <a:gd name="T0" fmla="*/ 3 w 10"/>
                  <a:gd name="T1" fmla="*/ 1 h 29"/>
                  <a:gd name="T2" fmla="*/ 3 w 10"/>
                  <a:gd name="T3" fmla="*/ 4 h 29"/>
                  <a:gd name="T4" fmla="*/ 0 w 10"/>
                  <a:gd name="T5" fmla="*/ 29 h 29"/>
                  <a:gd name="T6" fmla="*/ 6 w 10"/>
                  <a:gd name="T7" fmla="*/ 29 h 29"/>
                  <a:gd name="T8" fmla="*/ 10 w 10"/>
                  <a:gd name="T9" fmla="*/ 4 h 29"/>
                  <a:gd name="T10" fmla="*/ 10 w 10"/>
                  <a:gd name="T11" fmla="*/ 6 h 29"/>
                  <a:gd name="T12" fmla="*/ 10 w 10"/>
                  <a:gd name="T13" fmla="*/ 4 h 29"/>
                  <a:gd name="T14" fmla="*/ 9 w 10"/>
                  <a:gd name="T15" fmla="*/ 1 h 29"/>
                  <a:gd name="T16" fmla="*/ 6 w 10"/>
                  <a:gd name="T17" fmla="*/ 0 h 29"/>
                  <a:gd name="T18" fmla="*/ 4 w 10"/>
                  <a:gd name="T19" fmla="*/ 1 h 29"/>
                  <a:gd name="T20" fmla="*/ 3 w 10"/>
                  <a:gd name="T21" fmla="*/ 4 h 29"/>
                  <a:gd name="T22" fmla="*/ 3 w 10"/>
                  <a:gd name="T23" fmla="*/ 1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9"/>
                  <a:gd name="T38" fmla="*/ 10 w 10"/>
                  <a:gd name="T39" fmla="*/ 29 h 2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9">
                    <a:moveTo>
                      <a:pt x="3" y="1"/>
                    </a:moveTo>
                    <a:lnTo>
                      <a:pt x="3" y="4"/>
                    </a:lnTo>
                    <a:lnTo>
                      <a:pt x="0" y="29"/>
                    </a:lnTo>
                    <a:lnTo>
                      <a:pt x="6" y="29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3" y="4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4" name="Freeform 305"/>
              <p:cNvSpPr>
                <a:spLocks/>
              </p:cNvSpPr>
              <p:nvPr/>
            </p:nvSpPr>
            <p:spPr bwMode="auto">
              <a:xfrm flipH="1">
                <a:off x="4689" y="1575"/>
                <a:ext cx="7" cy="12"/>
              </a:xfrm>
              <a:custGeom>
                <a:avLst/>
                <a:gdLst>
                  <a:gd name="T0" fmla="*/ 18 w 22"/>
                  <a:gd name="T1" fmla="*/ 1 h 31"/>
                  <a:gd name="T2" fmla="*/ 15 w 22"/>
                  <a:gd name="T3" fmla="*/ 2 h 31"/>
                  <a:gd name="T4" fmla="*/ 0 w 22"/>
                  <a:gd name="T5" fmla="*/ 26 h 31"/>
                  <a:gd name="T6" fmla="*/ 7 w 22"/>
                  <a:gd name="T7" fmla="*/ 31 h 31"/>
                  <a:gd name="T8" fmla="*/ 22 w 22"/>
                  <a:gd name="T9" fmla="*/ 7 h 31"/>
                  <a:gd name="T10" fmla="*/ 18 w 22"/>
                  <a:gd name="T11" fmla="*/ 8 h 31"/>
                  <a:gd name="T12" fmla="*/ 22 w 22"/>
                  <a:gd name="T13" fmla="*/ 7 h 31"/>
                  <a:gd name="T14" fmla="*/ 22 w 22"/>
                  <a:gd name="T15" fmla="*/ 3 h 31"/>
                  <a:gd name="T16" fmla="*/ 21 w 22"/>
                  <a:gd name="T17" fmla="*/ 1 h 31"/>
                  <a:gd name="T18" fmla="*/ 17 w 22"/>
                  <a:gd name="T19" fmla="*/ 0 h 31"/>
                  <a:gd name="T20" fmla="*/ 15 w 22"/>
                  <a:gd name="T21" fmla="*/ 2 h 31"/>
                  <a:gd name="T22" fmla="*/ 18 w 22"/>
                  <a:gd name="T23" fmla="*/ 1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31"/>
                  <a:gd name="T38" fmla="*/ 22 w 22"/>
                  <a:gd name="T39" fmla="*/ 31 h 3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31">
                    <a:moveTo>
                      <a:pt x="18" y="1"/>
                    </a:moveTo>
                    <a:lnTo>
                      <a:pt x="15" y="2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2" y="7"/>
                    </a:lnTo>
                    <a:lnTo>
                      <a:pt x="18" y="8"/>
                    </a:lnTo>
                    <a:lnTo>
                      <a:pt x="22" y="7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5" name="Freeform 306"/>
              <p:cNvSpPr>
                <a:spLocks/>
              </p:cNvSpPr>
              <p:nvPr/>
            </p:nvSpPr>
            <p:spPr bwMode="auto">
              <a:xfrm flipH="1">
                <a:off x="4687" y="1576"/>
                <a:ext cx="3" cy="3"/>
              </a:xfrm>
              <a:custGeom>
                <a:avLst/>
                <a:gdLst>
                  <a:gd name="T0" fmla="*/ 3 w 10"/>
                  <a:gd name="T1" fmla="*/ 5 h 8"/>
                  <a:gd name="T2" fmla="*/ 6 w 10"/>
                  <a:gd name="T3" fmla="*/ 1 h 8"/>
                  <a:gd name="T4" fmla="*/ 0 w 10"/>
                  <a:gd name="T5" fmla="*/ 0 h 8"/>
                  <a:gd name="T6" fmla="*/ 0 w 10"/>
                  <a:gd name="T7" fmla="*/ 7 h 8"/>
                  <a:gd name="T8" fmla="*/ 6 w 10"/>
                  <a:gd name="T9" fmla="*/ 8 h 8"/>
                  <a:gd name="T10" fmla="*/ 10 w 10"/>
                  <a:gd name="T11" fmla="*/ 5 h 8"/>
                  <a:gd name="T12" fmla="*/ 6 w 10"/>
                  <a:gd name="T13" fmla="*/ 8 h 8"/>
                  <a:gd name="T14" fmla="*/ 8 w 10"/>
                  <a:gd name="T15" fmla="*/ 7 h 8"/>
                  <a:gd name="T16" fmla="*/ 10 w 10"/>
                  <a:gd name="T17" fmla="*/ 5 h 8"/>
                  <a:gd name="T18" fmla="*/ 8 w 10"/>
                  <a:gd name="T19" fmla="*/ 2 h 8"/>
                  <a:gd name="T20" fmla="*/ 6 w 10"/>
                  <a:gd name="T21" fmla="*/ 1 h 8"/>
                  <a:gd name="T22" fmla="*/ 3 w 10"/>
                  <a:gd name="T23" fmla="*/ 5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8"/>
                  <a:gd name="T38" fmla="*/ 10 w 1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8">
                    <a:moveTo>
                      <a:pt x="3" y="5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6" y="8"/>
                    </a:lnTo>
                    <a:lnTo>
                      <a:pt x="10" y="5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6" name="Freeform 307"/>
              <p:cNvSpPr>
                <a:spLocks/>
              </p:cNvSpPr>
              <p:nvPr/>
            </p:nvSpPr>
            <p:spPr bwMode="auto">
              <a:xfrm flipH="1">
                <a:off x="4685" y="1570"/>
                <a:ext cx="4" cy="7"/>
              </a:xfrm>
              <a:custGeom>
                <a:avLst/>
                <a:gdLst>
                  <a:gd name="T0" fmla="*/ 3 w 10"/>
                  <a:gd name="T1" fmla="*/ 1 h 21"/>
                  <a:gd name="T2" fmla="*/ 3 w 10"/>
                  <a:gd name="T3" fmla="*/ 3 h 21"/>
                  <a:gd name="T4" fmla="*/ 0 w 10"/>
                  <a:gd name="T5" fmla="*/ 21 h 21"/>
                  <a:gd name="T6" fmla="*/ 7 w 10"/>
                  <a:gd name="T7" fmla="*/ 21 h 21"/>
                  <a:gd name="T8" fmla="*/ 10 w 10"/>
                  <a:gd name="T9" fmla="*/ 3 h 21"/>
                  <a:gd name="T10" fmla="*/ 10 w 10"/>
                  <a:gd name="T11" fmla="*/ 6 h 21"/>
                  <a:gd name="T12" fmla="*/ 10 w 10"/>
                  <a:gd name="T13" fmla="*/ 3 h 21"/>
                  <a:gd name="T14" fmla="*/ 9 w 10"/>
                  <a:gd name="T15" fmla="*/ 1 h 21"/>
                  <a:gd name="T16" fmla="*/ 7 w 10"/>
                  <a:gd name="T17" fmla="*/ 0 h 21"/>
                  <a:gd name="T18" fmla="*/ 4 w 10"/>
                  <a:gd name="T19" fmla="*/ 1 h 21"/>
                  <a:gd name="T20" fmla="*/ 3 w 10"/>
                  <a:gd name="T21" fmla="*/ 3 h 21"/>
                  <a:gd name="T22" fmla="*/ 3 w 10"/>
                  <a:gd name="T23" fmla="*/ 1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21"/>
                  <a:gd name="T38" fmla="*/ 10 w 10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21">
                    <a:moveTo>
                      <a:pt x="3" y="1"/>
                    </a:moveTo>
                    <a:lnTo>
                      <a:pt x="3" y="3"/>
                    </a:lnTo>
                    <a:lnTo>
                      <a:pt x="0" y="21"/>
                    </a:lnTo>
                    <a:lnTo>
                      <a:pt x="7" y="21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3" y="3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7" name="Freeform 308"/>
              <p:cNvSpPr>
                <a:spLocks/>
              </p:cNvSpPr>
              <p:nvPr/>
            </p:nvSpPr>
            <p:spPr bwMode="auto">
              <a:xfrm flipH="1">
                <a:off x="4679" y="1560"/>
                <a:ext cx="8" cy="12"/>
              </a:xfrm>
              <a:custGeom>
                <a:avLst/>
                <a:gdLst>
                  <a:gd name="T0" fmla="*/ 19 w 22"/>
                  <a:gd name="T1" fmla="*/ 0 h 31"/>
                  <a:gd name="T2" fmla="*/ 15 w 22"/>
                  <a:gd name="T3" fmla="*/ 2 h 31"/>
                  <a:gd name="T4" fmla="*/ 0 w 22"/>
                  <a:gd name="T5" fmla="*/ 26 h 31"/>
                  <a:gd name="T6" fmla="*/ 7 w 22"/>
                  <a:gd name="T7" fmla="*/ 31 h 31"/>
                  <a:gd name="T8" fmla="*/ 22 w 22"/>
                  <a:gd name="T9" fmla="*/ 7 h 31"/>
                  <a:gd name="T10" fmla="*/ 19 w 22"/>
                  <a:gd name="T11" fmla="*/ 9 h 31"/>
                  <a:gd name="T12" fmla="*/ 22 w 22"/>
                  <a:gd name="T13" fmla="*/ 7 h 31"/>
                  <a:gd name="T14" fmla="*/ 22 w 22"/>
                  <a:gd name="T15" fmla="*/ 3 h 31"/>
                  <a:gd name="T16" fmla="*/ 21 w 22"/>
                  <a:gd name="T17" fmla="*/ 1 h 31"/>
                  <a:gd name="T18" fmla="*/ 17 w 22"/>
                  <a:gd name="T19" fmla="*/ 0 h 31"/>
                  <a:gd name="T20" fmla="*/ 15 w 22"/>
                  <a:gd name="T21" fmla="*/ 2 h 31"/>
                  <a:gd name="T22" fmla="*/ 19 w 22"/>
                  <a:gd name="T23" fmla="*/ 0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31"/>
                  <a:gd name="T38" fmla="*/ 22 w 22"/>
                  <a:gd name="T39" fmla="*/ 31 h 3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31">
                    <a:moveTo>
                      <a:pt x="19" y="0"/>
                    </a:moveTo>
                    <a:lnTo>
                      <a:pt x="15" y="2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2" y="7"/>
                    </a:lnTo>
                    <a:lnTo>
                      <a:pt x="19" y="9"/>
                    </a:lnTo>
                    <a:lnTo>
                      <a:pt x="22" y="7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8" name="Freeform 309"/>
              <p:cNvSpPr>
                <a:spLocks/>
              </p:cNvSpPr>
              <p:nvPr/>
            </p:nvSpPr>
            <p:spPr bwMode="auto">
              <a:xfrm flipH="1">
                <a:off x="4677" y="1560"/>
                <a:ext cx="4" cy="4"/>
              </a:xfrm>
              <a:custGeom>
                <a:avLst/>
                <a:gdLst>
                  <a:gd name="T0" fmla="*/ 2 w 10"/>
                  <a:gd name="T1" fmla="*/ 3 h 9"/>
                  <a:gd name="T2" fmla="*/ 5 w 10"/>
                  <a:gd name="T3" fmla="*/ 0 h 9"/>
                  <a:gd name="T4" fmla="*/ 0 w 10"/>
                  <a:gd name="T5" fmla="*/ 0 h 9"/>
                  <a:gd name="T6" fmla="*/ 0 w 10"/>
                  <a:gd name="T7" fmla="*/ 9 h 9"/>
                  <a:gd name="T8" fmla="*/ 5 w 10"/>
                  <a:gd name="T9" fmla="*/ 9 h 9"/>
                  <a:gd name="T10" fmla="*/ 9 w 10"/>
                  <a:gd name="T11" fmla="*/ 5 h 9"/>
                  <a:gd name="T12" fmla="*/ 5 w 10"/>
                  <a:gd name="T13" fmla="*/ 9 h 9"/>
                  <a:gd name="T14" fmla="*/ 9 w 10"/>
                  <a:gd name="T15" fmla="*/ 8 h 9"/>
                  <a:gd name="T16" fmla="*/ 10 w 10"/>
                  <a:gd name="T17" fmla="*/ 4 h 9"/>
                  <a:gd name="T18" fmla="*/ 9 w 10"/>
                  <a:gd name="T19" fmla="*/ 1 h 9"/>
                  <a:gd name="T20" fmla="*/ 5 w 10"/>
                  <a:gd name="T21" fmla="*/ 0 h 9"/>
                  <a:gd name="T22" fmla="*/ 2 w 10"/>
                  <a:gd name="T23" fmla="*/ 3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9"/>
                  <a:gd name="T38" fmla="*/ 10 w 10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9">
                    <a:moveTo>
                      <a:pt x="2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5" y="9"/>
                    </a:lnTo>
                    <a:lnTo>
                      <a:pt x="9" y="5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0" y="4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9" name="Freeform 310"/>
              <p:cNvSpPr>
                <a:spLocks/>
              </p:cNvSpPr>
              <p:nvPr/>
            </p:nvSpPr>
            <p:spPr bwMode="auto">
              <a:xfrm flipH="1">
                <a:off x="4675" y="1555"/>
                <a:ext cx="5" cy="7"/>
              </a:xfrm>
              <a:custGeom>
                <a:avLst/>
                <a:gdLst>
                  <a:gd name="T0" fmla="*/ 5 w 11"/>
                  <a:gd name="T1" fmla="*/ 2 h 20"/>
                  <a:gd name="T2" fmla="*/ 5 w 11"/>
                  <a:gd name="T3" fmla="*/ 2 h 20"/>
                  <a:gd name="T4" fmla="*/ 0 w 11"/>
                  <a:gd name="T5" fmla="*/ 18 h 20"/>
                  <a:gd name="T6" fmla="*/ 7 w 11"/>
                  <a:gd name="T7" fmla="*/ 20 h 20"/>
                  <a:gd name="T8" fmla="*/ 11 w 11"/>
                  <a:gd name="T9" fmla="*/ 4 h 20"/>
                  <a:gd name="T10" fmla="*/ 11 w 11"/>
                  <a:gd name="T11" fmla="*/ 4 h 20"/>
                  <a:gd name="T12" fmla="*/ 11 w 11"/>
                  <a:gd name="T13" fmla="*/ 4 h 20"/>
                  <a:gd name="T14" fmla="*/ 11 w 11"/>
                  <a:gd name="T15" fmla="*/ 1 h 20"/>
                  <a:gd name="T16" fmla="*/ 9 w 11"/>
                  <a:gd name="T17" fmla="*/ 0 h 20"/>
                  <a:gd name="T18" fmla="*/ 7 w 11"/>
                  <a:gd name="T19" fmla="*/ 0 h 20"/>
                  <a:gd name="T20" fmla="*/ 5 w 11"/>
                  <a:gd name="T21" fmla="*/ 2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"/>
                  <a:gd name="T34" fmla="*/ 0 h 20"/>
                  <a:gd name="T35" fmla="*/ 11 w 11"/>
                  <a:gd name="T36" fmla="*/ 20 h 2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" h="20">
                    <a:moveTo>
                      <a:pt x="5" y="2"/>
                    </a:moveTo>
                    <a:lnTo>
                      <a:pt x="5" y="2"/>
                    </a:lnTo>
                    <a:lnTo>
                      <a:pt x="0" y="18"/>
                    </a:lnTo>
                    <a:lnTo>
                      <a:pt x="7" y="20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0" name="Freeform 311"/>
              <p:cNvSpPr>
                <a:spLocks/>
              </p:cNvSpPr>
              <p:nvPr/>
            </p:nvSpPr>
            <p:spPr bwMode="auto">
              <a:xfrm flipH="1">
                <a:off x="4670" y="1545"/>
                <a:ext cx="8" cy="11"/>
              </a:xfrm>
              <a:custGeom>
                <a:avLst/>
                <a:gdLst>
                  <a:gd name="T0" fmla="*/ 17 w 20"/>
                  <a:gd name="T1" fmla="*/ 0 h 30"/>
                  <a:gd name="T2" fmla="*/ 13 w 20"/>
                  <a:gd name="T3" fmla="*/ 3 h 30"/>
                  <a:gd name="T4" fmla="*/ 0 w 20"/>
                  <a:gd name="T5" fmla="*/ 28 h 30"/>
                  <a:gd name="T6" fmla="*/ 6 w 20"/>
                  <a:gd name="T7" fmla="*/ 30 h 30"/>
                  <a:gd name="T8" fmla="*/ 20 w 20"/>
                  <a:gd name="T9" fmla="*/ 5 h 30"/>
                  <a:gd name="T10" fmla="*/ 17 w 20"/>
                  <a:gd name="T11" fmla="*/ 7 h 30"/>
                  <a:gd name="T12" fmla="*/ 20 w 20"/>
                  <a:gd name="T13" fmla="*/ 5 h 30"/>
                  <a:gd name="T14" fmla="*/ 20 w 20"/>
                  <a:gd name="T15" fmla="*/ 1 h 30"/>
                  <a:gd name="T16" fmla="*/ 18 w 20"/>
                  <a:gd name="T17" fmla="*/ 0 h 30"/>
                  <a:gd name="T18" fmla="*/ 16 w 20"/>
                  <a:gd name="T19" fmla="*/ 0 h 30"/>
                  <a:gd name="T20" fmla="*/ 13 w 20"/>
                  <a:gd name="T21" fmla="*/ 3 h 30"/>
                  <a:gd name="T22" fmla="*/ 17 w 20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"/>
                  <a:gd name="T37" fmla="*/ 0 h 30"/>
                  <a:gd name="T38" fmla="*/ 20 w 20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" h="30">
                    <a:moveTo>
                      <a:pt x="17" y="0"/>
                    </a:moveTo>
                    <a:lnTo>
                      <a:pt x="13" y="3"/>
                    </a:lnTo>
                    <a:lnTo>
                      <a:pt x="0" y="28"/>
                    </a:lnTo>
                    <a:lnTo>
                      <a:pt x="6" y="30"/>
                    </a:lnTo>
                    <a:lnTo>
                      <a:pt x="20" y="5"/>
                    </a:lnTo>
                    <a:lnTo>
                      <a:pt x="17" y="7"/>
                    </a:lnTo>
                    <a:lnTo>
                      <a:pt x="20" y="5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1" name="Freeform 312"/>
              <p:cNvSpPr>
                <a:spLocks/>
              </p:cNvSpPr>
              <p:nvPr/>
            </p:nvSpPr>
            <p:spPr bwMode="auto">
              <a:xfrm flipH="1">
                <a:off x="4668" y="1545"/>
                <a:ext cx="4" cy="3"/>
              </a:xfrm>
              <a:custGeom>
                <a:avLst/>
                <a:gdLst>
                  <a:gd name="T0" fmla="*/ 3 w 10"/>
                  <a:gd name="T1" fmla="*/ 5 h 8"/>
                  <a:gd name="T2" fmla="*/ 7 w 10"/>
                  <a:gd name="T3" fmla="*/ 1 h 8"/>
                  <a:gd name="T4" fmla="*/ 0 w 10"/>
                  <a:gd name="T5" fmla="*/ 0 h 8"/>
                  <a:gd name="T6" fmla="*/ 0 w 10"/>
                  <a:gd name="T7" fmla="*/ 7 h 8"/>
                  <a:gd name="T8" fmla="*/ 7 w 10"/>
                  <a:gd name="T9" fmla="*/ 8 h 8"/>
                  <a:gd name="T10" fmla="*/ 10 w 10"/>
                  <a:gd name="T11" fmla="*/ 5 h 8"/>
                  <a:gd name="T12" fmla="*/ 7 w 10"/>
                  <a:gd name="T13" fmla="*/ 8 h 8"/>
                  <a:gd name="T14" fmla="*/ 9 w 10"/>
                  <a:gd name="T15" fmla="*/ 7 h 8"/>
                  <a:gd name="T16" fmla="*/ 10 w 10"/>
                  <a:gd name="T17" fmla="*/ 5 h 8"/>
                  <a:gd name="T18" fmla="*/ 9 w 10"/>
                  <a:gd name="T19" fmla="*/ 3 h 8"/>
                  <a:gd name="T20" fmla="*/ 7 w 10"/>
                  <a:gd name="T21" fmla="*/ 1 h 8"/>
                  <a:gd name="T22" fmla="*/ 3 w 10"/>
                  <a:gd name="T23" fmla="*/ 5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8"/>
                  <a:gd name="T38" fmla="*/ 10 w 1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8">
                    <a:moveTo>
                      <a:pt x="3" y="5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7" y="8"/>
                    </a:lnTo>
                    <a:lnTo>
                      <a:pt x="9" y="7"/>
                    </a:lnTo>
                    <a:lnTo>
                      <a:pt x="10" y="5"/>
                    </a:lnTo>
                    <a:lnTo>
                      <a:pt x="9" y="3"/>
                    </a:lnTo>
                    <a:lnTo>
                      <a:pt x="7" y="1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2" name="Freeform 313"/>
              <p:cNvSpPr>
                <a:spLocks/>
              </p:cNvSpPr>
              <p:nvPr/>
            </p:nvSpPr>
            <p:spPr bwMode="auto">
              <a:xfrm flipH="1">
                <a:off x="4666" y="1539"/>
                <a:ext cx="4" cy="8"/>
              </a:xfrm>
              <a:custGeom>
                <a:avLst/>
                <a:gdLst>
                  <a:gd name="T0" fmla="*/ 4 w 11"/>
                  <a:gd name="T1" fmla="*/ 2 h 21"/>
                  <a:gd name="T2" fmla="*/ 4 w 11"/>
                  <a:gd name="T3" fmla="*/ 4 h 21"/>
                  <a:gd name="T4" fmla="*/ 0 w 11"/>
                  <a:gd name="T5" fmla="*/ 21 h 21"/>
                  <a:gd name="T6" fmla="*/ 7 w 11"/>
                  <a:gd name="T7" fmla="*/ 21 h 21"/>
                  <a:gd name="T8" fmla="*/ 11 w 11"/>
                  <a:gd name="T9" fmla="*/ 4 h 21"/>
                  <a:gd name="T10" fmla="*/ 11 w 11"/>
                  <a:gd name="T11" fmla="*/ 5 h 21"/>
                  <a:gd name="T12" fmla="*/ 11 w 11"/>
                  <a:gd name="T13" fmla="*/ 4 h 21"/>
                  <a:gd name="T14" fmla="*/ 9 w 11"/>
                  <a:gd name="T15" fmla="*/ 1 h 21"/>
                  <a:gd name="T16" fmla="*/ 7 w 11"/>
                  <a:gd name="T17" fmla="*/ 0 h 21"/>
                  <a:gd name="T18" fmla="*/ 5 w 11"/>
                  <a:gd name="T19" fmla="*/ 1 h 21"/>
                  <a:gd name="T20" fmla="*/ 4 w 11"/>
                  <a:gd name="T21" fmla="*/ 4 h 21"/>
                  <a:gd name="T22" fmla="*/ 4 w 11"/>
                  <a:gd name="T23" fmla="*/ 2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21"/>
                  <a:gd name="T38" fmla="*/ 11 w 11"/>
                  <a:gd name="T39" fmla="*/ 21 h 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21">
                    <a:moveTo>
                      <a:pt x="4" y="2"/>
                    </a:moveTo>
                    <a:lnTo>
                      <a:pt x="4" y="4"/>
                    </a:lnTo>
                    <a:lnTo>
                      <a:pt x="0" y="21"/>
                    </a:lnTo>
                    <a:lnTo>
                      <a:pt x="7" y="21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3" name="Freeform 314"/>
              <p:cNvSpPr>
                <a:spLocks/>
              </p:cNvSpPr>
              <p:nvPr/>
            </p:nvSpPr>
            <p:spPr bwMode="auto">
              <a:xfrm flipH="1">
                <a:off x="4661" y="1529"/>
                <a:ext cx="8" cy="12"/>
              </a:xfrm>
              <a:custGeom>
                <a:avLst/>
                <a:gdLst>
                  <a:gd name="T0" fmla="*/ 17 w 20"/>
                  <a:gd name="T1" fmla="*/ 0 h 30"/>
                  <a:gd name="T2" fmla="*/ 14 w 20"/>
                  <a:gd name="T3" fmla="*/ 3 h 30"/>
                  <a:gd name="T4" fmla="*/ 0 w 20"/>
                  <a:gd name="T5" fmla="*/ 27 h 30"/>
                  <a:gd name="T6" fmla="*/ 7 w 20"/>
                  <a:gd name="T7" fmla="*/ 30 h 30"/>
                  <a:gd name="T8" fmla="*/ 20 w 20"/>
                  <a:gd name="T9" fmla="*/ 6 h 30"/>
                  <a:gd name="T10" fmla="*/ 17 w 20"/>
                  <a:gd name="T11" fmla="*/ 9 h 30"/>
                  <a:gd name="T12" fmla="*/ 20 w 20"/>
                  <a:gd name="T13" fmla="*/ 6 h 30"/>
                  <a:gd name="T14" fmla="*/ 20 w 20"/>
                  <a:gd name="T15" fmla="*/ 2 h 30"/>
                  <a:gd name="T16" fmla="*/ 18 w 20"/>
                  <a:gd name="T17" fmla="*/ 1 h 30"/>
                  <a:gd name="T18" fmla="*/ 16 w 20"/>
                  <a:gd name="T19" fmla="*/ 1 h 30"/>
                  <a:gd name="T20" fmla="*/ 14 w 20"/>
                  <a:gd name="T21" fmla="*/ 3 h 30"/>
                  <a:gd name="T22" fmla="*/ 17 w 20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"/>
                  <a:gd name="T37" fmla="*/ 0 h 30"/>
                  <a:gd name="T38" fmla="*/ 20 w 20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" h="30">
                    <a:moveTo>
                      <a:pt x="17" y="0"/>
                    </a:moveTo>
                    <a:lnTo>
                      <a:pt x="14" y="3"/>
                    </a:lnTo>
                    <a:lnTo>
                      <a:pt x="0" y="27"/>
                    </a:lnTo>
                    <a:lnTo>
                      <a:pt x="7" y="30"/>
                    </a:lnTo>
                    <a:lnTo>
                      <a:pt x="20" y="6"/>
                    </a:lnTo>
                    <a:lnTo>
                      <a:pt x="17" y="9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4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4" name="Freeform 315"/>
              <p:cNvSpPr>
                <a:spLocks/>
              </p:cNvSpPr>
              <p:nvPr/>
            </p:nvSpPr>
            <p:spPr bwMode="auto">
              <a:xfrm flipH="1">
                <a:off x="4658" y="1529"/>
                <a:ext cx="5" cy="4"/>
              </a:xfrm>
              <a:custGeom>
                <a:avLst/>
                <a:gdLst>
                  <a:gd name="T0" fmla="*/ 3 w 12"/>
                  <a:gd name="T1" fmla="*/ 4 h 9"/>
                  <a:gd name="T2" fmla="*/ 7 w 12"/>
                  <a:gd name="T3" fmla="*/ 0 h 9"/>
                  <a:gd name="T4" fmla="*/ 0 w 12"/>
                  <a:gd name="T5" fmla="*/ 0 h 9"/>
                  <a:gd name="T6" fmla="*/ 0 w 12"/>
                  <a:gd name="T7" fmla="*/ 9 h 9"/>
                  <a:gd name="T8" fmla="*/ 7 w 12"/>
                  <a:gd name="T9" fmla="*/ 9 h 9"/>
                  <a:gd name="T10" fmla="*/ 10 w 12"/>
                  <a:gd name="T11" fmla="*/ 4 h 9"/>
                  <a:gd name="T12" fmla="*/ 7 w 12"/>
                  <a:gd name="T13" fmla="*/ 9 h 9"/>
                  <a:gd name="T14" fmla="*/ 10 w 12"/>
                  <a:gd name="T15" fmla="*/ 8 h 9"/>
                  <a:gd name="T16" fmla="*/ 12 w 12"/>
                  <a:gd name="T17" fmla="*/ 4 h 9"/>
                  <a:gd name="T18" fmla="*/ 10 w 12"/>
                  <a:gd name="T19" fmla="*/ 1 h 9"/>
                  <a:gd name="T20" fmla="*/ 7 w 12"/>
                  <a:gd name="T21" fmla="*/ 0 h 9"/>
                  <a:gd name="T22" fmla="*/ 3 w 12"/>
                  <a:gd name="T23" fmla="*/ 4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9"/>
                  <a:gd name="T38" fmla="*/ 12 w 12"/>
                  <a:gd name="T39" fmla="*/ 9 h 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9">
                    <a:moveTo>
                      <a:pt x="3" y="4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0" y="4"/>
                    </a:lnTo>
                    <a:lnTo>
                      <a:pt x="7" y="9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5" name="Freeform 316"/>
              <p:cNvSpPr>
                <a:spLocks/>
              </p:cNvSpPr>
              <p:nvPr/>
            </p:nvSpPr>
            <p:spPr bwMode="auto">
              <a:xfrm flipH="1">
                <a:off x="4657" y="1524"/>
                <a:ext cx="4" cy="8"/>
              </a:xfrm>
              <a:custGeom>
                <a:avLst/>
                <a:gdLst>
                  <a:gd name="T0" fmla="*/ 4 w 11"/>
                  <a:gd name="T1" fmla="*/ 2 h 19"/>
                  <a:gd name="T2" fmla="*/ 4 w 11"/>
                  <a:gd name="T3" fmla="*/ 3 h 19"/>
                  <a:gd name="T4" fmla="*/ 0 w 11"/>
                  <a:gd name="T5" fmla="*/ 19 h 19"/>
                  <a:gd name="T6" fmla="*/ 7 w 11"/>
                  <a:gd name="T7" fmla="*/ 19 h 19"/>
                  <a:gd name="T8" fmla="*/ 11 w 11"/>
                  <a:gd name="T9" fmla="*/ 3 h 19"/>
                  <a:gd name="T10" fmla="*/ 11 w 11"/>
                  <a:gd name="T11" fmla="*/ 4 h 19"/>
                  <a:gd name="T12" fmla="*/ 11 w 11"/>
                  <a:gd name="T13" fmla="*/ 3 h 19"/>
                  <a:gd name="T14" fmla="*/ 10 w 11"/>
                  <a:gd name="T15" fmla="*/ 1 h 19"/>
                  <a:gd name="T16" fmla="*/ 7 w 11"/>
                  <a:gd name="T17" fmla="*/ 0 h 19"/>
                  <a:gd name="T18" fmla="*/ 5 w 11"/>
                  <a:gd name="T19" fmla="*/ 1 h 19"/>
                  <a:gd name="T20" fmla="*/ 4 w 11"/>
                  <a:gd name="T21" fmla="*/ 3 h 19"/>
                  <a:gd name="T22" fmla="*/ 4 w 11"/>
                  <a:gd name="T23" fmla="*/ 2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19"/>
                  <a:gd name="T38" fmla="*/ 11 w 11"/>
                  <a:gd name="T39" fmla="*/ 19 h 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19">
                    <a:moveTo>
                      <a:pt x="4" y="2"/>
                    </a:moveTo>
                    <a:lnTo>
                      <a:pt x="4" y="3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6" name="Freeform 317"/>
              <p:cNvSpPr>
                <a:spLocks/>
              </p:cNvSpPr>
              <p:nvPr/>
            </p:nvSpPr>
            <p:spPr bwMode="auto">
              <a:xfrm flipH="1">
                <a:off x="4652" y="1514"/>
                <a:ext cx="8" cy="12"/>
              </a:xfrm>
              <a:custGeom>
                <a:avLst/>
                <a:gdLst>
                  <a:gd name="T0" fmla="*/ 17 w 21"/>
                  <a:gd name="T1" fmla="*/ 0 h 30"/>
                  <a:gd name="T2" fmla="*/ 14 w 21"/>
                  <a:gd name="T3" fmla="*/ 4 h 30"/>
                  <a:gd name="T4" fmla="*/ 0 w 21"/>
                  <a:gd name="T5" fmla="*/ 28 h 30"/>
                  <a:gd name="T6" fmla="*/ 7 w 21"/>
                  <a:gd name="T7" fmla="*/ 30 h 30"/>
                  <a:gd name="T8" fmla="*/ 21 w 21"/>
                  <a:gd name="T9" fmla="*/ 6 h 30"/>
                  <a:gd name="T10" fmla="*/ 17 w 21"/>
                  <a:gd name="T11" fmla="*/ 10 h 30"/>
                  <a:gd name="T12" fmla="*/ 21 w 21"/>
                  <a:gd name="T13" fmla="*/ 6 h 30"/>
                  <a:gd name="T14" fmla="*/ 21 w 21"/>
                  <a:gd name="T15" fmla="*/ 3 h 30"/>
                  <a:gd name="T16" fmla="*/ 18 w 21"/>
                  <a:gd name="T17" fmla="*/ 2 h 30"/>
                  <a:gd name="T18" fmla="*/ 16 w 21"/>
                  <a:gd name="T19" fmla="*/ 2 h 30"/>
                  <a:gd name="T20" fmla="*/ 14 w 21"/>
                  <a:gd name="T21" fmla="*/ 4 h 30"/>
                  <a:gd name="T22" fmla="*/ 17 w 21"/>
                  <a:gd name="T23" fmla="*/ 0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"/>
                  <a:gd name="T37" fmla="*/ 0 h 30"/>
                  <a:gd name="T38" fmla="*/ 21 w 21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" h="30">
                    <a:moveTo>
                      <a:pt x="17" y="0"/>
                    </a:moveTo>
                    <a:lnTo>
                      <a:pt x="14" y="4"/>
                    </a:lnTo>
                    <a:lnTo>
                      <a:pt x="0" y="28"/>
                    </a:lnTo>
                    <a:lnTo>
                      <a:pt x="7" y="30"/>
                    </a:lnTo>
                    <a:lnTo>
                      <a:pt x="21" y="6"/>
                    </a:lnTo>
                    <a:lnTo>
                      <a:pt x="17" y="10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7" name="Freeform 318"/>
              <p:cNvSpPr>
                <a:spLocks/>
              </p:cNvSpPr>
              <p:nvPr/>
            </p:nvSpPr>
            <p:spPr bwMode="auto">
              <a:xfrm flipH="1">
                <a:off x="4630" y="1514"/>
                <a:ext cx="24" cy="4"/>
              </a:xfrm>
              <a:custGeom>
                <a:avLst/>
                <a:gdLst>
                  <a:gd name="T0" fmla="*/ 64 w 65"/>
                  <a:gd name="T1" fmla="*/ 3 h 10"/>
                  <a:gd name="T2" fmla="*/ 60 w 65"/>
                  <a:gd name="T3" fmla="*/ 0 h 10"/>
                  <a:gd name="T4" fmla="*/ 0 w 65"/>
                  <a:gd name="T5" fmla="*/ 0 h 10"/>
                  <a:gd name="T6" fmla="*/ 0 w 65"/>
                  <a:gd name="T7" fmla="*/ 10 h 10"/>
                  <a:gd name="T8" fmla="*/ 60 w 65"/>
                  <a:gd name="T9" fmla="*/ 10 h 10"/>
                  <a:gd name="T10" fmla="*/ 57 w 65"/>
                  <a:gd name="T11" fmla="*/ 7 h 10"/>
                  <a:gd name="T12" fmla="*/ 60 w 65"/>
                  <a:gd name="T13" fmla="*/ 10 h 10"/>
                  <a:gd name="T14" fmla="*/ 64 w 65"/>
                  <a:gd name="T15" fmla="*/ 9 h 10"/>
                  <a:gd name="T16" fmla="*/ 65 w 65"/>
                  <a:gd name="T17" fmla="*/ 5 h 10"/>
                  <a:gd name="T18" fmla="*/ 64 w 65"/>
                  <a:gd name="T19" fmla="*/ 2 h 10"/>
                  <a:gd name="T20" fmla="*/ 60 w 65"/>
                  <a:gd name="T21" fmla="*/ 0 h 10"/>
                  <a:gd name="T22" fmla="*/ 64 w 65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5"/>
                  <a:gd name="T37" fmla="*/ 0 h 10"/>
                  <a:gd name="T38" fmla="*/ 65 w 65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5" h="10">
                    <a:moveTo>
                      <a:pt x="64" y="3"/>
                    </a:moveTo>
                    <a:lnTo>
                      <a:pt x="6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0" y="10"/>
                    </a:lnTo>
                    <a:lnTo>
                      <a:pt x="57" y="7"/>
                    </a:lnTo>
                    <a:lnTo>
                      <a:pt x="60" y="10"/>
                    </a:lnTo>
                    <a:lnTo>
                      <a:pt x="64" y="9"/>
                    </a:lnTo>
                    <a:lnTo>
                      <a:pt x="65" y="5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8" name="Freeform 319"/>
              <p:cNvSpPr>
                <a:spLocks/>
              </p:cNvSpPr>
              <p:nvPr/>
            </p:nvSpPr>
            <p:spPr bwMode="auto">
              <a:xfrm flipH="1">
                <a:off x="4627" y="1515"/>
                <a:ext cx="6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3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3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9" name="Freeform 320"/>
              <p:cNvSpPr>
                <a:spLocks/>
              </p:cNvSpPr>
              <p:nvPr/>
            </p:nvSpPr>
            <p:spPr bwMode="auto">
              <a:xfrm flipH="1">
                <a:off x="4624" y="1514"/>
                <a:ext cx="6" cy="6"/>
              </a:xfrm>
              <a:custGeom>
                <a:avLst/>
                <a:gdLst>
                  <a:gd name="T0" fmla="*/ 11 w 15"/>
                  <a:gd name="T1" fmla="*/ 0 h 17"/>
                  <a:gd name="T2" fmla="*/ 8 w 15"/>
                  <a:gd name="T3" fmla="*/ 3 h 17"/>
                  <a:gd name="T4" fmla="*/ 0 w 15"/>
                  <a:gd name="T5" fmla="*/ 12 h 17"/>
                  <a:gd name="T6" fmla="*/ 7 w 15"/>
                  <a:gd name="T7" fmla="*/ 17 h 17"/>
                  <a:gd name="T8" fmla="*/ 15 w 15"/>
                  <a:gd name="T9" fmla="*/ 7 h 17"/>
                  <a:gd name="T10" fmla="*/ 11 w 15"/>
                  <a:gd name="T11" fmla="*/ 10 h 17"/>
                  <a:gd name="T12" fmla="*/ 15 w 15"/>
                  <a:gd name="T13" fmla="*/ 7 h 17"/>
                  <a:gd name="T14" fmla="*/ 15 w 15"/>
                  <a:gd name="T15" fmla="*/ 4 h 17"/>
                  <a:gd name="T16" fmla="*/ 13 w 15"/>
                  <a:gd name="T17" fmla="*/ 2 h 17"/>
                  <a:gd name="T18" fmla="*/ 10 w 15"/>
                  <a:gd name="T19" fmla="*/ 0 h 17"/>
                  <a:gd name="T20" fmla="*/ 8 w 15"/>
                  <a:gd name="T21" fmla="*/ 3 h 17"/>
                  <a:gd name="T22" fmla="*/ 11 w 15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7"/>
                  <a:gd name="T38" fmla="*/ 15 w 15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7">
                    <a:moveTo>
                      <a:pt x="11" y="0"/>
                    </a:moveTo>
                    <a:lnTo>
                      <a:pt x="8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5" y="7"/>
                    </a:lnTo>
                    <a:lnTo>
                      <a:pt x="11" y="10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0" name="Freeform 321"/>
              <p:cNvSpPr>
                <a:spLocks/>
              </p:cNvSpPr>
              <p:nvPr/>
            </p:nvSpPr>
            <p:spPr bwMode="auto">
              <a:xfrm flipH="1">
                <a:off x="4600" y="1514"/>
                <a:ext cx="25" cy="4"/>
              </a:xfrm>
              <a:custGeom>
                <a:avLst/>
                <a:gdLst>
                  <a:gd name="T0" fmla="*/ 67 w 68"/>
                  <a:gd name="T1" fmla="*/ 3 h 10"/>
                  <a:gd name="T2" fmla="*/ 64 w 68"/>
                  <a:gd name="T3" fmla="*/ 0 h 10"/>
                  <a:gd name="T4" fmla="*/ 0 w 68"/>
                  <a:gd name="T5" fmla="*/ 0 h 10"/>
                  <a:gd name="T6" fmla="*/ 0 w 68"/>
                  <a:gd name="T7" fmla="*/ 10 h 10"/>
                  <a:gd name="T8" fmla="*/ 64 w 68"/>
                  <a:gd name="T9" fmla="*/ 10 h 10"/>
                  <a:gd name="T10" fmla="*/ 60 w 68"/>
                  <a:gd name="T11" fmla="*/ 7 h 10"/>
                  <a:gd name="T12" fmla="*/ 64 w 68"/>
                  <a:gd name="T13" fmla="*/ 10 h 10"/>
                  <a:gd name="T14" fmla="*/ 67 w 68"/>
                  <a:gd name="T15" fmla="*/ 9 h 10"/>
                  <a:gd name="T16" fmla="*/ 68 w 68"/>
                  <a:gd name="T17" fmla="*/ 5 h 10"/>
                  <a:gd name="T18" fmla="*/ 67 w 68"/>
                  <a:gd name="T19" fmla="*/ 2 h 10"/>
                  <a:gd name="T20" fmla="*/ 64 w 68"/>
                  <a:gd name="T21" fmla="*/ 0 h 10"/>
                  <a:gd name="T22" fmla="*/ 67 w 68"/>
                  <a:gd name="T23" fmla="*/ 3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8"/>
                  <a:gd name="T37" fmla="*/ 0 h 10"/>
                  <a:gd name="T38" fmla="*/ 68 w 68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8" h="10">
                    <a:moveTo>
                      <a:pt x="67" y="3"/>
                    </a:moveTo>
                    <a:lnTo>
                      <a:pt x="6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64" y="10"/>
                    </a:lnTo>
                    <a:lnTo>
                      <a:pt x="60" y="7"/>
                    </a:lnTo>
                    <a:lnTo>
                      <a:pt x="64" y="10"/>
                    </a:lnTo>
                    <a:lnTo>
                      <a:pt x="67" y="9"/>
                    </a:lnTo>
                    <a:lnTo>
                      <a:pt x="68" y="5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6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1" name="Freeform 322"/>
              <p:cNvSpPr>
                <a:spLocks/>
              </p:cNvSpPr>
              <p:nvPr/>
            </p:nvSpPr>
            <p:spPr bwMode="auto">
              <a:xfrm flipH="1">
                <a:off x="4596" y="1515"/>
                <a:ext cx="7" cy="6"/>
              </a:xfrm>
              <a:custGeom>
                <a:avLst/>
                <a:gdLst>
                  <a:gd name="T0" fmla="*/ 8 w 15"/>
                  <a:gd name="T1" fmla="*/ 9 h 16"/>
                  <a:gd name="T2" fmla="*/ 15 w 15"/>
                  <a:gd name="T3" fmla="*/ 9 h 16"/>
                  <a:gd name="T4" fmla="*/ 7 w 15"/>
                  <a:gd name="T5" fmla="*/ 0 h 16"/>
                  <a:gd name="T6" fmla="*/ 0 w 15"/>
                  <a:gd name="T7" fmla="*/ 4 h 16"/>
                  <a:gd name="T8" fmla="*/ 8 w 15"/>
                  <a:gd name="T9" fmla="*/ 14 h 16"/>
                  <a:gd name="T10" fmla="*/ 15 w 15"/>
                  <a:gd name="T11" fmla="*/ 14 h 16"/>
                  <a:gd name="T12" fmla="*/ 8 w 15"/>
                  <a:gd name="T13" fmla="*/ 14 h 16"/>
                  <a:gd name="T14" fmla="*/ 10 w 15"/>
                  <a:gd name="T15" fmla="*/ 16 h 16"/>
                  <a:gd name="T16" fmla="*/ 14 w 15"/>
                  <a:gd name="T17" fmla="*/ 15 h 16"/>
                  <a:gd name="T18" fmla="*/ 15 w 15"/>
                  <a:gd name="T19" fmla="*/ 12 h 16"/>
                  <a:gd name="T20" fmla="*/ 15 w 15"/>
                  <a:gd name="T21" fmla="*/ 9 h 16"/>
                  <a:gd name="T22" fmla="*/ 8 w 15"/>
                  <a:gd name="T23" fmla="*/ 9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16"/>
                  <a:gd name="T38" fmla="*/ 15 w 15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16">
                    <a:moveTo>
                      <a:pt x="8" y="9"/>
                    </a:moveTo>
                    <a:lnTo>
                      <a:pt x="15" y="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8" y="14"/>
                    </a:lnTo>
                    <a:lnTo>
                      <a:pt x="15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2" name="Freeform 323"/>
              <p:cNvSpPr>
                <a:spLocks/>
              </p:cNvSpPr>
              <p:nvPr/>
            </p:nvSpPr>
            <p:spPr bwMode="auto">
              <a:xfrm flipH="1">
                <a:off x="4595" y="1514"/>
                <a:ext cx="5" cy="6"/>
              </a:xfrm>
              <a:custGeom>
                <a:avLst/>
                <a:gdLst>
                  <a:gd name="T0" fmla="*/ 9 w 13"/>
                  <a:gd name="T1" fmla="*/ 0 h 17"/>
                  <a:gd name="T2" fmla="*/ 6 w 13"/>
                  <a:gd name="T3" fmla="*/ 3 h 17"/>
                  <a:gd name="T4" fmla="*/ 0 w 13"/>
                  <a:gd name="T5" fmla="*/ 12 h 17"/>
                  <a:gd name="T6" fmla="*/ 7 w 13"/>
                  <a:gd name="T7" fmla="*/ 17 h 17"/>
                  <a:gd name="T8" fmla="*/ 13 w 13"/>
                  <a:gd name="T9" fmla="*/ 7 h 17"/>
                  <a:gd name="T10" fmla="*/ 9 w 13"/>
                  <a:gd name="T11" fmla="*/ 10 h 17"/>
                  <a:gd name="T12" fmla="*/ 13 w 13"/>
                  <a:gd name="T13" fmla="*/ 7 h 17"/>
                  <a:gd name="T14" fmla="*/ 13 w 13"/>
                  <a:gd name="T15" fmla="*/ 4 h 17"/>
                  <a:gd name="T16" fmla="*/ 12 w 13"/>
                  <a:gd name="T17" fmla="*/ 2 h 17"/>
                  <a:gd name="T18" fmla="*/ 8 w 13"/>
                  <a:gd name="T19" fmla="*/ 0 h 17"/>
                  <a:gd name="T20" fmla="*/ 6 w 13"/>
                  <a:gd name="T21" fmla="*/ 3 h 17"/>
                  <a:gd name="T22" fmla="*/ 9 w 13"/>
                  <a:gd name="T23" fmla="*/ 0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7"/>
                  <a:gd name="T38" fmla="*/ 13 w 13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7">
                    <a:moveTo>
                      <a:pt x="9" y="0"/>
                    </a:moveTo>
                    <a:lnTo>
                      <a:pt x="6" y="3"/>
                    </a:lnTo>
                    <a:lnTo>
                      <a:pt x="0" y="12"/>
                    </a:lnTo>
                    <a:lnTo>
                      <a:pt x="7" y="17"/>
                    </a:lnTo>
                    <a:lnTo>
                      <a:pt x="13" y="7"/>
                    </a:lnTo>
                    <a:lnTo>
                      <a:pt x="9" y="10"/>
                    </a:lnTo>
                    <a:lnTo>
                      <a:pt x="13" y="7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3" name="Freeform 324"/>
              <p:cNvSpPr>
                <a:spLocks/>
              </p:cNvSpPr>
              <p:nvPr/>
            </p:nvSpPr>
            <p:spPr bwMode="auto">
              <a:xfrm flipH="1">
                <a:off x="4627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4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4" name="Freeform 325"/>
              <p:cNvSpPr>
                <a:spLocks/>
              </p:cNvSpPr>
              <p:nvPr/>
            </p:nvSpPr>
            <p:spPr bwMode="auto">
              <a:xfrm flipH="1">
                <a:off x="4627" y="1520"/>
                <a:ext cx="36" cy="68"/>
              </a:xfrm>
              <a:custGeom>
                <a:avLst/>
                <a:gdLst>
                  <a:gd name="T0" fmla="*/ 3 w 97"/>
                  <a:gd name="T1" fmla="*/ 182 h 183"/>
                  <a:gd name="T2" fmla="*/ 7 w 97"/>
                  <a:gd name="T3" fmla="*/ 183 h 183"/>
                  <a:gd name="T4" fmla="*/ 97 w 97"/>
                  <a:gd name="T5" fmla="*/ 2 h 183"/>
                  <a:gd name="T6" fmla="*/ 90 w 97"/>
                  <a:gd name="T7" fmla="*/ 0 h 183"/>
                  <a:gd name="T8" fmla="*/ 0 w 97"/>
                  <a:gd name="T9" fmla="*/ 181 h 183"/>
                  <a:gd name="T10" fmla="*/ 3 w 97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183"/>
                  <a:gd name="T20" fmla="*/ 97 w 97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183">
                    <a:moveTo>
                      <a:pt x="3" y="182"/>
                    </a:moveTo>
                    <a:lnTo>
                      <a:pt x="7" y="183"/>
                    </a:lnTo>
                    <a:lnTo>
                      <a:pt x="97" y="2"/>
                    </a:lnTo>
                    <a:lnTo>
                      <a:pt x="90" y="0"/>
                    </a:lnTo>
                    <a:lnTo>
                      <a:pt x="0" y="181"/>
                    </a:lnTo>
                    <a:lnTo>
                      <a:pt x="3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5" name="Freeform 326"/>
              <p:cNvSpPr>
                <a:spLocks/>
              </p:cNvSpPr>
              <p:nvPr/>
            </p:nvSpPr>
            <p:spPr bwMode="auto">
              <a:xfrm flipH="1">
                <a:off x="4660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6" name="Freeform 327"/>
              <p:cNvSpPr>
                <a:spLocks/>
              </p:cNvSpPr>
              <p:nvPr/>
            </p:nvSpPr>
            <p:spPr bwMode="auto">
              <a:xfrm flipH="1">
                <a:off x="4600" y="1518"/>
                <a:ext cx="2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3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7" name="Freeform 328"/>
              <p:cNvSpPr>
                <a:spLocks/>
              </p:cNvSpPr>
              <p:nvPr/>
            </p:nvSpPr>
            <p:spPr bwMode="auto">
              <a:xfrm flipH="1">
                <a:off x="4600" y="1520"/>
                <a:ext cx="36" cy="68"/>
              </a:xfrm>
              <a:custGeom>
                <a:avLst/>
                <a:gdLst>
                  <a:gd name="T0" fmla="*/ 4 w 97"/>
                  <a:gd name="T1" fmla="*/ 182 h 183"/>
                  <a:gd name="T2" fmla="*/ 7 w 97"/>
                  <a:gd name="T3" fmla="*/ 183 h 183"/>
                  <a:gd name="T4" fmla="*/ 97 w 97"/>
                  <a:gd name="T5" fmla="*/ 2 h 183"/>
                  <a:gd name="T6" fmla="*/ 90 w 97"/>
                  <a:gd name="T7" fmla="*/ 0 h 183"/>
                  <a:gd name="T8" fmla="*/ 0 w 97"/>
                  <a:gd name="T9" fmla="*/ 181 h 183"/>
                  <a:gd name="T10" fmla="*/ 4 w 97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183"/>
                  <a:gd name="T20" fmla="*/ 97 w 97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183">
                    <a:moveTo>
                      <a:pt x="4" y="182"/>
                    </a:moveTo>
                    <a:lnTo>
                      <a:pt x="7" y="183"/>
                    </a:lnTo>
                    <a:lnTo>
                      <a:pt x="97" y="2"/>
                    </a:lnTo>
                    <a:lnTo>
                      <a:pt x="90" y="0"/>
                    </a:lnTo>
                    <a:lnTo>
                      <a:pt x="0" y="181"/>
                    </a:lnTo>
                    <a:lnTo>
                      <a:pt x="4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8" name="Freeform 329"/>
              <p:cNvSpPr>
                <a:spLocks/>
              </p:cNvSpPr>
              <p:nvPr/>
            </p:nvSpPr>
            <p:spPr bwMode="auto">
              <a:xfrm flipH="1">
                <a:off x="4633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9" name="Freeform 330"/>
              <p:cNvSpPr>
                <a:spLocks/>
              </p:cNvSpPr>
              <p:nvPr/>
            </p:nvSpPr>
            <p:spPr bwMode="auto">
              <a:xfrm flipH="1">
                <a:off x="4569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0" name="Freeform 331"/>
              <p:cNvSpPr>
                <a:spLocks/>
              </p:cNvSpPr>
              <p:nvPr/>
            </p:nvSpPr>
            <p:spPr bwMode="auto">
              <a:xfrm flipH="1">
                <a:off x="4569" y="1520"/>
                <a:ext cx="36" cy="68"/>
              </a:xfrm>
              <a:custGeom>
                <a:avLst/>
                <a:gdLst>
                  <a:gd name="T0" fmla="*/ 4 w 96"/>
                  <a:gd name="T1" fmla="*/ 182 h 183"/>
                  <a:gd name="T2" fmla="*/ 7 w 96"/>
                  <a:gd name="T3" fmla="*/ 183 h 183"/>
                  <a:gd name="T4" fmla="*/ 96 w 96"/>
                  <a:gd name="T5" fmla="*/ 2 h 183"/>
                  <a:gd name="T6" fmla="*/ 89 w 96"/>
                  <a:gd name="T7" fmla="*/ 0 h 183"/>
                  <a:gd name="T8" fmla="*/ 0 w 96"/>
                  <a:gd name="T9" fmla="*/ 181 h 183"/>
                  <a:gd name="T10" fmla="*/ 4 w 96"/>
                  <a:gd name="T11" fmla="*/ 182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183"/>
                  <a:gd name="T20" fmla="*/ 96 w 96"/>
                  <a:gd name="T21" fmla="*/ 183 h 1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183">
                    <a:moveTo>
                      <a:pt x="4" y="182"/>
                    </a:moveTo>
                    <a:lnTo>
                      <a:pt x="7" y="183"/>
                    </a:lnTo>
                    <a:lnTo>
                      <a:pt x="96" y="2"/>
                    </a:lnTo>
                    <a:lnTo>
                      <a:pt x="89" y="0"/>
                    </a:lnTo>
                    <a:lnTo>
                      <a:pt x="0" y="181"/>
                    </a:lnTo>
                    <a:lnTo>
                      <a:pt x="4" y="1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1" name="Freeform 332"/>
              <p:cNvSpPr>
                <a:spLocks/>
              </p:cNvSpPr>
              <p:nvPr/>
            </p:nvSpPr>
            <p:spPr bwMode="auto">
              <a:xfrm flipH="1">
                <a:off x="4602" y="1587"/>
                <a:ext cx="3" cy="2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3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2" name="Freeform 333"/>
              <p:cNvSpPr>
                <a:spLocks/>
              </p:cNvSpPr>
              <p:nvPr/>
            </p:nvSpPr>
            <p:spPr bwMode="auto">
              <a:xfrm flipH="1">
                <a:off x="4538" y="1518"/>
                <a:ext cx="2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3" name="Freeform 334"/>
              <p:cNvSpPr>
                <a:spLocks/>
              </p:cNvSpPr>
              <p:nvPr/>
            </p:nvSpPr>
            <p:spPr bwMode="auto">
              <a:xfrm flipH="1">
                <a:off x="4538" y="1520"/>
                <a:ext cx="31" cy="57"/>
              </a:xfrm>
              <a:custGeom>
                <a:avLst/>
                <a:gdLst>
                  <a:gd name="T0" fmla="*/ 3 w 83"/>
                  <a:gd name="T1" fmla="*/ 152 h 153"/>
                  <a:gd name="T2" fmla="*/ 7 w 83"/>
                  <a:gd name="T3" fmla="*/ 153 h 153"/>
                  <a:gd name="T4" fmla="*/ 83 w 83"/>
                  <a:gd name="T5" fmla="*/ 2 h 153"/>
                  <a:gd name="T6" fmla="*/ 76 w 83"/>
                  <a:gd name="T7" fmla="*/ 0 h 153"/>
                  <a:gd name="T8" fmla="*/ 0 w 83"/>
                  <a:gd name="T9" fmla="*/ 151 h 153"/>
                  <a:gd name="T10" fmla="*/ 3 w 83"/>
                  <a:gd name="T11" fmla="*/ 152 h 1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3"/>
                  <a:gd name="T20" fmla="*/ 83 w 83"/>
                  <a:gd name="T21" fmla="*/ 153 h 1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3">
                    <a:moveTo>
                      <a:pt x="3" y="152"/>
                    </a:moveTo>
                    <a:lnTo>
                      <a:pt x="7" y="153"/>
                    </a:lnTo>
                    <a:lnTo>
                      <a:pt x="83" y="2"/>
                    </a:lnTo>
                    <a:lnTo>
                      <a:pt x="76" y="0"/>
                    </a:lnTo>
                    <a:lnTo>
                      <a:pt x="0" y="151"/>
                    </a:lnTo>
                    <a:lnTo>
                      <a:pt x="3" y="1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4" name="Freeform 335"/>
              <p:cNvSpPr>
                <a:spLocks/>
              </p:cNvSpPr>
              <p:nvPr/>
            </p:nvSpPr>
            <p:spPr bwMode="auto">
              <a:xfrm flipH="1">
                <a:off x="4566" y="1576"/>
                <a:ext cx="3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4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2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4"/>
                    </a:lnTo>
                    <a:lnTo>
                      <a:pt x="2" y="5"/>
                    </a:lnTo>
                    <a:lnTo>
                      <a:pt x="6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5" name="Freeform 336"/>
              <p:cNvSpPr>
                <a:spLocks/>
              </p:cNvSpPr>
              <p:nvPr/>
            </p:nvSpPr>
            <p:spPr bwMode="auto">
              <a:xfrm flipH="1">
                <a:off x="4504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4 w 7"/>
                  <a:gd name="T5" fmla="*/ 0 h 4"/>
                  <a:gd name="T6" fmla="*/ 2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6" name="Freeform 337"/>
              <p:cNvSpPr>
                <a:spLocks/>
              </p:cNvSpPr>
              <p:nvPr/>
            </p:nvSpPr>
            <p:spPr bwMode="auto">
              <a:xfrm flipH="1">
                <a:off x="4504" y="1520"/>
                <a:ext cx="29" cy="51"/>
              </a:xfrm>
              <a:custGeom>
                <a:avLst/>
                <a:gdLst>
                  <a:gd name="T0" fmla="*/ 4 w 78"/>
                  <a:gd name="T1" fmla="*/ 138 h 140"/>
                  <a:gd name="T2" fmla="*/ 7 w 78"/>
                  <a:gd name="T3" fmla="*/ 140 h 140"/>
                  <a:gd name="T4" fmla="*/ 78 w 78"/>
                  <a:gd name="T5" fmla="*/ 2 h 140"/>
                  <a:gd name="T6" fmla="*/ 71 w 78"/>
                  <a:gd name="T7" fmla="*/ 0 h 140"/>
                  <a:gd name="T8" fmla="*/ 0 w 78"/>
                  <a:gd name="T9" fmla="*/ 137 h 140"/>
                  <a:gd name="T10" fmla="*/ 4 w 78"/>
                  <a:gd name="T11" fmla="*/ 138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140"/>
                  <a:gd name="T20" fmla="*/ 78 w 78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140">
                    <a:moveTo>
                      <a:pt x="4" y="138"/>
                    </a:moveTo>
                    <a:lnTo>
                      <a:pt x="7" y="140"/>
                    </a:lnTo>
                    <a:lnTo>
                      <a:pt x="78" y="2"/>
                    </a:lnTo>
                    <a:lnTo>
                      <a:pt x="71" y="0"/>
                    </a:lnTo>
                    <a:lnTo>
                      <a:pt x="0" y="137"/>
                    </a:ln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7" name="Freeform 338"/>
              <p:cNvSpPr>
                <a:spLocks/>
              </p:cNvSpPr>
              <p:nvPr/>
            </p:nvSpPr>
            <p:spPr bwMode="auto">
              <a:xfrm flipH="1">
                <a:off x="4530" y="1571"/>
                <a:ext cx="3" cy="1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4 h 5"/>
                  <a:gd name="T4" fmla="*/ 3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0 w 7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0" y="0"/>
                    </a:moveTo>
                    <a:lnTo>
                      <a:pt x="0" y="4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8" name="Freeform 339"/>
              <p:cNvSpPr>
                <a:spLocks/>
              </p:cNvSpPr>
              <p:nvPr/>
            </p:nvSpPr>
            <p:spPr bwMode="auto">
              <a:xfrm flipH="1">
                <a:off x="4476" y="1518"/>
                <a:ext cx="3" cy="2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1 h 4"/>
                  <a:gd name="T4" fmla="*/ 5 w 7"/>
                  <a:gd name="T5" fmla="*/ 0 h 4"/>
                  <a:gd name="T6" fmla="*/ 3 w 7"/>
                  <a:gd name="T7" fmla="*/ 0 h 4"/>
                  <a:gd name="T8" fmla="*/ 0 w 7"/>
                  <a:gd name="T9" fmla="*/ 2 h 4"/>
                  <a:gd name="T10" fmla="*/ 7 w 7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7" y="4"/>
                    </a:moveTo>
                    <a:lnTo>
                      <a:pt x="7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9" name="Freeform 340"/>
              <p:cNvSpPr>
                <a:spLocks/>
              </p:cNvSpPr>
              <p:nvPr/>
            </p:nvSpPr>
            <p:spPr bwMode="auto">
              <a:xfrm flipH="1">
                <a:off x="4476" y="1520"/>
                <a:ext cx="31" cy="50"/>
              </a:xfrm>
              <a:custGeom>
                <a:avLst/>
                <a:gdLst>
                  <a:gd name="T0" fmla="*/ 3 w 80"/>
                  <a:gd name="T1" fmla="*/ 134 h 135"/>
                  <a:gd name="T2" fmla="*/ 7 w 80"/>
                  <a:gd name="T3" fmla="*/ 135 h 135"/>
                  <a:gd name="T4" fmla="*/ 80 w 80"/>
                  <a:gd name="T5" fmla="*/ 2 h 135"/>
                  <a:gd name="T6" fmla="*/ 73 w 80"/>
                  <a:gd name="T7" fmla="*/ 0 h 135"/>
                  <a:gd name="T8" fmla="*/ 0 w 80"/>
                  <a:gd name="T9" fmla="*/ 133 h 135"/>
                  <a:gd name="T10" fmla="*/ 3 w 80"/>
                  <a:gd name="T11" fmla="*/ 134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35"/>
                  <a:gd name="T20" fmla="*/ 80 w 80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35">
                    <a:moveTo>
                      <a:pt x="3" y="134"/>
                    </a:moveTo>
                    <a:lnTo>
                      <a:pt x="7" y="135"/>
                    </a:lnTo>
                    <a:lnTo>
                      <a:pt x="80" y="2"/>
                    </a:lnTo>
                    <a:lnTo>
                      <a:pt x="73" y="0"/>
                    </a:lnTo>
                    <a:lnTo>
                      <a:pt x="0" y="133"/>
                    </a:lnTo>
                    <a:lnTo>
                      <a:pt x="3" y="1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0" name="Freeform 341"/>
              <p:cNvSpPr>
                <a:spLocks/>
              </p:cNvSpPr>
              <p:nvPr/>
            </p:nvSpPr>
            <p:spPr bwMode="auto">
              <a:xfrm flipH="1">
                <a:off x="4504" y="1569"/>
                <a:ext cx="3" cy="2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3 h 4"/>
                  <a:gd name="T4" fmla="*/ 2 w 7"/>
                  <a:gd name="T5" fmla="*/ 4 h 4"/>
                  <a:gd name="T6" fmla="*/ 5 w 7"/>
                  <a:gd name="T7" fmla="*/ 4 h 4"/>
                  <a:gd name="T8" fmla="*/ 7 w 7"/>
                  <a:gd name="T9" fmla="*/ 2 h 4"/>
                  <a:gd name="T10" fmla="*/ 0 w 7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4"/>
                  <a:gd name="T20" fmla="*/ 7 w 7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4">
                    <a:moveTo>
                      <a:pt x="0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1" name="Freeform 342"/>
              <p:cNvSpPr>
                <a:spLocks/>
              </p:cNvSpPr>
              <p:nvPr/>
            </p:nvSpPr>
            <p:spPr bwMode="auto">
              <a:xfrm flipH="1">
                <a:off x="4660" y="1529"/>
                <a:ext cx="2" cy="4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1 h 9"/>
                  <a:gd name="T4" fmla="*/ 0 w 5"/>
                  <a:gd name="T5" fmla="*/ 4 h 9"/>
                  <a:gd name="T6" fmla="*/ 1 w 5"/>
                  <a:gd name="T7" fmla="*/ 8 h 9"/>
                  <a:gd name="T8" fmla="*/ 5 w 5"/>
                  <a:gd name="T9" fmla="*/ 9 h 9"/>
                  <a:gd name="T10" fmla="*/ 5 w 5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9"/>
                  <a:gd name="T20" fmla="*/ 5 w 5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9">
                    <a:moveTo>
                      <a:pt x="5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5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2" name="Freeform 343"/>
              <p:cNvSpPr>
                <a:spLocks/>
              </p:cNvSpPr>
              <p:nvPr/>
            </p:nvSpPr>
            <p:spPr bwMode="auto">
              <a:xfrm flipH="1">
                <a:off x="4398" y="1529"/>
                <a:ext cx="262" cy="5"/>
              </a:xfrm>
              <a:custGeom>
                <a:avLst/>
                <a:gdLst>
                  <a:gd name="T0" fmla="*/ 697 w 697"/>
                  <a:gd name="T1" fmla="*/ 7 h 11"/>
                  <a:gd name="T2" fmla="*/ 697 w 697"/>
                  <a:gd name="T3" fmla="*/ 2 h 11"/>
                  <a:gd name="T4" fmla="*/ 0 w 697"/>
                  <a:gd name="T5" fmla="*/ 0 h 11"/>
                  <a:gd name="T6" fmla="*/ 0 w 697"/>
                  <a:gd name="T7" fmla="*/ 9 h 11"/>
                  <a:gd name="T8" fmla="*/ 697 w 697"/>
                  <a:gd name="T9" fmla="*/ 11 h 11"/>
                  <a:gd name="T10" fmla="*/ 697 w 697"/>
                  <a:gd name="T11" fmla="*/ 7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7"/>
                  <a:gd name="T19" fmla="*/ 0 h 11"/>
                  <a:gd name="T20" fmla="*/ 697 w 69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7" h="11">
                    <a:moveTo>
                      <a:pt x="697" y="7"/>
                    </a:moveTo>
                    <a:lnTo>
                      <a:pt x="697" y="2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697" y="11"/>
                    </a:lnTo>
                    <a:lnTo>
                      <a:pt x="697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3" name="Freeform 344"/>
              <p:cNvSpPr>
                <a:spLocks/>
              </p:cNvSpPr>
              <p:nvPr/>
            </p:nvSpPr>
            <p:spPr bwMode="auto">
              <a:xfrm flipH="1">
                <a:off x="4397" y="1531"/>
                <a:ext cx="1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4" name="Freeform 345"/>
              <p:cNvSpPr>
                <a:spLocks/>
              </p:cNvSpPr>
              <p:nvPr/>
            </p:nvSpPr>
            <p:spPr bwMode="auto">
              <a:xfrm flipH="1">
                <a:off x="4664" y="1547"/>
                <a:ext cx="2" cy="3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1 h 9"/>
                  <a:gd name="T4" fmla="*/ 0 w 4"/>
                  <a:gd name="T5" fmla="*/ 4 h 9"/>
                  <a:gd name="T6" fmla="*/ 1 w 4"/>
                  <a:gd name="T7" fmla="*/ 8 h 9"/>
                  <a:gd name="T8" fmla="*/ 4 w 4"/>
                  <a:gd name="T9" fmla="*/ 9 h 9"/>
                  <a:gd name="T10" fmla="*/ 4 w 4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4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5" name="Freeform 346"/>
              <p:cNvSpPr>
                <a:spLocks/>
              </p:cNvSpPr>
              <p:nvPr/>
            </p:nvSpPr>
            <p:spPr bwMode="auto">
              <a:xfrm flipH="1">
                <a:off x="4455" y="1545"/>
                <a:ext cx="209" cy="5"/>
              </a:xfrm>
              <a:custGeom>
                <a:avLst/>
                <a:gdLst>
                  <a:gd name="T0" fmla="*/ 558 w 558"/>
                  <a:gd name="T1" fmla="*/ 5 h 14"/>
                  <a:gd name="T2" fmla="*/ 558 w 558"/>
                  <a:gd name="T3" fmla="*/ 0 h 14"/>
                  <a:gd name="T4" fmla="*/ 0 w 558"/>
                  <a:gd name="T5" fmla="*/ 5 h 14"/>
                  <a:gd name="T6" fmla="*/ 0 w 558"/>
                  <a:gd name="T7" fmla="*/ 14 h 14"/>
                  <a:gd name="T8" fmla="*/ 558 w 558"/>
                  <a:gd name="T9" fmla="*/ 9 h 14"/>
                  <a:gd name="T10" fmla="*/ 558 w 558"/>
                  <a:gd name="T11" fmla="*/ 5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8"/>
                  <a:gd name="T19" fmla="*/ 0 h 14"/>
                  <a:gd name="T20" fmla="*/ 558 w 558"/>
                  <a:gd name="T21" fmla="*/ 14 h 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8" h="14">
                    <a:moveTo>
                      <a:pt x="558" y="5"/>
                    </a:moveTo>
                    <a:lnTo>
                      <a:pt x="558" y="0"/>
                    </a:lnTo>
                    <a:lnTo>
                      <a:pt x="0" y="5"/>
                    </a:lnTo>
                    <a:lnTo>
                      <a:pt x="0" y="14"/>
                    </a:lnTo>
                    <a:lnTo>
                      <a:pt x="558" y="9"/>
                    </a:lnTo>
                    <a:lnTo>
                      <a:pt x="558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6" name="Freeform 347"/>
              <p:cNvSpPr>
                <a:spLocks/>
              </p:cNvSpPr>
              <p:nvPr/>
            </p:nvSpPr>
            <p:spPr bwMode="auto">
              <a:xfrm flipH="1">
                <a:off x="4453" y="1545"/>
                <a:ext cx="2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7" name="Freeform 348"/>
              <p:cNvSpPr>
                <a:spLocks/>
              </p:cNvSpPr>
              <p:nvPr/>
            </p:nvSpPr>
            <p:spPr bwMode="auto">
              <a:xfrm flipH="1">
                <a:off x="4673" y="1562"/>
                <a:ext cx="2" cy="3"/>
              </a:xfrm>
              <a:custGeom>
                <a:avLst/>
                <a:gdLst>
                  <a:gd name="T0" fmla="*/ 4 w 4"/>
                  <a:gd name="T1" fmla="*/ 0 h 9"/>
                  <a:gd name="T2" fmla="*/ 1 w 4"/>
                  <a:gd name="T3" fmla="*/ 1 h 9"/>
                  <a:gd name="T4" fmla="*/ 0 w 4"/>
                  <a:gd name="T5" fmla="*/ 5 h 9"/>
                  <a:gd name="T6" fmla="*/ 1 w 4"/>
                  <a:gd name="T7" fmla="*/ 8 h 9"/>
                  <a:gd name="T8" fmla="*/ 4 w 4"/>
                  <a:gd name="T9" fmla="*/ 9 h 9"/>
                  <a:gd name="T10" fmla="*/ 4 w 4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4" y="0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4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8" name="Freeform 349"/>
              <p:cNvSpPr>
                <a:spLocks/>
              </p:cNvSpPr>
              <p:nvPr/>
            </p:nvSpPr>
            <p:spPr bwMode="auto">
              <a:xfrm flipH="1">
                <a:off x="4550" y="1562"/>
                <a:ext cx="123" cy="3"/>
              </a:xfrm>
              <a:custGeom>
                <a:avLst/>
                <a:gdLst>
                  <a:gd name="T0" fmla="*/ 330 w 330"/>
                  <a:gd name="T1" fmla="*/ 5 h 9"/>
                  <a:gd name="T2" fmla="*/ 330 w 330"/>
                  <a:gd name="T3" fmla="*/ 0 h 9"/>
                  <a:gd name="T4" fmla="*/ 0 w 330"/>
                  <a:gd name="T5" fmla="*/ 0 h 9"/>
                  <a:gd name="T6" fmla="*/ 0 w 330"/>
                  <a:gd name="T7" fmla="*/ 9 h 9"/>
                  <a:gd name="T8" fmla="*/ 330 w 330"/>
                  <a:gd name="T9" fmla="*/ 9 h 9"/>
                  <a:gd name="T10" fmla="*/ 330 w 330"/>
                  <a:gd name="T11" fmla="*/ 5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"/>
                  <a:gd name="T19" fmla="*/ 0 h 9"/>
                  <a:gd name="T20" fmla="*/ 330 w 330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" h="9">
                    <a:moveTo>
                      <a:pt x="330" y="5"/>
                    </a:moveTo>
                    <a:lnTo>
                      <a:pt x="330" y="0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330" y="9"/>
                    </a:lnTo>
                    <a:lnTo>
                      <a:pt x="33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9" name="Freeform 350"/>
              <p:cNvSpPr>
                <a:spLocks/>
              </p:cNvSpPr>
              <p:nvPr/>
            </p:nvSpPr>
            <p:spPr bwMode="auto">
              <a:xfrm flipH="1">
                <a:off x="4548" y="1562"/>
                <a:ext cx="2" cy="3"/>
              </a:xfrm>
              <a:custGeom>
                <a:avLst/>
                <a:gdLst>
                  <a:gd name="T0" fmla="*/ 0 w 4"/>
                  <a:gd name="T1" fmla="*/ 9 h 9"/>
                  <a:gd name="T2" fmla="*/ 3 w 4"/>
                  <a:gd name="T3" fmla="*/ 8 h 9"/>
                  <a:gd name="T4" fmla="*/ 4 w 4"/>
                  <a:gd name="T5" fmla="*/ 5 h 9"/>
                  <a:gd name="T6" fmla="*/ 3 w 4"/>
                  <a:gd name="T7" fmla="*/ 1 h 9"/>
                  <a:gd name="T8" fmla="*/ 0 w 4"/>
                  <a:gd name="T9" fmla="*/ 0 h 9"/>
                  <a:gd name="T10" fmla="*/ 0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0" y="9"/>
                    </a:moveTo>
                    <a:lnTo>
                      <a:pt x="3" y="8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0" name="Freeform 351"/>
              <p:cNvSpPr>
                <a:spLocks/>
              </p:cNvSpPr>
              <p:nvPr/>
            </p:nvSpPr>
            <p:spPr bwMode="auto">
              <a:xfrm flipH="1">
                <a:off x="4353" y="1559"/>
                <a:ext cx="23" cy="33"/>
              </a:xfrm>
              <a:custGeom>
                <a:avLst/>
                <a:gdLst>
                  <a:gd name="T0" fmla="*/ 36 w 61"/>
                  <a:gd name="T1" fmla="*/ 86 h 86"/>
                  <a:gd name="T2" fmla="*/ 40 w 61"/>
                  <a:gd name="T3" fmla="*/ 75 h 86"/>
                  <a:gd name="T4" fmla="*/ 48 w 61"/>
                  <a:gd name="T5" fmla="*/ 65 h 86"/>
                  <a:gd name="T6" fmla="*/ 56 w 61"/>
                  <a:gd name="T7" fmla="*/ 54 h 86"/>
                  <a:gd name="T8" fmla="*/ 61 w 61"/>
                  <a:gd name="T9" fmla="*/ 43 h 86"/>
                  <a:gd name="T10" fmla="*/ 61 w 61"/>
                  <a:gd name="T11" fmla="*/ 31 h 86"/>
                  <a:gd name="T12" fmla="*/ 58 w 61"/>
                  <a:gd name="T13" fmla="*/ 21 h 86"/>
                  <a:gd name="T14" fmla="*/ 53 w 61"/>
                  <a:gd name="T15" fmla="*/ 13 h 86"/>
                  <a:gd name="T16" fmla="*/ 44 w 61"/>
                  <a:gd name="T17" fmla="*/ 6 h 86"/>
                  <a:gd name="T18" fmla="*/ 38 w 61"/>
                  <a:gd name="T19" fmla="*/ 3 h 86"/>
                  <a:gd name="T20" fmla="*/ 31 w 61"/>
                  <a:gd name="T21" fmla="*/ 1 h 86"/>
                  <a:gd name="T22" fmla="*/ 25 w 61"/>
                  <a:gd name="T23" fmla="*/ 0 h 86"/>
                  <a:gd name="T24" fmla="*/ 18 w 61"/>
                  <a:gd name="T25" fmla="*/ 1 h 86"/>
                  <a:gd name="T26" fmla="*/ 12 w 61"/>
                  <a:gd name="T27" fmla="*/ 3 h 86"/>
                  <a:gd name="T28" fmla="*/ 8 w 61"/>
                  <a:gd name="T29" fmla="*/ 3 h 86"/>
                  <a:gd name="T30" fmla="*/ 3 w 61"/>
                  <a:gd name="T31" fmla="*/ 4 h 86"/>
                  <a:gd name="T32" fmla="*/ 0 w 61"/>
                  <a:gd name="T33" fmla="*/ 5 h 86"/>
                  <a:gd name="T34" fmla="*/ 0 w 61"/>
                  <a:gd name="T35" fmla="*/ 7 h 86"/>
                  <a:gd name="T36" fmla="*/ 1 w 61"/>
                  <a:gd name="T37" fmla="*/ 10 h 86"/>
                  <a:gd name="T38" fmla="*/ 4 w 61"/>
                  <a:gd name="T39" fmla="*/ 12 h 86"/>
                  <a:gd name="T40" fmla="*/ 8 w 61"/>
                  <a:gd name="T41" fmla="*/ 15 h 86"/>
                  <a:gd name="T42" fmla="*/ 15 w 61"/>
                  <a:gd name="T43" fmla="*/ 20 h 86"/>
                  <a:gd name="T44" fmla="*/ 24 w 61"/>
                  <a:gd name="T45" fmla="*/ 26 h 86"/>
                  <a:gd name="T46" fmla="*/ 32 w 61"/>
                  <a:gd name="T47" fmla="*/ 34 h 86"/>
                  <a:gd name="T48" fmla="*/ 35 w 61"/>
                  <a:gd name="T49" fmla="*/ 42 h 86"/>
                  <a:gd name="T50" fmla="*/ 36 w 61"/>
                  <a:gd name="T51" fmla="*/ 51 h 86"/>
                  <a:gd name="T52" fmla="*/ 36 w 61"/>
                  <a:gd name="T53" fmla="*/ 63 h 86"/>
                  <a:gd name="T54" fmla="*/ 36 w 61"/>
                  <a:gd name="T55" fmla="*/ 75 h 86"/>
                  <a:gd name="T56" fmla="*/ 36 w 61"/>
                  <a:gd name="T57" fmla="*/ 86 h 8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1"/>
                  <a:gd name="T88" fmla="*/ 0 h 86"/>
                  <a:gd name="T89" fmla="*/ 61 w 61"/>
                  <a:gd name="T90" fmla="*/ 86 h 8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1" h="86">
                    <a:moveTo>
                      <a:pt x="36" y="86"/>
                    </a:moveTo>
                    <a:lnTo>
                      <a:pt x="40" y="75"/>
                    </a:lnTo>
                    <a:lnTo>
                      <a:pt x="48" y="65"/>
                    </a:lnTo>
                    <a:lnTo>
                      <a:pt x="56" y="54"/>
                    </a:lnTo>
                    <a:lnTo>
                      <a:pt x="61" y="43"/>
                    </a:lnTo>
                    <a:lnTo>
                      <a:pt x="61" y="31"/>
                    </a:lnTo>
                    <a:lnTo>
                      <a:pt x="58" y="21"/>
                    </a:lnTo>
                    <a:lnTo>
                      <a:pt x="53" y="13"/>
                    </a:lnTo>
                    <a:lnTo>
                      <a:pt x="44" y="6"/>
                    </a:lnTo>
                    <a:lnTo>
                      <a:pt x="38" y="3"/>
                    </a:lnTo>
                    <a:lnTo>
                      <a:pt x="31" y="1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8" y="3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4" y="12"/>
                    </a:lnTo>
                    <a:lnTo>
                      <a:pt x="8" y="15"/>
                    </a:lnTo>
                    <a:lnTo>
                      <a:pt x="15" y="20"/>
                    </a:lnTo>
                    <a:lnTo>
                      <a:pt x="24" y="26"/>
                    </a:lnTo>
                    <a:lnTo>
                      <a:pt x="32" y="34"/>
                    </a:lnTo>
                    <a:lnTo>
                      <a:pt x="35" y="42"/>
                    </a:lnTo>
                    <a:lnTo>
                      <a:pt x="36" y="51"/>
                    </a:lnTo>
                    <a:lnTo>
                      <a:pt x="36" y="63"/>
                    </a:lnTo>
                    <a:lnTo>
                      <a:pt x="36" y="75"/>
                    </a:lnTo>
                    <a:lnTo>
                      <a:pt x="36" y="86"/>
                    </a:lnTo>
                    <a:close/>
                  </a:path>
                </a:pathLst>
              </a:custGeom>
              <a:solidFill>
                <a:srgbClr val="CC99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1" name="Freeform 352"/>
              <p:cNvSpPr>
                <a:spLocks/>
              </p:cNvSpPr>
              <p:nvPr/>
            </p:nvSpPr>
            <p:spPr bwMode="auto">
              <a:xfrm flipH="1">
                <a:off x="4169" y="1341"/>
                <a:ext cx="2" cy="3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3 h 7"/>
                  <a:gd name="T4" fmla="*/ 2 w 7"/>
                  <a:gd name="T5" fmla="*/ 6 h 7"/>
                  <a:gd name="T6" fmla="*/ 5 w 7"/>
                  <a:gd name="T7" fmla="*/ 7 h 7"/>
                  <a:gd name="T8" fmla="*/ 7 w 7"/>
                  <a:gd name="T9" fmla="*/ 4 h 7"/>
                  <a:gd name="T10" fmla="*/ 0 w 7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7"/>
                  <a:gd name="T20" fmla="*/ 7 w 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7">
                    <a:moveTo>
                      <a:pt x="0" y="0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2" name="Freeform 353"/>
              <p:cNvSpPr>
                <a:spLocks/>
              </p:cNvSpPr>
              <p:nvPr/>
            </p:nvSpPr>
            <p:spPr bwMode="auto">
              <a:xfrm flipH="1">
                <a:off x="4455" y="1656"/>
                <a:ext cx="2" cy="3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2 h 7"/>
                  <a:gd name="T4" fmla="*/ 0 w 5"/>
                  <a:gd name="T5" fmla="*/ 5 h 7"/>
                  <a:gd name="T6" fmla="*/ 1 w 5"/>
                  <a:gd name="T7" fmla="*/ 7 h 7"/>
                  <a:gd name="T8" fmla="*/ 5 w 5"/>
                  <a:gd name="T9" fmla="*/ 7 h 7"/>
                  <a:gd name="T10" fmla="*/ 2 w 5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7"/>
                  <a:gd name="T20" fmla="*/ 5 w 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7">
                    <a:moveTo>
                      <a:pt x="2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5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3" name="Freeform 354"/>
              <p:cNvSpPr>
                <a:spLocks/>
              </p:cNvSpPr>
              <p:nvPr/>
            </p:nvSpPr>
            <p:spPr bwMode="auto">
              <a:xfrm flipH="1">
                <a:off x="4439" y="1651"/>
                <a:ext cx="17" cy="8"/>
              </a:xfrm>
              <a:custGeom>
                <a:avLst/>
                <a:gdLst>
                  <a:gd name="T0" fmla="*/ 42 w 44"/>
                  <a:gd name="T1" fmla="*/ 0 h 20"/>
                  <a:gd name="T2" fmla="*/ 42 w 44"/>
                  <a:gd name="T3" fmla="*/ 0 h 20"/>
                  <a:gd name="T4" fmla="*/ 38 w 44"/>
                  <a:gd name="T5" fmla="*/ 1 h 20"/>
                  <a:gd name="T6" fmla="*/ 35 w 44"/>
                  <a:gd name="T7" fmla="*/ 2 h 20"/>
                  <a:gd name="T8" fmla="*/ 30 w 44"/>
                  <a:gd name="T9" fmla="*/ 4 h 20"/>
                  <a:gd name="T10" fmla="*/ 25 w 44"/>
                  <a:gd name="T11" fmla="*/ 5 h 20"/>
                  <a:gd name="T12" fmla="*/ 19 w 44"/>
                  <a:gd name="T13" fmla="*/ 8 h 20"/>
                  <a:gd name="T14" fmla="*/ 13 w 44"/>
                  <a:gd name="T15" fmla="*/ 10 h 20"/>
                  <a:gd name="T16" fmla="*/ 7 w 44"/>
                  <a:gd name="T17" fmla="*/ 11 h 20"/>
                  <a:gd name="T18" fmla="*/ 0 w 44"/>
                  <a:gd name="T19" fmla="*/ 13 h 20"/>
                  <a:gd name="T20" fmla="*/ 3 w 44"/>
                  <a:gd name="T21" fmla="*/ 20 h 20"/>
                  <a:gd name="T22" fmla="*/ 10 w 44"/>
                  <a:gd name="T23" fmla="*/ 18 h 20"/>
                  <a:gd name="T24" fmla="*/ 15 w 44"/>
                  <a:gd name="T25" fmla="*/ 17 h 20"/>
                  <a:gd name="T26" fmla="*/ 21 w 44"/>
                  <a:gd name="T27" fmla="*/ 15 h 20"/>
                  <a:gd name="T28" fmla="*/ 27 w 44"/>
                  <a:gd name="T29" fmla="*/ 12 h 20"/>
                  <a:gd name="T30" fmla="*/ 33 w 44"/>
                  <a:gd name="T31" fmla="*/ 11 h 20"/>
                  <a:gd name="T32" fmla="*/ 37 w 44"/>
                  <a:gd name="T33" fmla="*/ 9 h 20"/>
                  <a:gd name="T34" fmla="*/ 41 w 44"/>
                  <a:gd name="T35" fmla="*/ 8 h 20"/>
                  <a:gd name="T36" fmla="*/ 44 w 44"/>
                  <a:gd name="T37" fmla="*/ 6 h 20"/>
                  <a:gd name="T38" fmla="*/ 44 w 44"/>
                  <a:gd name="T39" fmla="*/ 6 h 20"/>
                  <a:gd name="T40" fmla="*/ 42 w 44"/>
                  <a:gd name="T41" fmla="*/ 0 h 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4"/>
                  <a:gd name="T64" fmla="*/ 0 h 20"/>
                  <a:gd name="T65" fmla="*/ 44 w 44"/>
                  <a:gd name="T66" fmla="*/ 20 h 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4" h="20">
                    <a:moveTo>
                      <a:pt x="42" y="0"/>
                    </a:moveTo>
                    <a:lnTo>
                      <a:pt x="42" y="0"/>
                    </a:lnTo>
                    <a:lnTo>
                      <a:pt x="38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5" y="5"/>
                    </a:lnTo>
                    <a:lnTo>
                      <a:pt x="19" y="8"/>
                    </a:lnTo>
                    <a:lnTo>
                      <a:pt x="13" y="10"/>
                    </a:lnTo>
                    <a:lnTo>
                      <a:pt x="7" y="11"/>
                    </a:lnTo>
                    <a:lnTo>
                      <a:pt x="0" y="13"/>
                    </a:lnTo>
                    <a:lnTo>
                      <a:pt x="3" y="20"/>
                    </a:lnTo>
                    <a:lnTo>
                      <a:pt x="10" y="18"/>
                    </a:lnTo>
                    <a:lnTo>
                      <a:pt x="15" y="17"/>
                    </a:lnTo>
                    <a:lnTo>
                      <a:pt x="21" y="15"/>
                    </a:lnTo>
                    <a:lnTo>
                      <a:pt x="27" y="12"/>
                    </a:lnTo>
                    <a:lnTo>
                      <a:pt x="33" y="11"/>
                    </a:lnTo>
                    <a:lnTo>
                      <a:pt x="37" y="9"/>
                    </a:lnTo>
                    <a:lnTo>
                      <a:pt x="41" y="8"/>
                    </a:lnTo>
                    <a:lnTo>
                      <a:pt x="44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4" name="Freeform 355"/>
              <p:cNvSpPr>
                <a:spLocks/>
              </p:cNvSpPr>
              <p:nvPr/>
            </p:nvSpPr>
            <p:spPr bwMode="auto">
              <a:xfrm flipH="1">
                <a:off x="4422" y="1649"/>
                <a:ext cx="19" cy="5"/>
              </a:xfrm>
              <a:custGeom>
                <a:avLst/>
                <a:gdLst>
                  <a:gd name="T0" fmla="*/ 48 w 48"/>
                  <a:gd name="T1" fmla="*/ 2 h 12"/>
                  <a:gd name="T2" fmla="*/ 41 w 48"/>
                  <a:gd name="T3" fmla="*/ 1 h 12"/>
                  <a:gd name="T4" fmla="*/ 34 w 48"/>
                  <a:gd name="T5" fmla="*/ 0 h 12"/>
                  <a:gd name="T6" fmla="*/ 26 w 48"/>
                  <a:gd name="T7" fmla="*/ 1 h 12"/>
                  <a:gd name="T8" fmla="*/ 19 w 48"/>
                  <a:gd name="T9" fmla="*/ 2 h 12"/>
                  <a:gd name="T10" fmla="*/ 14 w 48"/>
                  <a:gd name="T11" fmla="*/ 2 h 12"/>
                  <a:gd name="T12" fmla="*/ 8 w 48"/>
                  <a:gd name="T13" fmla="*/ 3 h 12"/>
                  <a:gd name="T14" fmla="*/ 3 w 48"/>
                  <a:gd name="T15" fmla="*/ 4 h 12"/>
                  <a:gd name="T16" fmla="*/ 0 w 48"/>
                  <a:gd name="T17" fmla="*/ 6 h 12"/>
                  <a:gd name="T18" fmla="*/ 2 w 48"/>
                  <a:gd name="T19" fmla="*/ 12 h 12"/>
                  <a:gd name="T20" fmla="*/ 6 w 48"/>
                  <a:gd name="T21" fmla="*/ 11 h 12"/>
                  <a:gd name="T22" fmla="*/ 8 w 48"/>
                  <a:gd name="T23" fmla="*/ 10 h 12"/>
                  <a:gd name="T24" fmla="*/ 14 w 48"/>
                  <a:gd name="T25" fmla="*/ 9 h 12"/>
                  <a:gd name="T26" fmla="*/ 19 w 48"/>
                  <a:gd name="T27" fmla="*/ 9 h 12"/>
                  <a:gd name="T28" fmla="*/ 26 w 48"/>
                  <a:gd name="T29" fmla="*/ 8 h 12"/>
                  <a:gd name="T30" fmla="*/ 34 w 48"/>
                  <a:gd name="T31" fmla="*/ 9 h 12"/>
                  <a:gd name="T32" fmla="*/ 41 w 48"/>
                  <a:gd name="T33" fmla="*/ 8 h 12"/>
                  <a:gd name="T34" fmla="*/ 48 w 48"/>
                  <a:gd name="T35" fmla="*/ 9 h 12"/>
                  <a:gd name="T36" fmla="*/ 48 w 48"/>
                  <a:gd name="T37" fmla="*/ 2 h 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12"/>
                  <a:gd name="T59" fmla="*/ 48 w 48"/>
                  <a:gd name="T60" fmla="*/ 12 h 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12">
                    <a:moveTo>
                      <a:pt x="48" y="2"/>
                    </a:moveTo>
                    <a:lnTo>
                      <a:pt x="41" y="1"/>
                    </a:lnTo>
                    <a:lnTo>
                      <a:pt x="34" y="0"/>
                    </a:lnTo>
                    <a:lnTo>
                      <a:pt x="26" y="1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8" y="3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8" y="10"/>
                    </a:lnTo>
                    <a:lnTo>
                      <a:pt x="14" y="9"/>
                    </a:lnTo>
                    <a:lnTo>
                      <a:pt x="19" y="9"/>
                    </a:lnTo>
                    <a:lnTo>
                      <a:pt x="26" y="8"/>
                    </a:lnTo>
                    <a:lnTo>
                      <a:pt x="34" y="9"/>
                    </a:lnTo>
                    <a:lnTo>
                      <a:pt x="41" y="8"/>
                    </a:lnTo>
                    <a:lnTo>
                      <a:pt x="48" y="9"/>
                    </a:lnTo>
                    <a:lnTo>
                      <a:pt x="48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5" name="Freeform 356"/>
              <p:cNvSpPr>
                <a:spLocks/>
              </p:cNvSpPr>
              <p:nvPr/>
            </p:nvSpPr>
            <p:spPr bwMode="auto">
              <a:xfrm flipH="1">
                <a:off x="4421" y="1650"/>
                <a:ext cx="1" cy="3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6 h 7"/>
                  <a:gd name="T4" fmla="*/ 4 w 4"/>
                  <a:gd name="T5" fmla="*/ 4 h 7"/>
                  <a:gd name="T6" fmla="*/ 2 w 4"/>
                  <a:gd name="T7" fmla="*/ 1 h 7"/>
                  <a:gd name="T8" fmla="*/ 0 w 4"/>
                  <a:gd name="T9" fmla="*/ 0 h 7"/>
                  <a:gd name="T10" fmla="*/ 0 w 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0" y="7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6" name="Freeform 357"/>
              <p:cNvSpPr>
                <a:spLocks/>
              </p:cNvSpPr>
              <p:nvPr/>
            </p:nvSpPr>
            <p:spPr bwMode="auto">
              <a:xfrm flipH="1">
                <a:off x="4157" y="1051"/>
                <a:ext cx="4" cy="5"/>
              </a:xfrm>
              <a:custGeom>
                <a:avLst/>
                <a:gdLst>
                  <a:gd name="T0" fmla="*/ 9 w 11"/>
                  <a:gd name="T1" fmla="*/ 12 h 12"/>
                  <a:gd name="T2" fmla="*/ 9 w 11"/>
                  <a:gd name="T3" fmla="*/ 12 h 12"/>
                  <a:gd name="T4" fmla="*/ 8 w 11"/>
                  <a:gd name="T5" fmla="*/ 10 h 12"/>
                  <a:gd name="T6" fmla="*/ 9 w 11"/>
                  <a:gd name="T7" fmla="*/ 9 h 12"/>
                  <a:gd name="T8" fmla="*/ 10 w 11"/>
                  <a:gd name="T9" fmla="*/ 8 h 12"/>
                  <a:gd name="T10" fmla="*/ 11 w 11"/>
                  <a:gd name="T11" fmla="*/ 7 h 12"/>
                  <a:gd name="T12" fmla="*/ 11 w 11"/>
                  <a:gd name="T13" fmla="*/ 0 h 12"/>
                  <a:gd name="T14" fmla="*/ 5 w 11"/>
                  <a:gd name="T15" fmla="*/ 1 h 12"/>
                  <a:gd name="T16" fmla="*/ 2 w 11"/>
                  <a:gd name="T17" fmla="*/ 4 h 12"/>
                  <a:gd name="T18" fmla="*/ 1 w 11"/>
                  <a:gd name="T19" fmla="*/ 10 h 12"/>
                  <a:gd name="T20" fmla="*/ 0 w 11"/>
                  <a:gd name="T21" fmla="*/ 12 h 12"/>
                  <a:gd name="T22" fmla="*/ 0 w 11"/>
                  <a:gd name="T23" fmla="*/ 12 h 12"/>
                  <a:gd name="T24" fmla="*/ 9 w 11"/>
                  <a:gd name="T25" fmla="*/ 12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12"/>
                  <a:gd name="T41" fmla="*/ 11 w 11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12">
                    <a:moveTo>
                      <a:pt x="9" y="12"/>
                    </a:moveTo>
                    <a:lnTo>
                      <a:pt x="9" y="12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1" y="0"/>
                    </a:lnTo>
                    <a:lnTo>
                      <a:pt x="5" y="1"/>
                    </a:lnTo>
                    <a:lnTo>
                      <a:pt x="2" y="4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034" name="Freeform 358"/>
            <p:cNvSpPr>
              <a:spLocks/>
            </p:cNvSpPr>
            <p:nvPr/>
          </p:nvSpPr>
          <p:spPr bwMode="auto">
            <a:xfrm>
              <a:off x="4146" y="1552"/>
              <a:ext cx="319" cy="589"/>
            </a:xfrm>
            <a:custGeom>
              <a:avLst/>
              <a:gdLst>
                <a:gd name="T0" fmla="*/ 848 w 848"/>
                <a:gd name="T1" fmla="*/ 635 h 1348"/>
                <a:gd name="T2" fmla="*/ 607 w 848"/>
                <a:gd name="T3" fmla="*/ 498 h 1348"/>
                <a:gd name="T4" fmla="*/ 340 w 848"/>
                <a:gd name="T5" fmla="*/ 26 h 1348"/>
                <a:gd name="T6" fmla="*/ 329 w 848"/>
                <a:gd name="T7" fmla="*/ 17 h 1348"/>
                <a:gd name="T8" fmla="*/ 310 w 848"/>
                <a:gd name="T9" fmla="*/ 8 h 1348"/>
                <a:gd name="T10" fmla="*/ 288 w 848"/>
                <a:gd name="T11" fmla="*/ 3 h 1348"/>
                <a:gd name="T12" fmla="*/ 260 w 848"/>
                <a:gd name="T13" fmla="*/ 0 h 1348"/>
                <a:gd name="T14" fmla="*/ 234 w 848"/>
                <a:gd name="T15" fmla="*/ 3 h 1348"/>
                <a:gd name="T16" fmla="*/ 210 w 848"/>
                <a:gd name="T17" fmla="*/ 13 h 1348"/>
                <a:gd name="T18" fmla="*/ 181 w 848"/>
                <a:gd name="T19" fmla="*/ 26 h 1348"/>
                <a:gd name="T20" fmla="*/ 145 w 848"/>
                <a:gd name="T21" fmla="*/ 44 h 1348"/>
                <a:gd name="T22" fmla="*/ 114 w 848"/>
                <a:gd name="T23" fmla="*/ 65 h 1348"/>
                <a:gd name="T24" fmla="*/ 88 w 848"/>
                <a:gd name="T25" fmla="*/ 83 h 1348"/>
                <a:gd name="T26" fmla="*/ 68 w 848"/>
                <a:gd name="T27" fmla="*/ 102 h 1348"/>
                <a:gd name="T28" fmla="*/ 49 w 848"/>
                <a:gd name="T29" fmla="*/ 125 h 1348"/>
                <a:gd name="T30" fmla="*/ 27 w 848"/>
                <a:gd name="T31" fmla="*/ 158 h 1348"/>
                <a:gd name="T32" fmla="*/ 14 w 848"/>
                <a:gd name="T33" fmla="*/ 182 h 1348"/>
                <a:gd name="T34" fmla="*/ 2 w 848"/>
                <a:gd name="T35" fmla="*/ 216 h 1348"/>
                <a:gd name="T36" fmla="*/ 0 w 848"/>
                <a:gd name="T37" fmla="*/ 255 h 1348"/>
                <a:gd name="T38" fmla="*/ 0 w 848"/>
                <a:gd name="T39" fmla="*/ 313 h 1348"/>
                <a:gd name="T40" fmla="*/ 7 w 848"/>
                <a:gd name="T41" fmla="*/ 380 h 1348"/>
                <a:gd name="T42" fmla="*/ 20 w 848"/>
                <a:gd name="T43" fmla="*/ 443 h 1348"/>
                <a:gd name="T44" fmla="*/ 42 w 848"/>
                <a:gd name="T45" fmla="*/ 518 h 1348"/>
                <a:gd name="T46" fmla="*/ 66 w 848"/>
                <a:gd name="T47" fmla="*/ 582 h 1348"/>
                <a:gd name="T48" fmla="*/ 86 w 848"/>
                <a:gd name="T49" fmla="*/ 624 h 1348"/>
                <a:gd name="T50" fmla="*/ 115 w 848"/>
                <a:gd name="T51" fmla="*/ 669 h 1348"/>
                <a:gd name="T52" fmla="*/ 138 w 848"/>
                <a:gd name="T53" fmla="*/ 699 h 1348"/>
                <a:gd name="T54" fmla="*/ 162 w 848"/>
                <a:gd name="T55" fmla="*/ 735 h 1348"/>
                <a:gd name="T56" fmla="*/ 192 w 848"/>
                <a:gd name="T57" fmla="*/ 771 h 1348"/>
                <a:gd name="T58" fmla="*/ 219 w 848"/>
                <a:gd name="T59" fmla="*/ 792 h 1348"/>
                <a:gd name="T60" fmla="*/ 331 w 848"/>
                <a:gd name="T61" fmla="*/ 779 h 1348"/>
                <a:gd name="T62" fmla="*/ 416 w 848"/>
                <a:gd name="T63" fmla="*/ 751 h 1348"/>
                <a:gd name="T64" fmla="*/ 469 w 848"/>
                <a:gd name="T65" fmla="*/ 767 h 1348"/>
                <a:gd name="T66" fmla="*/ 594 w 848"/>
                <a:gd name="T67" fmla="*/ 772 h 1348"/>
                <a:gd name="T68" fmla="*/ 747 w 848"/>
                <a:gd name="T69" fmla="*/ 751 h 1348"/>
                <a:gd name="T70" fmla="*/ 769 w 848"/>
                <a:gd name="T71" fmla="*/ 801 h 1348"/>
                <a:gd name="T72" fmla="*/ 769 w 848"/>
                <a:gd name="T73" fmla="*/ 1156 h 1348"/>
                <a:gd name="T74" fmla="*/ 766 w 848"/>
                <a:gd name="T75" fmla="*/ 1189 h 1348"/>
                <a:gd name="T76" fmla="*/ 760 w 848"/>
                <a:gd name="T77" fmla="*/ 1211 h 1348"/>
                <a:gd name="T78" fmla="*/ 750 w 848"/>
                <a:gd name="T79" fmla="*/ 1233 h 1348"/>
                <a:gd name="T80" fmla="*/ 736 w 848"/>
                <a:gd name="T81" fmla="*/ 1249 h 1348"/>
                <a:gd name="T82" fmla="*/ 720 w 848"/>
                <a:gd name="T83" fmla="*/ 1265 h 1348"/>
                <a:gd name="T84" fmla="*/ 701 w 848"/>
                <a:gd name="T85" fmla="*/ 1275 h 1348"/>
                <a:gd name="T86" fmla="*/ 684 w 848"/>
                <a:gd name="T87" fmla="*/ 1280 h 1348"/>
                <a:gd name="T88" fmla="*/ 663 w 848"/>
                <a:gd name="T89" fmla="*/ 1284 h 1348"/>
                <a:gd name="T90" fmla="*/ 88 w 848"/>
                <a:gd name="T91" fmla="*/ 1282 h 1348"/>
                <a:gd name="T92" fmla="*/ 88 w 848"/>
                <a:gd name="T93" fmla="*/ 1348 h 1348"/>
                <a:gd name="T94" fmla="*/ 678 w 848"/>
                <a:gd name="T95" fmla="*/ 1346 h 1348"/>
                <a:gd name="T96" fmla="*/ 709 w 848"/>
                <a:gd name="T97" fmla="*/ 1345 h 1348"/>
                <a:gd name="T98" fmla="*/ 729 w 848"/>
                <a:gd name="T99" fmla="*/ 1341 h 1348"/>
                <a:gd name="T100" fmla="*/ 752 w 848"/>
                <a:gd name="T101" fmla="*/ 1335 h 1348"/>
                <a:gd name="T102" fmla="*/ 770 w 848"/>
                <a:gd name="T103" fmla="*/ 1327 h 1348"/>
                <a:gd name="T104" fmla="*/ 789 w 848"/>
                <a:gd name="T105" fmla="*/ 1312 h 1348"/>
                <a:gd name="T106" fmla="*/ 808 w 848"/>
                <a:gd name="T107" fmla="*/ 1287 h 1348"/>
                <a:gd name="T108" fmla="*/ 821 w 848"/>
                <a:gd name="T109" fmla="*/ 1265 h 1348"/>
                <a:gd name="T110" fmla="*/ 833 w 848"/>
                <a:gd name="T111" fmla="*/ 1241 h 1348"/>
                <a:gd name="T112" fmla="*/ 840 w 848"/>
                <a:gd name="T113" fmla="*/ 1214 h 1348"/>
                <a:gd name="T114" fmla="*/ 846 w 848"/>
                <a:gd name="T115" fmla="*/ 1184 h 1348"/>
                <a:gd name="T116" fmla="*/ 848 w 848"/>
                <a:gd name="T117" fmla="*/ 1148 h 1348"/>
                <a:gd name="T118" fmla="*/ 848 w 848"/>
                <a:gd name="T119" fmla="*/ 635 h 1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1348"/>
                <a:gd name="T182" fmla="*/ 848 w 848"/>
                <a:gd name="T183" fmla="*/ 1348 h 1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1348">
                  <a:moveTo>
                    <a:pt x="848" y="635"/>
                  </a:moveTo>
                  <a:lnTo>
                    <a:pt x="607" y="498"/>
                  </a:lnTo>
                  <a:lnTo>
                    <a:pt x="340" y="26"/>
                  </a:lnTo>
                  <a:lnTo>
                    <a:pt x="329" y="17"/>
                  </a:lnTo>
                  <a:lnTo>
                    <a:pt x="310" y="8"/>
                  </a:lnTo>
                  <a:lnTo>
                    <a:pt x="288" y="3"/>
                  </a:lnTo>
                  <a:lnTo>
                    <a:pt x="260" y="0"/>
                  </a:lnTo>
                  <a:lnTo>
                    <a:pt x="234" y="3"/>
                  </a:lnTo>
                  <a:lnTo>
                    <a:pt x="210" y="13"/>
                  </a:lnTo>
                  <a:lnTo>
                    <a:pt x="181" y="26"/>
                  </a:lnTo>
                  <a:lnTo>
                    <a:pt x="145" y="44"/>
                  </a:lnTo>
                  <a:lnTo>
                    <a:pt x="114" y="65"/>
                  </a:lnTo>
                  <a:lnTo>
                    <a:pt x="88" y="83"/>
                  </a:lnTo>
                  <a:lnTo>
                    <a:pt x="68" y="102"/>
                  </a:lnTo>
                  <a:lnTo>
                    <a:pt x="49" y="125"/>
                  </a:lnTo>
                  <a:lnTo>
                    <a:pt x="27" y="158"/>
                  </a:lnTo>
                  <a:lnTo>
                    <a:pt x="14" y="182"/>
                  </a:lnTo>
                  <a:lnTo>
                    <a:pt x="2" y="216"/>
                  </a:lnTo>
                  <a:lnTo>
                    <a:pt x="0" y="255"/>
                  </a:lnTo>
                  <a:lnTo>
                    <a:pt x="0" y="313"/>
                  </a:lnTo>
                  <a:lnTo>
                    <a:pt x="7" y="380"/>
                  </a:lnTo>
                  <a:lnTo>
                    <a:pt x="20" y="443"/>
                  </a:lnTo>
                  <a:lnTo>
                    <a:pt x="42" y="518"/>
                  </a:lnTo>
                  <a:lnTo>
                    <a:pt x="66" y="582"/>
                  </a:lnTo>
                  <a:lnTo>
                    <a:pt x="86" y="624"/>
                  </a:lnTo>
                  <a:lnTo>
                    <a:pt x="115" y="669"/>
                  </a:lnTo>
                  <a:lnTo>
                    <a:pt x="138" y="699"/>
                  </a:lnTo>
                  <a:lnTo>
                    <a:pt x="162" y="735"/>
                  </a:lnTo>
                  <a:lnTo>
                    <a:pt x="192" y="771"/>
                  </a:lnTo>
                  <a:lnTo>
                    <a:pt x="219" y="792"/>
                  </a:lnTo>
                  <a:lnTo>
                    <a:pt x="331" y="779"/>
                  </a:lnTo>
                  <a:lnTo>
                    <a:pt x="416" y="751"/>
                  </a:lnTo>
                  <a:lnTo>
                    <a:pt x="469" y="767"/>
                  </a:lnTo>
                  <a:lnTo>
                    <a:pt x="594" y="772"/>
                  </a:lnTo>
                  <a:lnTo>
                    <a:pt x="747" y="751"/>
                  </a:lnTo>
                  <a:lnTo>
                    <a:pt x="769" y="801"/>
                  </a:lnTo>
                  <a:lnTo>
                    <a:pt x="769" y="1156"/>
                  </a:lnTo>
                  <a:lnTo>
                    <a:pt x="766" y="1189"/>
                  </a:lnTo>
                  <a:lnTo>
                    <a:pt x="760" y="1211"/>
                  </a:lnTo>
                  <a:lnTo>
                    <a:pt x="750" y="1233"/>
                  </a:lnTo>
                  <a:lnTo>
                    <a:pt x="736" y="1249"/>
                  </a:lnTo>
                  <a:lnTo>
                    <a:pt x="720" y="1265"/>
                  </a:lnTo>
                  <a:lnTo>
                    <a:pt x="701" y="1275"/>
                  </a:lnTo>
                  <a:lnTo>
                    <a:pt x="684" y="1280"/>
                  </a:lnTo>
                  <a:lnTo>
                    <a:pt x="663" y="1284"/>
                  </a:lnTo>
                  <a:lnTo>
                    <a:pt x="88" y="1282"/>
                  </a:lnTo>
                  <a:lnTo>
                    <a:pt x="88" y="1348"/>
                  </a:lnTo>
                  <a:lnTo>
                    <a:pt x="678" y="1346"/>
                  </a:lnTo>
                  <a:lnTo>
                    <a:pt x="709" y="1345"/>
                  </a:lnTo>
                  <a:lnTo>
                    <a:pt x="729" y="1341"/>
                  </a:lnTo>
                  <a:lnTo>
                    <a:pt x="752" y="1335"/>
                  </a:lnTo>
                  <a:lnTo>
                    <a:pt x="770" y="1327"/>
                  </a:lnTo>
                  <a:lnTo>
                    <a:pt x="789" y="1312"/>
                  </a:lnTo>
                  <a:lnTo>
                    <a:pt x="808" y="1287"/>
                  </a:lnTo>
                  <a:lnTo>
                    <a:pt x="821" y="1265"/>
                  </a:lnTo>
                  <a:lnTo>
                    <a:pt x="833" y="1241"/>
                  </a:lnTo>
                  <a:lnTo>
                    <a:pt x="840" y="1214"/>
                  </a:lnTo>
                  <a:lnTo>
                    <a:pt x="846" y="1184"/>
                  </a:lnTo>
                  <a:lnTo>
                    <a:pt x="848" y="1148"/>
                  </a:lnTo>
                  <a:lnTo>
                    <a:pt x="848" y="635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255" name="Rectangle 359"/>
            <p:cNvSpPr>
              <a:spLocks noChangeArrowheads="1"/>
            </p:cNvSpPr>
            <p:nvPr/>
          </p:nvSpPr>
          <p:spPr bwMode="auto">
            <a:xfrm>
              <a:off x="4641" y="983"/>
              <a:ext cx="79" cy="411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6699FF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36" name="AutoShape 360"/>
            <p:cNvSpPr>
              <a:spLocks noChangeArrowheads="1"/>
            </p:cNvSpPr>
            <p:nvPr/>
          </p:nvSpPr>
          <p:spPr bwMode="auto">
            <a:xfrm rot="10202840" flipH="1" flipV="1">
              <a:off x="1670" y="597"/>
              <a:ext cx="2276" cy="440"/>
            </a:xfrm>
            <a:prstGeom prst="curvedDownArrow">
              <a:avLst>
                <a:gd name="adj1" fmla="val 79843"/>
                <a:gd name="adj2" fmla="val 159687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square" lIns="91432" tIns="45716" rIns="91432" bIns="45716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37" name="Text Box 361"/>
            <p:cNvSpPr txBox="1">
              <a:spLocks noChangeArrowheads="1"/>
            </p:cNvSpPr>
            <p:nvPr/>
          </p:nvSpPr>
          <p:spPr bwMode="auto">
            <a:xfrm>
              <a:off x="1465" y="1572"/>
              <a:ext cx="1564" cy="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Each Day Customer </a:t>
              </a:r>
            </a:p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Sends  Sequenced </a:t>
              </a:r>
            </a:p>
            <a:p>
              <a:pPr eaLnBrk="0" hangingPunct="0"/>
              <a:r>
                <a:rPr kumimoji="1" lang="en-US" sz="1800">
                  <a:solidFill>
                    <a:srgbClr val="5A87C6"/>
                  </a:solidFill>
                  <a:latin typeface="+mj-lt"/>
                </a:rPr>
                <a:t>Schedule Release</a:t>
              </a:r>
            </a:p>
          </p:txBody>
        </p:sp>
        <p:sp>
          <p:nvSpPr>
            <p:cNvPr id="1038" name="Freeform 362"/>
            <p:cNvSpPr>
              <a:spLocks/>
            </p:cNvSpPr>
            <p:nvPr/>
          </p:nvSpPr>
          <p:spPr bwMode="auto">
            <a:xfrm>
              <a:off x="474" y="1429"/>
              <a:ext cx="318" cy="506"/>
            </a:xfrm>
            <a:custGeom>
              <a:avLst/>
              <a:gdLst>
                <a:gd name="T0" fmla="*/ 848 w 848"/>
                <a:gd name="T1" fmla="*/ 635 h 1348"/>
                <a:gd name="T2" fmla="*/ 607 w 848"/>
                <a:gd name="T3" fmla="*/ 498 h 1348"/>
                <a:gd name="T4" fmla="*/ 340 w 848"/>
                <a:gd name="T5" fmla="*/ 26 h 1348"/>
                <a:gd name="T6" fmla="*/ 329 w 848"/>
                <a:gd name="T7" fmla="*/ 17 h 1348"/>
                <a:gd name="T8" fmla="*/ 310 w 848"/>
                <a:gd name="T9" fmla="*/ 8 h 1348"/>
                <a:gd name="T10" fmla="*/ 288 w 848"/>
                <a:gd name="T11" fmla="*/ 3 h 1348"/>
                <a:gd name="T12" fmla="*/ 260 w 848"/>
                <a:gd name="T13" fmla="*/ 0 h 1348"/>
                <a:gd name="T14" fmla="*/ 234 w 848"/>
                <a:gd name="T15" fmla="*/ 3 h 1348"/>
                <a:gd name="T16" fmla="*/ 210 w 848"/>
                <a:gd name="T17" fmla="*/ 13 h 1348"/>
                <a:gd name="T18" fmla="*/ 181 w 848"/>
                <a:gd name="T19" fmla="*/ 26 h 1348"/>
                <a:gd name="T20" fmla="*/ 145 w 848"/>
                <a:gd name="T21" fmla="*/ 44 h 1348"/>
                <a:gd name="T22" fmla="*/ 114 w 848"/>
                <a:gd name="T23" fmla="*/ 65 h 1348"/>
                <a:gd name="T24" fmla="*/ 88 w 848"/>
                <a:gd name="T25" fmla="*/ 83 h 1348"/>
                <a:gd name="T26" fmla="*/ 68 w 848"/>
                <a:gd name="T27" fmla="*/ 102 h 1348"/>
                <a:gd name="T28" fmla="*/ 49 w 848"/>
                <a:gd name="T29" fmla="*/ 125 h 1348"/>
                <a:gd name="T30" fmla="*/ 27 w 848"/>
                <a:gd name="T31" fmla="*/ 158 h 1348"/>
                <a:gd name="T32" fmla="*/ 14 w 848"/>
                <a:gd name="T33" fmla="*/ 182 h 1348"/>
                <a:gd name="T34" fmla="*/ 2 w 848"/>
                <a:gd name="T35" fmla="*/ 216 h 1348"/>
                <a:gd name="T36" fmla="*/ 0 w 848"/>
                <a:gd name="T37" fmla="*/ 255 h 1348"/>
                <a:gd name="T38" fmla="*/ 0 w 848"/>
                <a:gd name="T39" fmla="*/ 313 h 1348"/>
                <a:gd name="T40" fmla="*/ 7 w 848"/>
                <a:gd name="T41" fmla="*/ 380 h 1348"/>
                <a:gd name="T42" fmla="*/ 20 w 848"/>
                <a:gd name="T43" fmla="*/ 443 h 1348"/>
                <a:gd name="T44" fmla="*/ 42 w 848"/>
                <a:gd name="T45" fmla="*/ 518 h 1348"/>
                <a:gd name="T46" fmla="*/ 66 w 848"/>
                <a:gd name="T47" fmla="*/ 582 h 1348"/>
                <a:gd name="T48" fmla="*/ 86 w 848"/>
                <a:gd name="T49" fmla="*/ 624 h 1348"/>
                <a:gd name="T50" fmla="*/ 115 w 848"/>
                <a:gd name="T51" fmla="*/ 669 h 1348"/>
                <a:gd name="T52" fmla="*/ 138 w 848"/>
                <a:gd name="T53" fmla="*/ 699 h 1348"/>
                <a:gd name="T54" fmla="*/ 162 w 848"/>
                <a:gd name="T55" fmla="*/ 735 h 1348"/>
                <a:gd name="T56" fmla="*/ 192 w 848"/>
                <a:gd name="T57" fmla="*/ 771 h 1348"/>
                <a:gd name="T58" fmla="*/ 219 w 848"/>
                <a:gd name="T59" fmla="*/ 792 h 1348"/>
                <a:gd name="T60" fmla="*/ 331 w 848"/>
                <a:gd name="T61" fmla="*/ 779 h 1348"/>
                <a:gd name="T62" fmla="*/ 416 w 848"/>
                <a:gd name="T63" fmla="*/ 751 h 1348"/>
                <a:gd name="T64" fmla="*/ 469 w 848"/>
                <a:gd name="T65" fmla="*/ 767 h 1348"/>
                <a:gd name="T66" fmla="*/ 594 w 848"/>
                <a:gd name="T67" fmla="*/ 772 h 1348"/>
                <a:gd name="T68" fmla="*/ 747 w 848"/>
                <a:gd name="T69" fmla="*/ 751 h 1348"/>
                <a:gd name="T70" fmla="*/ 769 w 848"/>
                <a:gd name="T71" fmla="*/ 801 h 1348"/>
                <a:gd name="T72" fmla="*/ 769 w 848"/>
                <a:gd name="T73" fmla="*/ 1156 h 1348"/>
                <a:gd name="T74" fmla="*/ 766 w 848"/>
                <a:gd name="T75" fmla="*/ 1189 h 1348"/>
                <a:gd name="T76" fmla="*/ 760 w 848"/>
                <a:gd name="T77" fmla="*/ 1211 h 1348"/>
                <a:gd name="T78" fmla="*/ 750 w 848"/>
                <a:gd name="T79" fmla="*/ 1233 h 1348"/>
                <a:gd name="T80" fmla="*/ 736 w 848"/>
                <a:gd name="T81" fmla="*/ 1249 h 1348"/>
                <a:gd name="T82" fmla="*/ 720 w 848"/>
                <a:gd name="T83" fmla="*/ 1265 h 1348"/>
                <a:gd name="T84" fmla="*/ 701 w 848"/>
                <a:gd name="T85" fmla="*/ 1275 h 1348"/>
                <a:gd name="T86" fmla="*/ 684 w 848"/>
                <a:gd name="T87" fmla="*/ 1280 h 1348"/>
                <a:gd name="T88" fmla="*/ 663 w 848"/>
                <a:gd name="T89" fmla="*/ 1284 h 1348"/>
                <a:gd name="T90" fmla="*/ 88 w 848"/>
                <a:gd name="T91" fmla="*/ 1282 h 1348"/>
                <a:gd name="T92" fmla="*/ 88 w 848"/>
                <a:gd name="T93" fmla="*/ 1348 h 1348"/>
                <a:gd name="T94" fmla="*/ 678 w 848"/>
                <a:gd name="T95" fmla="*/ 1346 h 1348"/>
                <a:gd name="T96" fmla="*/ 709 w 848"/>
                <a:gd name="T97" fmla="*/ 1345 h 1348"/>
                <a:gd name="T98" fmla="*/ 729 w 848"/>
                <a:gd name="T99" fmla="*/ 1341 h 1348"/>
                <a:gd name="T100" fmla="*/ 752 w 848"/>
                <a:gd name="T101" fmla="*/ 1335 h 1348"/>
                <a:gd name="T102" fmla="*/ 770 w 848"/>
                <a:gd name="T103" fmla="*/ 1327 h 1348"/>
                <a:gd name="T104" fmla="*/ 789 w 848"/>
                <a:gd name="T105" fmla="*/ 1312 h 1348"/>
                <a:gd name="T106" fmla="*/ 808 w 848"/>
                <a:gd name="T107" fmla="*/ 1287 h 1348"/>
                <a:gd name="T108" fmla="*/ 821 w 848"/>
                <a:gd name="T109" fmla="*/ 1265 h 1348"/>
                <a:gd name="T110" fmla="*/ 833 w 848"/>
                <a:gd name="T111" fmla="*/ 1241 h 1348"/>
                <a:gd name="T112" fmla="*/ 840 w 848"/>
                <a:gd name="T113" fmla="*/ 1214 h 1348"/>
                <a:gd name="T114" fmla="*/ 846 w 848"/>
                <a:gd name="T115" fmla="*/ 1184 h 1348"/>
                <a:gd name="T116" fmla="*/ 848 w 848"/>
                <a:gd name="T117" fmla="*/ 1148 h 1348"/>
                <a:gd name="T118" fmla="*/ 848 w 848"/>
                <a:gd name="T119" fmla="*/ 635 h 1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1348"/>
                <a:gd name="T182" fmla="*/ 848 w 848"/>
                <a:gd name="T183" fmla="*/ 1348 h 1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1348">
                  <a:moveTo>
                    <a:pt x="848" y="635"/>
                  </a:moveTo>
                  <a:lnTo>
                    <a:pt x="607" y="498"/>
                  </a:lnTo>
                  <a:lnTo>
                    <a:pt x="340" y="26"/>
                  </a:lnTo>
                  <a:lnTo>
                    <a:pt x="329" y="17"/>
                  </a:lnTo>
                  <a:lnTo>
                    <a:pt x="310" y="8"/>
                  </a:lnTo>
                  <a:lnTo>
                    <a:pt x="288" y="3"/>
                  </a:lnTo>
                  <a:lnTo>
                    <a:pt x="260" y="0"/>
                  </a:lnTo>
                  <a:lnTo>
                    <a:pt x="234" y="3"/>
                  </a:lnTo>
                  <a:lnTo>
                    <a:pt x="210" y="13"/>
                  </a:lnTo>
                  <a:lnTo>
                    <a:pt x="181" y="26"/>
                  </a:lnTo>
                  <a:lnTo>
                    <a:pt x="145" y="44"/>
                  </a:lnTo>
                  <a:lnTo>
                    <a:pt x="114" y="65"/>
                  </a:lnTo>
                  <a:lnTo>
                    <a:pt x="88" y="83"/>
                  </a:lnTo>
                  <a:lnTo>
                    <a:pt x="68" y="102"/>
                  </a:lnTo>
                  <a:lnTo>
                    <a:pt x="49" y="125"/>
                  </a:lnTo>
                  <a:lnTo>
                    <a:pt x="27" y="158"/>
                  </a:lnTo>
                  <a:lnTo>
                    <a:pt x="14" y="182"/>
                  </a:lnTo>
                  <a:lnTo>
                    <a:pt x="2" y="216"/>
                  </a:lnTo>
                  <a:lnTo>
                    <a:pt x="0" y="255"/>
                  </a:lnTo>
                  <a:lnTo>
                    <a:pt x="0" y="313"/>
                  </a:lnTo>
                  <a:lnTo>
                    <a:pt x="7" y="380"/>
                  </a:lnTo>
                  <a:lnTo>
                    <a:pt x="20" y="443"/>
                  </a:lnTo>
                  <a:lnTo>
                    <a:pt x="42" y="518"/>
                  </a:lnTo>
                  <a:lnTo>
                    <a:pt x="66" y="582"/>
                  </a:lnTo>
                  <a:lnTo>
                    <a:pt x="86" y="624"/>
                  </a:lnTo>
                  <a:lnTo>
                    <a:pt x="115" y="669"/>
                  </a:lnTo>
                  <a:lnTo>
                    <a:pt x="138" y="699"/>
                  </a:lnTo>
                  <a:lnTo>
                    <a:pt x="162" y="735"/>
                  </a:lnTo>
                  <a:lnTo>
                    <a:pt x="192" y="771"/>
                  </a:lnTo>
                  <a:lnTo>
                    <a:pt x="219" y="792"/>
                  </a:lnTo>
                  <a:lnTo>
                    <a:pt x="331" y="779"/>
                  </a:lnTo>
                  <a:lnTo>
                    <a:pt x="416" y="751"/>
                  </a:lnTo>
                  <a:lnTo>
                    <a:pt x="469" y="767"/>
                  </a:lnTo>
                  <a:lnTo>
                    <a:pt x="594" y="772"/>
                  </a:lnTo>
                  <a:lnTo>
                    <a:pt x="747" y="751"/>
                  </a:lnTo>
                  <a:lnTo>
                    <a:pt x="769" y="801"/>
                  </a:lnTo>
                  <a:lnTo>
                    <a:pt x="769" y="1156"/>
                  </a:lnTo>
                  <a:lnTo>
                    <a:pt x="766" y="1189"/>
                  </a:lnTo>
                  <a:lnTo>
                    <a:pt x="760" y="1211"/>
                  </a:lnTo>
                  <a:lnTo>
                    <a:pt x="750" y="1233"/>
                  </a:lnTo>
                  <a:lnTo>
                    <a:pt x="736" y="1249"/>
                  </a:lnTo>
                  <a:lnTo>
                    <a:pt x="720" y="1265"/>
                  </a:lnTo>
                  <a:lnTo>
                    <a:pt x="701" y="1275"/>
                  </a:lnTo>
                  <a:lnTo>
                    <a:pt x="684" y="1280"/>
                  </a:lnTo>
                  <a:lnTo>
                    <a:pt x="663" y="1284"/>
                  </a:lnTo>
                  <a:lnTo>
                    <a:pt x="88" y="1282"/>
                  </a:lnTo>
                  <a:lnTo>
                    <a:pt x="88" y="1348"/>
                  </a:lnTo>
                  <a:lnTo>
                    <a:pt x="678" y="1346"/>
                  </a:lnTo>
                  <a:lnTo>
                    <a:pt x="709" y="1345"/>
                  </a:lnTo>
                  <a:lnTo>
                    <a:pt x="729" y="1341"/>
                  </a:lnTo>
                  <a:lnTo>
                    <a:pt x="752" y="1335"/>
                  </a:lnTo>
                  <a:lnTo>
                    <a:pt x="770" y="1327"/>
                  </a:lnTo>
                  <a:lnTo>
                    <a:pt x="789" y="1312"/>
                  </a:lnTo>
                  <a:lnTo>
                    <a:pt x="808" y="1287"/>
                  </a:lnTo>
                  <a:lnTo>
                    <a:pt x="821" y="1265"/>
                  </a:lnTo>
                  <a:lnTo>
                    <a:pt x="833" y="1241"/>
                  </a:lnTo>
                  <a:lnTo>
                    <a:pt x="840" y="1214"/>
                  </a:lnTo>
                  <a:lnTo>
                    <a:pt x="846" y="1184"/>
                  </a:lnTo>
                  <a:lnTo>
                    <a:pt x="848" y="1148"/>
                  </a:lnTo>
                  <a:lnTo>
                    <a:pt x="848" y="635"/>
                  </a:lnTo>
                  <a:close/>
                </a:path>
              </a:pathLst>
            </a:custGeom>
            <a:solidFill>
              <a:srgbClr val="00008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039" name="Group 363"/>
            <p:cNvGrpSpPr>
              <a:grpSpLocks/>
            </p:cNvGrpSpPr>
            <p:nvPr/>
          </p:nvGrpSpPr>
          <p:grpSpPr bwMode="auto">
            <a:xfrm>
              <a:off x="932" y="1537"/>
              <a:ext cx="514" cy="430"/>
              <a:chOff x="1242" y="1828"/>
              <a:chExt cx="685" cy="573"/>
            </a:xfrm>
          </p:grpSpPr>
          <p:sp>
            <p:nvSpPr>
              <p:cNvPr id="1047" name="Freeform 364"/>
              <p:cNvSpPr>
                <a:spLocks/>
              </p:cNvSpPr>
              <p:nvPr/>
            </p:nvSpPr>
            <p:spPr bwMode="auto">
              <a:xfrm>
                <a:off x="1242" y="1832"/>
                <a:ext cx="685" cy="569"/>
              </a:xfrm>
              <a:custGeom>
                <a:avLst/>
                <a:gdLst>
                  <a:gd name="T0" fmla="*/ 1369 w 1369"/>
                  <a:gd name="T1" fmla="*/ 1135 h 1138"/>
                  <a:gd name="T2" fmla="*/ 1369 w 1369"/>
                  <a:gd name="T3" fmla="*/ 547 h 1138"/>
                  <a:gd name="T4" fmla="*/ 1349 w 1369"/>
                  <a:gd name="T5" fmla="*/ 77 h 1138"/>
                  <a:gd name="T6" fmla="*/ 655 w 1369"/>
                  <a:gd name="T7" fmla="*/ 0 h 1138"/>
                  <a:gd name="T8" fmla="*/ 23 w 1369"/>
                  <a:gd name="T9" fmla="*/ 69 h 1138"/>
                  <a:gd name="T10" fmla="*/ 19 w 1369"/>
                  <a:gd name="T11" fmla="*/ 235 h 1138"/>
                  <a:gd name="T12" fmla="*/ 0 w 1369"/>
                  <a:gd name="T13" fmla="*/ 1131 h 1138"/>
                  <a:gd name="T14" fmla="*/ 142 w 1369"/>
                  <a:gd name="T15" fmla="*/ 1131 h 1138"/>
                  <a:gd name="T16" fmla="*/ 142 w 1369"/>
                  <a:gd name="T17" fmla="*/ 320 h 1138"/>
                  <a:gd name="T18" fmla="*/ 413 w 1369"/>
                  <a:gd name="T19" fmla="*/ 300 h 1138"/>
                  <a:gd name="T20" fmla="*/ 1242 w 1369"/>
                  <a:gd name="T21" fmla="*/ 300 h 1138"/>
                  <a:gd name="T22" fmla="*/ 1254 w 1369"/>
                  <a:gd name="T23" fmla="*/ 1138 h 1138"/>
                  <a:gd name="T24" fmla="*/ 1369 w 1369"/>
                  <a:gd name="T25" fmla="*/ 1135 h 113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69"/>
                  <a:gd name="T40" fmla="*/ 0 h 1138"/>
                  <a:gd name="T41" fmla="*/ 1369 w 1369"/>
                  <a:gd name="T42" fmla="*/ 1138 h 113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69" h="1138">
                    <a:moveTo>
                      <a:pt x="1369" y="1135"/>
                    </a:moveTo>
                    <a:lnTo>
                      <a:pt x="1369" y="547"/>
                    </a:lnTo>
                    <a:lnTo>
                      <a:pt x="1349" y="77"/>
                    </a:lnTo>
                    <a:lnTo>
                      <a:pt x="655" y="0"/>
                    </a:lnTo>
                    <a:lnTo>
                      <a:pt x="23" y="69"/>
                    </a:lnTo>
                    <a:lnTo>
                      <a:pt x="19" y="235"/>
                    </a:lnTo>
                    <a:lnTo>
                      <a:pt x="0" y="1131"/>
                    </a:lnTo>
                    <a:lnTo>
                      <a:pt x="142" y="1131"/>
                    </a:lnTo>
                    <a:lnTo>
                      <a:pt x="142" y="320"/>
                    </a:lnTo>
                    <a:lnTo>
                      <a:pt x="413" y="300"/>
                    </a:lnTo>
                    <a:lnTo>
                      <a:pt x="1242" y="300"/>
                    </a:lnTo>
                    <a:lnTo>
                      <a:pt x="1254" y="1138"/>
                    </a:lnTo>
                    <a:lnTo>
                      <a:pt x="1369" y="1135"/>
                    </a:lnTo>
                    <a:close/>
                  </a:path>
                </a:pathLst>
              </a:custGeom>
              <a:solidFill>
                <a:srgbClr val="00008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48" name="Freeform 365"/>
              <p:cNvSpPr>
                <a:spLocks/>
              </p:cNvSpPr>
              <p:nvPr/>
            </p:nvSpPr>
            <p:spPr bwMode="auto">
              <a:xfrm>
                <a:off x="1294" y="1828"/>
                <a:ext cx="267" cy="145"/>
              </a:xfrm>
              <a:custGeom>
                <a:avLst/>
                <a:gdLst>
                  <a:gd name="T0" fmla="*/ 100 w 535"/>
                  <a:gd name="T1" fmla="*/ 57 h 290"/>
                  <a:gd name="T2" fmla="*/ 171 w 535"/>
                  <a:gd name="T3" fmla="*/ 46 h 290"/>
                  <a:gd name="T4" fmla="*/ 237 w 535"/>
                  <a:gd name="T5" fmla="*/ 0 h 290"/>
                  <a:gd name="T6" fmla="*/ 305 w 535"/>
                  <a:gd name="T7" fmla="*/ 69 h 290"/>
                  <a:gd name="T8" fmla="*/ 521 w 535"/>
                  <a:gd name="T9" fmla="*/ 201 h 290"/>
                  <a:gd name="T10" fmla="*/ 535 w 535"/>
                  <a:gd name="T11" fmla="*/ 250 h 290"/>
                  <a:gd name="T12" fmla="*/ 411 w 535"/>
                  <a:gd name="T13" fmla="*/ 290 h 290"/>
                  <a:gd name="T14" fmla="*/ 0 w 535"/>
                  <a:gd name="T15" fmla="*/ 90 h 290"/>
                  <a:gd name="T16" fmla="*/ 100 w 535"/>
                  <a:gd name="T17" fmla="*/ 57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5"/>
                  <a:gd name="T28" fmla="*/ 0 h 290"/>
                  <a:gd name="T29" fmla="*/ 535 w 535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5" h="290">
                    <a:moveTo>
                      <a:pt x="100" y="57"/>
                    </a:moveTo>
                    <a:lnTo>
                      <a:pt x="171" y="46"/>
                    </a:lnTo>
                    <a:lnTo>
                      <a:pt x="237" y="0"/>
                    </a:lnTo>
                    <a:lnTo>
                      <a:pt x="305" y="69"/>
                    </a:lnTo>
                    <a:lnTo>
                      <a:pt x="521" y="201"/>
                    </a:lnTo>
                    <a:lnTo>
                      <a:pt x="535" y="250"/>
                    </a:lnTo>
                    <a:lnTo>
                      <a:pt x="411" y="290"/>
                    </a:lnTo>
                    <a:lnTo>
                      <a:pt x="0" y="90"/>
                    </a:lnTo>
                    <a:lnTo>
                      <a:pt x="100" y="57"/>
                    </a:lnTo>
                    <a:close/>
                  </a:path>
                </a:pathLst>
              </a:custGeom>
              <a:solidFill>
                <a:srgbClr val="C0C0C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40" name="Group 366"/>
            <p:cNvGrpSpPr>
              <a:grpSpLocks/>
            </p:cNvGrpSpPr>
            <p:nvPr/>
          </p:nvGrpSpPr>
          <p:grpSpPr bwMode="auto">
            <a:xfrm>
              <a:off x="1095" y="1152"/>
              <a:ext cx="479" cy="641"/>
              <a:chOff x="1459" y="1315"/>
              <a:chExt cx="639" cy="853"/>
            </a:xfrm>
          </p:grpSpPr>
          <p:grpSp>
            <p:nvGrpSpPr>
              <p:cNvPr id="1041" name="Group 367"/>
              <p:cNvGrpSpPr>
                <a:grpSpLocks/>
              </p:cNvGrpSpPr>
              <p:nvPr/>
            </p:nvGrpSpPr>
            <p:grpSpPr bwMode="auto">
              <a:xfrm>
                <a:off x="1459" y="1315"/>
                <a:ext cx="639" cy="651"/>
                <a:chOff x="1459" y="1315"/>
                <a:chExt cx="639" cy="651"/>
              </a:xfrm>
            </p:grpSpPr>
            <p:sp>
              <p:nvSpPr>
                <p:cNvPr id="1045" name="Freeform 368"/>
                <p:cNvSpPr>
                  <a:spLocks/>
                </p:cNvSpPr>
                <p:nvPr/>
              </p:nvSpPr>
              <p:spPr bwMode="auto">
                <a:xfrm>
                  <a:off x="1459" y="1315"/>
                  <a:ext cx="639" cy="651"/>
                </a:xfrm>
                <a:custGeom>
                  <a:avLst/>
                  <a:gdLst>
                    <a:gd name="T0" fmla="*/ 239 w 1278"/>
                    <a:gd name="T1" fmla="*/ 263 h 1301"/>
                    <a:gd name="T2" fmla="*/ 270 w 1278"/>
                    <a:gd name="T3" fmla="*/ 174 h 1301"/>
                    <a:gd name="T4" fmla="*/ 290 w 1278"/>
                    <a:gd name="T5" fmla="*/ 116 h 1301"/>
                    <a:gd name="T6" fmla="*/ 297 w 1278"/>
                    <a:gd name="T7" fmla="*/ 100 h 1301"/>
                    <a:gd name="T8" fmla="*/ 308 w 1278"/>
                    <a:gd name="T9" fmla="*/ 86 h 1301"/>
                    <a:gd name="T10" fmla="*/ 316 w 1278"/>
                    <a:gd name="T11" fmla="*/ 78 h 1301"/>
                    <a:gd name="T12" fmla="*/ 329 w 1278"/>
                    <a:gd name="T13" fmla="*/ 74 h 1301"/>
                    <a:gd name="T14" fmla="*/ 490 w 1278"/>
                    <a:gd name="T15" fmla="*/ 42 h 1301"/>
                    <a:gd name="T16" fmla="*/ 664 w 1278"/>
                    <a:gd name="T17" fmla="*/ 11 h 1301"/>
                    <a:gd name="T18" fmla="*/ 821 w 1278"/>
                    <a:gd name="T19" fmla="*/ 0 h 1301"/>
                    <a:gd name="T20" fmla="*/ 911 w 1278"/>
                    <a:gd name="T21" fmla="*/ 0 h 1301"/>
                    <a:gd name="T22" fmla="*/ 1097 w 1278"/>
                    <a:gd name="T23" fmla="*/ 10 h 1301"/>
                    <a:gd name="T24" fmla="*/ 1231 w 1278"/>
                    <a:gd name="T25" fmla="*/ 16 h 1301"/>
                    <a:gd name="T26" fmla="*/ 1251 w 1278"/>
                    <a:gd name="T27" fmla="*/ 18 h 1301"/>
                    <a:gd name="T28" fmla="*/ 1264 w 1278"/>
                    <a:gd name="T29" fmla="*/ 24 h 1301"/>
                    <a:gd name="T30" fmla="*/ 1272 w 1278"/>
                    <a:gd name="T31" fmla="*/ 30 h 1301"/>
                    <a:gd name="T32" fmla="*/ 1278 w 1278"/>
                    <a:gd name="T33" fmla="*/ 40 h 1301"/>
                    <a:gd name="T34" fmla="*/ 1278 w 1278"/>
                    <a:gd name="T35" fmla="*/ 51 h 1301"/>
                    <a:gd name="T36" fmla="*/ 1271 w 1278"/>
                    <a:gd name="T37" fmla="*/ 87 h 1301"/>
                    <a:gd name="T38" fmla="*/ 1245 w 1278"/>
                    <a:gd name="T39" fmla="*/ 204 h 1301"/>
                    <a:gd name="T40" fmla="*/ 1225 w 1278"/>
                    <a:gd name="T41" fmla="*/ 292 h 1301"/>
                    <a:gd name="T42" fmla="*/ 1183 w 1278"/>
                    <a:gd name="T43" fmla="*/ 488 h 1301"/>
                    <a:gd name="T44" fmla="*/ 1154 w 1278"/>
                    <a:gd name="T45" fmla="*/ 610 h 1301"/>
                    <a:gd name="T46" fmla="*/ 1078 w 1278"/>
                    <a:gd name="T47" fmla="*/ 894 h 1301"/>
                    <a:gd name="T48" fmla="*/ 1005 w 1278"/>
                    <a:gd name="T49" fmla="*/ 1121 h 1301"/>
                    <a:gd name="T50" fmla="*/ 991 w 1278"/>
                    <a:gd name="T51" fmla="*/ 1164 h 1301"/>
                    <a:gd name="T52" fmla="*/ 982 w 1278"/>
                    <a:gd name="T53" fmla="*/ 1189 h 1301"/>
                    <a:gd name="T54" fmla="*/ 975 w 1278"/>
                    <a:gd name="T55" fmla="*/ 1213 h 1301"/>
                    <a:gd name="T56" fmla="*/ 967 w 1278"/>
                    <a:gd name="T57" fmla="*/ 1227 h 1301"/>
                    <a:gd name="T58" fmla="*/ 954 w 1278"/>
                    <a:gd name="T59" fmla="*/ 1242 h 1301"/>
                    <a:gd name="T60" fmla="*/ 941 w 1278"/>
                    <a:gd name="T61" fmla="*/ 1248 h 1301"/>
                    <a:gd name="T62" fmla="*/ 918 w 1278"/>
                    <a:gd name="T63" fmla="*/ 1254 h 1301"/>
                    <a:gd name="T64" fmla="*/ 874 w 1278"/>
                    <a:gd name="T65" fmla="*/ 1258 h 1301"/>
                    <a:gd name="T66" fmla="*/ 801 w 1278"/>
                    <a:gd name="T67" fmla="*/ 1258 h 1301"/>
                    <a:gd name="T68" fmla="*/ 740 w 1278"/>
                    <a:gd name="T69" fmla="*/ 1265 h 1301"/>
                    <a:gd name="T70" fmla="*/ 658 w 1278"/>
                    <a:gd name="T71" fmla="*/ 1278 h 1301"/>
                    <a:gd name="T72" fmla="*/ 575 w 1278"/>
                    <a:gd name="T73" fmla="*/ 1292 h 1301"/>
                    <a:gd name="T74" fmla="*/ 518 w 1278"/>
                    <a:gd name="T75" fmla="*/ 1301 h 1301"/>
                    <a:gd name="T76" fmla="*/ 448 w 1278"/>
                    <a:gd name="T77" fmla="*/ 1301 h 1301"/>
                    <a:gd name="T78" fmla="*/ 433 w 1278"/>
                    <a:gd name="T79" fmla="*/ 1292 h 1301"/>
                    <a:gd name="T80" fmla="*/ 39 w 1278"/>
                    <a:gd name="T81" fmla="*/ 1033 h 1301"/>
                    <a:gd name="T82" fmla="*/ 20 w 1278"/>
                    <a:gd name="T83" fmla="*/ 1016 h 1301"/>
                    <a:gd name="T84" fmla="*/ 6 w 1278"/>
                    <a:gd name="T85" fmla="*/ 998 h 1301"/>
                    <a:gd name="T86" fmla="*/ 0 w 1278"/>
                    <a:gd name="T87" fmla="*/ 978 h 1301"/>
                    <a:gd name="T88" fmla="*/ 0 w 1278"/>
                    <a:gd name="T89" fmla="*/ 955 h 1301"/>
                    <a:gd name="T90" fmla="*/ 6 w 1278"/>
                    <a:gd name="T91" fmla="*/ 934 h 1301"/>
                    <a:gd name="T92" fmla="*/ 118 w 1278"/>
                    <a:gd name="T93" fmla="*/ 613 h 1301"/>
                    <a:gd name="T94" fmla="*/ 189 w 1278"/>
                    <a:gd name="T95" fmla="*/ 411 h 1301"/>
                    <a:gd name="T96" fmla="*/ 239 w 1278"/>
                    <a:gd name="T97" fmla="*/ 263 h 1301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278"/>
                    <a:gd name="T148" fmla="*/ 0 h 1301"/>
                    <a:gd name="T149" fmla="*/ 1278 w 1278"/>
                    <a:gd name="T150" fmla="*/ 1301 h 1301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278" h="1301">
                      <a:moveTo>
                        <a:pt x="239" y="263"/>
                      </a:moveTo>
                      <a:lnTo>
                        <a:pt x="270" y="174"/>
                      </a:lnTo>
                      <a:lnTo>
                        <a:pt x="290" y="116"/>
                      </a:lnTo>
                      <a:lnTo>
                        <a:pt x="297" y="100"/>
                      </a:lnTo>
                      <a:lnTo>
                        <a:pt x="308" y="86"/>
                      </a:lnTo>
                      <a:lnTo>
                        <a:pt x="316" y="78"/>
                      </a:lnTo>
                      <a:lnTo>
                        <a:pt x="329" y="74"/>
                      </a:lnTo>
                      <a:lnTo>
                        <a:pt x="490" y="42"/>
                      </a:lnTo>
                      <a:lnTo>
                        <a:pt x="664" y="11"/>
                      </a:lnTo>
                      <a:lnTo>
                        <a:pt x="821" y="0"/>
                      </a:lnTo>
                      <a:lnTo>
                        <a:pt x="911" y="0"/>
                      </a:lnTo>
                      <a:lnTo>
                        <a:pt x="1097" y="10"/>
                      </a:lnTo>
                      <a:lnTo>
                        <a:pt x="1231" y="16"/>
                      </a:lnTo>
                      <a:lnTo>
                        <a:pt x="1251" y="18"/>
                      </a:lnTo>
                      <a:lnTo>
                        <a:pt x="1264" y="24"/>
                      </a:lnTo>
                      <a:lnTo>
                        <a:pt x="1272" y="30"/>
                      </a:lnTo>
                      <a:lnTo>
                        <a:pt x="1278" y="40"/>
                      </a:lnTo>
                      <a:lnTo>
                        <a:pt x="1278" y="51"/>
                      </a:lnTo>
                      <a:lnTo>
                        <a:pt x="1271" y="87"/>
                      </a:lnTo>
                      <a:lnTo>
                        <a:pt x="1245" y="204"/>
                      </a:lnTo>
                      <a:lnTo>
                        <a:pt x="1225" y="292"/>
                      </a:lnTo>
                      <a:lnTo>
                        <a:pt x="1183" y="488"/>
                      </a:lnTo>
                      <a:lnTo>
                        <a:pt x="1154" y="610"/>
                      </a:lnTo>
                      <a:lnTo>
                        <a:pt x="1078" y="894"/>
                      </a:lnTo>
                      <a:lnTo>
                        <a:pt x="1005" y="1121"/>
                      </a:lnTo>
                      <a:lnTo>
                        <a:pt x="991" y="1164"/>
                      </a:lnTo>
                      <a:lnTo>
                        <a:pt x="982" y="1189"/>
                      </a:lnTo>
                      <a:lnTo>
                        <a:pt x="975" y="1213"/>
                      </a:lnTo>
                      <a:lnTo>
                        <a:pt x="967" y="1227"/>
                      </a:lnTo>
                      <a:lnTo>
                        <a:pt x="954" y="1242"/>
                      </a:lnTo>
                      <a:lnTo>
                        <a:pt x="941" y="1248"/>
                      </a:lnTo>
                      <a:lnTo>
                        <a:pt x="918" y="1254"/>
                      </a:lnTo>
                      <a:lnTo>
                        <a:pt x="874" y="1258"/>
                      </a:lnTo>
                      <a:lnTo>
                        <a:pt x="801" y="1258"/>
                      </a:lnTo>
                      <a:lnTo>
                        <a:pt x="740" y="1265"/>
                      </a:lnTo>
                      <a:lnTo>
                        <a:pt x="658" y="1278"/>
                      </a:lnTo>
                      <a:lnTo>
                        <a:pt x="575" y="1292"/>
                      </a:lnTo>
                      <a:lnTo>
                        <a:pt x="518" y="1301"/>
                      </a:lnTo>
                      <a:lnTo>
                        <a:pt x="448" y="1301"/>
                      </a:lnTo>
                      <a:lnTo>
                        <a:pt x="433" y="1292"/>
                      </a:lnTo>
                      <a:lnTo>
                        <a:pt x="39" y="1033"/>
                      </a:lnTo>
                      <a:lnTo>
                        <a:pt x="20" y="1016"/>
                      </a:lnTo>
                      <a:lnTo>
                        <a:pt x="6" y="998"/>
                      </a:lnTo>
                      <a:lnTo>
                        <a:pt x="0" y="978"/>
                      </a:lnTo>
                      <a:lnTo>
                        <a:pt x="0" y="955"/>
                      </a:lnTo>
                      <a:lnTo>
                        <a:pt x="6" y="934"/>
                      </a:lnTo>
                      <a:lnTo>
                        <a:pt x="118" y="613"/>
                      </a:lnTo>
                      <a:lnTo>
                        <a:pt x="189" y="411"/>
                      </a:lnTo>
                      <a:lnTo>
                        <a:pt x="239" y="263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46" name="Freeform 369"/>
                <p:cNvSpPr>
                  <a:spLocks/>
                </p:cNvSpPr>
                <p:nvPr/>
              </p:nvSpPr>
              <p:spPr bwMode="auto">
                <a:xfrm>
                  <a:off x="1492" y="1380"/>
                  <a:ext cx="380" cy="494"/>
                </a:xfrm>
                <a:custGeom>
                  <a:avLst/>
                  <a:gdLst>
                    <a:gd name="T0" fmla="*/ 173 w 760"/>
                    <a:gd name="T1" fmla="*/ 296 h 988"/>
                    <a:gd name="T2" fmla="*/ 229 w 760"/>
                    <a:gd name="T3" fmla="*/ 152 h 988"/>
                    <a:gd name="T4" fmla="*/ 277 w 760"/>
                    <a:gd name="T5" fmla="*/ 26 h 988"/>
                    <a:gd name="T6" fmla="*/ 284 w 760"/>
                    <a:gd name="T7" fmla="*/ 20 h 988"/>
                    <a:gd name="T8" fmla="*/ 292 w 760"/>
                    <a:gd name="T9" fmla="*/ 18 h 988"/>
                    <a:gd name="T10" fmla="*/ 309 w 760"/>
                    <a:gd name="T11" fmla="*/ 17 h 988"/>
                    <a:gd name="T12" fmla="*/ 527 w 760"/>
                    <a:gd name="T13" fmla="*/ 1 h 988"/>
                    <a:gd name="T14" fmla="*/ 738 w 760"/>
                    <a:gd name="T15" fmla="*/ 0 h 988"/>
                    <a:gd name="T16" fmla="*/ 751 w 760"/>
                    <a:gd name="T17" fmla="*/ 2 h 988"/>
                    <a:gd name="T18" fmla="*/ 755 w 760"/>
                    <a:gd name="T19" fmla="*/ 6 h 988"/>
                    <a:gd name="T20" fmla="*/ 760 w 760"/>
                    <a:gd name="T21" fmla="*/ 18 h 988"/>
                    <a:gd name="T22" fmla="*/ 743 w 760"/>
                    <a:gd name="T23" fmla="*/ 107 h 988"/>
                    <a:gd name="T24" fmla="*/ 710 w 760"/>
                    <a:gd name="T25" fmla="*/ 185 h 988"/>
                    <a:gd name="T26" fmla="*/ 654 w 760"/>
                    <a:gd name="T27" fmla="*/ 328 h 988"/>
                    <a:gd name="T28" fmla="*/ 545 w 760"/>
                    <a:gd name="T29" fmla="*/ 571 h 988"/>
                    <a:gd name="T30" fmla="*/ 452 w 760"/>
                    <a:gd name="T31" fmla="*/ 783 h 988"/>
                    <a:gd name="T32" fmla="*/ 428 w 760"/>
                    <a:gd name="T33" fmla="*/ 863 h 988"/>
                    <a:gd name="T34" fmla="*/ 414 w 760"/>
                    <a:gd name="T35" fmla="*/ 918 h 988"/>
                    <a:gd name="T36" fmla="*/ 398 w 760"/>
                    <a:gd name="T37" fmla="*/ 948 h 988"/>
                    <a:gd name="T38" fmla="*/ 384 w 760"/>
                    <a:gd name="T39" fmla="*/ 971 h 988"/>
                    <a:gd name="T40" fmla="*/ 375 w 760"/>
                    <a:gd name="T41" fmla="*/ 981 h 988"/>
                    <a:gd name="T42" fmla="*/ 366 w 760"/>
                    <a:gd name="T43" fmla="*/ 987 h 988"/>
                    <a:gd name="T44" fmla="*/ 353 w 760"/>
                    <a:gd name="T45" fmla="*/ 988 h 988"/>
                    <a:gd name="T46" fmla="*/ 340 w 760"/>
                    <a:gd name="T47" fmla="*/ 985 h 988"/>
                    <a:gd name="T48" fmla="*/ 319 w 760"/>
                    <a:gd name="T49" fmla="*/ 973 h 988"/>
                    <a:gd name="T50" fmla="*/ 296 w 760"/>
                    <a:gd name="T51" fmla="*/ 957 h 988"/>
                    <a:gd name="T52" fmla="*/ 274 w 760"/>
                    <a:gd name="T53" fmla="*/ 937 h 988"/>
                    <a:gd name="T54" fmla="*/ 249 w 760"/>
                    <a:gd name="T55" fmla="*/ 918 h 988"/>
                    <a:gd name="T56" fmla="*/ 225 w 760"/>
                    <a:gd name="T57" fmla="*/ 900 h 988"/>
                    <a:gd name="T58" fmla="*/ 11 w 760"/>
                    <a:gd name="T59" fmla="*/ 813 h 988"/>
                    <a:gd name="T60" fmla="*/ 3 w 760"/>
                    <a:gd name="T61" fmla="*/ 807 h 988"/>
                    <a:gd name="T62" fmla="*/ 0 w 760"/>
                    <a:gd name="T63" fmla="*/ 799 h 988"/>
                    <a:gd name="T64" fmla="*/ 2 w 760"/>
                    <a:gd name="T65" fmla="*/ 787 h 988"/>
                    <a:gd name="T66" fmla="*/ 6 w 760"/>
                    <a:gd name="T67" fmla="*/ 776 h 988"/>
                    <a:gd name="T68" fmla="*/ 173 w 760"/>
                    <a:gd name="T69" fmla="*/ 296 h 98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0"/>
                    <a:gd name="T106" fmla="*/ 0 h 988"/>
                    <a:gd name="T107" fmla="*/ 760 w 760"/>
                    <a:gd name="T108" fmla="*/ 988 h 98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0" h="988">
                      <a:moveTo>
                        <a:pt x="173" y="296"/>
                      </a:moveTo>
                      <a:lnTo>
                        <a:pt x="229" y="152"/>
                      </a:lnTo>
                      <a:lnTo>
                        <a:pt x="277" y="26"/>
                      </a:lnTo>
                      <a:lnTo>
                        <a:pt x="284" y="20"/>
                      </a:lnTo>
                      <a:lnTo>
                        <a:pt x="292" y="18"/>
                      </a:lnTo>
                      <a:lnTo>
                        <a:pt x="309" y="17"/>
                      </a:lnTo>
                      <a:lnTo>
                        <a:pt x="527" y="1"/>
                      </a:lnTo>
                      <a:lnTo>
                        <a:pt x="738" y="0"/>
                      </a:lnTo>
                      <a:lnTo>
                        <a:pt x="751" y="2"/>
                      </a:lnTo>
                      <a:lnTo>
                        <a:pt x="755" y="6"/>
                      </a:lnTo>
                      <a:lnTo>
                        <a:pt x="760" y="18"/>
                      </a:lnTo>
                      <a:lnTo>
                        <a:pt x="743" y="107"/>
                      </a:lnTo>
                      <a:lnTo>
                        <a:pt x="710" y="185"/>
                      </a:lnTo>
                      <a:lnTo>
                        <a:pt x="654" y="328"/>
                      </a:lnTo>
                      <a:lnTo>
                        <a:pt x="545" y="571"/>
                      </a:lnTo>
                      <a:lnTo>
                        <a:pt x="452" y="783"/>
                      </a:lnTo>
                      <a:lnTo>
                        <a:pt x="428" y="863"/>
                      </a:lnTo>
                      <a:lnTo>
                        <a:pt x="414" y="918"/>
                      </a:lnTo>
                      <a:lnTo>
                        <a:pt x="398" y="948"/>
                      </a:lnTo>
                      <a:lnTo>
                        <a:pt x="384" y="971"/>
                      </a:lnTo>
                      <a:lnTo>
                        <a:pt x="375" y="981"/>
                      </a:lnTo>
                      <a:lnTo>
                        <a:pt x="366" y="987"/>
                      </a:lnTo>
                      <a:lnTo>
                        <a:pt x="353" y="988"/>
                      </a:lnTo>
                      <a:lnTo>
                        <a:pt x="340" y="985"/>
                      </a:lnTo>
                      <a:lnTo>
                        <a:pt x="319" y="973"/>
                      </a:lnTo>
                      <a:lnTo>
                        <a:pt x="296" y="957"/>
                      </a:lnTo>
                      <a:lnTo>
                        <a:pt x="274" y="937"/>
                      </a:lnTo>
                      <a:lnTo>
                        <a:pt x="249" y="918"/>
                      </a:lnTo>
                      <a:lnTo>
                        <a:pt x="225" y="900"/>
                      </a:lnTo>
                      <a:lnTo>
                        <a:pt x="11" y="813"/>
                      </a:lnTo>
                      <a:lnTo>
                        <a:pt x="3" y="807"/>
                      </a:lnTo>
                      <a:lnTo>
                        <a:pt x="0" y="799"/>
                      </a:lnTo>
                      <a:lnTo>
                        <a:pt x="2" y="787"/>
                      </a:lnTo>
                      <a:lnTo>
                        <a:pt x="6" y="776"/>
                      </a:lnTo>
                      <a:lnTo>
                        <a:pt x="173" y="296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042" name="Group 370"/>
              <p:cNvGrpSpPr>
                <a:grpSpLocks/>
              </p:cNvGrpSpPr>
              <p:nvPr/>
            </p:nvGrpSpPr>
            <p:grpSpPr bwMode="auto">
              <a:xfrm>
                <a:off x="1919" y="1888"/>
                <a:ext cx="101" cy="280"/>
                <a:chOff x="1919" y="1888"/>
                <a:chExt cx="101" cy="280"/>
              </a:xfrm>
            </p:grpSpPr>
            <p:sp>
              <p:nvSpPr>
                <p:cNvPr id="1043" name="Freeform 371"/>
                <p:cNvSpPr>
                  <a:spLocks/>
                </p:cNvSpPr>
                <p:nvPr/>
              </p:nvSpPr>
              <p:spPr bwMode="auto">
                <a:xfrm>
                  <a:off x="1927" y="1898"/>
                  <a:ext cx="93" cy="270"/>
                </a:xfrm>
                <a:custGeom>
                  <a:avLst/>
                  <a:gdLst>
                    <a:gd name="T0" fmla="*/ 0 w 187"/>
                    <a:gd name="T1" fmla="*/ 0 h 539"/>
                    <a:gd name="T2" fmla="*/ 6 w 187"/>
                    <a:gd name="T3" fmla="*/ 35 h 539"/>
                    <a:gd name="T4" fmla="*/ 16 w 187"/>
                    <a:gd name="T5" fmla="*/ 62 h 539"/>
                    <a:gd name="T6" fmla="*/ 31 w 187"/>
                    <a:gd name="T7" fmla="*/ 87 h 539"/>
                    <a:gd name="T8" fmla="*/ 56 w 187"/>
                    <a:gd name="T9" fmla="*/ 102 h 539"/>
                    <a:gd name="T10" fmla="*/ 86 w 187"/>
                    <a:gd name="T11" fmla="*/ 114 h 539"/>
                    <a:gd name="T12" fmla="*/ 110 w 187"/>
                    <a:gd name="T13" fmla="*/ 135 h 539"/>
                    <a:gd name="T14" fmla="*/ 130 w 187"/>
                    <a:gd name="T15" fmla="*/ 161 h 539"/>
                    <a:gd name="T16" fmla="*/ 150 w 187"/>
                    <a:gd name="T17" fmla="*/ 205 h 539"/>
                    <a:gd name="T18" fmla="*/ 157 w 187"/>
                    <a:gd name="T19" fmla="*/ 241 h 539"/>
                    <a:gd name="T20" fmla="*/ 151 w 187"/>
                    <a:gd name="T21" fmla="*/ 269 h 539"/>
                    <a:gd name="T22" fmla="*/ 130 w 187"/>
                    <a:gd name="T23" fmla="*/ 295 h 539"/>
                    <a:gd name="T24" fmla="*/ 111 w 187"/>
                    <a:gd name="T25" fmla="*/ 319 h 539"/>
                    <a:gd name="T26" fmla="*/ 98 w 187"/>
                    <a:gd name="T27" fmla="*/ 344 h 539"/>
                    <a:gd name="T28" fmla="*/ 89 w 187"/>
                    <a:gd name="T29" fmla="*/ 375 h 539"/>
                    <a:gd name="T30" fmla="*/ 84 w 187"/>
                    <a:gd name="T31" fmla="*/ 412 h 539"/>
                    <a:gd name="T32" fmla="*/ 93 w 187"/>
                    <a:gd name="T33" fmla="*/ 445 h 539"/>
                    <a:gd name="T34" fmla="*/ 106 w 187"/>
                    <a:gd name="T35" fmla="*/ 467 h 539"/>
                    <a:gd name="T36" fmla="*/ 135 w 187"/>
                    <a:gd name="T37" fmla="*/ 497 h 539"/>
                    <a:gd name="T38" fmla="*/ 157 w 187"/>
                    <a:gd name="T39" fmla="*/ 517 h 539"/>
                    <a:gd name="T40" fmla="*/ 187 w 187"/>
                    <a:gd name="T41" fmla="*/ 539 h 53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87"/>
                    <a:gd name="T64" fmla="*/ 0 h 539"/>
                    <a:gd name="T65" fmla="*/ 187 w 187"/>
                    <a:gd name="T66" fmla="*/ 539 h 53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87" h="539">
                      <a:moveTo>
                        <a:pt x="0" y="0"/>
                      </a:moveTo>
                      <a:lnTo>
                        <a:pt x="6" y="35"/>
                      </a:lnTo>
                      <a:lnTo>
                        <a:pt x="16" y="62"/>
                      </a:lnTo>
                      <a:lnTo>
                        <a:pt x="31" y="87"/>
                      </a:lnTo>
                      <a:lnTo>
                        <a:pt x="56" y="102"/>
                      </a:lnTo>
                      <a:lnTo>
                        <a:pt x="86" y="114"/>
                      </a:lnTo>
                      <a:lnTo>
                        <a:pt x="110" y="135"/>
                      </a:lnTo>
                      <a:lnTo>
                        <a:pt x="130" y="161"/>
                      </a:lnTo>
                      <a:lnTo>
                        <a:pt x="150" y="205"/>
                      </a:lnTo>
                      <a:lnTo>
                        <a:pt x="157" y="241"/>
                      </a:lnTo>
                      <a:lnTo>
                        <a:pt x="151" y="269"/>
                      </a:lnTo>
                      <a:lnTo>
                        <a:pt x="130" y="295"/>
                      </a:lnTo>
                      <a:lnTo>
                        <a:pt x="111" y="319"/>
                      </a:lnTo>
                      <a:lnTo>
                        <a:pt x="98" y="344"/>
                      </a:lnTo>
                      <a:lnTo>
                        <a:pt x="89" y="375"/>
                      </a:lnTo>
                      <a:lnTo>
                        <a:pt x="84" y="412"/>
                      </a:lnTo>
                      <a:lnTo>
                        <a:pt x="93" y="445"/>
                      </a:lnTo>
                      <a:lnTo>
                        <a:pt x="106" y="467"/>
                      </a:lnTo>
                      <a:lnTo>
                        <a:pt x="135" y="497"/>
                      </a:lnTo>
                      <a:lnTo>
                        <a:pt x="157" y="517"/>
                      </a:lnTo>
                      <a:lnTo>
                        <a:pt x="187" y="53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44" name="Oval 372"/>
                <p:cNvSpPr>
                  <a:spLocks noChangeArrowheads="1"/>
                </p:cNvSpPr>
                <p:nvPr/>
              </p:nvSpPr>
              <p:spPr bwMode="auto">
                <a:xfrm>
                  <a:off x="1919" y="1888"/>
                  <a:ext cx="16" cy="17"/>
                </a:xfrm>
                <a:prstGeom prst="ellipse">
                  <a:avLst/>
                </a:prstGeom>
                <a:solidFill>
                  <a:srgbClr val="000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QCS Release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CSS-LD-130</a:t>
            </a: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smtClean="0"/>
              <a:t>	You can use any of the following to review and/or compare sequence schedule information. This is particularly useful if you have imported the sequence schedule information.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Sequence Schedule Maintenance (7.5.4.5)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Sequence Schedule Inquiry (7.5.4.6)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Displays all sequences on a sequence schedule release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Sequence Schedule Report (7.5.4.7)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Prints a report showing a complete sequence schedule release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Sequence Schedule Variance Report (7.5.4.16)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Compares two sequence schedule releases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Plan/Ship Sequence Variance Report (7.5.4.17)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Compares specific item requirements on the active sequence schedule to those on the active shipping or planning schedule release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Reviewing Schedule Release Information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CSS-LD-120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Inquiry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54415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AutoShape 6"/>
          <p:cNvSpPr>
            <a:spLocks noChangeArrowheads="1"/>
          </p:cNvSpPr>
          <p:nvPr/>
        </p:nvSpPr>
        <p:spPr bwMode="auto">
          <a:xfrm>
            <a:off x="1497013" y="4110352"/>
            <a:ext cx="2819400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Starting Points Allow You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to Determine Where to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Start Looking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758825" y="2522852"/>
            <a:ext cx="4289425" cy="75882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6392" name="AutoShape 8"/>
          <p:cNvCxnSpPr>
            <a:cxnSpLocks noChangeShapeType="1"/>
            <a:stCxn id="86022" idx="1"/>
            <a:endCxn id="16391" idx="1"/>
          </p:cNvCxnSpPr>
          <p:nvPr/>
        </p:nvCxnSpPr>
        <p:spPr bwMode="auto">
          <a:xfrm rot="10800000">
            <a:off x="744538" y="2902265"/>
            <a:ext cx="752475" cy="1703387"/>
          </a:xfrm>
          <a:prstGeom prst="bentConnector3">
            <a:avLst>
              <a:gd name="adj1" fmla="val 12848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CSS-LD-150</a:t>
            </a:r>
          </a:p>
        </p:txBody>
      </p:sp>
      <p:pic>
        <p:nvPicPr>
          <p:cNvPr id="174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39137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AutoShape 6"/>
          <p:cNvSpPr>
            <a:spLocks noChangeArrowheads="1"/>
          </p:cNvSpPr>
          <p:nvPr/>
        </p:nvSpPr>
        <p:spPr bwMode="auto">
          <a:xfrm>
            <a:off x="5576835" y="3947437"/>
            <a:ext cx="2662290" cy="9191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Sequences Marked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as Deleted Not 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Included in the Report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746250" y="4707849"/>
            <a:ext cx="274638" cy="1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7416" name="AutoShape 8"/>
          <p:cNvCxnSpPr>
            <a:cxnSpLocks noChangeShapeType="1"/>
            <a:stCxn id="87046" idx="1"/>
            <a:endCxn id="17415" idx="3"/>
          </p:cNvCxnSpPr>
          <p:nvPr/>
        </p:nvCxnSpPr>
        <p:spPr bwMode="auto">
          <a:xfrm rot="10800000" flipV="1">
            <a:off x="2020889" y="4407017"/>
            <a:ext cx="3555947" cy="3968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Detail Report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CSS-LD-160</a:t>
            </a:r>
          </a:p>
        </p:txBody>
      </p:sp>
      <p:grpSp>
        <p:nvGrpSpPr>
          <p:cNvPr id="18436" name="Group 7"/>
          <p:cNvGrpSpPr>
            <a:grpSpLocks/>
          </p:cNvGrpSpPr>
          <p:nvPr/>
        </p:nvGrpSpPr>
        <p:grpSpPr bwMode="auto">
          <a:xfrm>
            <a:off x="371475" y="1078264"/>
            <a:ext cx="8382000" cy="4749800"/>
            <a:chOff x="228" y="1202"/>
            <a:chExt cx="5280" cy="2992"/>
          </a:xfrm>
        </p:grpSpPr>
        <p:sp>
          <p:nvSpPr>
            <p:cNvPr id="88069" name="Rectangle 5"/>
            <p:cNvSpPr>
              <a:spLocks noChangeArrowheads="1"/>
            </p:cNvSpPr>
            <p:nvPr/>
          </p:nvSpPr>
          <p:spPr bwMode="auto">
            <a:xfrm>
              <a:off x="228" y="1202"/>
              <a:ext cx="5280" cy="29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hlink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276" y="1260"/>
              <a:ext cx="5132" cy="2818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rcrp05.p                                           7.5.4.7 Sequence Schedule Report                                   Date: 01/28/00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Page: 1                                                Public Test Progress 91                                        Time: 11:29:02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Ship-From: 10000     </a:t>
              </a:r>
              <a:r>
                <a:rPr kumimoji="1" lang="en-US" sz="800" dirty="0" err="1">
                  <a:latin typeface="Courier New" pitchFamily="49" charset="0"/>
                </a:rPr>
                <a:t>nj</a:t>
              </a:r>
              <a:r>
                <a:rPr kumimoji="1" lang="en-US" sz="800" dirty="0">
                  <a:latin typeface="Courier New" pitchFamily="49" charset="0"/>
                </a:rPr>
                <a:t> plant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Customer: GM        General Motors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Ship-To: </a:t>
              </a:r>
              <a:r>
                <a:rPr kumimoji="1" lang="en-US" sz="800" dirty="0" err="1">
                  <a:latin typeface="Courier New" pitchFamily="49" charset="0"/>
                </a:rPr>
                <a:t>orion</a:t>
              </a:r>
              <a:r>
                <a:rPr kumimoji="1" lang="en-US" sz="800" dirty="0">
                  <a:latin typeface="Courier New" pitchFamily="49" charset="0"/>
                </a:rPr>
                <a:t>     Lake Orion Assembly Plant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Release ID: 991210-22                            Active: yes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Schedule Date Type: Delivery                                       Create Date: 12/10/99     11:54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Active Start: 12/09/99          Active End:                Packing Order: forward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Cumulative: no                                 Sequences Per Container: 0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Check Sequence Tolerance: yes                        Maximum Tolerance: 2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Date: 12/08/99    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Customer Job                   Item                  Order    Customer Ref         Customer Dock            Quantity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Customer Sequence              Status             UM Line     PO                   Line Feed            Cum Quantity Delete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------------------------------ ------------------ -- -------- -------------------- -------------------- ------------ ------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</a:t>
              </a:r>
              <a:r>
                <a:rPr kumimoji="1" lang="en-US" sz="800" dirty="0" err="1">
                  <a:latin typeface="Courier New" pitchFamily="49" charset="0"/>
                </a:rPr>
                <a:t>ori</a:t>
              </a:r>
              <a:r>
                <a:rPr kumimoji="1" lang="en-US" sz="800" dirty="0">
                  <a:latin typeface="Courier New" pitchFamily="49" charset="0"/>
                </a:rPr>
                <a:t>-test vin9110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9110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</a:t>
              </a:r>
              <a:r>
                <a:rPr kumimoji="1" lang="en-US" sz="800" dirty="0" err="1">
                  <a:latin typeface="Courier New" pitchFamily="49" charset="0"/>
                </a:rPr>
                <a:t>ori</a:t>
              </a:r>
              <a:r>
                <a:rPr kumimoji="1" lang="en-US" sz="800" dirty="0">
                  <a:latin typeface="Courier New" pitchFamily="49" charset="0"/>
                </a:rPr>
                <a:t>-test vin9111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9111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</a:t>
              </a:r>
              <a:r>
                <a:rPr kumimoji="1" lang="en-US" sz="800" dirty="0" err="1">
                  <a:latin typeface="Courier New" pitchFamily="49" charset="0"/>
                </a:rPr>
                <a:t>ori</a:t>
              </a:r>
              <a:r>
                <a:rPr kumimoji="1" lang="en-US" sz="800" dirty="0">
                  <a:latin typeface="Courier New" pitchFamily="49" charset="0"/>
                </a:rPr>
                <a:t>-test vin9112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9112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100-1              EA </a:t>
              </a:r>
              <a:r>
                <a:rPr kumimoji="1" lang="en-US" sz="800" dirty="0" err="1">
                  <a:latin typeface="Courier New" pitchFamily="49" charset="0"/>
                </a:rPr>
                <a:t>ori</a:t>
              </a:r>
              <a:r>
                <a:rPr kumimoji="1" lang="en-US" sz="800" dirty="0">
                  <a:latin typeface="Courier New" pitchFamily="49" charset="0"/>
                </a:rPr>
                <a:t>-test vin9113                                            1.0 no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9113                                                 1        ori-99</a:t>
              </a:r>
            </a:p>
            <a:p>
              <a:pPr algn="l" eaLnBrk="0" hangingPunct="0">
                <a:lnSpc>
                  <a:spcPct val="90000"/>
                </a:lnSpc>
              </a:pPr>
              <a:endParaRPr kumimoji="1" lang="en-US" sz="800" dirty="0">
                <a:latin typeface="Courier New" pitchFamily="49" charset="0"/>
              </a:endParaRP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sz="800" dirty="0">
                  <a:latin typeface="Courier New" pitchFamily="49" charset="0"/>
                </a:rPr>
                <a:t>                                        Picked: yes               Pre-Shipper/Shipper: shp99087             Confirmed: yes     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Report with Sub-Totals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CSS-LD-170</a:t>
            </a: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309563" y="1929053"/>
            <a:ext cx="8510587" cy="32131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400050" y="1863517"/>
            <a:ext cx="8207375" cy="2903537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rcrp05.p                                           7.5.4.7 Sequence Schedule Report                                   Date: 01/28/00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Page: 6                                                Public Test Progress 91                                        Time: 11:29:03</a:t>
            </a:r>
          </a:p>
          <a:p>
            <a:pPr algn="l" eaLnBrk="0" hangingPunct="0"/>
            <a:endParaRPr kumimoji="1" lang="en-US" sz="800" dirty="0">
              <a:latin typeface="Courier New" pitchFamily="49" charset="0"/>
            </a:endParaRPr>
          </a:p>
          <a:p>
            <a:pPr algn="l" eaLnBrk="0" hangingPunct="0"/>
            <a:endParaRPr kumimoji="1" lang="en-US" sz="800" dirty="0">
              <a:latin typeface="Courier New" pitchFamily="49" charset="0"/>
            </a:endParaRP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          Item Sub-Totals By Date</a:t>
            </a:r>
          </a:p>
          <a:p>
            <a:pPr algn="l" eaLnBrk="0" hangingPunct="0"/>
            <a:endParaRPr kumimoji="1" lang="en-US" sz="800" dirty="0">
              <a:latin typeface="Courier New" pitchFamily="49" charset="0"/>
            </a:endParaRP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                                               Sub-Total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Date     Item Number        Description                       Qty UM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-------- ------------------ ------------------------ ------------ --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12/08/99 100-1              Blue Overhead Interior            5.0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100-2              Gray Overhead Interior            7.0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100-3              Red Overhead Interior             4.0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100-4              Sand Overhead Interior            1.0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12/09/99 100-1              Blue Overhead Interior            5.0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100-2              Gray Overhead Interior            4.0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100-4              Sand Overhead Interior            3.0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12/10/99 100-1              Blue Overhead Interior            6.0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100-2              Gray Overhead Interior            1.0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100-3              Red Overhead Interior             1.0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100-4              Sand Overhead Interior            1.0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12/13/99 100-1              Blue Overhead Interior            5.0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100-3              Red Overhead Interior             1.0 EA</a:t>
            </a:r>
          </a:p>
          <a:p>
            <a:pPr algn="l" eaLnBrk="0" hangingPunct="0"/>
            <a:r>
              <a:rPr kumimoji="1" lang="en-US" sz="800" dirty="0">
                <a:latin typeface="Courier New" pitchFamily="49" charset="0"/>
              </a:rPr>
              <a:t>         100-4              Sand Overhead Interior            1.0 EA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CSS-LD-180</a:t>
            </a:r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188" y="211163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Variance Report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CSS-LD-190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08" y="1054937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798763" y="6327775"/>
            <a:ext cx="3527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Sequence Schedule Variance Report (7.5.4.16)</a:t>
            </a: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5599113" y="2510657"/>
            <a:ext cx="2952034" cy="1231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Use to Specify the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Sequence Schedules 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You Want to Compare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741363" y="3367907"/>
            <a:ext cx="4324350" cy="46672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1512" name="AutoShape 8"/>
          <p:cNvCxnSpPr>
            <a:cxnSpLocks noChangeShapeType="1"/>
            <a:stCxn id="91142" idx="1"/>
            <a:endCxn id="21511" idx="3"/>
          </p:cNvCxnSpPr>
          <p:nvPr/>
        </p:nvCxnSpPr>
        <p:spPr bwMode="auto">
          <a:xfrm rot="10800000" flipV="1">
            <a:off x="5065713" y="3126606"/>
            <a:ext cx="533400" cy="4746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QCS Release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CSS-LD-020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Plan/Ship Sequence Schedule Variance Report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CSS-LD-200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987740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AutoShape 6"/>
          <p:cNvSpPr>
            <a:spLocks noChangeArrowheads="1"/>
          </p:cNvSpPr>
          <p:nvPr/>
        </p:nvSpPr>
        <p:spPr bwMode="auto">
          <a:xfrm>
            <a:off x="3195637" y="4208777"/>
            <a:ext cx="2933857" cy="838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Use to Specify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Percentage Reported</a:t>
            </a: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1417638" y="2735577"/>
            <a:ext cx="338137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536" name="AutoShape 9"/>
          <p:cNvCxnSpPr>
            <a:cxnSpLocks noChangeShapeType="1"/>
            <a:stCxn id="92166" idx="1"/>
            <a:endCxn id="22535" idx="3"/>
          </p:cNvCxnSpPr>
          <p:nvPr/>
        </p:nvCxnSpPr>
        <p:spPr bwMode="auto">
          <a:xfrm rot="10800000">
            <a:off x="1755775" y="2840353"/>
            <a:ext cx="1439862" cy="17875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QCS Release Summary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CSS-LD-210</a:t>
            </a: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94212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/>
            <a:r>
              <a:rPr lang="en-US" smtClean="0"/>
              <a:t>Plan Customer Sequence Schedules</a:t>
            </a:r>
          </a:p>
          <a:p>
            <a:pPr eaLnBrk="1" hangingPunct="1"/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CSS-LD-220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QCS Release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CSS-LD-030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Receive Schedule Release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Review Schedule release Info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400" dirty="0">
              <a:latin typeface="+mj-lt"/>
            </a:endParaRPr>
          </a:p>
        </p:txBody>
      </p:sp>
      <p:sp>
        <p:nvSpPr>
          <p:cNvPr id="7066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CSS-LD-040</a:t>
            </a:r>
          </a:p>
        </p:txBody>
      </p:sp>
      <p:pic>
        <p:nvPicPr>
          <p:cNvPr id="717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4860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Sequence Schedule Release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CSS-LD-050</a:t>
            </a:r>
          </a:p>
        </p:txBody>
      </p:sp>
      <p:grpSp>
        <p:nvGrpSpPr>
          <p:cNvPr id="8196" name="Group 37"/>
          <p:cNvGrpSpPr>
            <a:grpSpLocks/>
          </p:cNvGrpSpPr>
          <p:nvPr/>
        </p:nvGrpSpPr>
        <p:grpSpPr bwMode="auto">
          <a:xfrm>
            <a:off x="133350" y="1140737"/>
            <a:ext cx="8789988" cy="4768850"/>
            <a:chOff x="72" y="1153"/>
            <a:chExt cx="5537" cy="3004"/>
          </a:xfrm>
        </p:grpSpPr>
        <p:sp>
          <p:nvSpPr>
            <p:cNvPr id="8197" name="AutoShape 6"/>
            <p:cNvSpPr>
              <a:spLocks noChangeArrowheads="1"/>
            </p:cNvSpPr>
            <p:nvPr/>
          </p:nvSpPr>
          <p:spPr bwMode="auto">
            <a:xfrm>
              <a:off x="72" y="1153"/>
              <a:ext cx="3531" cy="659"/>
            </a:xfrm>
            <a:prstGeom prst="roundRect">
              <a:avLst>
                <a:gd name="adj" fmla="val 16667"/>
              </a:avLst>
            </a:prstGeom>
            <a:solidFill>
              <a:srgbClr val="FFCCCC">
                <a:alpha val="50195"/>
              </a:srgbClr>
            </a:solidFill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35" name="AutoShape 7"/>
            <p:cNvSpPr>
              <a:spLocks noChangeArrowheads="1"/>
            </p:cNvSpPr>
            <p:nvPr/>
          </p:nvSpPr>
          <p:spPr bwMode="auto">
            <a:xfrm>
              <a:off x="151" y="1283"/>
              <a:ext cx="1406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Import Sequence</a:t>
              </a:r>
            </a:p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Schedule Release</a:t>
              </a:r>
            </a:p>
          </p:txBody>
        </p:sp>
        <p:sp>
          <p:nvSpPr>
            <p:cNvPr id="8199" name="Text Box 8" descr="Wide downward diagonal"/>
            <p:cNvSpPr txBox="1">
              <a:spLocks noChangeArrowheads="1"/>
            </p:cNvSpPr>
            <p:nvPr/>
          </p:nvSpPr>
          <p:spPr bwMode="auto">
            <a:xfrm>
              <a:off x="1610" y="1423"/>
              <a:ext cx="35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2000" b="1">
                  <a:solidFill>
                    <a:srgbClr val="FF0000"/>
                  </a:solidFill>
                  <a:latin typeface="+mj-lt"/>
                </a:rPr>
                <a:t>OR</a:t>
              </a:r>
              <a:endParaRPr kumimoji="1" lang="en-US" sz="2000" b="1">
                <a:latin typeface="+mj-lt"/>
              </a:endParaRPr>
            </a:p>
          </p:txBody>
        </p:sp>
        <p:sp>
          <p:nvSpPr>
            <p:cNvPr id="73737" name="AutoShape 9"/>
            <p:cNvSpPr>
              <a:spLocks noChangeArrowheads="1"/>
            </p:cNvSpPr>
            <p:nvPr/>
          </p:nvSpPr>
          <p:spPr bwMode="auto">
            <a:xfrm>
              <a:off x="2074" y="1283"/>
              <a:ext cx="1408" cy="40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Create Sequence</a:t>
              </a:r>
            </a:p>
            <a:p>
              <a:pPr eaLnBrk="0" hangingPunct="0">
                <a:defRPr/>
              </a:pPr>
              <a:r>
                <a:rPr kumimoji="1" lang="en-US" sz="2000" dirty="0">
                  <a:latin typeface="+mj-lt"/>
                </a:rPr>
                <a:t>Schedule Release</a:t>
              </a:r>
            </a:p>
          </p:txBody>
        </p:sp>
        <p:cxnSp>
          <p:nvCxnSpPr>
            <p:cNvPr id="8201" name="AutoShape 11"/>
            <p:cNvCxnSpPr>
              <a:cxnSpLocks noChangeShapeType="1"/>
              <a:stCxn id="73756" idx="3"/>
              <a:endCxn id="73740" idx="1"/>
            </p:cNvCxnSpPr>
            <p:nvPr/>
          </p:nvCxnSpPr>
          <p:spPr bwMode="auto">
            <a:xfrm flipV="1">
              <a:off x="2407" y="2816"/>
              <a:ext cx="275" cy="1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3740" name="AutoShape 12"/>
            <p:cNvSpPr>
              <a:spLocks noChangeArrowheads="1"/>
            </p:cNvSpPr>
            <p:nvPr/>
          </p:nvSpPr>
          <p:spPr bwMode="auto">
            <a:xfrm>
              <a:off x="2682" y="2614"/>
              <a:ext cx="1325" cy="40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Confirm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Shipper</a:t>
              </a:r>
            </a:p>
          </p:txBody>
        </p:sp>
        <p:cxnSp>
          <p:nvCxnSpPr>
            <p:cNvPr id="8203" name="AutoShape 14"/>
            <p:cNvCxnSpPr>
              <a:cxnSpLocks noChangeShapeType="1"/>
              <a:stCxn id="73740" idx="2"/>
              <a:endCxn id="73743" idx="0"/>
            </p:cNvCxnSpPr>
            <p:nvPr/>
          </p:nvCxnSpPr>
          <p:spPr bwMode="auto">
            <a:xfrm>
              <a:off x="3345" y="3018"/>
              <a:ext cx="1" cy="181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3743" name="AutoShape 15"/>
            <p:cNvSpPr>
              <a:spLocks noChangeArrowheads="1"/>
            </p:cNvSpPr>
            <p:nvPr/>
          </p:nvSpPr>
          <p:spPr bwMode="auto">
            <a:xfrm>
              <a:off x="2683" y="3199"/>
              <a:ext cx="1325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Send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Shipper</a:t>
              </a:r>
            </a:p>
          </p:txBody>
        </p:sp>
        <p:sp>
          <p:nvSpPr>
            <p:cNvPr id="73745" name="AutoShape 17"/>
            <p:cNvSpPr>
              <a:spLocks noChangeArrowheads="1"/>
            </p:cNvSpPr>
            <p:nvPr/>
          </p:nvSpPr>
          <p:spPr bwMode="auto">
            <a:xfrm>
              <a:off x="3682" y="1931"/>
              <a:ext cx="1325" cy="40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Run MRP</a:t>
              </a:r>
            </a:p>
          </p:txBody>
        </p:sp>
        <p:cxnSp>
          <p:nvCxnSpPr>
            <p:cNvPr id="8206" name="AutoShape 18"/>
            <p:cNvCxnSpPr>
              <a:cxnSpLocks noChangeShapeType="1"/>
              <a:stCxn id="73751" idx="3"/>
              <a:endCxn id="73745" idx="1"/>
            </p:cNvCxnSpPr>
            <p:nvPr/>
          </p:nvCxnSpPr>
          <p:spPr bwMode="auto">
            <a:xfrm flipV="1">
              <a:off x="3413" y="2133"/>
              <a:ext cx="269" cy="1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3748" name="AutoShape 20"/>
            <p:cNvSpPr>
              <a:spLocks noChangeArrowheads="1"/>
            </p:cNvSpPr>
            <p:nvPr/>
          </p:nvSpPr>
          <p:spPr bwMode="auto">
            <a:xfrm>
              <a:off x="4284" y="2614"/>
              <a:ext cx="1325" cy="40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Invoicing</a:t>
              </a:r>
            </a:p>
          </p:txBody>
        </p:sp>
        <p:cxnSp>
          <p:nvCxnSpPr>
            <p:cNvPr id="8208" name="AutoShape 21"/>
            <p:cNvCxnSpPr>
              <a:cxnSpLocks noChangeShapeType="1"/>
              <a:stCxn id="73740" idx="3"/>
              <a:endCxn id="73748" idx="1"/>
            </p:cNvCxnSpPr>
            <p:nvPr/>
          </p:nvCxnSpPr>
          <p:spPr bwMode="auto">
            <a:xfrm>
              <a:off x="4007" y="2816"/>
              <a:ext cx="277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3751" name="AutoShape 23"/>
            <p:cNvSpPr>
              <a:spLocks noChangeArrowheads="1"/>
            </p:cNvSpPr>
            <p:nvPr/>
          </p:nvSpPr>
          <p:spPr bwMode="auto">
            <a:xfrm>
              <a:off x="2088" y="1932"/>
              <a:ext cx="1325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Generate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RSS</a:t>
              </a:r>
            </a:p>
          </p:txBody>
        </p:sp>
        <p:cxnSp>
          <p:nvCxnSpPr>
            <p:cNvPr id="8210" name="AutoShape 24"/>
            <p:cNvCxnSpPr>
              <a:cxnSpLocks noChangeShapeType="1"/>
              <a:stCxn id="8197" idx="2"/>
              <a:endCxn id="73751" idx="1"/>
            </p:cNvCxnSpPr>
            <p:nvPr/>
          </p:nvCxnSpPr>
          <p:spPr bwMode="auto">
            <a:xfrm rot="16200000" flipH="1">
              <a:off x="1808" y="1854"/>
              <a:ext cx="310" cy="250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211" name="AutoShape 26"/>
            <p:cNvCxnSpPr>
              <a:cxnSpLocks noChangeShapeType="1"/>
              <a:stCxn id="73757" idx="2"/>
              <a:endCxn id="73758" idx="0"/>
            </p:cNvCxnSpPr>
            <p:nvPr/>
          </p:nvCxnSpPr>
          <p:spPr bwMode="auto">
            <a:xfrm>
              <a:off x="1746" y="3602"/>
              <a:ext cx="0" cy="15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8212" name="AutoShape 27"/>
            <p:cNvCxnSpPr>
              <a:cxnSpLocks noChangeShapeType="1"/>
              <a:stCxn id="73756" idx="2"/>
              <a:endCxn id="73757" idx="0"/>
            </p:cNvCxnSpPr>
            <p:nvPr/>
          </p:nvCxnSpPr>
          <p:spPr bwMode="auto">
            <a:xfrm>
              <a:off x="1745" y="3018"/>
              <a:ext cx="1" cy="181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3756" name="AutoShape 28"/>
            <p:cNvSpPr>
              <a:spLocks noChangeArrowheads="1"/>
            </p:cNvSpPr>
            <p:nvPr/>
          </p:nvSpPr>
          <p:spPr bwMode="auto">
            <a:xfrm>
              <a:off x="1082" y="2615"/>
              <a:ext cx="1325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Create Pre-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Shipper/Shipper</a:t>
              </a:r>
            </a:p>
          </p:txBody>
        </p:sp>
        <p:sp>
          <p:nvSpPr>
            <p:cNvPr id="73757" name="AutoShape 29"/>
            <p:cNvSpPr>
              <a:spLocks noChangeArrowheads="1"/>
            </p:cNvSpPr>
            <p:nvPr/>
          </p:nvSpPr>
          <p:spPr bwMode="auto">
            <a:xfrm>
              <a:off x="1083" y="3199"/>
              <a:ext cx="1325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Print Pre-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Shipper/Shipper</a:t>
              </a:r>
            </a:p>
          </p:txBody>
        </p:sp>
        <p:sp>
          <p:nvSpPr>
            <p:cNvPr id="73758" name="AutoShape 30"/>
            <p:cNvSpPr>
              <a:spLocks noChangeArrowheads="1"/>
            </p:cNvSpPr>
            <p:nvPr/>
          </p:nvSpPr>
          <p:spPr bwMode="auto">
            <a:xfrm>
              <a:off x="1083" y="3754"/>
              <a:ext cx="1325" cy="40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rgbClr val="5A87C6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Print Sequence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Pack List</a:t>
              </a:r>
            </a:p>
          </p:txBody>
        </p:sp>
        <p:cxnSp>
          <p:nvCxnSpPr>
            <p:cNvPr id="8216" name="AutoShape 31"/>
            <p:cNvCxnSpPr>
              <a:cxnSpLocks noChangeShapeType="1"/>
              <a:stCxn id="73751" idx="2"/>
              <a:endCxn id="73756" idx="0"/>
            </p:cNvCxnSpPr>
            <p:nvPr/>
          </p:nvCxnSpPr>
          <p:spPr bwMode="auto">
            <a:xfrm rot="5400000">
              <a:off x="2108" y="1972"/>
              <a:ext cx="280" cy="1006"/>
            </a:xfrm>
            <a:prstGeom prst="bentConnector3">
              <a:avLst>
                <a:gd name="adj1" fmla="val 4964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8217" name="Line 32"/>
            <p:cNvSpPr>
              <a:spLocks noChangeShapeType="1"/>
            </p:cNvSpPr>
            <p:nvPr/>
          </p:nvSpPr>
          <p:spPr bwMode="auto">
            <a:xfrm>
              <a:off x="1836" y="2126"/>
              <a:ext cx="0" cy="319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Sequence Schedule Release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CSS-LD-060</a:t>
            </a:r>
          </a:p>
        </p:txBody>
      </p:sp>
      <p:sp>
        <p:nvSpPr>
          <p:cNvPr id="9219" name="Text Box 7" descr="Wide downward diagonal"/>
          <p:cNvSpPr txBox="1">
            <a:spLocks noChangeArrowheads="1"/>
          </p:cNvSpPr>
          <p:nvPr/>
        </p:nvSpPr>
        <p:spPr bwMode="auto">
          <a:xfrm>
            <a:off x="2574925" y="1569362"/>
            <a:ext cx="56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>
                <a:solidFill>
                  <a:srgbClr val="FF0000"/>
                </a:solidFill>
                <a:latin typeface="+mj-lt"/>
              </a:rPr>
              <a:t>OR</a:t>
            </a:r>
            <a:endParaRPr kumimoji="1" lang="en-US" sz="2000" b="1">
              <a:latin typeface="+mj-lt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33350" y="1140737"/>
            <a:ext cx="5605463" cy="1046162"/>
          </a:xfrm>
          <a:prstGeom prst="roundRect">
            <a:avLst>
              <a:gd name="adj" fmla="val 16667"/>
            </a:avLst>
          </a:prstGeom>
          <a:solidFill>
            <a:srgbClr val="FFCCCC">
              <a:alpha val="50195"/>
            </a:srgbClr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6806" name="AutoShape 6"/>
          <p:cNvSpPr>
            <a:spLocks noChangeAspect="1" noChangeArrowheads="1"/>
          </p:cNvSpPr>
          <p:nvPr/>
        </p:nvSpPr>
        <p:spPr bwMode="auto">
          <a:xfrm>
            <a:off x="152400" y="1180424"/>
            <a:ext cx="3006725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400" b="1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400" b="1">
                <a:latin typeface="+mj-lt"/>
              </a:rPr>
              <a:t>Schedule Release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3311524" y="1347112"/>
            <a:ext cx="2285407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cxnSp>
        <p:nvCxnSpPr>
          <p:cNvPr id="9224" name="AutoShape 9"/>
          <p:cNvCxnSpPr>
            <a:cxnSpLocks noChangeShapeType="1"/>
            <a:stCxn id="76821" idx="3"/>
            <a:endCxn id="76810" idx="1"/>
          </p:cNvCxnSpPr>
          <p:nvPr/>
        </p:nvCxnSpPr>
        <p:spPr bwMode="auto">
          <a:xfrm flipV="1">
            <a:off x="3840163" y="3780749"/>
            <a:ext cx="436562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6810" name="AutoShape 10"/>
          <p:cNvSpPr>
            <a:spLocks noChangeArrowheads="1"/>
          </p:cNvSpPr>
          <p:nvPr/>
        </p:nvSpPr>
        <p:spPr bwMode="auto">
          <a:xfrm>
            <a:off x="4276725" y="346007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9226" name="AutoShape 11"/>
          <p:cNvCxnSpPr>
            <a:cxnSpLocks noChangeShapeType="1"/>
            <a:stCxn id="76810" idx="2"/>
            <a:endCxn id="76812" idx="0"/>
          </p:cNvCxnSpPr>
          <p:nvPr/>
        </p:nvCxnSpPr>
        <p:spPr bwMode="auto">
          <a:xfrm>
            <a:off x="5329238" y="410142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6812" name="AutoShape 12"/>
          <p:cNvSpPr>
            <a:spLocks noChangeArrowheads="1"/>
          </p:cNvSpPr>
          <p:nvPr/>
        </p:nvSpPr>
        <p:spPr bwMode="auto">
          <a:xfrm>
            <a:off x="4278313" y="438876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76813" name="AutoShape 13"/>
          <p:cNvSpPr>
            <a:spLocks noChangeArrowheads="1"/>
          </p:cNvSpPr>
          <p:nvPr/>
        </p:nvSpPr>
        <p:spPr bwMode="auto">
          <a:xfrm>
            <a:off x="5864225" y="2375812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9229" name="AutoShape 14"/>
          <p:cNvCxnSpPr>
            <a:cxnSpLocks noChangeShapeType="1"/>
            <a:stCxn id="76817" idx="3"/>
            <a:endCxn id="76813" idx="1"/>
          </p:cNvCxnSpPr>
          <p:nvPr/>
        </p:nvCxnSpPr>
        <p:spPr bwMode="auto">
          <a:xfrm flipV="1">
            <a:off x="5437188" y="2696487"/>
            <a:ext cx="427037" cy="1587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6815" name="AutoShape 15"/>
          <p:cNvSpPr>
            <a:spLocks noChangeArrowheads="1"/>
          </p:cNvSpPr>
          <p:nvPr/>
        </p:nvSpPr>
        <p:spPr bwMode="auto">
          <a:xfrm>
            <a:off x="6819900" y="346007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9231" name="AutoShape 16"/>
          <p:cNvCxnSpPr>
            <a:cxnSpLocks noChangeShapeType="1"/>
            <a:stCxn id="76810" idx="3"/>
            <a:endCxn id="76815" idx="1"/>
          </p:cNvCxnSpPr>
          <p:nvPr/>
        </p:nvCxnSpPr>
        <p:spPr bwMode="auto">
          <a:xfrm>
            <a:off x="6380163" y="3780749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6817" name="AutoShape 17"/>
          <p:cNvSpPr>
            <a:spLocks noChangeArrowheads="1"/>
          </p:cNvSpPr>
          <p:nvPr/>
        </p:nvSpPr>
        <p:spPr bwMode="auto">
          <a:xfrm>
            <a:off x="3333750" y="2377399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9233" name="AutoShape 18"/>
          <p:cNvCxnSpPr>
            <a:cxnSpLocks noChangeShapeType="1"/>
            <a:stCxn id="9221" idx="2"/>
            <a:endCxn id="76817" idx="1"/>
          </p:cNvCxnSpPr>
          <p:nvPr/>
        </p:nvCxnSpPr>
        <p:spPr bwMode="auto">
          <a:xfrm rot="16200000" flipH="1">
            <a:off x="2889250" y="2253574"/>
            <a:ext cx="492125" cy="396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9234" name="AutoShape 19"/>
          <p:cNvCxnSpPr>
            <a:cxnSpLocks noChangeShapeType="1"/>
            <a:stCxn id="76822" idx="2"/>
            <a:endCxn id="76823" idx="0"/>
          </p:cNvCxnSpPr>
          <p:nvPr/>
        </p:nvCxnSpPr>
        <p:spPr bwMode="auto">
          <a:xfrm>
            <a:off x="2790825" y="5028524"/>
            <a:ext cx="0" cy="24130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9235" name="AutoShape 20"/>
          <p:cNvCxnSpPr>
            <a:cxnSpLocks noChangeShapeType="1"/>
            <a:stCxn id="76821" idx="2"/>
            <a:endCxn id="76822" idx="0"/>
          </p:cNvCxnSpPr>
          <p:nvPr/>
        </p:nvCxnSpPr>
        <p:spPr bwMode="auto">
          <a:xfrm>
            <a:off x="2789238" y="410142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6821" name="AutoShape 21"/>
          <p:cNvSpPr>
            <a:spLocks noChangeArrowheads="1"/>
          </p:cNvSpPr>
          <p:nvPr/>
        </p:nvSpPr>
        <p:spPr bwMode="auto">
          <a:xfrm>
            <a:off x="1736725" y="3461662"/>
            <a:ext cx="2103438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6822" name="AutoShape 22"/>
          <p:cNvSpPr>
            <a:spLocks noChangeArrowheads="1"/>
          </p:cNvSpPr>
          <p:nvPr/>
        </p:nvSpPr>
        <p:spPr bwMode="auto">
          <a:xfrm>
            <a:off x="1738313" y="438876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6823" name="AutoShape 23"/>
          <p:cNvSpPr>
            <a:spLocks noChangeArrowheads="1"/>
          </p:cNvSpPr>
          <p:nvPr/>
        </p:nvSpPr>
        <p:spPr bwMode="auto">
          <a:xfrm>
            <a:off x="1738313" y="5269824"/>
            <a:ext cx="2103437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9239" name="AutoShape 24"/>
          <p:cNvCxnSpPr>
            <a:cxnSpLocks noChangeShapeType="1"/>
            <a:stCxn id="76817" idx="2"/>
            <a:endCxn id="76821" idx="0"/>
          </p:cNvCxnSpPr>
          <p:nvPr/>
        </p:nvCxnSpPr>
        <p:spPr bwMode="auto">
          <a:xfrm rot="5400000">
            <a:off x="3365501" y="2440899"/>
            <a:ext cx="444500" cy="1597025"/>
          </a:xfrm>
          <a:prstGeom prst="bentConnector3">
            <a:avLst>
              <a:gd name="adj1" fmla="val 4964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9240" name="Line 25"/>
          <p:cNvSpPr>
            <a:spLocks noChangeShapeType="1"/>
          </p:cNvSpPr>
          <p:nvPr/>
        </p:nvSpPr>
        <p:spPr bwMode="auto">
          <a:xfrm>
            <a:off x="2933700" y="2685374"/>
            <a:ext cx="0" cy="506413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CSS-LD-070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00458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CSS-LD-080</a:t>
            </a:r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041229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 Sequence Schedule Release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CSS-LD-090</a:t>
            </a:r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143398" y="1090497"/>
            <a:ext cx="5605463" cy="1046162"/>
          </a:xfrm>
          <a:prstGeom prst="roundRect">
            <a:avLst>
              <a:gd name="adj" fmla="val 16667"/>
            </a:avLst>
          </a:prstGeom>
          <a:solidFill>
            <a:srgbClr val="FFCCCC">
              <a:alpha val="50195"/>
            </a:srgbClr>
          </a:solidFill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231113" y="1296872"/>
            <a:ext cx="2191936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Import Sequence</a:t>
            </a:r>
          </a:p>
          <a:p>
            <a:pPr eaLnBrk="0" hangingPunct="0">
              <a:defRPr/>
            </a:pPr>
            <a:r>
              <a:rPr kumimoji="1" lang="en-US" sz="2000" dirty="0">
                <a:latin typeface="+mj-lt"/>
              </a:rPr>
              <a:t>Schedule Release</a:t>
            </a:r>
          </a:p>
        </p:txBody>
      </p:sp>
      <p:sp>
        <p:nvSpPr>
          <p:cNvPr id="12294" name="Text Box 7" descr="Wide downward diagonal"/>
          <p:cNvSpPr txBox="1">
            <a:spLocks noChangeArrowheads="1"/>
          </p:cNvSpPr>
          <p:nvPr/>
        </p:nvSpPr>
        <p:spPr bwMode="auto">
          <a:xfrm>
            <a:off x="2584973" y="1519122"/>
            <a:ext cx="56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2000" b="1">
                <a:solidFill>
                  <a:srgbClr val="FF0000"/>
                </a:solidFill>
                <a:latin typeface="+mj-lt"/>
              </a:rPr>
              <a:t>OR</a:t>
            </a:r>
            <a:endParaRPr kumimoji="1" lang="en-US" sz="2000" b="1">
              <a:latin typeface="+mj-lt"/>
            </a:endParaRPr>
          </a:p>
        </p:txBody>
      </p:sp>
      <p:sp>
        <p:nvSpPr>
          <p:cNvPr id="78856" name="AutoShape 8"/>
          <p:cNvSpPr>
            <a:spLocks noChangeAspect="1" noChangeArrowheads="1"/>
          </p:cNvSpPr>
          <p:nvPr/>
        </p:nvSpPr>
        <p:spPr bwMode="auto">
          <a:xfrm>
            <a:off x="2654823" y="1125422"/>
            <a:ext cx="2998788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400" b="1">
                <a:latin typeface="+mj-lt"/>
              </a:rPr>
              <a:t>Create Sequence</a:t>
            </a:r>
          </a:p>
          <a:p>
            <a:pPr eaLnBrk="0" hangingPunct="0">
              <a:defRPr/>
            </a:pPr>
            <a:r>
              <a:rPr kumimoji="1" lang="en-US" sz="2400" b="1">
                <a:latin typeface="+mj-lt"/>
              </a:rPr>
              <a:t>Schedule Release</a:t>
            </a:r>
          </a:p>
        </p:txBody>
      </p:sp>
      <p:cxnSp>
        <p:nvCxnSpPr>
          <p:cNvPr id="12296" name="AutoShape 9"/>
          <p:cNvCxnSpPr>
            <a:cxnSpLocks noChangeShapeType="1"/>
            <a:stCxn id="78869" idx="3"/>
            <a:endCxn id="78858" idx="1"/>
          </p:cNvCxnSpPr>
          <p:nvPr/>
        </p:nvCxnSpPr>
        <p:spPr bwMode="auto">
          <a:xfrm flipV="1">
            <a:off x="3850211" y="3730509"/>
            <a:ext cx="436562" cy="158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8858" name="AutoShape 10"/>
          <p:cNvSpPr>
            <a:spLocks noChangeArrowheads="1"/>
          </p:cNvSpPr>
          <p:nvPr/>
        </p:nvSpPr>
        <p:spPr bwMode="auto">
          <a:xfrm>
            <a:off x="4286773" y="340983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Confirm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cxnSp>
        <p:nvCxnSpPr>
          <p:cNvPr id="12298" name="AutoShape 11"/>
          <p:cNvCxnSpPr>
            <a:cxnSpLocks noChangeShapeType="1"/>
            <a:stCxn id="78858" idx="2"/>
            <a:endCxn id="78860" idx="0"/>
          </p:cNvCxnSpPr>
          <p:nvPr/>
        </p:nvCxnSpPr>
        <p:spPr bwMode="auto">
          <a:xfrm>
            <a:off x="5339286" y="405118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8860" name="AutoShape 12"/>
          <p:cNvSpPr>
            <a:spLocks noChangeArrowheads="1"/>
          </p:cNvSpPr>
          <p:nvPr/>
        </p:nvSpPr>
        <p:spPr bwMode="auto">
          <a:xfrm>
            <a:off x="4288361" y="433852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Send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</a:t>
            </a:r>
          </a:p>
        </p:txBody>
      </p:sp>
      <p:sp>
        <p:nvSpPr>
          <p:cNvPr id="78861" name="AutoShape 13"/>
          <p:cNvSpPr>
            <a:spLocks noChangeArrowheads="1"/>
          </p:cNvSpPr>
          <p:nvPr/>
        </p:nvSpPr>
        <p:spPr bwMode="auto">
          <a:xfrm>
            <a:off x="5874273" y="2325572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Run MRP</a:t>
            </a:r>
          </a:p>
        </p:txBody>
      </p:sp>
      <p:cxnSp>
        <p:nvCxnSpPr>
          <p:cNvPr id="12301" name="AutoShape 14"/>
          <p:cNvCxnSpPr>
            <a:cxnSpLocks noChangeShapeType="1"/>
            <a:stCxn id="78865" idx="3"/>
            <a:endCxn id="78861" idx="1"/>
          </p:cNvCxnSpPr>
          <p:nvPr/>
        </p:nvCxnSpPr>
        <p:spPr bwMode="auto">
          <a:xfrm flipV="1">
            <a:off x="5447236" y="2646247"/>
            <a:ext cx="427037" cy="1587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8863" name="AutoShape 15"/>
          <p:cNvSpPr>
            <a:spLocks noChangeArrowheads="1"/>
          </p:cNvSpPr>
          <p:nvPr/>
        </p:nvSpPr>
        <p:spPr bwMode="auto">
          <a:xfrm>
            <a:off x="6829948" y="3409834"/>
            <a:ext cx="2103438" cy="64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Invoicing</a:t>
            </a:r>
          </a:p>
        </p:txBody>
      </p:sp>
      <p:cxnSp>
        <p:nvCxnSpPr>
          <p:cNvPr id="12303" name="AutoShape 16"/>
          <p:cNvCxnSpPr>
            <a:cxnSpLocks noChangeShapeType="1"/>
            <a:stCxn id="78858" idx="3"/>
            <a:endCxn id="78863" idx="1"/>
          </p:cNvCxnSpPr>
          <p:nvPr/>
        </p:nvCxnSpPr>
        <p:spPr bwMode="auto">
          <a:xfrm>
            <a:off x="6390211" y="3730509"/>
            <a:ext cx="439737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8865" name="AutoShape 17"/>
          <p:cNvSpPr>
            <a:spLocks noChangeArrowheads="1"/>
          </p:cNvSpPr>
          <p:nvPr/>
        </p:nvSpPr>
        <p:spPr bwMode="auto">
          <a:xfrm>
            <a:off x="3343798" y="2327159"/>
            <a:ext cx="2103438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Generate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RSS</a:t>
            </a:r>
          </a:p>
        </p:txBody>
      </p:sp>
      <p:cxnSp>
        <p:nvCxnSpPr>
          <p:cNvPr id="12305" name="AutoShape 18"/>
          <p:cNvCxnSpPr>
            <a:cxnSpLocks noChangeShapeType="1"/>
            <a:stCxn id="12292" idx="2"/>
            <a:endCxn id="78865" idx="1"/>
          </p:cNvCxnSpPr>
          <p:nvPr/>
        </p:nvCxnSpPr>
        <p:spPr bwMode="auto">
          <a:xfrm rot="16200000" flipH="1">
            <a:off x="2899298" y="2203334"/>
            <a:ext cx="492125" cy="396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2306" name="AutoShape 19"/>
          <p:cNvCxnSpPr>
            <a:cxnSpLocks noChangeShapeType="1"/>
            <a:stCxn id="78870" idx="2"/>
            <a:endCxn id="78871" idx="0"/>
          </p:cNvCxnSpPr>
          <p:nvPr/>
        </p:nvCxnSpPr>
        <p:spPr bwMode="auto">
          <a:xfrm>
            <a:off x="2800873" y="4978284"/>
            <a:ext cx="0" cy="24130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12307" name="AutoShape 20"/>
          <p:cNvCxnSpPr>
            <a:cxnSpLocks noChangeShapeType="1"/>
            <a:stCxn id="78869" idx="2"/>
            <a:endCxn id="78870" idx="0"/>
          </p:cNvCxnSpPr>
          <p:nvPr/>
        </p:nvCxnSpPr>
        <p:spPr bwMode="auto">
          <a:xfrm>
            <a:off x="2799286" y="4051184"/>
            <a:ext cx="1587" cy="287338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8869" name="AutoShape 21"/>
          <p:cNvSpPr>
            <a:spLocks noChangeArrowheads="1"/>
          </p:cNvSpPr>
          <p:nvPr/>
        </p:nvSpPr>
        <p:spPr bwMode="auto">
          <a:xfrm>
            <a:off x="1746773" y="3411422"/>
            <a:ext cx="2103438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Create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8870" name="AutoShape 22"/>
          <p:cNvSpPr>
            <a:spLocks noChangeArrowheads="1"/>
          </p:cNvSpPr>
          <p:nvPr/>
        </p:nvSpPr>
        <p:spPr bwMode="auto">
          <a:xfrm>
            <a:off x="1748361" y="4338522"/>
            <a:ext cx="2103437" cy="6397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Pre-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Shipper/Shipper</a:t>
            </a:r>
          </a:p>
        </p:txBody>
      </p:sp>
      <p:sp>
        <p:nvSpPr>
          <p:cNvPr id="78871" name="AutoShape 23"/>
          <p:cNvSpPr>
            <a:spLocks noChangeArrowheads="1"/>
          </p:cNvSpPr>
          <p:nvPr/>
        </p:nvSpPr>
        <p:spPr bwMode="auto">
          <a:xfrm>
            <a:off x="1748361" y="5219584"/>
            <a:ext cx="2103437" cy="639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17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rgbClr val="5A87C6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2000">
                <a:latin typeface="+mj-lt"/>
              </a:rPr>
              <a:t>Print Sequence</a:t>
            </a:r>
          </a:p>
          <a:p>
            <a:pPr eaLnBrk="0" hangingPunct="0">
              <a:defRPr/>
            </a:pPr>
            <a:r>
              <a:rPr kumimoji="1" lang="en-US" sz="2000">
                <a:latin typeface="+mj-lt"/>
              </a:rPr>
              <a:t>Pack List</a:t>
            </a:r>
          </a:p>
        </p:txBody>
      </p:sp>
      <p:cxnSp>
        <p:nvCxnSpPr>
          <p:cNvPr id="12311" name="AutoShape 24"/>
          <p:cNvCxnSpPr>
            <a:cxnSpLocks noChangeShapeType="1"/>
            <a:stCxn id="78865" idx="2"/>
            <a:endCxn id="78869" idx="0"/>
          </p:cNvCxnSpPr>
          <p:nvPr/>
        </p:nvCxnSpPr>
        <p:spPr bwMode="auto">
          <a:xfrm rot="5400000">
            <a:off x="3375549" y="2390659"/>
            <a:ext cx="444500" cy="1597025"/>
          </a:xfrm>
          <a:prstGeom prst="bentConnector3">
            <a:avLst>
              <a:gd name="adj1" fmla="val 4964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2312" name="Line 25"/>
          <p:cNvSpPr>
            <a:spLocks noChangeShapeType="1"/>
          </p:cNvSpPr>
          <p:nvPr/>
        </p:nvSpPr>
        <p:spPr bwMode="auto">
          <a:xfrm>
            <a:off x="2943748" y="2635134"/>
            <a:ext cx="0" cy="506413"/>
          </a:xfrm>
          <a:prstGeom prst="line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1000</TotalTime>
  <Words>546</Words>
  <Application>Microsoft Office PowerPoint</Application>
  <PresentationFormat>On-screen Show (4:3)</PresentationFormat>
  <Paragraphs>218</Paragraphs>
  <Slides>22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Tahoma</vt:lpstr>
      <vt:lpstr>Arial</vt:lpstr>
      <vt:lpstr>Webdings</vt:lpstr>
      <vt:lpstr>Times New Roman</vt:lpstr>
      <vt:lpstr>Courier New</vt:lpstr>
      <vt:lpstr>Wingdings</vt:lpstr>
      <vt:lpstr>QAD 2010 Template</vt:lpstr>
      <vt:lpstr>Microsoft Clip Gallery</vt:lpstr>
      <vt:lpstr>Load QCS Release</vt:lpstr>
      <vt:lpstr>Load QCS Release</vt:lpstr>
      <vt:lpstr>Load QCS Release</vt:lpstr>
      <vt:lpstr>Exercises</vt:lpstr>
      <vt:lpstr>Load Sequence Schedule Release</vt:lpstr>
      <vt:lpstr>Load Sequence Schedule Release</vt:lpstr>
      <vt:lpstr>Document Import</vt:lpstr>
      <vt:lpstr>Shipper Gateway</vt:lpstr>
      <vt:lpstr>Load Sequence Schedule Release</vt:lpstr>
      <vt:lpstr>Sequence Schedule Maintenance</vt:lpstr>
      <vt:lpstr>Daily Shipping</vt:lpstr>
      <vt:lpstr>Load QCS Release</vt:lpstr>
      <vt:lpstr>Reviewing Schedule Release Information</vt:lpstr>
      <vt:lpstr>Sequence Schedule Inquiry</vt:lpstr>
      <vt:lpstr>Sequence Schedule Report</vt:lpstr>
      <vt:lpstr>Sample Detail Report</vt:lpstr>
      <vt:lpstr>Sample Report with Sub-Totals</vt:lpstr>
      <vt:lpstr>Exercises</vt:lpstr>
      <vt:lpstr>Sequence Schedule Variance Report</vt:lpstr>
      <vt:lpstr>Plan/Ship Sequence Schedule Variance Report</vt:lpstr>
      <vt:lpstr>Load QCS Release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172</cp:revision>
  <dcterms:created xsi:type="dcterms:W3CDTF">2000-12-08T00:37:54Z</dcterms:created>
  <dcterms:modified xsi:type="dcterms:W3CDTF">2010-12-07T22:09:06Z</dcterms:modified>
</cp:coreProperties>
</file>